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8.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2.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8.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4" r:id="rId3"/>
  </p:sldMasterIdLst>
  <p:notesMasterIdLst>
    <p:notesMasterId r:id="rId4"/>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Lst>
  <p:sldSz cy="5143500" cx="9144000"/>
  <p:notesSz cx="6858000" cy="9144000"/>
  <p:embeddedFontLst>
    <p:embeddedFont>
      <p:font typeface="Red Hat Display"/>
      <p:regular r:id="rId18"/>
      <p:bold r:id="rId19"/>
      <p:italic r:id="rId20"/>
      <p:boldItalic r:id="rId21"/>
    </p:embeddedFont>
    <p:embeddedFont>
      <p:font typeface="Abhaya Libre"/>
      <p:regular r:id="rId22"/>
      <p:bold r:id="rId23"/>
    </p:embeddedFont>
    <p:embeddedFont>
      <p:font typeface="Abhaya Libre Medium"/>
      <p:regular r:id="rId24"/>
      <p:bold r:id="rId25"/>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20" Type="http://schemas.openxmlformats.org/officeDocument/2006/relationships/font" Target="fonts/RedHatDisplay-italic.fntdata"/><Relationship Id="rId22" Type="http://schemas.openxmlformats.org/officeDocument/2006/relationships/font" Target="fonts/AbhayaLibre-regular.fntdata"/><Relationship Id="rId21" Type="http://schemas.openxmlformats.org/officeDocument/2006/relationships/font" Target="fonts/RedHatDisplay-boldItalic.fntdata"/><Relationship Id="rId24" Type="http://schemas.openxmlformats.org/officeDocument/2006/relationships/font" Target="fonts/AbhayaLibreMedium-regular.fntdata"/><Relationship Id="rId23" Type="http://schemas.openxmlformats.org/officeDocument/2006/relationships/font" Target="fonts/AbhayaLibre-bold.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slide" Target="slides/slide5.xml"/><Relationship Id="rId25" Type="http://schemas.openxmlformats.org/officeDocument/2006/relationships/font" Target="fonts/AbhayaLibreMedium-bold.fntdata"/><Relationship Id="rId5" Type="http://schemas.openxmlformats.org/officeDocument/2006/relationships/slide" Target="slides/slide1.xml"/><Relationship Id="rId6" Type="http://schemas.openxmlformats.org/officeDocument/2006/relationships/slide" Target="slides/slide2.xml"/><Relationship Id="rId7" Type="http://schemas.openxmlformats.org/officeDocument/2006/relationships/slide" Target="slides/slide3.xml"/><Relationship Id="rId8" Type="http://schemas.openxmlformats.org/officeDocument/2006/relationships/slide" Target="slides/slide4.xml"/><Relationship Id="rId11" Type="http://schemas.openxmlformats.org/officeDocument/2006/relationships/slide" Target="slides/slide7.xml"/><Relationship Id="rId10" Type="http://schemas.openxmlformats.org/officeDocument/2006/relationships/slide" Target="slides/slide6.xml"/><Relationship Id="rId13" Type="http://schemas.openxmlformats.org/officeDocument/2006/relationships/slide" Target="slides/slide9.xml"/><Relationship Id="rId12" Type="http://schemas.openxmlformats.org/officeDocument/2006/relationships/slide" Target="slides/slide8.xml"/><Relationship Id="rId15" Type="http://schemas.openxmlformats.org/officeDocument/2006/relationships/slide" Target="slides/slide11.xml"/><Relationship Id="rId14" Type="http://schemas.openxmlformats.org/officeDocument/2006/relationships/slide" Target="slides/slide10.xml"/><Relationship Id="rId17" Type="http://schemas.openxmlformats.org/officeDocument/2006/relationships/slide" Target="slides/slide13.xml"/><Relationship Id="rId16" Type="http://schemas.openxmlformats.org/officeDocument/2006/relationships/slide" Target="slides/slide12.xml"/><Relationship Id="rId19" Type="http://schemas.openxmlformats.org/officeDocument/2006/relationships/font" Target="fonts/RedHatDisplay-bold.fntdata"/><Relationship Id="rId18" Type="http://schemas.openxmlformats.org/officeDocument/2006/relationships/font" Target="fonts/RedHatDisplay-regular.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653" name="Shape 40653"/>
        <p:cNvGrpSpPr/>
        <p:nvPr/>
      </p:nvGrpSpPr>
      <p:grpSpPr>
        <a:xfrm>
          <a:off x="0" y="0"/>
          <a:ext cx="0" cy="0"/>
          <a:chOff x="0" y="0"/>
          <a:chExt cx="0" cy="0"/>
        </a:xfrm>
      </p:grpSpPr>
      <p:sp>
        <p:nvSpPr>
          <p:cNvPr id="40654" name="Google Shape;40654;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40655" name="Google Shape;40655;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728" name="Shape 40728"/>
        <p:cNvGrpSpPr/>
        <p:nvPr/>
      </p:nvGrpSpPr>
      <p:grpSpPr>
        <a:xfrm>
          <a:off x="0" y="0"/>
          <a:ext cx="0" cy="0"/>
          <a:chOff x="0" y="0"/>
          <a:chExt cx="0" cy="0"/>
        </a:xfrm>
      </p:grpSpPr>
      <p:sp>
        <p:nvSpPr>
          <p:cNvPr id="40729" name="Google Shape;40729;g239e4052796_0_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730" name="Google Shape;40730;g239e4052796_0_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734" name="Shape 40734"/>
        <p:cNvGrpSpPr/>
        <p:nvPr/>
      </p:nvGrpSpPr>
      <p:grpSpPr>
        <a:xfrm>
          <a:off x="0" y="0"/>
          <a:ext cx="0" cy="0"/>
          <a:chOff x="0" y="0"/>
          <a:chExt cx="0" cy="0"/>
        </a:xfrm>
      </p:grpSpPr>
      <p:sp>
        <p:nvSpPr>
          <p:cNvPr id="40735" name="Google Shape;40735;g239e952a49c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736" name="Google Shape;40736;g239e952a49c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742" name="Shape 40742"/>
        <p:cNvGrpSpPr/>
        <p:nvPr/>
      </p:nvGrpSpPr>
      <p:grpSpPr>
        <a:xfrm>
          <a:off x="0" y="0"/>
          <a:ext cx="0" cy="0"/>
          <a:chOff x="0" y="0"/>
          <a:chExt cx="0" cy="0"/>
        </a:xfrm>
      </p:grpSpPr>
      <p:sp>
        <p:nvSpPr>
          <p:cNvPr id="40743" name="Google Shape;40743;g239e952a3a7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744" name="Google Shape;40744;g239e952a3a7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751" name="Shape 40751"/>
        <p:cNvGrpSpPr/>
        <p:nvPr/>
      </p:nvGrpSpPr>
      <p:grpSpPr>
        <a:xfrm>
          <a:off x="0" y="0"/>
          <a:ext cx="0" cy="0"/>
          <a:chOff x="0" y="0"/>
          <a:chExt cx="0" cy="0"/>
        </a:xfrm>
      </p:grpSpPr>
      <p:sp>
        <p:nvSpPr>
          <p:cNvPr id="40752" name="Google Shape;40752;g239e952a49c_0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753" name="Google Shape;40753;g239e952a49c_0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666" name="Shape 40666"/>
        <p:cNvGrpSpPr/>
        <p:nvPr/>
      </p:nvGrpSpPr>
      <p:grpSpPr>
        <a:xfrm>
          <a:off x="0" y="0"/>
          <a:ext cx="0" cy="0"/>
          <a:chOff x="0" y="0"/>
          <a:chExt cx="0" cy="0"/>
        </a:xfrm>
      </p:grpSpPr>
      <p:sp>
        <p:nvSpPr>
          <p:cNvPr id="40667" name="Google Shape;40667;g239e4052796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668" name="Google Shape;40668;g239e4052796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672" name="Shape 40672"/>
        <p:cNvGrpSpPr/>
        <p:nvPr/>
      </p:nvGrpSpPr>
      <p:grpSpPr>
        <a:xfrm>
          <a:off x="0" y="0"/>
          <a:ext cx="0" cy="0"/>
          <a:chOff x="0" y="0"/>
          <a:chExt cx="0" cy="0"/>
        </a:xfrm>
      </p:grpSpPr>
      <p:sp>
        <p:nvSpPr>
          <p:cNvPr id="40673" name="Google Shape;40673;g239e4052796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674" name="Google Shape;40674;g239e4052796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683" name="Shape 40683"/>
        <p:cNvGrpSpPr/>
        <p:nvPr/>
      </p:nvGrpSpPr>
      <p:grpSpPr>
        <a:xfrm>
          <a:off x="0" y="0"/>
          <a:ext cx="0" cy="0"/>
          <a:chOff x="0" y="0"/>
          <a:chExt cx="0" cy="0"/>
        </a:xfrm>
      </p:grpSpPr>
      <p:sp>
        <p:nvSpPr>
          <p:cNvPr id="40684" name="Google Shape;40684;g239e4052796_0_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685" name="Google Shape;40685;g239e4052796_0_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693" name="Shape 40693"/>
        <p:cNvGrpSpPr/>
        <p:nvPr/>
      </p:nvGrpSpPr>
      <p:grpSpPr>
        <a:xfrm>
          <a:off x="0" y="0"/>
          <a:ext cx="0" cy="0"/>
          <a:chOff x="0" y="0"/>
          <a:chExt cx="0" cy="0"/>
        </a:xfrm>
      </p:grpSpPr>
      <p:sp>
        <p:nvSpPr>
          <p:cNvPr id="40694" name="Google Shape;40694;g239e4052796_0_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695" name="Google Shape;40695;g239e4052796_0_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700" name="Shape 40700"/>
        <p:cNvGrpSpPr/>
        <p:nvPr/>
      </p:nvGrpSpPr>
      <p:grpSpPr>
        <a:xfrm>
          <a:off x="0" y="0"/>
          <a:ext cx="0" cy="0"/>
          <a:chOff x="0" y="0"/>
          <a:chExt cx="0" cy="0"/>
        </a:xfrm>
      </p:grpSpPr>
      <p:sp>
        <p:nvSpPr>
          <p:cNvPr id="40701" name="Google Shape;40701;g239e4052796_0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702" name="Google Shape;40702;g239e4052796_0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706" name="Shape 40706"/>
        <p:cNvGrpSpPr/>
        <p:nvPr/>
      </p:nvGrpSpPr>
      <p:grpSpPr>
        <a:xfrm>
          <a:off x="0" y="0"/>
          <a:ext cx="0" cy="0"/>
          <a:chOff x="0" y="0"/>
          <a:chExt cx="0" cy="0"/>
        </a:xfrm>
      </p:grpSpPr>
      <p:sp>
        <p:nvSpPr>
          <p:cNvPr id="40707" name="Google Shape;40707;g239e4052796_0_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708" name="Google Shape;40708;g239e4052796_0_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714" name="Shape 40714"/>
        <p:cNvGrpSpPr/>
        <p:nvPr/>
      </p:nvGrpSpPr>
      <p:grpSpPr>
        <a:xfrm>
          <a:off x="0" y="0"/>
          <a:ext cx="0" cy="0"/>
          <a:chOff x="0" y="0"/>
          <a:chExt cx="0" cy="0"/>
        </a:xfrm>
      </p:grpSpPr>
      <p:sp>
        <p:nvSpPr>
          <p:cNvPr id="40715" name="Google Shape;40715;g239e4052796_0_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716" name="Google Shape;40716;g239e4052796_0_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720" name="Shape 40720"/>
        <p:cNvGrpSpPr/>
        <p:nvPr/>
      </p:nvGrpSpPr>
      <p:grpSpPr>
        <a:xfrm>
          <a:off x="0" y="0"/>
          <a:ext cx="0" cy="0"/>
          <a:chOff x="0" y="0"/>
          <a:chExt cx="0" cy="0"/>
        </a:xfrm>
      </p:grpSpPr>
      <p:sp>
        <p:nvSpPr>
          <p:cNvPr id="40721" name="Google Shape;40721;g239e4052796_0_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722" name="Google Shape;40722;g239e4052796_0_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s://www.flaticon.com/?utm_source=slidesgo_template&amp;utm_medium=referral-link&amp;utm_campaign=sg_credits&amp;utm_content=flaticon" TargetMode="External"/><Relationship Id="rId4" Type="http://schemas.openxmlformats.org/officeDocument/2006/relationships/hyperlink" Target="https://www.freepik.com/?utm_source=slidesgo_template&amp;utm_medium=referral-link&amp;utm_campaign=sg_credits&amp;utm_content=freepik" TargetMode="Externa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a:off x="3" y="4"/>
            <a:ext cx="9144066" cy="5143518"/>
            <a:chOff x="279200" y="890725"/>
            <a:chExt cx="7061600" cy="3930250"/>
          </a:xfrm>
        </p:grpSpPr>
        <p:sp>
          <p:nvSpPr>
            <p:cNvPr id="10" name="Google Shape;10;p2"/>
            <p:cNvSpPr/>
            <p:nvPr/>
          </p:nvSpPr>
          <p:spPr>
            <a:xfrm>
              <a:off x="27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7" y="1631"/>
                    <a:pt x="2107" y="1048"/>
                  </a:cubicBezTo>
                  <a:cubicBezTo>
                    <a:pt x="2107"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3807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4825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58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68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7873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8888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99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10918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11936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12951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13966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1498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15999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1701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18029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19044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20062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210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220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23110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241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251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261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271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281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292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302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312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322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33266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342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352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363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373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3834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393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403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413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42407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434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444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45455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464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474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485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495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505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515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52566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535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545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556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566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57644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586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596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606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61710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627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637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64755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657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667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678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6881800" y="890725"/>
              <a:ext cx="52700" cy="52400"/>
            </a:xfrm>
            <a:custGeom>
              <a:rect b="b" l="l" r="r" t="t"/>
              <a:pathLst>
                <a:path extrusionOk="0" h="2096" w="2108">
                  <a:moveTo>
                    <a:pt x="1060" y="0"/>
                  </a:moveTo>
                  <a:cubicBezTo>
                    <a:pt x="477" y="0"/>
                    <a:pt x="1" y="476"/>
                    <a:pt x="1" y="1048"/>
                  </a:cubicBezTo>
                  <a:cubicBezTo>
                    <a:pt x="1" y="1631"/>
                    <a:pt x="477" y="2096"/>
                    <a:pt x="1060" y="2096"/>
                  </a:cubicBezTo>
                  <a:cubicBezTo>
                    <a:pt x="1632" y="2096"/>
                    <a:pt x="2108" y="1631"/>
                    <a:pt x="2108" y="1048"/>
                  </a:cubicBezTo>
                  <a:cubicBezTo>
                    <a:pt x="2108" y="476"/>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698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708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7186600" y="890725"/>
              <a:ext cx="52400" cy="52400"/>
            </a:xfrm>
            <a:custGeom>
              <a:rect b="b" l="l" r="r" t="t"/>
              <a:pathLst>
                <a:path extrusionOk="0" h="2096" w="2096">
                  <a:moveTo>
                    <a:pt x="1048" y="0"/>
                  </a:moveTo>
                  <a:cubicBezTo>
                    <a:pt x="477" y="0"/>
                    <a:pt x="1" y="476"/>
                    <a:pt x="1" y="1048"/>
                  </a:cubicBezTo>
                  <a:cubicBezTo>
                    <a:pt x="1" y="1631"/>
                    <a:pt x="477" y="2096"/>
                    <a:pt x="1048" y="2096"/>
                  </a:cubicBezTo>
                  <a:cubicBezTo>
                    <a:pt x="1632" y="2096"/>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728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27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7" y="1631"/>
                    <a:pt x="2107" y="1048"/>
                  </a:cubicBezTo>
                  <a:cubicBezTo>
                    <a:pt x="2107"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3807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4825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58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68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7873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8888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99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10918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11936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12951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13966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1498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15999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1701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18029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19044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20062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210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220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23110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241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251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261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271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281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292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302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312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322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33266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342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352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363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373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3834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393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403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a:off x="413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42407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434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444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45455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464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474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485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495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505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515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52566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535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545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556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566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57644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586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596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606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61710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627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637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a:off x="64755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a:off x="657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667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678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a:off x="6881800" y="1045800"/>
              <a:ext cx="52700" cy="52400"/>
            </a:xfrm>
            <a:custGeom>
              <a:rect b="b" l="l" r="r" t="t"/>
              <a:pathLst>
                <a:path extrusionOk="0" h="2096" w="2108">
                  <a:moveTo>
                    <a:pt x="1060" y="0"/>
                  </a:moveTo>
                  <a:cubicBezTo>
                    <a:pt x="477" y="0"/>
                    <a:pt x="1" y="477"/>
                    <a:pt x="1" y="1048"/>
                  </a:cubicBezTo>
                  <a:cubicBezTo>
                    <a:pt x="1" y="1631"/>
                    <a:pt x="477" y="2096"/>
                    <a:pt x="1060" y="2096"/>
                  </a:cubicBezTo>
                  <a:cubicBezTo>
                    <a:pt x="1632" y="2096"/>
                    <a:pt x="2108" y="1631"/>
                    <a:pt x="2108" y="1048"/>
                  </a:cubicBezTo>
                  <a:cubicBezTo>
                    <a:pt x="2108" y="477"/>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a:off x="698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a:off x="708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7186600" y="1045800"/>
              <a:ext cx="52400" cy="52400"/>
            </a:xfrm>
            <a:custGeom>
              <a:rect b="b" l="l" r="r" t="t"/>
              <a:pathLst>
                <a:path extrusionOk="0" h="2096" w="2096">
                  <a:moveTo>
                    <a:pt x="1048" y="0"/>
                  </a:moveTo>
                  <a:cubicBezTo>
                    <a:pt x="477" y="0"/>
                    <a:pt x="1" y="477"/>
                    <a:pt x="1" y="1048"/>
                  </a:cubicBezTo>
                  <a:cubicBezTo>
                    <a:pt x="1" y="1631"/>
                    <a:pt x="477" y="2096"/>
                    <a:pt x="1048" y="2096"/>
                  </a:cubicBezTo>
                  <a:cubicBezTo>
                    <a:pt x="1632" y="2096"/>
                    <a:pt x="2096" y="1631"/>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728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a:off x="27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3807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4825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58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68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7873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8888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99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10918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11936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12951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13966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1498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15999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1701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18029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19044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20062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a:off x="210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a:off x="220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23110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241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251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261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271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281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292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a:off x="302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a:off x="312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322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33266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342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352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363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373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3834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393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403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413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42407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a:off x="434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444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45455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464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474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a:off x="485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a:off x="495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a:off x="505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a:off x="515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a:off x="52566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535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545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a:off x="556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a:off x="566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a:off x="57644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a:off x="586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
            <p:cNvSpPr/>
            <p:nvPr/>
          </p:nvSpPr>
          <p:spPr>
            <a:xfrm>
              <a:off x="596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
            <p:cNvSpPr/>
            <p:nvPr/>
          </p:nvSpPr>
          <p:spPr>
            <a:xfrm>
              <a:off x="606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
            <p:cNvSpPr/>
            <p:nvPr/>
          </p:nvSpPr>
          <p:spPr>
            <a:xfrm>
              <a:off x="61710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
            <p:cNvSpPr/>
            <p:nvPr/>
          </p:nvSpPr>
          <p:spPr>
            <a:xfrm>
              <a:off x="627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
            <p:cNvSpPr/>
            <p:nvPr/>
          </p:nvSpPr>
          <p:spPr>
            <a:xfrm>
              <a:off x="637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
            <p:cNvSpPr/>
            <p:nvPr/>
          </p:nvSpPr>
          <p:spPr>
            <a:xfrm>
              <a:off x="64755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
            <p:cNvSpPr/>
            <p:nvPr/>
          </p:nvSpPr>
          <p:spPr>
            <a:xfrm>
              <a:off x="657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
            <p:cNvSpPr/>
            <p:nvPr/>
          </p:nvSpPr>
          <p:spPr>
            <a:xfrm>
              <a:off x="667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
            <p:cNvSpPr/>
            <p:nvPr/>
          </p:nvSpPr>
          <p:spPr>
            <a:xfrm>
              <a:off x="678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
            <p:cNvSpPr/>
            <p:nvPr/>
          </p:nvSpPr>
          <p:spPr>
            <a:xfrm>
              <a:off x="6881800" y="1200875"/>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
            <p:cNvSpPr/>
            <p:nvPr/>
          </p:nvSpPr>
          <p:spPr>
            <a:xfrm>
              <a:off x="698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
            <p:cNvSpPr/>
            <p:nvPr/>
          </p:nvSpPr>
          <p:spPr>
            <a:xfrm>
              <a:off x="708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
            <p:cNvSpPr/>
            <p:nvPr/>
          </p:nvSpPr>
          <p:spPr>
            <a:xfrm>
              <a:off x="7186600" y="1200875"/>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
            <p:cNvSpPr/>
            <p:nvPr/>
          </p:nvSpPr>
          <p:spPr>
            <a:xfrm>
              <a:off x="728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
            <p:cNvSpPr/>
            <p:nvPr/>
          </p:nvSpPr>
          <p:spPr>
            <a:xfrm>
              <a:off x="27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
            <p:cNvSpPr/>
            <p:nvPr/>
          </p:nvSpPr>
          <p:spPr>
            <a:xfrm>
              <a:off x="3807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
            <p:cNvSpPr/>
            <p:nvPr/>
          </p:nvSpPr>
          <p:spPr>
            <a:xfrm>
              <a:off x="4825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
            <p:cNvSpPr/>
            <p:nvPr/>
          </p:nvSpPr>
          <p:spPr>
            <a:xfrm>
              <a:off x="58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
            <p:cNvSpPr/>
            <p:nvPr/>
          </p:nvSpPr>
          <p:spPr>
            <a:xfrm>
              <a:off x="68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
            <p:cNvSpPr/>
            <p:nvPr/>
          </p:nvSpPr>
          <p:spPr>
            <a:xfrm>
              <a:off x="7873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
            <p:cNvSpPr/>
            <p:nvPr/>
          </p:nvSpPr>
          <p:spPr>
            <a:xfrm>
              <a:off x="8888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
            <p:cNvSpPr/>
            <p:nvPr/>
          </p:nvSpPr>
          <p:spPr>
            <a:xfrm>
              <a:off x="99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
            <p:cNvSpPr/>
            <p:nvPr/>
          </p:nvSpPr>
          <p:spPr>
            <a:xfrm>
              <a:off x="10918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
            <p:cNvSpPr/>
            <p:nvPr/>
          </p:nvSpPr>
          <p:spPr>
            <a:xfrm>
              <a:off x="11936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
            <p:cNvSpPr/>
            <p:nvPr/>
          </p:nvSpPr>
          <p:spPr>
            <a:xfrm>
              <a:off x="12951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
            <p:cNvSpPr/>
            <p:nvPr/>
          </p:nvSpPr>
          <p:spPr>
            <a:xfrm>
              <a:off x="13966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
            <p:cNvSpPr/>
            <p:nvPr/>
          </p:nvSpPr>
          <p:spPr>
            <a:xfrm>
              <a:off x="1498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
            <p:cNvSpPr/>
            <p:nvPr/>
          </p:nvSpPr>
          <p:spPr>
            <a:xfrm>
              <a:off x="15999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
            <p:cNvSpPr/>
            <p:nvPr/>
          </p:nvSpPr>
          <p:spPr>
            <a:xfrm>
              <a:off x="1701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
            <p:cNvSpPr/>
            <p:nvPr/>
          </p:nvSpPr>
          <p:spPr>
            <a:xfrm>
              <a:off x="18029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
            <p:cNvSpPr/>
            <p:nvPr/>
          </p:nvSpPr>
          <p:spPr>
            <a:xfrm>
              <a:off x="19044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
            <p:cNvSpPr/>
            <p:nvPr/>
          </p:nvSpPr>
          <p:spPr>
            <a:xfrm>
              <a:off x="20062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
            <p:cNvSpPr/>
            <p:nvPr/>
          </p:nvSpPr>
          <p:spPr>
            <a:xfrm>
              <a:off x="210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
            <p:cNvSpPr/>
            <p:nvPr/>
          </p:nvSpPr>
          <p:spPr>
            <a:xfrm>
              <a:off x="220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
            <p:cNvSpPr/>
            <p:nvPr/>
          </p:nvSpPr>
          <p:spPr>
            <a:xfrm>
              <a:off x="23110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
            <p:cNvSpPr/>
            <p:nvPr/>
          </p:nvSpPr>
          <p:spPr>
            <a:xfrm>
              <a:off x="241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
            <p:cNvSpPr/>
            <p:nvPr/>
          </p:nvSpPr>
          <p:spPr>
            <a:xfrm>
              <a:off x="251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
            <p:cNvSpPr/>
            <p:nvPr/>
          </p:nvSpPr>
          <p:spPr>
            <a:xfrm>
              <a:off x="261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
            <p:cNvSpPr/>
            <p:nvPr/>
          </p:nvSpPr>
          <p:spPr>
            <a:xfrm>
              <a:off x="271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
            <p:cNvSpPr/>
            <p:nvPr/>
          </p:nvSpPr>
          <p:spPr>
            <a:xfrm>
              <a:off x="281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
            <p:cNvSpPr/>
            <p:nvPr/>
          </p:nvSpPr>
          <p:spPr>
            <a:xfrm>
              <a:off x="292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
            <p:cNvSpPr/>
            <p:nvPr/>
          </p:nvSpPr>
          <p:spPr>
            <a:xfrm>
              <a:off x="302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
            <p:cNvSpPr/>
            <p:nvPr/>
          </p:nvSpPr>
          <p:spPr>
            <a:xfrm>
              <a:off x="312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
            <p:cNvSpPr/>
            <p:nvPr/>
          </p:nvSpPr>
          <p:spPr>
            <a:xfrm>
              <a:off x="322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
            <p:cNvSpPr/>
            <p:nvPr/>
          </p:nvSpPr>
          <p:spPr>
            <a:xfrm>
              <a:off x="33266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
            <p:cNvSpPr/>
            <p:nvPr/>
          </p:nvSpPr>
          <p:spPr>
            <a:xfrm>
              <a:off x="342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
            <p:cNvSpPr/>
            <p:nvPr/>
          </p:nvSpPr>
          <p:spPr>
            <a:xfrm>
              <a:off x="352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
            <p:cNvSpPr/>
            <p:nvPr/>
          </p:nvSpPr>
          <p:spPr>
            <a:xfrm>
              <a:off x="363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
            <p:cNvSpPr/>
            <p:nvPr/>
          </p:nvSpPr>
          <p:spPr>
            <a:xfrm>
              <a:off x="373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
            <p:cNvSpPr/>
            <p:nvPr/>
          </p:nvSpPr>
          <p:spPr>
            <a:xfrm>
              <a:off x="3834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
            <p:cNvSpPr/>
            <p:nvPr/>
          </p:nvSpPr>
          <p:spPr>
            <a:xfrm>
              <a:off x="393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
            <p:cNvSpPr/>
            <p:nvPr/>
          </p:nvSpPr>
          <p:spPr>
            <a:xfrm>
              <a:off x="403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
            <p:cNvSpPr/>
            <p:nvPr/>
          </p:nvSpPr>
          <p:spPr>
            <a:xfrm>
              <a:off x="413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
            <p:cNvSpPr/>
            <p:nvPr/>
          </p:nvSpPr>
          <p:spPr>
            <a:xfrm>
              <a:off x="42407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
            <p:cNvSpPr/>
            <p:nvPr/>
          </p:nvSpPr>
          <p:spPr>
            <a:xfrm>
              <a:off x="434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
            <p:cNvSpPr/>
            <p:nvPr/>
          </p:nvSpPr>
          <p:spPr>
            <a:xfrm>
              <a:off x="444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
            <p:cNvSpPr/>
            <p:nvPr/>
          </p:nvSpPr>
          <p:spPr>
            <a:xfrm>
              <a:off x="45455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
            <p:cNvSpPr/>
            <p:nvPr/>
          </p:nvSpPr>
          <p:spPr>
            <a:xfrm>
              <a:off x="464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
            <p:cNvSpPr/>
            <p:nvPr/>
          </p:nvSpPr>
          <p:spPr>
            <a:xfrm>
              <a:off x="474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
            <p:cNvSpPr/>
            <p:nvPr/>
          </p:nvSpPr>
          <p:spPr>
            <a:xfrm>
              <a:off x="485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
            <p:cNvSpPr/>
            <p:nvPr/>
          </p:nvSpPr>
          <p:spPr>
            <a:xfrm>
              <a:off x="495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
            <p:cNvSpPr/>
            <p:nvPr/>
          </p:nvSpPr>
          <p:spPr>
            <a:xfrm>
              <a:off x="505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
            <p:cNvSpPr/>
            <p:nvPr/>
          </p:nvSpPr>
          <p:spPr>
            <a:xfrm>
              <a:off x="515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
            <p:cNvSpPr/>
            <p:nvPr/>
          </p:nvSpPr>
          <p:spPr>
            <a:xfrm>
              <a:off x="52566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
            <p:cNvSpPr/>
            <p:nvPr/>
          </p:nvSpPr>
          <p:spPr>
            <a:xfrm>
              <a:off x="535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
            <p:cNvSpPr/>
            <p:nvPr/>
          </p:nvSpPr>
          <p:spPr>
            <a:xfrm>
              <a:off x="545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
            <p:cNvSpPr/>
            <p:nvPr/>
          </p:nvSpPr>
          <p:spPr>
            <a:xfrm>
              <a:off x="556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
            <p:cNvSpPr/>
            <p:nvPr/>
          </p:nvSpPr>
          <p:spPr>
            <a:xfrm>
              <a:off x="566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
            <p:cNvSpPr/>
            <p:nvPr/>
          </p:nvSpPr>
          <p:spPr>
            <a:xfrm>
              <a:off x="57644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
            <p:cNvSpPr/>
            <p:nvPr/>
          </p:nvSpPr>
          <p:spPr>
            <a:xfrm>
              <a:off x="586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
            <p:cNvSpPr/>
            <p:nvPr/>
          </p:nvSpPr>
          <p:spPr>
            <a:xfrm>
              <a:off x="596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
            <p:cNvSpPr/>
            <p:nvPr/>
          </p:nvSpPr>
          <p:spPr>
            <a:xfrm>
              <a:off x="606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
            <p:cNvSpPr/>
            <p:nvPr/>
          </p:nvSpPr>
          <p:spPr>
            <a:xfrm>
              <a:off x="61710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
            <p:cNvSpPr/>
            <p:nvPr/>
          </p:nvSpPr>
          <p:spPr>
            <a:xfrm>
              <a:off x="627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
            <p:cNvSpPr/>
            <p:nvPr/>
          </p:nvSpPr>
          <p:spPr>
            <a:xfrm>
              <a:off x="637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
            <p:cNvSpPr/>
            <p:nvPr/>
          </p:nvSpPr>
          <p:spPr>
            <a:xfrm>
              <a:off x="64755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
            <p:cNvSpPr/>
            <p:nvPr/>
          </p:nvSpPr>
          <p:spPr>
            <a:xfrm>
              <a:off x="657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
            <p:cNvSpPr/>
            <p:nvPr/>
          </p:nvSpPr>
          <p:spPr>
            <a:xfrm>
              <a:off x="667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
            <p:cNvSpPr/>
            <p:nvPr/>
          </p:nvSpPr>
          <p:spPr>
            <a:xfrm>
              <a:off x="678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
            <p:cNvSpPr/>
            <p:nvPr/>
          </p:nvSpPr>
          <p:spPr>
            <a:xfrm>
              <a:off x="6881800" y="1355950"/>
              <a:ext cx="52700" cy="52700"/>
            </a:xfrm>
            <a:custGeom>
              <a:rect b="b" l="l" r="r" t="t"/>
              <a:pathLst>
                <a:path extrusionOk="0" h="2108"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
            <p:cNvSpPr/>
            <p:nvPr/>
          </p:nvSpPr>
          <p:spPr>
            <a:xfrm>
              <a:off x="698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
            <p:cNvSpPr/>
            <p:nvPr/>
          </p:nvSpPr>
          <p:spPr>
            <a:xfrm>
              <a:off x="708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
            <p:cNvSpPr/>
            <p:nvPr/>
          </p:nvSpPr>
          <p:spPr>
            <a:xfrm>
              <a:off x="7186600" y="1355950"/>
              <a:ext cx="52400" cy="52700"/>
            </a:xfrm>
            <a:custGeom>
              <a:rect b="b" l="l" r="r" t="t"/>
              <a:pathLst>
                <a:path extrusionOk="0" h="2108"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
            <p:cNvSpPr/>
            <p:nvPr/>
          </p:nvSpPr>
          <p:spPr>
            <a:xfrm>
              <a:off x="728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
            <p:cNvSpPr/>
            <p:nvPr/>
          </p:nvSpPr>
          <p:spPr>
            <a:xfrm>
              <a:off x="27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
            <p:cNvSpPr/>
            <p:nvPr/>
          </p:nvSpPr>
          <p:spPr>
            <a:xfrm>
              <a:off x="3807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
            <p:cNvSpPr/>
            <p:nvPr/>
          </p:nvSpPr>
          <p:spPr>
            <a:xfrm>
              <a:off x="4825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
            <p:cNvSpPr/>
            <p:nvPr/>
          </p:nvSpPr>
          <p:spPr>
            <a:xfrm>
              <a:off x="58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
            <p:cNvSpPr/>
            <p:nvPr/>
          </p:nvSpPr>
          <p:spPr>
            <a:xfrm>
              <a:off x="68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
            <p:cNvSpPr/>
            <p:nvPr/>
          </p:nvSpPr>
          <p:spPr>
            <a:xfrm>
              <a:off x="7873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
            <p:cNvSpPr/>
            <p:nvPr/>
          </p:nvSpPr>
          <p:spPr>
            <a:xfrm>
              <a:off x="8888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
            <p:cNvSpPr/>
            <p:nvPr/>
          </p:nvSpPr>
          <p:spPr>
            <a:xfrm>
              <a:off x="99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
            <p:cNvSpPr/>
            <p:nvPr/>
          </p:nvSpPr>
          <p:spPr>
            <a:xfrm>
              <a:off x="10918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
            <p:cNvSpPr/>
            <p:nvPr/>
          </p:nvSpPr>
          <p:spPr>
            <a:xfrm>
              <a:off x="11936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
            <p:cNvSpPr/>
            <p:nvPr/>
          </p:nvSpPr>
          <p:spPr>
            <a:xfrm>
              <a:off x="12951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
            <p:cNvSpPr/>
            <p:nvPr/>
          </p:nvSpPr>
          <p:spPr>
            <a:xfrm>
              <a:off x="13966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
            <p:cNvSpPr/>
            <p:nvPr/>
          </p:nvSpPr>
          <p:spPr>
            <a:xfrm>
              <a:off x="1498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
            <p:cNvSpPr/>
            <p:nvPr/>
          </p:nvSpPr>
          <p:spPr>
            <a:xfrm>
              <a:off x="15999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
            <p:cNvSpPr/>
            <p:nvPr/>
          </p:nvSpPr>
          <p:spPr>
            <a:xfrm>
              <a:off x="1701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
            <p:cNvSpPr/>
            <p:nvPr/>
          </p:nvSpPr>
          <p:spPr>
            <a:xfrm>
              <a:off x="18029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
            <p:cNvSpPr/>
            <p:nvPr/>
          </p:nvSpPr>
          <p:spPr>
            <a:xfrm>
              <a:off x="19044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
            <p:cNvSpPr/>
            <p:nvPr/>
          </p:nvSpPr>
          <p:spPr>
            <a:xfrm>
              <a:off x="20062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
            <p:cNvSpPr/>
            <p:nvPr/>
          </p:nvSpPr>
          <p:spPr>
            <a:xfrm>
              <a:off x="210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
            <p:cNvSpPr/>
            <p:nvPr/>
          </p:nvSpPr>
          <p:spPr>
            <a:xfrm>
              <a:off x="220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
            <p:cNvSpPr/>
            <p:nvPr/>
          </p:nvSpPr>
          <p:spPr>
            <a:xfrm>
              <a:off x="23110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
            <p:cNvSpPr/>
            <p:nvPr/>
          </p:nvSpPr>
          <p:spPr>
            <a:xfrm>
              <a:off x="241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
            <p:cNvSpPr/>
            <p:nvPr/>
          </p:nvSpPr>
          <p:spPr>
            <a:xfrm>
              <a:off x="251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
            <p:cNvSpPr/>
            <p:nvPr/>
          </p:nvSpPr>
          <p:spPr>
            <a:xfrm>
              <a:off x="261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
            <p:cNvSpPr/>
            <p:nvPr/>
          </p:nvSpPr>
          <p:spPr>
            <a:xfrm>
              <a:off x="271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
            <p:cNvSpPr/>
            <p:nvPr/>
          </p:nvSpPr>
          <p:spPr>
            <a:xfrm>
              <a:off x="281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
            <p:cNvSpPr/>
            <p:nvPr/>
          </p:nvSpPr>
          <p:spPr>
            <a:xfrm>
              <a:off x="292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
            <p:cNvSpPr/>
            <p:nvPr/>
          </p:nvSpPr>
          <p:spPr>
            <a:xfrm>
              <a:off x="302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
            <p:cNvSpPr/>
            <p:nvPr/>
          </p:nvSpPr>
          <p:spPr>
            <a:xfrm>
              <a:off x="312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
            <p:cNvSpPr/>
            <p:nvPr/>
          </p:nvSpPr>
          <p:spPr>
            <a:xfrm>
              <a:off x="322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
            <p:cNvSpPr/>
            <p:nvPr/>
          </p:nvSpPr>
          <p:spPr>
            <a:xfrm>
              <a:off x="33266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
            <p:cNvSpPr/>
            <p:nvPr/>
          </p:nvSpPr>
          <p:spPr>
            <a:xfrm>
              <a:off x="342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
            <p:cNvSpPr/>
            <p:nvPr/>
          </p:nvSpPr>
          <p:spPr>
            <a:xfrm>
              <a:off x="352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
            <p:cNvSpPr/>
            <p:nvPr/>
          </p:nvSpPr>
          <p:spPr>
            <a:xfrm>
              <a:off x="363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
            <p:cNvSpPr/>
            <p:nvPr/>
          </p:nvSpPr>
          <p:spPr>
            <a:xfrm>
              <a:off x="373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
            <p:cNvSpPr/>
            <p:nvPr/>
          </p:nvSpPr>
          <p:spPr>
            <a:xfrm>
              <a:off x="3834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
            <p:cNvSpPr/>
            <p:nvPr/>
          </p:nvSpPr>
          <p:spPr>
            <a:xfrm>
              <a:off x="393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
            <p:cNvSpPr/>
            <p:nvPr/>
          </p:nvSpPr>
          <p:spPr>
            <a:xfrm>
              <a:off x="403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
            <p:cNvSpPr/>
            <p:nvPr/>
          </p:nvSpPr>
          <p:spPr>
            <a:xfrm>
              <a:off x="413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
            <p:cNvSpPr/>
            <p:nvPr/>
          </p:nvSpPr>
          <p:spPr>
            <a:xfrm>
              <a:off x="42407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
            <p:cNvSpPr/>
            <p:nvPr/>
          </p:nvSpPr>
          <p:spPr>
            <a:xfrm>
              <a:off x="434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
            <p:cNvSpPr/>
            <p:nvPr/>
          </p:nvSpPr>
          <p:spPr>
            <a:xfrm>
              <a:off x="444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
            <p:cNvSpPr/>
            <p:nvPr/>
          </p:nvSpPr>
          <p:spPr>
            <a:xfrm>
              <a:off x="45455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
            <p:cNvSpPr/>
            <p:nvPr/>
          </p:nvSpPr>
          <p:spPr>
            <a:xfrm>
              <a:off x="464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
            <p:cNvSpPr/>
            <p:nvPr/>
          </p:nvSpPr>
          <p:spPr>
            <a:xfrm>
              <a:off x="474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
            <p:cNvSpPr/>
            <p:nvPr/>
          </p:nvSpPr>
          <p:spPr>
            <a:xfrm>
              <a:off x="485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
            <p:cNvSpPr/>
            <p:nvPr/>
          </p:nvSpPr>
          <p:spPr>
            <a:xfrm>
              <a:off x="495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
            <p:cNvSpPr/>
            <p:nvPr/>
          </p:nvSpPr>
          <p:spPr>
            <a:xfrm>
              <a:off x="505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
            <p:cNvSpPr/>
            <p:nvPr/>
          </p:nvSpPr>
          <p:spPr>
            <a:xfrm>
              <a:off x="515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
            <p:cNvSpPr/>
            <p:nvPr/>
          </p:nvSpPr>
          <p:spPr>
            <a:xfrm>
              <a:off x="52566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
            <p:cNvSpPr/>
            <p:nvPr/>
          </p:nvSpPr>
          <p:spPr>
            <a:xfrm>
              <a:off x="535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
            <p:cNvSpPr/>
            <p:nvPr/>
          </p:nvSpPr>
          <p:spPr>
            <a:xfrm>
              <a:off x="545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
            <p:cNvSpPr/>
            <p:nvPr/>
          </p:nvSpPr>
          <p:spPr>
            <a:xfrm>
              <a:off x="556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
            <p:cNvSpPr/>
            <p:nvPr/>
          </p:nvSpPr>
          <p:spPr>
            <a:xfrm>
              <a:off x="566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
            <p:cNvSpPr/>
            <p:nvPr/>
          </p:nvSpPr>
          <p:spPr>
            <a:xfrm>
              <a:off x="57644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
            <p:cNvSpPr/>
            <p:nvPr/>
          </p:nvSpPr>
          <p:spPr>
            <a:xfrm>
              <a:off x="586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
            <p:cNvSpPr/>
            <p:nvPr/>
          </p:nvSpPr>
          <p:spPr>
            <a:xfrm>
              <a:off x="596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
            <p:cNvSpPr/>
            <p:nvPr/>
          </p:nvSpPr>
          <p:spPr>
            <a:xfrm>
              <a:off x="606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
            <p:cNvSpPr/>
            <p:nvPr/>
          </p:nvSpPr>
          <p:spPr>
            <a:xfrm>
              <a:off x="61710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
            <p:cNvSpPr/>
            <p:nvPr/>
          </p:nvSpPr>
          <p:spPr>
            <a:xfrm>
              <a:off x="627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
            <p:cNvSpPr/>
            <p:nvPr/>
          </p:nvSpPr>
          <p:spPr>
            <a:xfrm>
              <a:off x="637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
            <p:cNvSpPr/>
            <p:nvPr/>
          </p:nvSpPr>
          <p:spPr>
            <a:xfrm>
              <a:off x="64755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
            <p:cNvSpPr/>
            <p:nvPr/>
          </p:nvSpPr>
          <p:spPr>
            <a:xfrm>
              <a:off x="657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
            <p:cNvSpPr/>
            <p:nvPr/>
          </p:nvSpPr>
          <p:spPr>
            <a:xfrm>
              <a:off x="667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
            <p:cNvSpPr/>
            <p:nvPr/>
          </p:nvSpPr>
          <p:spPr>
            <a:xfrm>
              <a:off x="678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
            <p:cNvSpPr/>
            <p:nvPr/>
          </p:nvSpPr>
          <p:spPr>
            <a:xfrm>
              <a:off x="6881800" y="1511025"/>
              <a:ext cx="52700" cy="52725"/>
            </a:xfrm>
            <a:custGeom>
              <a:rect b="b" l="l" r="r" t="t"/>
              <a:pathLst>
                <a:path extrusionOk="0" h="2109"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
            <p:cNvSpPr/>
            <p:nvPr/>
          </p:nvSpPr>
          <p:spPr>
            <a:xfrm>
              <a:off x="698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
            <p:cNvSpPr/>
            <p:nvPr/>
          </p:nvSpPr>
          <p:spPr>
            <a:xfrm>
              <a:off x="708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
            <p:cNvSpPr/>
            <p:nvPr/>
          </p:nvSpPr>
          <p:spPr>
            <a:xfrm>
              <a:off x="7186600" y="1511025"/>
              <a:ext cx="52400" cy="52725"/>
            </a:xfrm>
            <a:custGeom>
              <a:rect b="b" l="l" r="r" t="t"/>
              <a:pathLst>
                <a:path extrusionOk="0" h="2109"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
            <p:cNvSpPr/>
            <p:nvPr/>
          </p:nvSpPr>
          <p:spPr>
            <a:xfrm>
              <a:off x="728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
            <p:cNvSpPr/>
            <p:nvPr/>
          </p:nvSpPr>
          <p:spPr>
            <a:xfrm>
              <a:off x="27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7" y="1620"/>
                    <a:pt x="2107" y="1048"/>
                  </a:cubicBezTo>
                  <a:cubicBezTo>
                    <a:pt x="2107"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
            <p:cNvSpPr/>
            <p:nvPr/>
          </p:nvSpPr>
          <p:spPr>
            <a:xfrm>
              <a:off x="3807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
            <p:cNvSpPr/>
            <p:nvPr/>
          </p:nvSpPr>
          <p:spPr>
            <a:xfrm>
              <a:off x="4825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
            <p:cNvSpPr/>
            <p:nvPr/>
          </p:nvSpPr>
          <p:spPr>
            <a:xfrm>
              <a:off x="58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
            <p:cNvSpPr/>
            <p:nvPr/>
          </p:nvSpPr>
          <p:spPr>
            <a:xfrm>
              <a:off x="68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
            <p:cNvSpPr/>
            <p:nvPr/>
          </p:nvSpPr>
          <p:spPr>
            <a:xfrm>
              <a:off x="7873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
            <p:cNvSpPr/>
            <p:nvPr/>
          </p:nvSpPr>
          <p:spPr>
            <a:xfrm>
              <a:off x="8888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
            <p:cNvSpPr/>
            <p:nvPr/>
          </p:nvSpPr>
          <p:spPr>
            <a:xfrm>
              <a:off x="99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
            <p:cNvSpPr/>
            <p:nvPr/>
          </p:nvSpPr>
          <p:spPr>
            <a:xfrm>
              <a:off x="10918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
            <p:cNvSpPr/>
            <p:nvPr/>
          </p:nvSpPr>
          <p:spPr>
            <a:xfrm>
              <a:off x="11936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
            <p:cNvSpPr/>
            <p:nvPr/>
          </p:nvSpPr>
          <p:spPr>
            <a:xfrm>
              <a:off x="12951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
            <p:cNvSpPr/>
            <p:nvPr/>
          </p:nvSpPr>
          <p:spPr>
            <a:xfrm>
              <a:off x="13966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
            <p:cNvSpPr/>
            <p:nvPr/>
          </p:nvSpPr>
          <p:spPr>
            <a:xfrm>
              <a:off x="1498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
            <p:cNvSpPr/>
            <p:nvPr/>
          </p:nvSpPr>
          <p:spPr>
            <a:xfrm>
              <a:off x="15999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
            <p:cNvSpPr/>
            <p:nvPr/>
          </p:nvSpPr>
          <p:spPr>
            <a:xfrm>
              <a:off x="1701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
            <p:cNvSpPr/>
            <p:nvPr/>
          </p:nvSpPr>
          <p:spPr>
            <a:xfrm>
              <a:off x="18029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
            <p:cNvSpPr/>
            <p:nvPr/>
          </p:nvSpPr>
          <p:spPr>
            <a:xfrm>
              <a:off x="19044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
            <p:cNvSpPr/>
            <p:nvPr/>
          </p:nvSpPr>
          <p:spPr>
            <a:xfrm>
              <a:off x="20062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
            <p:cNvSpPr/>
            <p:nvPr/>
          </p:nvSpPr>
          <p:spPr>
            <a:xfrm>
              <a:off x="210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
            <p:cNvSpPr/>
            <p:nvPr/>
          </p:nvSpPr>
          <p:spPr>
            <a:xfrm>
              <a:off x="220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2"/>
            <p:cNvSpPr/>
            <p:nvPr/>
          </p:nvSpPr>
          <p:spPr>
            <a:xfrm>
              <a:off x="23110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
            <p:cNvSpPr/>
            <p:nvPr/>
          </p:nvSpPr>
          <p:spPr>
            <a:xfrm>
              <a:off x="241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
            <p:cNvSpPr/>
            <p:nvPr/>
          </p:nvSpPr>
          <p:spPr>
            <a:xfrm>
              <a:off x="251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
            <p:cNvSpPr/>
            <p:nvPr/>
          </p:nvSpPr>
          <p:spPr>
            <a:xfrm>
              <a:off x="261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
            <p:cNvSpPr/>
            <p:nvPr/>
          </p:nvSpPr>
          <p:spPr>
            <a:xfrm>
              <a:off x="271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
            <p:cNvSpPr/>
            <p:nvPr/>
          </p:nvSpPr>
          <p:spPr>
            <a:xfrm>
              <a:off x="281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
            <p:cNvSpPr/>
            <p:nvPr/>
          </p:nvSpPr>
          <p:spPr>
            <a:xfrm>
              <a:off x="292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
            <p:cNvSpPr/>
            <p:nvPr/>
          </p:nvSpPr>
          <p:spPr>
            <a:xfrm>
              <a:off x="302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
            <p:cNvSpPr/>
            <p:nvPr/>
          </p:nvSpPr>
          <p:spPr>
            <a:xfrm>
              <a:off x="312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
            <p:cNvSpPr/>
            <p:nvPr/>
          </p:nvSpPr>
          <p:spPr>
            <a:xfrm>
              <a:off x="322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
            <p:cNvSpPr/>
            <p:nvPr/>
          </p:nvSpPr>
          <p:spPr>
            <a:xfrm>
              <a:off x="33266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
            <p:cNvSpPr/>
            <p:nvPr/>
          </p:nvSpPr>
          <p:spPr>
            <a:xfrm>
              <a:off x="342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
            <p:cNvSpPr/>
            <p:nvPr/>
          </p:nvSpPr>
          <p:spPr>
            <a:xfrm>
              <a:off x="352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
            <p:cNvSpPr/>
            <p:nvPr/>
          </p:nvSpPr>
          <p:spPr>
            <a:xfrm>
              <a:off x="363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
            <p:cNvSpPr/>
            <p:nvPr/>
          </p:nvSpPr>
          <p:spPr>
            <a:xfrm>
              <a:off x="373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
            <p:cNvSpPr/>
            <p:nvPr/>
          </p:nvSpPr>
          <p:spPr>
            <a:xfrm>
              <a:off x="3834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
            <p:cNvSpPr/>
            <p:nvPr/>
          </p:nvSpPr>
          <p:spPr>
            <a:xfrm>
              <a:off x="393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
            <p:cNvSpPr/>
            <p:nvPr/>
          </p:nvSpPr>
          <p:spPr>
            <a:xfrm>
              <a:off x="403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
            <p:cNvSpPr/>
            <p:nvPr/>
          </p:nvSpPr>
          <p:spPr>
            <a:xfrm>
              <a:off x="413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
            <p:cNvSpPr/>
            <p:nvPr/>
          </p:nvSpPr>
          <p:spPr>
            <a:xfrm>
              <a:off x="42407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
            <p:cNvSpPr/>
            <p:nvPr/>
          </p:nvSpPr>
          <p:spPr>
            <a:xfrm>
              <a:off x="434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
            <p:cNvSpPr/>
            <p:nvPr/>
          </p:nvSpPr>
          <p:spPr>
            <a:xfrm>
              <a:off x="444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
            <p:cNvSpPr/>
            <p:nvPr/>
          </p:nvSpPr>
          <p:spPr>
            <a:xfrm>
              <a:off x="45455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
            <p:cNvSpPr/>
            <p:nvPr/>
          </p:nvSpPr>
          <p:spPr>
            <a:xfrm>
              <a:off x="464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
            <p:cNvSpPr/>
            <p:nvPr/>
          </p:nvSpPr>
          <p:spPr>
            <a:xfrm>
              <a:off x="474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
            <p:cNvSpPr/>
            <p:nvPr/>
          </p:nvSpPr>
          <p:spPr>
            <a:xfrm>
              <a:off x="485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
            <p:cNvSpPr/>
            <p:nvPr/>
          </p:nvSpPr>
          <p:spPr>
            <a:xfrm>
              <a:off x="495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
            <p:cNvSpPr/>
            <p:nvPr/>
          </p:nvSpPr>
          <p:spPr>
            <a:xfrm>
              <a:off x="505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
            <p:cNvSpPr/>
            <p:nvPr/>
          </p:nvSpPr>
          <p:spPr>
            <a:xfrm>
              <a:off x="515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
            <p:cNvSpPr/>
            <p:nvPr/>
          </p:nvSpPr>
          <p:spPr>
            <a:xfrm>
              <a:off x="52566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
            <p:cNvSpPr/>
            <p:nvPr/>
          </p:nvSpPr>
          <p:spPr>
            <a:xfrm>
              <a:off x="535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
            <p:cNvSpPr/>
            <p:nvPr/>
          </p:nvSpPr>
          <p:spPr>
            <a:xfrm>
              <a:off x="545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
            <p:cNvSpPr/>
            <p:nvPr/>
          </p:nvSpPr>
          <p:spPr>
            <a:xfrm>
              <a:off x="556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
            <p:cNvSpPr/>
            <p:nvPr/>
          </p:nvSpPr>
          <p:spPr>
            <a:xfrm>
              <a:off x="566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
            <p:cNvSpPr/>
            <p:nvPr/>
          </p:nvSpPr>
          <p:spPr>
            <a:xfrm>
              <a:off x="57644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
            <p:cNvSpPr/>
            <p:nvPr/>
          </p:nvSpPr>
          <p:spPr>
            <a:xfrm>
              <a:off x="586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
            <p:cNvSpPr/>
            <p:nvPr/>
          </p:nvSpPr>
          <p:spPr>
            <a:xfrm>
              <a:off x="596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
            <p:cNvSpPr/>
            <p:nvPr/>
          </p:nvSpPr>
          <p:spPr>
            <a:xfrm>
              <a:off x="606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
            <p:cNvSpPr/>
            <p:nvPr/>
          </p:nvSpPr>
          <p:spPr>
            <a:xfrm>
              <a:off x="61710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
            <p:cNvSpPr/>
            <p:nvPr/>
          </p:nvSpPr>
          <p:spPr>
            <a:xfrm>
              <a:off x="627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
            <p:cNvSpPr/>
            <p:nvPr/>
          </p:nvSpPr>
          <p:spPr>
            <a:xfrm>
              <a:off x="637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
            <p:cNvSpPr/>
            <p:nvPr/>
          </p:nvSpPr>
          <p:spPr>
            <a:xfrm>
              <a:off x="64755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
            <p:cNvSpPr/>
            <p:nvPr/>
          </p:nvSpPr>
          <p:spPr>
            <a:xfrm>
              <a:off x="657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
            <p:cNvSpPr/>
            <p:nvPr/>
          </p:nvSpPr>
          <p:spPr>
            <a:xfrm>
              <a:off x="667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
            <p:cNvSpPr/>
            <p:nvPr/>
          </p:nvSpPr>
          <p:spPr>
            <a:xfrm>
              <a:off x="678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
            <p:cNvSpPr/>
            <p:nvPr/>
          </p:nvSpPr>
          <p:spPr>
            <a:xfrm>
              <a:off x="6881800" y="1666400"/>
              <a:ext cx="52700" cy="52425"/>
            </a:xfrm>
            <a:custGeom>
              <a:rect b="b" l="l" r="r" t="t"/>
              <a:pathLst>
                <a:path extrusionOk="0" h="2097" w="2108">
                  <a:moveTo>
                    <a:pt x="1060" y="1"/>
                  </a:moveTo>
                  <a:cubicBezTo>
                    <a:pt x="477" y="1"/>
                    <a:pt x="1" y="465"/>
                    <a:pt x="1" y="1048"/>
                  </a:cubicBezTo>
                  <a:cubicBezTo>
                    <a:pt x="1" y="1620"/>
                    <a:pt x="477" y="2096"/>
                    <a:pt x="1060" y="2096"/>
                  </a:cubicBezTo>
                  <a:cubicBezTo>
                    <a:pt x="1632" y="2096"/>
                    <a:pt x="2108" y="1620"/>
                    <a:pt x="2108" y="1048"/>
                  </a:cubicBezTo>
                  <a:cubicBezTo>
                    <a:pt x="2108" y="465"/>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
            <p:cNvSpPr/>
            <p:nvPr/>
          </p:nvSpPr>
          <p:spPr>
            <a:xfrm>
              <a:off x="698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
            <p:cNvSpPr/>
            <p:nvPr/>
          </p:nvSpPr>
          <p:spPr>
            <a:xfrm>
              <a:off x="708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
            <p:cNvSpPr/>
            <p:nvPr/>
          </p:nvSpPr>
          <p:spPr>
            <a:xfrm>
              <a:off x="7186600" y="1666400"/>
              <a:ext cx="52400" cy="52425"/>
            </a:xfrm>
            <a:custGeom>
              <a:rect b="b" l="l" r="r" t="t"/>
              <a:pathLst>
                <a:path extrusionOk="0" h="2097" w="2096">
                  <a:moveTo>
                    <a:pt x="1048" y="1"/>
                  </a:moveTo>
                  <a:cubicBezTo>
                    <a:pt x="477" y="1"/>
                    <a:pt x="1" y="465"/>
                    <a:pt x="1" y="1048"/>
                  </a:cubicBezTo>
                  <a:cubicBezTo>
                    <a:pt x="1" y="1620"/>
                    <a:pt x="477" y="2096"/>
                    <a:pt x="1048" y="2096"/>
                  </a:cubicBezTo>
                  <a:cubicBezTo>
                    <a:pt x="1632" y="2096"/>
                    <a:pt x="2096" y="1620"/>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
            <p:cNvSpPr/>
            <p:nvPr/>
          </p:nvSpPr>
          <p:spPr>
            <a:xfrm>
              <a:off x="728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
            <p:cNvSpPr/>
            <p:nvPr/>
          </p:nvSpPr>
          <p:spPr>
            <a:xfrm>
              <a:off x="27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7" y="1632"/>
                    <a:pt x="2107" y="1049"/>
                  </a:cubicBezTo>
                  <a:cubicBezTo>
                    <a:pt x="2107"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
            <p:cNvSpPr/>
            <p:nvPr/>
          </p:nvSpPr>
          <p:spPr>
            <a:xfrm>
              <a:off x="3807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
            <p:cNvSpPr/>
            <p:nvPr/>
          </p:nvSpPr>
          <p:spPr>
            <a:xfrm>
              <a:off x="4825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
            <p:cNvSpPr/>
            <p:nvPr/>
          </p:nvSpPr>
          <p:spPr>
            <a:xfrm>
              <a:off x="58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
            <p:cNvSpPr/>
            <p:nvPr/>
          </p:nvSpPr>
          <p:spPr>
            <a:xfrm>
              <a:off x="68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
            <p:cNvSpPr/>
            <p:nvPr/>
          </p:nvSpPr>
          <p:spPr>
            <a:xfrm>
              <a:off x="7873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
            <p:cNvSpPr/>
            <p:nvPr/>
          </p:nvSpPr>
          <p:spPr>
            <a:xfrm>
              <a:off x="8888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
            <p:cNvSpPr/>
            <p:nvPr/>
          </p:nvSpPr>
          <p:spPr>
            <a:xfrm>
              <a:off x="99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
            <p:cNvSpPr/>
            <p:nvPr/>
          </p:nvSpPr>
          <p:spPr>
            <a:xfrm>
              <a:off x="10918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
            <p:cNvSpPr/>
            <p:nvPr/>
          </p:nvSpPr>
          <p:spPr>
            <a:xfrm>
              <a:off x="11936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
            <p:cNvSpPr/>
            <p:nvPr/>
          </p:nvSpPr>
          <p:spPr>
            <a:xfrm>
              <a:off x="12951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
            <p:cNvSpPr/>
            <p:nvPr/>
          </p:nvSpPr>
          <p:spPr>
            <a:xfrm>
              <a:off x="13966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
            <p:cNvSpPr/>
            <p:nvPr/>
          </p:nvSpPr>
          <p:spPr>
            <a:xfrm>
              <a:off x="1498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
            <p:cNvSpPr/>
            <p:nvPr/>
          </p:nvSpPr>
          <p:spPr>
            <a:xfrm>
              <a:off x="15999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
            <p:cNvSpPr/>
            <p:nvPr/>
          </p:nvSpPr>
          <p:spPr>
            <a:xfrm>
              <a:off x="1701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
            <p:cNvSpPr/>
            <p:nvPr/>
          </p:nvSpPr>
          <p:spPr>
            <a:xfrm>
              <a:off x="18029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
            <p:cNvSpPr/>
            <p:nvPr/>
          </p:nvSpPr>
          <p:spPr>
            <a:xfrm>
              <a:off x="19044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
            <p:cNvSpPr/>
            <p:nvPr/>
          </p:nvSpPr>
          <p:spPr>
            <a:xfrm>
              <a:off x="20062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
            <p:cNvSpPr/>
            <p:nvPr/>
          </p:nvSpPr>
          <p:spPr>
            <a:xfrm>
              <a:off x="210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
            <p:cNvSpPr/>
            <p:nvPr/>
          </p:nvSpPr>
          <p:spPr>
            <a:xfrm>
              <a:off x="220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
            <p:cNvSpPr/>
            <p:nvPr/>
          </p:nvSpPr>
          <p:spPr>
            <a:xfrm>
              <a:off x="23110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
            <p:cNvSpPr/>
            <p:nvPr/>
          </p:nvSpPr>
          <p:spPr>
            <a:xfrm>
              <a:off x="241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
            <p:cNvSpPr/>
            <p:nvPr/>
          </p:nvSpPr>
          <p:spPr>
            <a:xfrm>
              <a:off x="251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
            <p:cNvSpPr/>
            <p:nvPr/>
          </p:nvSpPr>
          <p:spPr>
            <a:xfrm>
              <a:off x="261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
            <p:cNvSpPr/>
            <p:nvPr/>
          </p:nvSpPr>
          <p:spPr>
            <a:xfrm>
              <a:off x="271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
            <p:cNvSpPr/>
            <p:nvPr/>
          </p:nvSpPr>
          <p:spPr>
            <a:xfrm>
              <a:off x="281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
            <p:cNvSpPr/>
            <p:nvPr/>
          </p:nvSpPr>
          <p:spPr>
            <a:xfrm>
              <a:off x="292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
            <p:cNvSpPr/>
            <p:nvPr/>
          </p:nvSpPr>
          <p:spPr>
            <a:xfrm>
              <a:off x="302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
            <p:cNvSpPr/>
            <p:nvPr/>
          </p:nvSpPr>
          <p:spPr>
            <a:xfrm>
              <a:off x="312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
            <p:cNvSpPr/>
            <p:nvPr/>
          </p:nvSpPr>
          <p:spPr>
            <a:xfrm>
              <a:off x="322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
            <p:cNvSpPr/>
            <p:nvPr/>
          </p:nvSpPr>
          <p:spPr>
            <a:xfrm>
              <a:off x="33266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2"/>
            <p:cNvSpPr/>
            <p:nvPr/>
          </p:nvSpPr>
          <p:spPr>
            <a:xfrm>
              <a:off x="342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
            <p:cNvSpPr/>
            <p:nvPr/>
          </p:nvSpPr>
          <p:spPr>
            <a:xfrm>
              <a:off x="352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
            <p:cNvSpPr/>
            <p:nvPr/>
          </p:nvSpPr>
          <p:spPr>
            <a:xfrm>
              <a:off x="363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
            <p:cNvSpPr/>
            <p:nvPr/>
          </p:nvSpPr>
          <p:spPr>
            <a:xfrm>
              <a:off x="373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
            <p:cNvSpPr/>
            <p:nvPr/>
          </p:nvSpPr>
          <p:spPr>
            <a:xfrm>
              <a:off x="3834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
            <p:cNvSpPr/>
            <p:nvPr/>
          </p:nvSpPr>
          <p:spPr>
            <a:xfrm>
              <a:off x="393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
            <p:cNvSpPr/>
            <p:nvPr/>
          </p:nvSpPr>
          <p:spPr>
            <a:xfrm>
              <a:off x="403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
            <p:cNvSpPr/>
            <p:nvPr/>
          </p:nvSpPr>
          <p:spPr>
            <a:xfrm>
              <a:off x="413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
            <p:cNvSpPr/>
            <p:nvPr/>
          </p:nvSpPr>
          <p:spPr>
            <a:xfrm>
              <a:off x="42407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
            <p:cNvSpPr/>
            <p:nvPr/>
          </p:nvSpPr>
          <p:spPr>
            <a:xfrm>
              <a:off x="434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
            <p:cNvSpPr/>
            <p:nvPr/>
          </p:nvSpPr>
          <p:spPr>
            <a:xfrm>
              <a:off x="444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
            <p:cNvSpPr/>
            <p:nvPr/>
          </p:nvSpPr>
          <p:spPr>
            <a:xfrm>
              <a:off x="45455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
            <p:cNvSpPr/>
            <p:nvPr/>
          </p:nvSpPr>
          <p:spPr>
            <a:xfrm>
              <a:off x="464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
            <p:cNvSpPr/>
            <p:nvPr/>
          </p:nvSpPr>
          <p:spPr>
            <a:xfrm>
              <a:off x="474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
            <p:cNvSpPr/>
            <p:nvPr/>
          </p:nvSpPr>
          <p:spPr>
            <a:xfrm>
              <a:off x="485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
            <p:cNvSpPr/>
            <p:nvPr/>
          </p:nvSpPr>
          <p:spPr>
            <a:xfrm>
              <a:off x="495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
            <p:cNvSpPr/>
            <p:nvPr/>
          </p:nvSpPr>
          <p:spPr>
            <a:xfrm>
              <a:off x="505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
            <p:cNvSpPr/>
            <p:nvPr/>
          </p:nvSpPr>
          <p:spPr>
            <a:xfrm>
              <a:off x="515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
            <p:cNvSpPr/>
            <p:nvPr/>
          </p:nvSpPr>
          <p:spPr>
            <a:xfrm>
              <a:off x="52566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
            <p:cNvSpPr/>
            <p:nvPr/>
          </p:nvSpPr>
          <p:spPr>
            <a:xfrm>
              <a:off x="535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
            <p:cNvSpPr/>
            <p:nvPr/>
          </p:nvSpPr>
          <p:spPr>
            <a:xfrm>
              <a:off x="545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
            <p:cNvSpPr/>
            <p:nvPr/>
          </p:nvSpPr>
          <p:spPr>
            <a:xfrm>
              <a:off x="556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
            <p:cNvSpPr/>
            <p:nvPr/>
          </p:nvSpPr>
          <p:spPr>
            <a:xfrm>
              <a:off x="566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
            <p:cNvSpPr/>
            <p:nvPr/>
          </p:nvSpPr>
          <p:spPr>
            <a:xfrm>
              <a:off x="57644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
            <p:cNvSpPr/>
            <p:nvPr/>
          </p:nvSpPr>
          <p:spPr>
            <a:xfrm>
              <a:off x="586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
            <p:cNvSpPr/>
            <p:nvPr/>
          </p:nvSpPr>
          <p:spPr>
            <a:xfrm>
              <a:off x="596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
            <p:cNvSpPr/>
            <p:nvPr/>
          </p:nvSpPr>
          <p:spPr>
            <a:xfrm>
              <a:off x="606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
            <p:cNvSpPr/>
            <p:nvPr/>
          </p:nvSpPr>
          <p:spPr>
            <a:xfrm>
              <a:off x="61710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
            <p:cNvSpPr/>
            <p:nvPr/>
          </p:nvSpPr>
          <p:spPr>
            <a:xfrm>
              <a:off x="627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
            <p:cNvSpPr/>
            <p:nvPr/>
          </p:nvSpPr>
          <p:spPr>
            <a:xfrm>
              <a:off x="637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
            <p:cNvSpPr/>
            <p:nvPr/>
          </p:nvSpPr>
          <p:spPr>
            <a:xfrm>
              <a:off x="64755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
            <p:cNvSpPr/>
            <p:nvPr/>
          </p:nvSpPr>
          <p:spPr>
            <a:xfrm>
              <a:off x="657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
            <p:cNvSpPr/>
            <p:nvPr/>
          </p:nvSpPr>
          <p:spPr>
            <a:xfrm>
              <a:off x="667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
            <p:cNvSpPr/>
            <p:nvPr/>
          </p:nvSpPr>
          <p:spPr>
            <a:xfrm>
              <a:off x="678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
            <p:cNvSpPr/>
            <p:nvPr/>
          </p:nvSpPr>
          <p:spPr>
            <a:xfrm>
              <a:off x="6881800" y="1821475"/>
              <a:ext cx="52700" cy="52425"/>
            </a:xfrm>
            <a:custGeom>
              <a:rect b="b" l="l" r="r" t="t"/>
              <a:pathLst>
                <a:path extrusionOk="0" h="2097" w="2108">
                  <a:moveTo>
                    <a:pt x="1060" y="1"/>
                  </a:moveTo>
                  <a:cubicBezTo>
                    <a:pt x="477" y="1"/>
                    <a:pt x="1" y="465"/>
                    <a:pt x="1" y="1049"/>
                  </a:cubicBezTo>
                  <a:cubicBezTo>
                    <a:pt x="1" y="1632"/>
                    <a:pt x="477" y="2096"/>
                    <a:pt x="1060" y="2096"/>
                  </a:cubicBezTo>
                  <a:cubicBezTo>
                    <a:pt x="1632" y="2096"/>
                    <a:pt x="2108" y="1632"/>
                    <a:pt x="2108" y="1049"/>
                  </a:cubicBezTo>
                  <a:cubicBezTo>
                    <a:pt x="2108" y="465"/>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
            <p:cNvSpPr/>
            <p:nvPr/>
          </p:nvSpPr>
          <p:spPr>
            <a:xfrm>
              <a:off x="698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
            <p:cNvSpPr/>
            <p:nvPr/>
          </p:nvSpPr>
          <p:spPr>
            <a:xfrm>
              <a:off x="708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
            <p:cNvSpPr/>
            <p:nvPr/>
          </p:nvSpPr>
          <p:spPr>
            <a:xfrm>
              <a:off x="7186600" y="1821475"/>
              <a:ext cx="52400" cy="52425"/>
            </a:xfrm>
            <a:custGeom>
              <a:rect b="b" l="l" r="r" t="t"/>
              <a:pathLst>
                <a:path extrusionOk="0" h="2097" w="2096">
                  <a:moveTo>
                    <a:pt x="1048" y="1"/>
                  </a:moveTo>
                  <a:cubicBezTo>
                    <a:pt x="477" y="1"/>
                    <a:pt x="1" y="465"/>
                    <a:pt x="1" y="1049"/>
                  </a:cubicBezTo>
                  <a:cubicBezTo>
                    <a:pt x="1" y="1632"/>
                    <a:pt x="477" y="2096"/>
                    <a:pt x="1048" y="2096"/>
                  </a:cubicBezTo>
                  <a:cubicBezTo>
                    <a:pt x="1632" y="2096"/>
                    <a:pt x="2096" y="1632"/>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
            <p:cNvSpPr/>
            <p:nvPr/>
          </p:nvSpPr>
          <p:spPr>
            <a:xfrm>
              <a:off x="728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
            <p:cNvSpPr/>
            <p:nvPr/>
          </p:nvSpPr>
          <p:spPr>
            <a:xfrm>
              <a:off x="27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7" y="1631"/>
                    <a:pt x="2107" y="1048"/>
                  </a:cubicBezTo>
                  <a:cubicBezTo>
                    <a:pt x="2107"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
            <p:cNvSpPr/>
            <p:nvPr/>
          </p:nvSpPr>
          <p:spPr>
            <a:xfrm>
              <a:off x="3807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
            <p:cNvSpPr/>
            <p:nvPr/>
          </p:nvSpPr>
          <p:spPr>
            <a:xfrm>
              <a:off x="4825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
            <p:cNvSpPr/>
            <p:nvPr/>
          </p:nvSpPr>
          <p:spPr>
            <a:xfrm>
              <a:off x="58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
            <p:cNvSpPr/>
            <p:nvPr/>
          </p:nvSpPr>
          <p:spPr>
            <a:xfrm>
              <a:off x="68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
            <p:cNvSpPr/>
            <p:nvPr/>
          </p:nvSpPr>
          <p:spPr>
            <a:xfrm>
              <a:off x="7873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
            <p:cNvSpPr/>
            <p:nvPr/>
          </p:nvSpPr>
          <p:spPr>
            <a:xfrm>
              <a:off x="8888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
            <p:cNvSpPr/>
            <p:nvPr/>
          </p:nvSpPr>
          <p:spPr>
            <a:xfrm>
              <a:off x="99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
            <p:cNvSpPr/>
            <p:nvPr/>
          </p:nvSpPr>
          <p:spPr>
            <a:xfrm>
              <a:off x="10918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
            <p:cNvSpPr/>
            <p:nvPr/>
          </p:nvSpPr>
          <p:spPr>
            <a:xfrm>
              <a:off x="11936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
            <p:cNvSpPr/>
            <p:nvPr/>
          </p:nvSpPr>
          <p:spPr>
            <a:xfrm>
              <a:off x="12951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
            <p:cNvSpPr/>
            <p:nvPr/>
          </p:nvSpPr>
          <p:spPr>
            <a:xfrm>
              <a:off x="13966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
            <p:cNvSpPr/>
            <p:nvPr/>
          </p:nvSpPr>
          <p:spPr>
            <a:xfrm>
              <a:off x="1498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
            <p:cNvSpPr/>
            <p:nvPr/>
          </p:nvSpPr>
          <p:spPr>
            <a:xfrm>
              <a:off x="15999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
            <p:cNvSpPr/>
            <p:nvPr/>
          </p:nvSpPr>
          <p:spPr>
            <a:xfrm>
              <a:off x="1701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
            <p:cNvSpPr/>
            <p:nvPr/>
          </p:nvSpPr>
          <p:spPr>
            <a:xfrm>
              <a:off x="18029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
            <p:cNvSpPr/>
            <p:nvPr/>
          </p:nvSpPr>
          <p:spPr>
            <a:xfrm>
              <a:off x="19044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
            <p:cNvSpPr/>
            <p:nvPr/>
          </p:nvSpPr>
          <p:spPr>
            <a:xfrm>
              <a:off x="20062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
            <p:cNvSpPr/>
            <p:nvPr/>
          </p:nvSpPr>
          <p:spPr>
            <a:xfrm>
              <a:off x="210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
            <p:cNvSpPr/>
            <p:nvPr/>
          </p:nvSpPr>
          <p:spPr>
            <a:xfrm>
              <a:off x="220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
            <p:cNvSpPr/>
            <p:nvPr/>
          </p:nvSpPr>
          <p:spPr>
            <a:xfrm>
              <a:off x="23110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
            <p:cNvSpPr/>
            <p:nvPr/>
          </p:nvSpPr>
          <p:spPr>
            <a:xfrm>
              <a:off x="241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
            <p:cNvSpPr/>
            <p:nvPr/>
          </p:nvSpPr>
          <p:spPr>
            <a:xfrm>
              <a:off x="251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
            <p:cNvSpPr/>
            <p:nvPr/>
          </p:nvSpPr>
          <p:spPr>
            <a:xfrm>
              <a:off x="261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
            <p:cNvSpPr/>
            <p:nvPr/>
          </p:nvSpPr>
          <p:spPr>
            <a:xfrm>
              <a:off x="271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
            <p:cNvSpPr/>
            <p:nvPr/>
          </p:nvSpPr>
          <p:spPr>
            <a:xfrm>
              <a:off x="281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
            <p:cNvSpPr/>
            <p:nvPr/>
          </p:nvSpPr>
          <p:spPr>
            <a:xfrm>
              <a:off x="292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
            <p:cNvSpPr/>
            <p:nvPr/>
          </p:nvSpPr>
          <p:spPr>
            <a:xfrm>
              <a:off x="302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
            <p:cNvSpPr/>
            <p:nvPr/>
          </p:nvSpPr>
          <p:spPr>
            <a:xfrm>
              <a:off x="312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
            <p:cNvSpPr/>
            <p:nvPr/>
          </p:nvSpPr>
          <p:spPr>
            <a:xfrm>
              <a:off x="322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
            <p:cNvSpPr/>
            <p:nvPr/>
          </p:nvSpPr>
          <p:spPr>
            <a:xfrm>
              <a:off x="33266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
            <p:cNvSpPr/>
            <p:nvPr/>
          </p:nvSpPr>
          <p:spPr>
            <a:xfrm>
              <a:off x="342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
            <p:cNvSpPr/>
            <p:nvPr/>
          </p:nvSpPr>
          <p:spPr>
            <a:xfrm>
              <a:off x="352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
            <p:cNvSpPr/>
            <p:nvPr/>
          </p:nvSpPr>
          <p:spPr>
            <a:xfrm>
              <a:off x="363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
            <p:cNvSpPr/>
            <p:nvPr/>
          </p:nvSpPr>
          <p:spPr>
            <a:xfrm>
              <a:off x="373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
            <p:cNvSpPr/>
            <p:nvPr/>
          </p:nvSpPr>
          <p:spPr>
            <a:xfrm>
              <a:off x="3834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
            <p:cNvSpPr/>
            <p:nvPr/>
          </p:nvSpPr>
          <p:spPr>
            <a:xfrm>
              <a:off x="393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
            <p:cNvSpPr/>
            <p:nvPr/>
          </p:nvSpPr>
          <p:spPr>
            <a:xfrm>
              <a:off x="403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
            <p:cNvSpPr/>
            <p:nvPr/>
          </p:nvSpPr>
          <p:spPr>
            <a:xfrm>
              <a:off x="413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
            <p:cNvSpPr/>
            <p:nvPr/>
          </p:nvSpPr>
          <p:spPr>
            <a:xfrm>
              <a:off x="42407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
            <p:cNvSpPr/>
            <p:nvPr/>
          </p:nvSpPr>
          <p:spPr>
            <a:xfrm>
              <a:off x="434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
            <p:cNvSpPr/>
            <p:nvPr/>
          </p:nvSpPr>
          <p:spPr>
            <a:xfrm>
              <a:off x="444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
            <p:cNvSpPr/>
            <p:nvPr/>
          </p:nvSpPr>
          <p:spPr>
            <a:xfrm>
              <a:off x="45455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
            <p:cNvSpPr/>
            <p:nvPr/>
          </p:nvSpPr>
          <p:spPr>
            <a:xfrm>
              <a:off x="464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
            <p:cNvSpPr/>
            <p:nvPr/>
          </p:nvSpPr>
          <p:spPr>
            <a:xfrm>
              <a:off x="474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2"/>
            <p:cNvSpPr/>
            <p:nvPr/>
          </p:nvSpPr>
          <p:spPr>
            <a:xfrm>
              <a:off x="485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
            <p:cNvSpPr/>
            <p:nvPr/>
          </p:nvSpPr>
          <p:spPr>
            <a:xfrm>
              <a:off x="495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
            <p:cNvSpPr/>
            <p:nvPr/>
          </p:nvSpPr>
          <p:spPr>
            <a:xfrm>
              <a:off x="505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
            <p:cNvSpPr/>
            <p:nvPr/>
          </p:nvSpPr>
          <p:spPr>
            <a:xfrm>
              <a:off x="515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
            <p:cNvSpPr/>
            <p:nvPr/>
          </p:nvSpPr>
          <p:spPr>
            <a:xfrm>
              <a:off x="52566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
            <p:cNvSpPr/>
            <p:nvPr/>
          </p:nvSpPr>
          <p:spPr>
            <a:xfrm>
              <a:off x="535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
            <p:cNvSpPr/>
            <p:nvPr/>
          </p:nvSpPr>
          <p:spPr>
            <a:xfrm>
              <a:off x="545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
            <p:cNvSpPr/>
            <p:nvPr/>
          </p:nvSpPr>
          <p:spPr>
            <a:xfrm>
              <a:off x="556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
            <p:cNvSpPr/>
            <p:nvPr/>
          </p:nvSpPr>
          <p:spPr>
            <a:xfrm>
              <a:off x="566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
            <p:cNvSpPr/>
            <p:nvPr/>
          </p:nvSpPr>
          <p:spPr>
            <a:xfrm>
              <a:off x="57644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
            <p:cNvSpPr/>
            <p:nvPr/>
          </p:nvSpPr>
          <p:spPr>
            <a:xfrm>
              <a:off x="586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
            <p:cNvSpPr/>
            <p:nvPr/>
          </p:nvSpPr>
          <p:spPr>
            <a:xfrm>
              <a:off x="596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
            <p:cNvSpPr/>
            <p:nvPr/>
          </p:nvSpPr>
          <p:spPr>
            <a:xfrm>
              <a:off x="606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
            <p:cNvSpPr/>
            <p:nvPr/>
          </p:nvSpPr>
          <p:spPr>
            <a:xfrm>
              <a:off x="61710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
            <p:cNvSpPr/>
            <p:nvPr/>
          </p:nvSpPr>
          <p:spPr>
            <a:xfrm>
              <a:off x="627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
            <p:cNvSpPr/>
            <p:nvPr/>
          </p:nvSpPr>
          <p:spPr>
            <a:xfrm>
              <a:off x="637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
            <p:cNvSpPr/>
            <p:nvPr/>
          </p:nvSpPr>
          <p:spPr>
            <a:xfrm>
              <a:off x="64755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
            <p:cNvSpPr/>
            <p:nvPr/>
          </p:nvSpPr>
          <p:spPr>
            <a:xfrm>
              <a:off x="657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
            <p:cNvSpPr/>
            <p:nvPr/>
          </p:nvSpPr>
          <p:spPr>
            <a:xfrm>
              <a:off x="667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
            <p:cNvSpPr/>
            <p:nvPr/>
          </p:nvSpPr>
          <p:spPr>
            <a:xfrm>
              <a:off x="678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
            <p:cNvSpPr/>
            <p:nvPr/>
          </p:nvSpPr>
          <p:spPr>
            <a:xfrm>
              <a:off x="6881800" y="1976575"/>
              <a:ext cx="52700" cy="52400"/>
            </a:xfrm>
            <a:custGeom>
              <a:rect b="b" l="l" r="r" t="t"/>
              <a:pathLst>
                <a:path extrusionOk="0" h="2096" w="2108">
                  <a:moveTo>
                    <a:pt x="1060" y="0"/>
                  </a:moveTo>
                  <a:cubicBezTo>
                    <a:pt x="477" y="0"/>
                    <a:pt x="1" y="464"/>
                    <a:pt x="1" y="1048"/>
                  </a:cubicBezTo>
                  <a:cubicBezTo>
                    <a:pt x="1" y="1631"/>
                    <a:pt x="477" y="2096"/>
                    <a:pt x="1060" y="2096"/>
                  </a:cubicBezTo>
                  <a:cubicBezTo>
                    <a:pt x="1632" y="2096"/>
                    <a:pt x="2108" y="1631"/>
                    <a:pt x="2108" y="1048"/>
                  </a:cubicBezTo>
                  <a:cubicBezTo>
                    <a:pt x="2108" y="464"/>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
            <p:cNvSpPr/>
            <p:nvPr/>
          </p:nvSpPr>
          <p:spPr>
            <a:xfrm>
              <a:off x="698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2"/>
            <p:cNvSpPr/>
            <p:nvPr/>
          </p:nvSpPr>
          <p:spPr>
            <a:xfrm>
              <a:off x="708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2"/>
            <p:cNvSpPr/>
            <p:nvPr/>
          </p:nvSpPr>
          <p:spPr>
            <a:xfrm>
              <a:off x="7186600" y="1976575"/>
              <a:ext cx="52400" cy="52400"/>
            </a:xfrm>
            <a:custGeom>
              <a:rect b="b" l="l" r="r" t="t"/>
              <a:pathLst>
                <a:path extrusionOk="0" h="2096" w="2096">
                  <a:moveTo>
                    <a:pt x="1048" y="0"/>
                  </a:moveTo>
                  <a:cubicBezTo>
                    <a:pt x="477" y="0"/>
                    <a:pt x="1" y="464"/>
                    <a:pt x="1" y="1048"/>
                  </a:cubicBezTo>
                  <a:cubicBezTo>
                    <a:pt x="1" y="1631"/>
                    <a:pt x="477" y="2096"/>
                    <a:pt x="1048" y="2096"/>
                  </a:cubicBezTo>
                  <a:cubicBezTo>
                    <a:pt x="1632" y="2096"/>
                    <a:pt x="2096" y="1631"/>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
            <p:cNvSpPr/>
            <p:nvPr/>
          </p:nvSpPr>
          <p:spPr>
            <a:xfrm>
              <a:off x="728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2"/>
            <p:cNvSpPr/>
            <p:nvPr/>
          </p:nvSpPr>
          <p:spPr>
            <a:xfrm>
              <a:off x="27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2"/>
            <p:cNvSpPr/>
            <p:nvPr/>
          </p:nvSpPr>
          <p:spPr>
            <a:xfrm>
              <a:off x="3807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
            <p:cNvSpPr/>
            <p:nvPr/>
          </p:nvSpPr>
          <p:spPr>
            <a:xfrm>
              <a:off x="4825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
            <p:cNvSpPr/>
            <p:nvPr/>
          </p:nvSpPr>
          <p:spPr>
            <a:xfrm>
              <a:off x="58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
            <p:cNvSpPr/>
            <p:nvPr/>
          </p:nvSpPr>
          <p:spPr>
            <a:xfrm>
              <a:off x="68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
            <p:cNvSpPr/>
            <p:nvPr/>
          </p:nvSpPr>
          <p:spPr>
            <a:xfrm>
              <a:off x="7873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
            <p:cNvSpPr/>
            <p:nvPr/>
          </p:nvSpPr>
          <p:spPr>
            <a:xfrm>
              <a:off x="8888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2"/>
            <p:cNvSpPr/>
            <p:nvPr/>
          </p:nvSpPr>
          <p:spPr>
            <a:xfrm>
              <a:off x="99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2"/>
            <p:cNvSpPr/>
            <p:nvPr/>
          </p:nvSpPr>
          <p:spPr>
            <a:xfrm>
              <a:off x="10918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2"/>
            <p:cNvSpPr/>
            <p:nvPr/>
          </p:nvSpPr>
          <p:spPr>
            <a:xfrm>
              <a:off x="11936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2"/>
            <p:cNvSpPr/>
            <p:nvPr/>
          </p:nvSpPr>
          <p:spPr>
            <a:xfrm>
              <a:off x="12951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
            <p:cNvSpPr/>
            <p:nvPr/>
          </p:nvSpPr>
          <p:spPr>
            <a:xfrm>
              <a:off x="13966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
            <p:cNvSpPr/>
            <p:nvPr/>
          </p:nvSpPr>
          <p:spPr>
            <a:xfrm>
              <a:off x="1498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
            <p:cNvSpPr/>
            <p:nvPr/>
          </p:nvSpPr>
          <p:spPr>
            <a:xfrm>
              <a:off x="15999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
            <p:cNvSpPr/>
            <p:nvPr/>
          </p:nvSpPr>
          <p:spPr>
            <a:xfrm>
              <a:off x="1701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
            <p:cNvSpPr/>
            <p:nvPr/>
          </p:nvSpPr>
          <p:spPr>
            <a:xfrm>
              <a:off x="18029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
            <p:cNvSpPr/>
            <p:nvPr/>
          </p:nvSpPr>
          <p:spPr>
            <a:xfrm>
              <a:off x="19044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
            <p:cNvSpPr/>
            <p:nvPr/>
          </p:nvSpPr>
          <p:spPr>
            <a:xfrm>
              <a:off x="20062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
            <p:cNvSpPr/>
            <p:nvPr/>
          </p:nvSpPr>
          <p:spPr>
            <a:xfrm>
              <a:off x="210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
            <p:cNvSpPr/>
            <p:nvPr/>
          </p:nvSpPr>
          <p:spPr>
            <a:xfrm>
              <a:off x="220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
            <p:cNvSpPr/>
            <p:nvPr/>
          </p:nvSpPr>
          <p:spPr>
            <a:xfrm>
              <a:off x="23110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
            <p:cNvSpPr/>
            <p:nvPr/>
          </p:nvSpPr>
          <p:spPr>
            <a:xfrm>
              <a:off x="241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
            <p:cNvSpPr/>
            <p:nvPr/>
          </p:nvSpPr>
          <p:spPr>
            <a:xfrm>
              <a:off x="251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
            <p:cNvSpPr/>
            <p:nvPr/>
          </p:nvSpPr>
          <p:spPr>
            <a:xfrm>
              <a:off x="261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
            <p:cNvSpPr/>
            <p:nvPr/>
          </p:nvSpPr>
          <p:spPr>
            <a:xfrm>
              <a:off x="271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
            <p:cNvSpPr/>
            <p:nvPr/>
          </p:nvSpPr>
          <p:spPr>
            <a:xfrm>
              <a:off x="281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
            <p:cNvSpPr/>
            <p:nvPr/>
          </p:nvSpPr>
          <p:spPr>
            <a:xfrm>
              <a:off x="292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
            <p:cNvSpPr/>
            <p:nvPr/>
          </p:nvSpPr>
          <p:spPr>
            <a:xfrm>
              <a:off x="302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
            <p:cNvSpPr/>
            <p:nvPr/>
          </p:nvSpPr>
          <p:spPr>
            <a:xfrm>
              <a:off x="312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
            <p:cNvSpPr/>
            <p:nvPr/>
          </p:nvSpPr>
          <p:spPr>
            <a:xfrm>
              <a:off x="322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
            <p:cNvSpPr/>
            <p:nvPr/>
          </p:nvSpPr>
          <p:spPr>
            <a:xfrm>
              <a:off x="33266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
            <p:cNvSpPr/>
            <p:nvPr/>
          </p:nvSpPr>
          <p:spPr>
            <a:xfrm>
              <a:off x="342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
            <p:cNvSpPr/>
            <p:nvPr/>
          </p:nvSpPr>
          <p:spPr>
            <a:xfrm>
              <a:off x="352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
            <p:cNvSpPr/>
            <p:nvPr/>
          </p:nvSpPr>
          <p:spPr>
            <a:xfrm>
              <a:off x="363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
            <p:cNvSpPr/>
            <p:nvPr/>
          </p:nvSpPr>
          <p:spPr>
            <a:xfrm>
              <a:off x="373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
            <p:cNvSpPr/>
            <p:nvPr/>
          </p:nvSpPr>
          <p:spPr>
            <a:xfrm>
              <a:off x="3834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
            <p:cNvSpPr/>
            <p:nvPr/>
          </p:nvSpPr>
          <p:spPr>
            <a:xfrm>
              <a:off x="393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
            <p:cNvSpPr/>
            <p:nvPr/>
          </p:nvSpPr>
          <p:spPr>
            <a:xfrm>
              <a:off x="403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
            <p:cNvSpPr/>
            <p:nvPr/>
          </p:nvSpPr>
          <p:spPr>
            <a:xfrm>
              <a:off x="413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2"/>
            <p:cNvSpPr/>
            <p:nvPr/>
          </p:nvSpPr>
          <p:spPr>
            <a:xfrm>
              <a:off x="42407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2"/>
            <p:cNvSpPr/>
            <p:nvPr/>
          </p:nvSpPr>
          <p:spPr>
            <a:xfrm>
              <a:off x="434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2"/>
            <p:cNvSpPr/>
            <p:nvPr/>
          </p:nvSpPr>
          <p:spPr>
            <a:xfrm>
              <a:off x="444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
            <p:cNvSpPr/>
            <p:nvPr/>
          </p:nvSpPr>
          <p:spPr>
            <a:xfrm>
              <a:off x="45455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2"/>
            <p:cNvSpPr/>
            <p:nvPr/>
          </p:nvSpPr>
          <p:spPr>
            <a:xfrm>
              <a:off x="464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
            <p:cNvSpPr/>
            <p:nvPr/>
          </p:nvSpPr>
          <p:spPr>
            <a:xfrm>
              <a:off x="474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
            <p:cNvSpPr/>
            <p:nvPr/>
          </p:nvSpPr>
          <p:spPr>
            <a:xfrm>
              <a:off x="485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
            <p:cNvSpPr/>
            <p:nvPr/>
          </p:nvSpPr>
          <p:spPr>
            <a:xfrm>
              <a:off x="495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
            <p:cNvSpPr/>
            <p:nvPr/>
          </p:nvSpPr>
          <p:spPr>
            <a:xfrm>
              <a:off x="505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
            <p:cNvSpPr/>
            <p:nvPr/>
          </p:nvSpPr>
          <p:spPr>
            <a:xfrm>
              <a:off x="515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
            <p:cNvSpPr/>
            <p:nvPr/>
          </p:nvSpPr>
          <p:spPr>
            <a:xfrm>
              <a:off x="52566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
            <p:cNvSpPr/>
            <p:nvPr/>
          </p:nvSpPr>
          <p:spPr>
            <a:xfrm>
              <a:off x="535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
            <p:cNvSpPr/>
            <p:nvPr/>
          </p:nvSpPr>
          <p:spPr>
            <a:xfrm>
              <a:off x="545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
            <p:cNvSpPr/>
            <p:nvPr/>
          </p:nvSpPr>
          <p:spPr>
            <a:xfrm>
              <a:off x="556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
            <p:cNvSpPr/>
            <p:nvPr/>
          </p:nvSpPr>
          <p:spPr>
            <a:xfrm>
              <a:off x="566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
            <p:cNvSpPr/>
            <p:nvPr/>
          </p:nvSpPr>
          <p:spPr>
            <a:xfrm>
              <a:off x="57644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
            <p:cNvSpPr/>
            <p:nvPr/>
          </p:nvSpPr>
          <p:spPr>
            <a:xfrm>
              <a:off x="586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
            <p:cNvSpPr/>
            <p:nvPr/>
          </p:nvSpPr>
          <p:spPr>
            <a:xfrm>
              <a:off x="596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
            <p:cNvSpPr/>
            <p:nvPr/>
          </p:nvSpPr>
          <p:spPr>
            <a:xfrm>
              <a:off x="606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
            <p:cNvSpPr/>
            <p:nvPr/>
          </p:nvSpPr>
          <p:spPr>
            <a:xfrm>
              <a:off x="61710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
            <p:cNvSpPr/>
            <p:nvPr/>
          </p:nvSpPr>
          <p:spPr>
            <a:xfrm>
              <a:off x="627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
            <p:cNvSpPr/>
            <p:nvPr/>
          </p:nvSpPr>
          <p:spPr>
            <a:xfrm>
              <a:off x="637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
            <p:cNvSpPr/>
            <p:nvPr/>
          </p:nvSpPr>
          <p:spPr>
            <a:xfrm>
              <a:off x="64755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
            <p:cNvSpPr/>
            <p:nvPr/>
          </p:nvSpPr>
          <p:spPr>
            <a:xfrm>
              <a:off x="657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
            <p:cNvSpPr/>
            <p:nvPr/>
          </p:nvSpPr>
          <p:spPr>
            <a:xfrm>
              <a:off x="667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
            <p:cNvSpPr/>
            <p:nvPr/>
          </p:nvSpPr>
          <p:spPr>
            <a:xfrm>
              <a:off x="678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
            <p:cNvSpPr/>
            <p:nvPr/>
          </p:nvSpPr>
          <p:spPr>
            <a:xfrm>
              <a:off x="6881800" y="2131650"/>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
            <p:cNvSpPr/>
            <p:nvPr/>
          </p:nvSpPr>
          <p:spPr>
            <a:xfrm>
              <a:off x="698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
            <p:cNvSpPr/>
            <p:nvPr/>
          </p:nvSpPr>
          <p:spPr>
            <a:xfrm>
              <a:off x="708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
            <p:cNvSpPr/>
            <p:nvPr/>
          </p:nvSpPr>
          <p:spPr>
            <a:xfrm>
              <a:off x="7186600" y="2131650"/>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
            <p:cNvSpPr/>
            <p:nvPr/>
          </p:nvSpPr>
          <p:spPr>
            <a:xfrm>
              <a:off x="728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
            <p:cNvSpPr/>
            <p:nvPr/>
          </p:nvSpPr>
          <p:spPr>
            <a:xfrm>
              <a:off x="27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
            <p:cNvSpPr/>
            <p:nvPr/>
          </p:nvSpPr>
          <p:spPr>
            <a:xfrm>
              <a:off x="3807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
            <p:cNvSpPr/>
            <p:nvPr/>
          </p:nvSpPr>
          <p:spPr>
            <a:xfrm>
              <a:off x="4825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
            <p:cNvSpPr/>
            <p:nvPr/>
          </p:nvSpPr>
          <p:spPr>
            <a:xfrm>
              <a:off x="58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
            <p:cNvSpPr/>
            <p:nvPr/>
          </p:nvSpPr>
          <p:spPr>
            <a:xfrm>
              <a:off x="68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
            <p:cNvSpPr/>
            <p:nvPr/>
          </p:nvSpPr>
          <p:spPr>
            <a:xfrm>
              <a:off x="7873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
            <p:cNvSpPr/>
            <p:nvPr/>
          </p:nvSpPr>
          <p:spPr>
            <a:xfrm>
              <a:off x="8888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
            <p:cNvSpPr/>
            <p:nvPr/>
          </p:nvSpPr>
          <p:spPr>
            <a:xfrm>
              <a:off x="99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
            <p:cNvSpPr/>
            <p:nvPr/>
          </p:nvSpPr>
          <p:spPr>
            <a:xfrm>
              <a:off x="10918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
            <p:cNvSpPr/>
            <p:nvPr/>
          </p:nvSpPr>
          <p:spPr>
            <a:xfrm>
              <a:off x="11936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
            <p:cNvSpPr/>
            <p:nvPr/>
          </p:nvSpPr>
          <p:spPr>
            <a:xfrm>
              <a:off x="12951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
            <p:cNvSpPr/>
            <p:nvPr/>
          </p:nvSpPr>
          <p:spPr>
            <a:xfrm>
              <a:off x="13966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
            <p:cNvSpPr/>
            <p:nvPr/>
          </p:nvSpPr>
          <p:spPr>
            <a:xfrm>
              <a:off x="1498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
            <p:cNvSpPr/>
            <p:nvPr/>
          </p:nvSpPr>
          <p:spPr>
            <a:xfrm>
              <a:off x="15999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
            <p:cNvSpPr/>
            <p:nvPr/>
          </p:nvSpPr>
          <p:spPr>
            <a:xfrm>
              <a:off x="1701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
            <p:cNvSpPr/>
            <p:nvPr/>
          </p:nvSpPr>
          <p:spPr>
            <a:xfrm>
              <a:off x="18029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2"/>
            <p:cNvSpPr/>
            <p:nvPr/>
          </p:nvSpPr>
          <p:spPr>
            <a:xfrm>
              <a:off x="19044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
            <p:cNvSpPr/>
            <p:nvPr/>
          </p:nvSpPr>
          <p:spPr>
            <a:xfrm>
              <a:off x="20062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
            <p:cNvSpPr/>
            <p:nvPr/>
          </p:nvSpPr>
          <p:spPr>
            <a:xfrm>
              <a:off x="210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2"/>
            <p:cNvSpPr/>
            <p:nvPr/>
          </p:nvSpPr>
          <p:spPr>
            <a:xfrm>
              <a:off x="220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2"/>
            <p:cNvSpPr/>
            <p:nvPr/>
          </p:nvSpPr>
          <p:spPr>
            <a:xfrm>
              <a:off x="23110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2"/>
            <p:cNvSpPr/>
            <p:nvPr/>
          </p:nvSpPr>
          <p:spPr>
            <a:xfrm>
              <a:off x="241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2"/>
            <p:cNvSpPr/>
            <p:nvPr/>
          </p:nvSpPr>
          <p:spPr>
            <a:xfrm>
              <a:off x="251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2"/>
            <p:cNvSpPr/>
            <p:nvPr/>
          </p:nvSpPr>
          <p:spPr>
            <a:xfrm>
              <a:off x="261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
            <p:cNvSpPr/>
            <p:nvPr/>
          </p:nvSpPr>
          <p:spPr>
            <a:xfrm>
              <a:off x="271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2"/>
            <p:cNvSpPr/>
            <p:nvPr/>
          </p:nvSpPr>
          <p:spPr>
            <a:xfrm>
              <a:off x="281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2"/>
            <p:cNvSpPr/>
            <p:nvPr/>
          </p:nvSpPr>
          <p:spPr>
            <a:xfrm>
              <a:off x="292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
            <p:cNvSpPr/>
            <p:nvPr/>
          </p:nvSpPr>
          <p:spPr>
            <a:xfrm>
              <a:off x="302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
            <p:cNvSpPr/>
            <p:nvPr/>
          </p:nvSpPr>
          <p:spPr>
            <a:xfrm>
              <a:off x="312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2"/>
            <p:cNvSpPr/>
            <p:nvPr/>
          </p:nvSpPr>
          <p:spPr>
            <a:xfrm>
              <a:off x="322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2"/>
            <p:cNvSpPr/>
            <p:nvPr/>
          </p:nvSpPr>
          <p:spPr>
            <a:xfrm>
              <a:off x="33266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
            <p:cNvSpPr/>
            <p:nvPr/>
          </p:nvSpPr>
          <p:spPr>
            <a:xfrm>
              <a:off x="342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
            <p:cNvSpPr/>
            <p:nvPr/>
          </p:nvSpPr>
          <p:spPr>
            <a:xfrm>
              <a:off x="352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
            <p:cNvSpPr/>
            <p:nvPr/>
          </p:nvSpPr>
          <p:spPr>
            <a:xfrm>
              <a:off x="363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
            <p:cNvSpPr/>
            <p:nvPr/>
          </p:nvSpPr>
          <p:spPr>
            <a:xfrm>
              <a:off x="373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
            <p:cNvSpPr/>
            <p:nvPr/>
          </p:nvSpPr>
          <p:spPr>
            <a:xfrm>
              <a:off x="3834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
            <p:cNvSpPr/>
            <p:nvPr/>
          </p:nvSpPr>
          <p:spPr>
            <a:xfrm>
              <a:off x="393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
            <p:cNvSpPr/>
            <p:nvPr/>
          </p:nvSpPr>
          <p:spPr>
            <a:xfrm>
              <a:off x="403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
            <p:cNvSpPr/>
            <p:nvPr/>
          </p:nvSpPr>
          <p:spPr>
            <a:xfrm>
              <a:off x="413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
            <p:cNvSpPr/>
            <p:nvPr/>
          </p:nvSpPr>
          <p:spPr>
            <a:xfrm>
              <a:off x="42407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
            <p:cNvSpPr/>
            <p:nvPr/>
          </p:nvSpPr>
          <p:spPr>
            <a:xfrm>
              <a:off x="434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
            <p:cNvSpPr/>
            <p:nvPr/>
          </p:nvSpPr>
          <p:spPr>
            <a:xfrm>
              <a:off x="444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
            <p:cNvSpPr/>
            <p:nvPr/>
          </p:nvSpPr>
          <p:spPr>
            <a:xfrm>
              <a:off x="45455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
            <p:cNvSpPr/>
            <p:nvPr/>
          </p:nvSpPr>
          <p:spPr>
            <a:xfrm>
              <a:off x="464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
            <p:cNvSpPr/>
            <p:nvPr/>
          </p:nvSpPr>
          <p:spPr>
            <a:xfrm>
              <a:off x="474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
            <p:cNvSpPr/>
            <p:nvPr/>
          </p:nvSpPr>
          <p:spPr>
            <a:xfrm>
              <a:off x="485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
            <p:cNvSpPr/>
            <p:nvPr/>
          </p:nvSpPr>
          <p:spPr>
            <a:xfrm>
              <a:off x="495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
            <p:cNvSpPr/>
            <p:nvPr/>
          </p:nvSpPr>
          <p:spPr>
            <a:xfrm>
              <a:off x="505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
            <p:cNvSpPr/>
            <p:nvPr/>
          </p:nvSpPr>
          <p:spPr>
            <a:xfrm>
              <a:off x="515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
            <p:cNvSpPr/>
            <p:nvPr/>
          </p:nvSpPr>
          <p:spPr>
            <a:xfrm>
              <a:off x="52566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
            <p:cNvSpPr/>
            <p:nvPr/>
          </p:nvSpPr>
          <p:spPr>
            <a:xfrm>
              <a:off x="535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
            <p:cNvSpPr/>
            <p:nvPr/>
          </p:nvSpPr>
          <p:spPr>
            <a:xfrm>
              <a:off x="545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2"/>
            <p:cNvSpPr/>
            <p:nvPr/>
          </p:nvSpPr>
          <p:spPr>
            <a:xfrm>
              <a:off x="556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2"/>
            <p:cNvSpPr/>
            <p:nvPr/>
          </p:nvSpPr>
          <p:spPr>
            <a:xfrm>
              <a:off x="566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
            <p:cNvSpPr/>
            <p:nvPr/>
          </p:nvSpPr>
          <p:spPr>
            <a:xfrm>
              <a:off x="57644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
            <p:cNvSpPr/>
            <p:nvPr/>
          </p:nvSpPr>
          <p:spPr>
            <a:xfrm>
              <a:off x="586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
            <p:cNvSpPr/>
            <p:nvPr/>
          </p:nvSpPr>
          <p:spPr>
            <a:xfrm>
              <a:off x="596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
            <p:cNvSpPr/>
            <p:nvPr/>
          </p:nvSpPr>
          <p:spPr>
            <a:xfrm>
              <a:off x="606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
            <p:cNvSpPr/>
            <p:nvPr/>
          </p:nvSpPr>
          <p:spPr>
            <a:xfrm>
              <a:off x="61710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
            <p:cNvSpPr/>
            <p:nvPr/>
          </p:nvSpPr>
          <p:spPr>
            <a:xfrm>
              <a:off x="627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2"/>
            <p:cNvSpPr/>
            <p:nvPr/>
          </p:nvSpPr>
          <p:spPr>
            <a:xfrm>
              <a:off x="637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2"/>
            <p:cNvSpPr/>
            <p:nvPr/>
          </p:nvSpPr>
          <p:spPr>
            <a:xfrm>
              <a:off x="64755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
            <p:cNvSpPr/>
            <p:nvPr/>
          </p:nvSpPr>
          <p:spPr>
            <a:xfrm>
              <a:off x="657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
            <p:cNvSpPr/>
            <p:nvPr/>
          </p:nvSpPr>
          <p:spPr>
            <a:xfrm>
              <a:off x="667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
            <p:cNvSpPr/>
            <p:nvPr/>
          </p:nvSpPr>
          <p:spPr>
            <a:xfrm>
              <a:off x="678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
            <p:cNvSpPr/>
            <p:nvPr/>
          </p:nvSpPr>
          <p:spPr>
            <a:xfrm>
              <a:off x="6881800" y="228672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2"/>
            <p:cNvSpPr/>
            <p:nvPr/>
          </p:nvSpPr>
          <p:spPr>
            <a:xfrm>
              <a:off x="698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
            <p:cNvSpPr/>
            <p:nvPr/>
          </p:nvSpPr>
          <p:spPr>
            <a:xfrm>
              <a:off x="708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
            <p:cNvSpPr/>
            <p:nvPr/>
          </p:nvSpPr>
          <p:spPr>
            <a:xfrm>
              <a:off x="7186600" y="228672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
            <p:cNvSpPr/>
            <p:nvPr/>
          </p:nvSpPr>
          <p:spPr>
            <a:xfrm>
              <a:off x="728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
            <p:cNvSpPr/>
            <p:nvPr/>
          </p:nvSpPr>
          <p:spPr>
            <a:xfrm>
              <a:off x="27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
            <p:cNvSpPr/>
            <p:nvPr/>
          </p:nvSpPr>
          <p:spPr>
            <a:xfrm>
              <a:off x="3807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
            <p:cNvSpPr/>
            <p:nvPr/>
          </p:nvSpPr>
          <p:spPr>
            <a:xfrm>
              <a:off x="4825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
            <p:cNvSpPr/>
            <p:nvPr/>
          </p:nvSpPr>
          <p:spPr>
            <a:xfrm>
              <a:off x="58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
            <p:cNvSpPr/>
            <p:nvPr/>
          </p:nvSpPr>
          <p:spPr>
            <a:xfrm>
              <a:off x="68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2"/>
            <p:cNvSpPr/>
            <p:nvPr/>
          </p:nvSpPr>
          <p:spPr>
            <a:xfrm>
              <a:off x="7873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
            <p:cNvSpPr/>
            <p:nvPr/>
          </p:nvSpPr>
          <p:spPr>
            <a:xfrm>
              <a:off x="8888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
            <p:cNvSpPr/>
            <p:nvPr/>
          </p:nvSpPr>
          <p:spPr>
            <a:xfrm>
              <a:off x="99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
            <p:cNvSpPr/>
            <p:nvPr/>
          </p:nvSpPr>
          <p:spPr>
            <a:xfrm>
              <a:off x="10918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
            <p:cNvSpPr/>
            <p:nvPr/>
          </p:nvSpPr>
          <p:spPr>
            <a:xfrm>
              <a:off x="11936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
            <p:cNvSpPr/>
            <p:nvPr/>
          </p:nvSpPr>
          <p:spPr>
            <a:xfrm>
              <a:off x="12951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
            <p:cNvSpPr/>
            <p:nvPr/>
          </p:nvSpPr>
          <p:spPr>
            <a:xfrm>
              <a:off x="13966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
            <p:cNvSpPr/>
            <p:nvPr/>
          </p:nvSpPr>
          <p:spPr>
            <a:xfrm>
              <a:off x="1498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
            <p:cNvSpPr/>
            <p:nvPr/>
          </p:nvSpPr>
          <p:spPr>
            <a:xfrm>
              <a:off x="15999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
            <p:cNvSpPr/>
            <p:nvPr/>
          </p:nvSpPr>
          <p:spPr>
            <a:xfrm>
              <a:off x="1701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2"/>
            <p:cNvSpPr/>
            <p:nvPr/>
          </p:nvSpPr>
          <p:spPr>
            <a:xfrm>
              <a:off x="18029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2"/>
            <p:cNvSpPr/>
            <p:nvPr/>
          </p:nvSpPr>
          <p:spPr>
            <a:xfrm>
              <a:off x="19044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2"/>
            <p:cNvSpPr/>
            <p:nvPr/>
          </p:nvSpPr>
          <p:spPr>
            <a:xfrm>
              <a:off x="20062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2"/>
            <p:cNvSpPr/>
            <p:nvPr/>
          </p:nvSpPr>
          <p:spPr>
            <a:xfrm>
              <a:off x="210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2"/>
            <p:cNvSpPr/>
            <p:nvPr/>
          </p:nvSpPr>
          <p:spPr>
            <a:xfrm>
              <a:off x="220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2"/>
            <p:cNvSpPr/>
            <p:nvPr/>
          </p:nvSpPr>
          <p:spPr>
            <a:xfrm>
              <a:off x="23110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2"/>
            <p:cNvSpPr/>
            <p:nvPr/>
          </p:nvSpPr>
          <p:spPr>
            <a:xfrm>
              <a:off x="241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2"/>
            <p:cNvSpPr/>
            <p:nvPr/>
          </p:nvSpPr>
          <p:spPr>
            <a:xfrm>
              <a:off x="251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
            <p:cNvSpPr/>
            <p:nvPr/>
          </p:nvSpPr>
          <p:spPr>
            <a:xfrm>
              <a:off x="261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2"/>
            <p:cNvSpPr/>
            <p:nvPr/>
          </p:nvSpPr>
          <p:spPr>
            <a:xfrm>
              <a:off x="271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
            <p:cNvSpPr/>
            <p:nvPr/>
          </p:nvSpPr>
          <p:spPr>
            <a:xfrm>
              <a:off x="281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
            <p:cNvSpPr/>
            <p:nvPr/>
          </p:nvSpPr>
          <p:spPr>
            <a:xfrm>
              <a:off x="292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
            <p:cNvSpPr/>
            <p:nvPr/>
          </p:nvSpPr>
          <p:spPr>
            <a:xfrm>
              <a:off x="302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2"/>
            <p:cNvSpPr/>
            <p:nvPr/>
          </p:nvSpPr>
          <p:spPr>
            <a:xfrm>
              <a:off x="312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2"/>
            <p:cNvSpPr/>
            <p:nvPr/>
          </p:nvSpPr>
          <p:spPr>
            <a:xfrm>
              <a:off x="322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
            <p:cNvSpPr/>
            <p:nvPr/>
          </p:nvSpPr>
          <p:spPr>
            <a:xfrm>
              <a:off x="33266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
            <p:cNvSpPr/>
            <p:nvPr/>
          </p:nvSpPr>
          <p:spPr>
            <a:xfrm>
              <a:off x="342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
            <p:cNvSpPr/>
            <p:nvPr/>
          </p:nvSpPr>
          <p:spPr>
            <a:xfrm>
              <a:off x="352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2"/>
            <p:cNvSpPr/>
            <p:nvPr/>
          </p:nvSpPr>
          <p:spPr>
            <a:xfrm>
              <a:off x="363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2"/>
            <p:cNvSpPr/>
            <p:nvPr/>
          </p:nvSpPr>
          <p:spPr>
            <a:xfrm>
              <a:off x="373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
            <p:cNvSpPr/>
            <p:nvPr/>
          </p:nvSpPr>
          <p:spPr>
            <a:xfrm>
              <a:off x="3834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
            <p:cNvSpPr/>
            <p:nvPr/>
          </p:nvSpPr>
          <p:spPr>
            <a:xfrm>
              <a:off x="393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
            <p:cNvSpPr/>
            <p:nvPr/>
          </p:nvSpPr>
          <p:spPr>
            <a:xfrm>
              <a:off x="403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2"/>
            <p:cNvSpPr/>
            <p:nvPr/>
          </p:nvSpPr>
          <p:spPr>
            <a:xfrm>
              <a:off x="413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2"/>
            <p:cNvSpPr/>
            <p:nvPr/>
          </p:nvSpPr>
          <p:spPr>
            <a:xfrm>
              <a:off x="42407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2"/>
            <p:cNvSpPr/>
            <p:nvPr/>
          </p:nvSpPr>
          <p:spPr>
            <a:xfrm>
              <a:off x="434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2"/>
            <p:cNvSpPr/>
            <p:nvPr/>
          </p:nvSpPr>
          <p:spPr>
            <a:xfrm>
              <a:off x="444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2"/>
            <p:cNvSpPr/>
            <p:nvPr/>
          </p:nvSpPr>
          <p:spPr>
            <a:xfrm>
              <a:off x="45455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
            <p:cNvSpPr/>
            <p:nvPr/>
          </p:nvSpPr>
          <p:spPr>
            <a:xfrm>
              <a:off x="464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
            <p:cNvSpPr/>
            <p:nvPr/>
          </p:nvSpPr>
          <p:spPr>
            <a:xfrm>
              <a:off x="474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2"/>
            <p:cNvSpPr/>
            <p:nvPr/>
          </p:nvSpPr>
          <p:spPr>
            <a:xfrm>
              <a:off x="485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2"/>
            <p:cNvSpPr/>
            <p:nvPr/>
          </p:nvSpPr>
          <p:spPr>
            <a:xfrm>
              <a:off x="495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2"/>
            <p:cNvSpPr/>
            <p:nvPr/>
          </p:nvSpPr>
          <p:spPr>
            <a:xfrm>
              <a:off x="505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2"/>
            <p:cNvSpPr/>
            <p:nvPr/>
          </p:nvSpPr>
          <p:spPr>
            <a:xfrm>
              <a:off x="515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2"/>
            <p:cNvSpPr/>
            <p:nvPr/>
          </p:nvSpPr>
          <p:spPr>
            <a:xfrm>
              <a:off x="52566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2"/>
            <p:cNvSpPr/>
            <p:nvPr/>
          </p:nvSpPr>
          <p:spPr>
            <a:xfrm>
              <a:off x="535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2"/>
            <p:cNvSpPr/>
            <p:nvPr/>
          </p:nvSpPr>
          <p:spPr>
            <a:xfrm>
              <a:off x="545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2"/>
            <p:cNvSpPr/>
            <p:nvPr/>
          </p:nvSpPr>
          <p:spPr>
            <a:xfrm>
              <a:off x="556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2"/>
            <p:cNvSpPr/>
            <p:nvPr/>
          </p:nvSpPr>
          <p:spPr>
            <a:xfrm>
              <a:off x="566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2"/>
            <p:cNvSpPr/>
            <p:nvPr/>
          </p:nvSpPr>
          <p:spPr>
            <a:xfrm>
              <a:off x="57644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2"/>
            <p:cNvSpPr/>
            <p:nvPr/>
          </p:nvSpPr>
          <p:spPr>
            <a:xfrm>
              <a:off x="586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2"/>
            <p:cNvSpPr/>
            <p:nvPr/>
          </p:nvSpPr>
          <p:spPr>
            <a:xfrm>
              <a:off x="596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2"/>
            <p:cNvSpPr/>
            <p:nvPr/>
          </p:nvSpPr>
          <p:spPr>
            <a:xfrm>
              <a:off x="606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2"/>
            <p:cNvSpPr/>
            <p:nvPr/>
          </p:nvSpPr>
          <p:spPr>
            <a:xfrm>
              <a:off x="61710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2"/>
            <p:cNvSpPr/>
            <p:nvPr/>
          </p:nvSpPr>
          <p:spPr>
            <a:xfrm>
              <a:off x="627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2"/>
            <p:cNvSpPr/>
            <p:nvPr/>
          </p:nvSpPr>
          <p:spPr>
            <a:xfrm>
              <a:off x="637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2"/>
            <p:cNvSpPr/>
            <p:nvPr/>
          </p:nvSpPr>
          <p:spPr>
            <a:xfrm>
              <a:off x="64755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2"/>
            <p:cNvSpPr/>
            <p:nvPr/>
          </p:nvSpPr>
          <p:spPr>
            <a:xfrm>
              <a:off x="657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2"/>
            <p:cNvSpPr/>
            <p:nvPr/>
          </p:nvSpPr>
          <p:spPr>
            <a:xfrm>
              <a:off x="667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
            <p:cNvSpPr/>
            <p:nvPr/>
          </p:nvSpPr>
          <p:spPr>
            <a:xfrm>
              <a:off x="678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
            <p:cNvSpPr/>
            <p:nvPr/>
          </p:nvSpPr>
          <p:spPr>
            <a:xfrm>
              <a:off x="6881800" y="2441800"/>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
            <p:cNvSpPr/>
            <p:nvPr/>
          </p:nvSpPr>
          <p:spPr>
            <a:xfrm>
              <a:off x="698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2"/>
            <p:cNvSpPr/>
            <p:nvPr/>
          </p:nvSpPr>
          <p:spPr>
            <a:xfrm>
              <a:off x="708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2"/>
            <p:cNvSpPr/>
            <p:nvPr/>
          </p:nvSpPr>
          <p:spPr>
            <a:xfrm>
              <a:off x="7186600" y="2441800"/>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2"/>
            <p:cNvSpPr/>
            <p:nvPr/>
          </p:nvSpPr>
          <p:spPr>
            <a:xfrm>
              <a:off x="728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2"/>
            <p:cNvSpPr/>
            <p:nvPr/>
          </p:nvSpPr>
          <p:spPr>
            <a:xfrm>
              <a:off x="27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
            <p:cNvSpPr/>
            <p:nvPr/>
          </p:nvSpPr>
          <p:spPr>
            <a:xfrm>
              <a:off x="3807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2"/>
            <p:cNvSpPr/>
            <p:nvPr/>
          </p:nvSpPr>
          <p:spPr>
            <a:xfrm>
              <a:off x="4825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2"/>
            <p:cNvSpPr/>
            <p:nvPr/>
          </p:nvSpPr>
          <p:spPr>
            <a:xfrm>
              <a:off x="58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2"/>
            <p:cNvSpPr/>
            <p:nvPr/>
          </p:nvSpPr>
          <p:spPr>
            <a:xfrm>
              <a:off x="68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
            <p:cNvSpPr/>
            <p:nvPr/>
          </p:nvSpPr>
          <p:spPr>
            <a:xfrm>
              <a:off x="7873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
            <p:cNvSpPr/>
            <p:nvPr/>
          </p:nvSpPr>
          <p:spPr>
            <a:xfrm>
              <a:off x="8888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2"/>
            <p:cNvSpPr/>
            <p:nvPr/>
          </p:nvSpPr>
          <p:spPr>
            <a:xfrm>
              <a:off x="99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
            <p:cNvSpPr/>
            <p:nvPr/>
          </p:nvSpPr>
          <p:spPr>
            <a:xfrm>
              <a:off x="10918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2"/>
            <p:cNvSpPr/>
            <p:nvPr/>
          </p:nvSpPr>
          <p:spPr>
            <a:xfrm>
              <a:off x="11936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2"/>
            <p:cNvSpPr/>
            <p:nvPr/>
          </p:nvSpPr>
          <p:spPr>
            <a:xfrm>
              <a:off x="12951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2"/>
            <p:cNvSpPr/>
            <p:nvPr/>
          </p:nvSpPr>
          <p:spPr>
            <a:xfrm>
              <a:off x="13966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2"/>
            <p:cNvSpPr/>
            <p:nvPr/>
          </p:nvSpPr>
          <p:spPr>
            <a:xfrm>
              <a:off x="1498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2"/>
            <p:cNvSpPr/>
            <p:nvPr/>
          </p:nvSpPr>
          <p:spPr>
            <a:xfrm>
              <a:off x="15999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2"/>
            <p:cNvSpPr/>
            <p:nvPr/>
          </p:nvSpPr>
          <p:spPr>
            <a:xfrm>
              <a:off x="1701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2"/>
            <p:cNvSpPr/>
            <p:nvPr/>
          </p:nvSpPr>
          <p:spPr>
            <a:xfrm>
              <a:off x="18029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2"/>
            <p:cNvSpPr/>
            <p:nvPr/>
          </p:nvSpPr>
          <p:spPr>
            <a:xfrm>
              <a:off x="19044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2"/>
            <p:cNvSpPr/>
            <p:nvPr/>
          </p:nvSpPr>
          <p:spPr>
            <a:xfrm>
              <a:off x="20062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2"/>
            <p:cNvSpPr/>
            <p:nvPr/>
          </p:nvSpPr>
          <p:spPr>
            <a:xfrm>
              <a:off x="210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2"/>
            <p:cNvSpPr/>
            <p:nvPr/>
          </p:nvSpPr>
          <p:spPr>
            <a:xfrm>
              <a:off x="220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2"/>
            <p:cNvSpPr/>
            <p:nvPr/>
          </p:nvSpPr>
          <p:spPr>
            <a:xfrm>
              <a:off x="23110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2"/>
            <p:cNvSpPr/>
            <p:nvPr/>
          </p:nvSpPr>
          <p:spPr>
            <a:xfrm>
              <a:off x="241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2"/>
            <p:cNvSpPr/>
            <p:nvPr/>
          </p:nvSpPr>
          <p:spPr>
            <a:xfrm>
              <a:off x="251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2"/>
            <p:cNvSpPr/>
            <p:nvPr/>
          </p:nvSpPr>
          <p:spPr>
            <a:xfrm>
              <a:off x="261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2"/>
            <p:cNvSpPr/>
            <p:nvPr/>
          </p:nvSpPr>
          <p:spPr>
            <a:xfrm>
              <a:off x="271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2"/>
            <p:cNvSpPr/>
            <p:nvPr/>
          </p:nvSpPr>
          <p:spPr>
            <a:xfrm>
              <a:off x="281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2"/>
            <p:cNvSpPr/>
            <p:nvPr/>
          </p:nvSpPr>
          <p:spPr>
            <a:xfrm>
              <a:off x="292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2"/>
            <p:cNvSpPr/>
            <p:nvPr/>
          </p:nvSpPr>
          <p:spPr>
            <a:xfrm>
              <a:off x="302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2"/>
            <p:cNvSpPr/>
            <p:nvPr/>
          </p:nvSpPr>
          <p:spPr>
            <a:xfrm>
              <a:off x="312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2"/>
            <p:cNvSpPr/>
            <p:nvPr/>
          </p:nvSpPr>
          <p:spPr>
            <a:xfrm>
              <a:off x="322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2"/>
            <p:cNvSpPr/>
            <p:nvPr/>
          </p:nvSpPr>
          <p:spPr>
            <a:xfrm>
              <a:off x="33266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2"/>
            <p:cNvSpPr/>
            <p:nvPr/>
          </p:nvSpPr>
          <p:spPr>
            <a:xfrm>
              <a:off x="342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
            <p:cNvSpPr/>
            <p:nvPr/>
          </p:nvSpPr>
          <p:spPr>
            <a:xfrm>
              <a:off x="352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
            <p:cNvSpPr/>
            <p:nvPr/>
          </p:nvSpPr>
          <p:spPr>
            <a:xfrm>
              <a:off x="363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2"/>
            <p:cNvSpPr/>
            <p:nvPr/>
          </p:nvSpPr>
          <p:spPr>
            <a:xfrm>
              <a:off x="373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2"/>
            <p:cNvSpPr/>
            <p:nvPr/>
          </p:nvSpPr>
          <p:spPr>
            <a:xfrm>
              <a:off x="3834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2"/>
            <p:cNvSpPr/>
            <p:nvPr/>
          </p:nvSpPr>
          <p:spPr>
            <a:xfrm>
              <a:off x="393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2"/>
            <p:cNvSpPr/>
            <p:nvPr/>
          </p:nvSpPr>
          <p:spPr>
            <a:xfrm>
              <a:off x="403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2"/>
            <p:cNvSpPr/>
            <p:nvPr/>
          </p:nvSpPr>
          <p:spPr>
            <a:xfrm>
              <a:off x="413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2"/>
            <p:cNvSpPr/>
            <p:nvPr/>
          </p:nvSpPr>
          <p:spPr>
            <a:xfrm>
              <a:off x="42407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2"/>
            <p:cNvSpPr/>
            <p:nvPr/>
          </p:nvSpPr>
          <p:spPr>
            <a:xfrm>
              <a:off x="434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2"/>
            <p:cNvSpPr/>
            <p:nvPr/>
          </p:nvSpPr>
          <p:spPr>
            <a:xfrm>
              <a:off x="444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2"/>
            <p:cNvSpPr/>
            <p:nvPr/>
          </p:nvSpPr>
          <p:spPr>
            <a:xfrm>
              <a:off x="45455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2"/>
            <p:cNvSpPr/>
            <p:nvPr/>
          </p:nvSpPr>
          <p:spPr>
            <a:xfrm>
              <a:off x="464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2"/>
            <p:cNvSpPr/>
            <p:nvPr/>
          </p:nvSpPr>
          <p:spPr>
            <a:xfrm>
              <a:off x="474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2"/>
            <p:cNvSpPr/>
            <p:nvPr/>
          </p:nvSpPr>
          <p:spPr>
            <a:xfrm>
              <a:off x="485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2"/>
            <p:cNvSpPr/>
            <p:nvPr/>
          </p:nvSpPr>
          <p:spPr>
            <a:xfrm>
              <a:off x="495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2"/>
            <p:cNvSpPr/>
            <p:nvPr/>
          </p:nvSpPr>
          <p:spPr>
            <a:xfrm>
              <a:off x="505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2"/>
            <p:cNvSpPr/>
            <p:nvPr/>
          </p:nvSpPr>
          <p:spPr>
            <a:xfrm>
              <a:off x="515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2"/>
            <p:cNvSpPr/>
            <p:nvPr/>
          </p:nvSpPr>
          <p:spPr>
            <a:xfrm>
              <a:off x="52566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2"/>
            <p:cNvSpPr/>
            <p:nvPr/>
          </p:nvSpPr>
          <p:spPr>
            <a:xfrm>
              <a:off x="535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2"/>
            <p:cNvSpPr/>
            <p:nvPr/>
          </p:nvSpPr>
          <p:spPr>
            <a:xfrm>
              <a:off x="545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2"/>
            <p:cNvSpPr/>
            <p:nvPr/>
          </p:nvSpPr>
          <p:spPr>
            <a:xfrm>
              <a:off x="556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2"/>
            <p:cNvSpPr/>
            <p:nvPr/>
          </p:nvSpPr>
          <p:spPr>
            <a:xfrm>
              <a:off x="566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2"/>
            <p:cNvSpPr/>
            <p:nvPr/>
          </p:nvSpPr>
          <p:spPr>
            <a:xfrm>
              <a:off x="57644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2"/>
            <p:cNvSpPr/>
            <p:nvPr/>
          </p:nvSpPr>
          <p:spPr>
            <a:xfrm>
              <a:off x="586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2"/>
            <p:cNvSpPr/>
            <p:nvPr/>
          </p:nvSpPr>
          <p:spPr>
            <a:xfrm>
              <a:off x="596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2"/>
            <p:cNvSpPr/>
            <p:nvPr/>
          </p:nvSpPr>
          <p:spPr>
            <a:xfrm>
              <a:off x="606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2"/>
            <p:cNvSpPr/>
            <p:nvPr/>
          </p:nvSpPr>
          <p:spPr>
            <a:xfrm>
              <a:off x="61710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2"/>
            <p:cNvSpPr/>
            <p:nvPr/>
          </p:nvSpPr>
          <p:spPr>
            <a:xfrm>
              <a:off x="627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2"/>
            <p:cNvSpPr/>
            <p:nvPr/>
          </p:nvSpPr>
          <p:spPr>
            <a:xfrm>
              <a:off x="637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2"/>
            <p:cNvSpPr/>
            <p:nvPr/>
          </p:nvSpPr>
          <p:spPr>
            <a:xfrm>
              <a:off x="64755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2"/>
            <p:cNvSpPr/>
            <p:nvPr/>
          </p:nvSpPr>
          <p:spPr>
            <a:xfrm>
              <a:off x="657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2"/>
            <p:cNvSpPr/>
            <p:nvPr/>
          </p:nvSpPr>
          <p:spPr>
            <a:xfrm>
              <a:off x="667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2"/>
            <p:cNvSpPr/>
            <p:nvPr/>
          </p:nvSpPr>
          <p:spPr>
            <a:xfrm>
              <a:off x="678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2"/>
            <p:cNvSpPr/>
            <p:nvPr/>
          </p:nvSpPr>
          <p:spPr>
            <a:xfrm>
              <a:off x="6881800" y="2596875"/>
              <a:ext cx="52700" cy="52700"/>
            </a:xfrm>
            <a:custGeom>
              <a:rect b="b" l="l" r="r" t="t"/>
              <a:pathLst>
                <a:path extrusionOk="0" h="2108"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2"/>
            <p:cNvSpPr/>
            <p:nvPr/>
          </p:nvSpPr>
          <p:spPr>
            <a:xfrm>
              <a:off x="698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2"/>
            <p:cNvSpPr/>
            <p:nvPr/>
          </p:nvSpPr>
          <p:spPr>
            <a:xfrm>
              <a:off x="708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2"/>
            <p:cNvSpPr/>
            <p:nvPr/>
          </p:nvSpPr>
          <p:spPr>
            <a:xfrm>
              <a:off x="7186600" y="2596875"/>
              <a:ext cx="52400" cy="52700"/>
            </a:xfrm>
            <a:custGeom>
              <a:rect b="b" l="l" r="r" t="t"/>
              <a:pathLst>
                <a:path extrusionOk="0" h="2108"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2"/>
            <p:cNvSpPr/>
            <p:nvPr/>
          </p:nvSpPr>
          <p:spPr>
            <a:xfrm>
              <a:off x="728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2"/>
            <p:cNvSpPr/>
            <p:nvPr/>
          </p:nvSpPr>
          <p:spPr>
            <a:xfrm>
              <a:off x="27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2"/>
            <p:cNvSpPr/>
            <p:nvPr/>
          </p:nvSpPr>
          <p:spPr>
            <a:xfrm>
              <a:off x="3807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2"/>
            <p:cNvSpPr/>
            <p:nvPr/>
          </p:nvSpPr>
          <p:spPr>
            <a:xfrm>
              <a:off x="4825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2"/>
            <p:cNvSpPr/>
            <p:nvPr/>
          </p:nvSpPr>
          <p:spPr>
            <a:xfrm>
              <a:off x="58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2"/>
            <p:cNvSpPr/>
            <p:nvPr/>
          </p:nvSpPr>
          <p:spPr>
            <a:xfrm>
              <a:off x="68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2"/>
            <p:cNvSpPr/>
            <p:nvPr/>
          </p:nvSpPr>
          <p:spPr>
            <a:xfrm>
              <a:off x="7873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2"/>
            <p:cNvSpPr/>
            <p:nvPr/>
          </p:nvSpPr>
          <p:spPr>
            <a:xfrm>
              <a:off x="8888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2"/>
            <p:cNvSpPr/>
            <p:nvPr/>
          </p:nvSpPr>
          <p:spPr>
            <a:xfrm>
              <a:off x="99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2"/>
            <p:cNvSpPr/>
            <p:nvPr/>
          </p:nvSpPr>
          <p:spPr>
            <a:xfrm>
              <a:off x="10918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2"/>
            <p:cNvSpPr/>
            <p:nvPr/>
          </p:nvSpPr>
          <p:spPr>
            <a:xfrm>
              <a:off x="11936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2"/>
            <p:cNvSpPr/>
            <p:nvPr/>
          </p:nvSpPr>
          <p:spPr>
            <a:xfrm>
              <a:off x="12951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2"/>
            <p:cNvSpPr/>
            <p:nvPr/>
          </p:nvSpPr>
          <p:spPr>
            <a:xfrm>
              <a:off x="13966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2"/>
            <p:cNvSpPr/>
            <p:nvPr/>
          </p:nvSpPr>
          <p:spPr>
            <a:xfrm>
              <a:off x="1498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2"/>
            <p:cNvSpPr/>
            <p:nvPr/>
          </p:nvSpPr>
          <p:spPr>
            <a:xfrm>
              <a:off x="15999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2"/>
            <p:cNvSpPr/>
            <p:nvPr/>
          </p:nvSpPr>
          <p:spPr>
            <a:xfrm>
              <a:off x="1701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2"/>
            <p:cNvSpPr/>
            <p:nvPr/>
          </p:nvSpPr>
          <p:spPr>
            <a:xfrm>
              <a:off x="18029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2"/>
            <p:cNvSpPr/>
            <p:nvPr/>
          </p:nvSpPr>
          <p:spPr>
            <a:xfrm>
              <a:off x="19044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
            <p:cNvSpPr/>
            <p:nvPr/>
          </p:nvSpPr>
          <p:spPr>
            <a:xfrm>
              <a:off x="20062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2"/>
            <p:cNvSpPr/>
            <p:nvPr/>
          </p:nvSpPr>
          <p:spPr>
            <a:xfrm>
              <a:off x="210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2"/>
            <p:cNvSpPr/>
            <p:nvPr/>
          </p:nvSpPr>
          <p:spPr>
            <a:xfrm>
              <a:off x="220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2"/>
            <p:cNvSpPr/>
            <p:nvPr/>
          </p:nvSpPr>
          <p:spPr>
            <a:xfrm>
              <a:off x="23110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2"/>
            <p:cNvSpPr/>
            <p:nvPr/>
          </p:nvSpPr>
          <p:spPr>
            <a:xfrm>
              <a:off x="241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2"/>
            <p:cNvSpPr/>
            <p:nvPr/>
          </p:nvSpPr>
          <p:spPr>
            <a:xfrm>
              <a:off x="251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2"/>
            <p:cNvSpPr/>
            <p:nvPr/>
          </p:nvSpPr>
          <p:spPr>
            <a:xfrm>
              <a:off x="261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2"/>
            <p:cNvSpPr/>
            <p:nvPr/>
          </p:nvSpPr>
          <p:spPr>
            <a:xfrm>
              <a:off x="271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2"/>
            <p:cNvSpPr/>
            <p:nvPr/>
          </p:nvSpPr>
          <p:spPr>
            <a:xfrm>
              <a:off x="281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2"/>
            <p:cNvSpPr/>
            <p:nvPr/>
          </p:nvSpPr>
          <p:spPr>
            <a:xfrm>
              <a:off x="292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2"/>
            <p:cNvSpPr/>
            <p:nvPr/>
          </p:nvSpPr>
          <p:spPr>
            <a:xfrm>
              <a:off x="302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2"/>
            <p:cNvSpPr/>
            <p:nvPr/>
          </p:nvSpPr>
          <p:spPr>
            <a:xfrm>
              <a:off x="312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2"/>
            <p:cNvSpPr/>
            <p:nvPr/>
          </p:nvSpPr>
          <p:spPr>
            <a:xfrm>
              <a:off x="322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2"/>
            <p:cNvSpPr/>
            <p:nvPr/>
          </p:nvSpPr>
          <p:spPr>
            <a:xfrm>
              <a:off x="33266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2"/>
            <p:cNvSpPr/>
            <p:nvPr/>
          </p:nvSpPr>
          <p:spPr>
            <a:xfrm>
              <a:off x="342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2"/>
            <p:cNvSpPr/>
            <p:nvPr/>
          </p:nvSpPr>
          <p:spPr>
            <a:xfrm>
              <a:off x="352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2"/>
            <p:cNvSpPr/>
            <p:nvPr/>
          </p:nvSpPr>
          <p:spPr>
            <a:xfrm>
              <a:off x="363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2"/>
            <p:cNvSpPr/>
            <p:nvPr/>
          </p:nvSpPr>
          <p:spPr>
            <a:xfrm>
              <a:off x="373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2"/>
            <p:cNvSpPr/>
            <p:nvPr/>
          </p:nvSpPr>
          <p:spPr>
            <a:xfrm>
              <a:off x="3834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2"/>
            <p:cNvSpPr/>
            <p:nvPr/>
          </p:nvSpPr>
          <p:spPr>
            <a:xfrm>
              <a:off x="393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2"/>
            <p:cNvSpPr/>
            <p:nvPr/>
          </p:nvSpPr>
          <p:spPr>
            <a:xfrm>
              <a:off x="403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2"/>
            <p:cNvSpPr/>
            <p:nvPr/>
          </p:nvSpPr>
          <p:spPr>
            <a:xfrm>
              <a:off x="413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2"/>
            <p:cNvSpPr/>
            <p:nvPr/>
          </p:nvSpPr>
          <p:spPr>
            <a:xfrm>
              <a:off x="42407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2"/>
            <p:cNvSpPr/>
            <p:nvPr/>
          </p:nvSpPr>
          <p:spPr>
            <a:xfrm>
              <a:off x="434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2"/>
            <p:cNvSpPr/>
            <p:nvPr/>
          </p:nvSpPr>
          <p:spPr>
            <a:xfrm>
              <a:off x="444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2"/>
            <p:cNvSpPr/>
            <p:nvPr/>
          </p:nvSpPr>
          <p:spPr>
            <a:xfrm>
              <a:off x="45455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2"/>
            <p:cNvSpPr/>
            <p:nvPr/>
          </p:nvSpPr>
          <p:spPr>
            <a:xfrm>
              <a:off x="464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2"/>
            <p:cNvSpPr/>
            <p:nvPr/>
          </p:nvSpPr>
          <p:spPr>
            <a:xfrm>
              <a:off x="474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2"/>
            <p:cNvSpPr/>
            <p:nvPr/>
          </p:nvSpPr>
          <p:spPr>
            <a:xfrm>
              <a:off x="485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2"/>
            <p:cNvSpPr/>
            <p:nvPr/>
          </p:nvSpPr>
          <p:spPr>
            <a:xfrm>
              <a:off x="495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2"/>
            <p:cNvSpPr/>
            <p:nvPr/>
          </p:nvSpPr>
          <p:spPr>
            <a:xfrm>
              <a:off x="505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2"/>
            <p:cNvSpPr/>
            <p:nvPr/>
          </p:nvSpPr>
          <p:spPr>
            <a:xfrm>
              <a:off x="515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2"/>
            <p:cNvSpPr/>
            <p:nvPr/>
          </p:nvSpPr>
          <p:spPr>
            <a:xfrm>
              <a:off x="52566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2"/>
            <p:cNvSpPr/>
            <p:nvPr/>
          </p:nvSpPr>
          <p:spPr>
            <a:xfrm>
              <a:off x="535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2"/>
            <p:cNvSpPr/>
            <p:nvPr/>
          </p:nvSpPr>
          <p:spPr>
            <a:xfrm>
              <a:off x="545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2"/>
            <p:cNvSpPr/>
            <p:nvPr/>
          </p:nvSpPr>
          <p:spPr>
            <a:xfrm>
              <a:off x="556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2"/>
            <p:cNvSpPr/>
            <p:nvPr/>
          </p:nvSpPr>
          <p:spPr>
            <a:xfrm>
              <a:off x="566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2"/>
            <p:cNvSpPr/>
            <p:nvPr/>
          </p:nvSpPr>
          <p:spPr>
            <a:xfrm>
              <a:off x="57644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2"/>
            <p:cNvSpPr/>
            <p:nvPr/>
          </p:nvSpPr>
          <p:spPr>
            <a:xfrm>
              <a:off x="586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2"/>
            <p:cNvSpPr/>
            <p:nvPr/>
          </p:nvSpPr>
          <p:spPr>
            <a:xfrm>
              <a:off x="596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2"/>
            <p:cNvSpPr/>
            <p:nvPr/>
          </p:nvSpPr>
          <p:spPr>
            <a:xfrm>
              <a:off x="606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2"/>
            <p:cNvSpPr/>
            <p:nvPr/>
          </p:nvSpPr>
          <p:spPr>
            <a:xfrm>
              <a:off x="61710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2"/>
            <p:cNvSpPr/>
            <p:nvPr/>
          </p:nvSpPr>
          <p:spPr>
            <a:xfrm>
              <a:off x="627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2"/>
            <p:cNvSpPr/>
            <p:nvPr/>
          </p:nvSpPr>
          <p:spPr>
            <a:xfrm>
              <a:off x="637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2"/>
            <p:cNvSpPr/>
            <p:nvPr/>
          </p:nvSpPr>
          <p:spPr>
            <a:xfrm>
              <a:off x="64755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2"/>
            <p:cNvSpPr/>
            <p:nvPr/>
          </p:nvSpPr>
          <p:spPr>
            <a:xfrm>
              <a:off x="657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2"/>
            <p:cNvSpPr/>
            <p:nvPr/>
          </p:nvSpPr>
          <p:spPr>
            <a:xfrm>
              <a:off x="667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2"/>
            <p:cNvSpPr/>
            <p:nvPr/>
          </p:nvSpPr>
          <p:spPr>
            <a:xfrm>
              <a:off x="678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2"/>
            <p:cNvSpPr/>
            <p:nvPr/>
          </p:nvSpPr>
          <p:spPr>
            <a:xfrm>
              <a:off x="6881800" y="2751950"/>
              <a:ext cx="52700" cy="52725"/>
            </a:xfrm>
            <a:custGeom>
              <a:rect b="b" l="l" r="r" t="t"/>
              <a:pathLst>
                <a:path extrusionOk="0" h="2109"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2"/>
            <p:cNvSpPr/>
            <p:nvPr/>
          </p:nvSpPr>
          <p:spPr>
            <a:xfrm>
              <a:off x="698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2"/>
            <p:cNvSpPr/>
            <p:nvPr/>
          </p:nvSpPr>
          <p:spPr>
            <a:xfrm>
              <a:off x="708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2"/>
            <p:cNvSpPr/>
            <p:nvPr/>
          </p:nvSpPr>
          <p:spPr>
            <a:xfrm>
              <a:off x="7186600" y="2751950"/>
              <a:ext cx="52400" cy="52725"/>
            </a:xfrm>
            <a:custGeom>
              <a:rect b="b" l="l" r="r" t="t"/>
              <a:pathLst>
                <a:path extrusionOk="0" h="2109"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2"/>
            <p:cNvSpPr/>
            <p:nvPr/>
          </p:nvSpPr>
          <p:spPr>
            <a:xfrm>
              <a:off x="728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2"/>
            <p:cNvSpPr/>
            <p:nvPr/>
          </p:nvSpPr>
          <p:spPr>
            <a:xfrm>
              <a:off x="27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7" y="1632"/>
                    <a:pt x="2107" y="1061"/>
                  </a:cubicBezTo>
                  <a:cubicBezTo>
                    <a:pt x="2107"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2"/>
            <p:cNvSpPr/>
            <p:nvPr/>
          </p:nvSpPr>
          <p:spPr>
            <a:xfrm>
              <a:off x="3807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2"/>
            <p:cNvSpPr/>
            <p:nvPr/>
          </p:nvSpPr>
          <p:spPr>
            <a:xfrm>
              <a:off x="4825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2"/>
            <p:cNvSpPr/>
            <p:nvPr/>
          </p:nvSpPr>
          <p:spPr>
            <a:xfrm>
              <a:off x="58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2"/>
            <p:cNvSpPr/>
            <p:nvPr/>
          </p:nvSpPr>
          <p:spPr>
            <a:xfrm>
              <a:off x="68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2"/>
            <p:cNvSpPr/>
            <p:nvPr/>
          </p:nvSpPr>
          <p:spPr>
            <a:xfrm>
              <a:off x="7873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2"/>
            <p:cNvSpPr/>
            <p:nvPr/>
          </p:nvSpPr>
          <p:spPr>
            <a:xfrm>
              <a:off x="8888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2"/>
            <p:cNvSpPr/>
            <p:nvPr/>
          </p:nvSpPr>
          <p:spPr>
            <a:xfrm>
              <a:off x="99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2"/>
            <p:cNvSpPr/>
            <p:nvPr/>
          </p:nvSpPr>
          <p:spPr>
            <a:xfrm>
              <a:off x="10918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2"/>
            <p:cNvSpPr/>
            <p:nvPr/>
          </p:nvSpPr>
          <p:spPr>
            <a:xfrm>
              <a:off x="11936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2"/>
            <p:cNvSpPr/>
            <p:nvPr/>
          </p:nvSpPr>
          <p:spPr>
            <a:xfrm>
              <a:off x="12951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2"/>
            <p:cNvSpPr/>
            <p:nvPr/>
          </p:nvSpPr>
          <p:spPr>
            <a:xfrm>
              <a:off x="13966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2"/>
            <p:cNvSpPr/>
            <p:nvPr/>
          </p:nvSpPr>
          <p:spPr>
            <a:xfrm>
              <a:off x="1498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2"/>
            <p:cNvSpPr/>
            <p:nvPr/>
          </p:nvSpPr>
          <p:spPr>
            <a:xfrm>
              <a:off x="15999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2"/>
            <p:cNvSpPr/>
            <p:nvPr/>
          </p:nvSpPr>
          <p:spPr>
            <a:xfrm>
              <a:off x="1701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2"/>
            <p:cNvSpPr/>
            <p:nvPr/>
          </p:nvSpPr>
          <p:spPr>
            <a:xfrm>
              <a:off x="18029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2"/>
            <p:cNvSpPr/>
            <p:nvPr/>
          </p:nvSpPr>
          <p:spPr>
            <a:xfrm>
              <a:off x="19044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2"/>
            <p:cNvSpPr/>
            <p:nvPr/>
          </p:nvSpPr>
          <p:spPr>
            <a:xfrm>
              <a:off x="20062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2"/>
            <p:cNvSpPr/>
            <p:nvPr/>
          </p:nvSpPr>
          <p:spPr>
            <a:xfrm>
              <a:off x="210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2"/>
            <p:cNvSpPr/>
            <p:nvPr/>
          </p:nvSpPr>
          <p:spPr>
            <a:xfrm>
              <a:off x="220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2"/>
            <p:cNvSpPr/>
            <p:nvPr/>
          </p:nvSpPr>
          <p:spPr>
            <a:xfrm>
              <a:off x="23110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2"/>
            <p:cNvSpPr/>
            <p:nvPr/>
          </p:nvSpPr>
          <p:spPr>
            <a:xfrm>
              <a:off x="241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2"/>
            <p:cNvSpPr/>
            <p:nvPr/>
          </p:nvSpPr>
          <p:spPr>
            <a:xfrm>
              <a:off x="251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2"/>
            <p:cNvSpPr/>
            <p:nvPr/>
          </p:nvSpPr>
          <p:spPr>
            <a:xfrm>
              <a:off x="261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2"/>
            <p:cNvSpPr/>
            <p:nvPr/>
          </p:nvSpPr>
          <p:spPr>
            <a:xfrm>
              <a:off x="271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2"/>
            <p:cNvSpPr/>
            <p:nvPr/>
          </p:nvSpPr>
          <p:spPr>
            <a:xfrm>
              <a:off x="281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2"/>
            <p:cNvSpPr/>
            <p:nvPr/>
          </p:nvSpPr>
          <p:spPr>
            <a:xfrm>
              <a:off x="292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2"/>
            <p:cNvSpPr/>
            <p:nvPr/>
          </p:nvSpPr>
          <p:spPr>
            <a:xfrm>
              <a:off x="302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2"/>
            <p:cNvSpPr/>
            <p:nvPr/>
          </p:nvSpPr>
          <p:spPr>
            <a:xfrm>
              <a:off x="312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2"/>
            <p:cNvSpPr/>
            <p:nvPr/>
          </p:nvSpPr>
          <p:spPr>
            <a:xfrm>
              <a:off x="322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2"/>
            <p:cNvSpPr/>
            <p:nvPr/>
          </p:nvSpPr>
          <p:spPr>
            <a:xfrm>
              <a:off x="33266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2"/>
            <p:cNvSpPr/>
            <p:nvPr/>
          </p:nvSpPr>
          <p:spPr>
            <a:xfrm>
              <a:off x="342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2"/>
            <p:cNvSpPr/>
            <p:nvPr/>
          </p:nvSpPr>
          <p:spPr>
            <a:xfrm>
              <a:off x="352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2"/>
            <p:cNvSpPr/>
            <p:nvPr/>
          </p:nvSpPr>
          <p:spPr>
            <a:xfrm>
              <a:off x="363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2"/>
            <p:cNvSpPr/>
            <p:nvPr/>
          </p:nvSpPr>
          <p:spPr>
            <a:xfrm>
              <a:off x="373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2"/>
            <p:cNvSpPr/>
            <p:nvPr/>
          </p:nvSpPr>
          <p:spPr>
            <a:xfrm>
              <a:off x="3834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2"/>
            <p:cNvSpPr/>
            <p:nvPr/>
          </p:nvSpPr>
          <p:spPr>
            <a:xfrm>
              <a:off x="393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2"/>
            <p:cNvSpPr/>
            <p:nvPr/>
          </p:nvSpPr>
          <p:spPr>
            <a:xfrm>
              <a:off x="403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2"/>
            <p:cNvSpPr/>
            <p:nvPr/>
          </p:nvSpPr>
          <p:spPr>
            <a:xfrm>
              <a:off x="413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2"/>
            <p:cNvSpPr/>
            <p:nvPr/>
          </p:nvSpPr>
          <p:spPr>
            <a:xfrm>
              <a:off x="42407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2"/>
            <p:cNvSpPr/>
            <p:nvPr/>
          </p:nvSpPr>
          <p:spPr>
            <a:xfrm>
              <a:off x="434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2"/>
            <p:cNvSpPr/>
            <p:nvPr/>
          </p:nvSpPr>
          <p:spPr>
            <a:xfrm>
              <a:off x="444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2"/>
            <p:cNvSpPr/>
            <p:nvPr/>
          </p:nvSpPr>
          <p:spPr>
            <a:xfrm>
              <a:off x="45455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2"/>
            <p:cNvSpPr/>
            <p:nvPr/>
          </p:nvSpPr>
          <p:spPr>
            <a:xfrm>
              <a:off x="464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2"/>
            <p:cNvSpPr/>
            <p:nvPr/>
          </p:nvSpPr>
          <p:spPr>
            <a:xfrm>
              <a:off x="474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2"/>
            <p:cNvSpPr/>
            <p:nvPr/>
          </p:nvSpPr>
          <p:spPr>
            <a:xfrm>
              <a:off x="485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2"/>
            <p:cNvSpPr/>
            <p:nvPr/>
          </p:nvSpPr>
          <p:spPr>
            <a:xfrm>
              <a:off x="495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2"/>
            <p:cNvSpPr/>
            <p:nvPr/>
          </p:nvSpPr>
          <p:spPr>
            <a:xfrm>
              <a:off x="505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2"/>
            <p:cNvSpPr/>
            <p:nvPr/>
          </p:nvSpPr>
          <p:spPr>
            <a:xfrm>
              <a:off x="515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2"/>
            <p:cNvSpPr/>
            <p:nvPr/>
          </p:nvSpPr>
          <p:spPr>
            <a:xfrm>
              <a:off x="52566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2"/>
            <p:cNvSpPr/>
            <p:nvPr/>
          </p:nvSpPr>
          <p:spPr>
            <a:xfrm>
              <a:off x="535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2"/>
            <p:cNvSpPr/>
            <p:nvPr/>
          </p:nvSpPr>
          <p:spPr>
            <a:xfrm>
              <a:off x="545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2"/>
            <p:cNvSpPr/>
            <p:nvPr/>
          </p:nvSpPr>
          <p:spPr>
            <a:xfrm>
              <a:off x="556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2"/>
            <p:cNvSpPr/>
            <p:nvPr/>
          </p:nvSpPr>
          <p:spPr>
            <a:xfrm>
              <a:off x="566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2"/>
            <p:cNvSpPr/>
            <p:nvPr/>
          </p:nvSpPr>
          <p:spPr>
            <a:xfrm>
              <a:off x="57644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2"/>
            <p:cNvSpPr/>
            <p:nvPr/>
          </p:nvSpPr>
          <p:spPr>
            <a:xfrm>
              <a:off x="586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2"/>
            <p:cNvSpPr/>
            <p:nvPr/>
          </p:nvSpPr>
          <p:spPr>
            <a:xfrm>
              <a:off x="596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2"/>
            <p:cNvSpPr/>
            <p:nvPr/>
          </p:nvSpPr>
          <p:spPr>
            <a:xfrm>
              <a:off x="606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2"/>
            <p:cNvSpPr/>
            <p:nvPr/>
          </p:nvSpPr>
          <p:spPr>
            <a:xfrm>
              <a:off x="61710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2"/>
            <p:cNvSpPr/>
            <p:nvPr/>
          </p:nvSpPr>
          <p:spPr>
            <a:xfrm>
              <a:off x="627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2"/>
            <p:cNvSpPr/>
            <p:nvPr/>
          </p:nvSpPr>
          <p:spPr>
            <a:xfrm>
              <a:off x="637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2"/>
            <p:cNvSpPr/>
            <p:nvPr/>
          </p:nvSpPr>
          <p:spPr>
            <a:xfrm>
              <a:off x="64755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2"/>
            <p:cNvSpPr/>
            <p:nvPr/>
          </p:nvSpPr>
          <p:spPr>
            <a:xfrm>
              <a:off x="657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2"/>
            <p:cNvSpPr/>
            <p:nvPr/>
          </p:nvSpPr>
          <p:spPr>
            <a:xfrm>
              <a:off x="667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2"/>
            <p:cNvSpPr/>
            <p:nvPr/>
          </p:nvSpPr>
          <p:spPr>
            <a:xfrm>
              <a:off x="678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2"/>
            <p:cNvSpPr/>
            <p:nvPr/>
          </p:nvSpPr>
          <p:spPr>
            <a:xfrm>
              <a:off x="6881800" y="2907025"/>
              <a:ext cx="52700" cy="52725"/>
            </a:xfrm>
            <a:custGeom>
              <a:rect b="b" l="l" r="r" t="t"/>
              <a:pathLst>
                <a:path extrusionOk="0" h="2109" w="2108">
                  <a:moveTo>
                    <a:pt x="1060" y="1"/>
                  </a:moveTo>
                  <a:cubicBezTo>
                    <a:pt x="477" y="1"/>
                    <a:pt x="1" y="477"/>
                    <a:pt x="1" y="1061"/>
                  </a:cubicBezTo>
                  <a:cubicBezTo>
                    <a:pt x="1" y="1632"/>
                    <a:pt x="477" y="2108"/>
                    <a:pt x="1060" y="2108"/>
                  </a:cubicBezTo>
                  <a:cubicBezTo>
                    <a:pt x="1632" y="2108"/>
                    <a:pt x="2108" y="1632"/>
                    <a:pt x="2108" y="1061"/>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2"/>
            <p:cNvSpPr/>
            <p:nvPr/>
          </p:nvSpPr>
          <p:spPr>
            <a:xfrm>
              <a:off x="698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2"/>
            <p:cNvSpPr/>
            <p:nvPr/>
          </p:nvSpPr>
          <p:spPr>
            <a:xfrm>
              <a:off x="708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2"/>
            <p:cNvSpPr/>
            <p:nvPr/>
          </p:nvSpPr>
          <p:spPr>
            <a:xfrm>
              <a:off x="7186600" y="2907025"/>
              <a:ext cx="52400" cy="52725"/>
            </a:xfrm>
            <a:custGeom>
              <a:rect b="b" l="l" r="r" t="t"/>
              <a:pathLst>
                <a:path extrusionOk="0" h="2109" w="2096">
                  <a:moveTo>
                    <a:pt x="1048" y="1"/>
                  </a:moveTo>
                  <a:cubicBezTo>
                    <a:pt x="477" y="1"/>
                    <a:pt x="1" y="477"/>
                    <a:pt x="1" y="1061"/>
                  </a:cubicBezTo>
                  <a:cubicBezTo>
                    <a:pt x="1" y="1632"/>
                    <a:pt x="477" y="2108"/>
                    <a:pt x="1048" y="2108"/>
                  </a:cubicBezTo>
                  <a:cubicBezTo>
                    <a:pt x="1632" y="2108"/>
                    <a:pt x="2096" y="1632"/>
                    <a:pt x="2096" y="1061"/>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2"/>
            <p:cNvSpPr/>
            <p:nvPr/>
          </p:nvSpPr>
          <p:spPr>
            <a:xfrm>
              <a:off x="728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2"/>
            <p:cNvSpPr/>
            <p:nvPr/>
          </p:nvSpPr>
          <p:spPr>
            <a:xfrm>
              <a:off x="27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7" y="1620"/>
                    <a:pt x="2107" y="1049"/>
                  </a:cubicBezTo>
                  <a:cubicBezTo>
                    <a:pt x="2107"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2"/>
            <p:cNvSpPr/>
            <p:nvPr/>
          </p:nvSpPr>
          <p:spPr>
            <a:xfrm>
              <a:off x="3807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2"/>
            <p:cNvSpPr/>
            <p:nvPr/>
          </p:nvSpPr>
          <p:spPr>
            <a:xfrm>
              <a:off x="4825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2"/>
            <p:cNvSpPr/>
            <p:nvPr/>
          </p:nvSpPr>
          <p:spPr>
            <a:xfrm>
              <a:off x="58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2"/>
            <p:cNvSpPr/>
            <p:nvPr/>
          </p:nvSpPr>
          <p:spPr>
            <a:xfrm>
              <a:off x="68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2"/>
            <p:cNvSpPr/>
            <p:nvPr/>
          </p:nvSpPr>
          <p:spPr>
            <a:xfrm>
              <a:off x="7873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2"/>
            <p:cNvSpPr/>
            <p:nvPr/>
          </p:nvSpPr>
          <p:spPr>
            <a:xfrm>
              <a:off x="8888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2"/>
            <p:cNvSpPr/>
            <p:nvPr/>
          </p:nvSpPr>
          <p:spPr>
            <a:xfrm>
              <a:off x="99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2"/>
            <p:cNvSpPr/>
            <p:nvPr/>
          </p:nvSpPr>
          <p:spPr>
            <a:xfrm>
              <a:off x="10918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2"/>
            <p:cNvSpPr/>
            <p:nvPr/>
          </p:nvSpPr>
          <p:spPr>
            <a:xfrm>
              <a:off x="11936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2"/>
            <p:cNvSpPr/>
            <p:nvPr/>
          </p:nvSpPr>
          <p:spPr>
            <a:xfrm>
              <a:off x="12951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2"/>
            <p:cNvSpPr/>
            <p:nvPr/>
          </p:nvSpPr>
          <p:spPr>
            <a:xfrm>
              <a:off x="13966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2"/>
            <p:cNvSpPr/>
            <p:nvPr/>
          </p:nvSpPr>
          <p:spPr>
            <a:xfrm>
              <a:off x="1498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2"/>
            <p:cNvSpPr/>
            <p:nvPr/>
          </p:nvSpPr>
          <p:spPr>
            <a:xfrm>
              <a:off x="15999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2"/>
            <p:cNvSpPr/>
            <p:nvPr/>
          </p:nvSpPr>
          <p:spPr>
            <a:xfrm>
              <a:off x="1701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2"/>
            <p:cNvSpPr/>
            <p:nvPr/>
          </p:nvSpPr>
          <p:spPr>
            <a:xfrm>
              <a:off x="18029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2"/>
            <p:cNvSpPr/>
            <p:nvPr/>
          </p:nvSpPr>
          <p:spPr>
            <a:xfrm>
              <a:off x="19044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2"/>
            <p:cNvSpPr/>
            <p:nvPr/>
          </p:nvSpPr>
          <p:spPr>
            <a:xfrm>
              <a:off x="20062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2"/>
            <p:cNvSpPr/>
            <p:nvPr/>
          </p:nvSpPr>
          <p:spPr>
            <a:xfrm>
              <a:off x="210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2"/>
            <p:cNvSpPr/>
            <p:nvPr/>
          </p:nvSpPr>
          <p:spPr>
            <a:xfrm>
              <a:off x="220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2"/>
            <p:cNvSpPr/>
            <p:nvPr/>
          </p:nvSpPr>
          <p:spPr>
            <a:xfrm>
              <a:off x="23110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2"/>
            <p:cNvSpPr/>
            <p:nvPr/>
          </p:nvSpPr>
          <p:spPr>
            <a:xfrm>
              <a:off x="241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2"/>
            <p:cNvSpPr/>
            <p:nvPr/>
          </p:nvSpPr>
          <p:spPr>
            <a:xfrm>
              <a:off x="251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2"/>
            <p:cNvSpPr/>
            <p:nvPr/>
          </p:nvSpPr>
          <p:spPr>
            <a:xfrm>
              <a:off x="261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2"/>
            <p:cNvSpPr/>
            <p:nvPr/>
          </p:nvSpPr>
          <p:spPr>
            <a:xfrm>
              <a:off x="271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2"/>
            <p:cNvSpPr/>
            <p:nvPr/>
          </p:nvSpPr>
          <p:spPr>
            <a:xfrm>
              <a:off x="281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2"/>
            <p:cNvSpPr/>
            <p:nvPr/>
          </p:nvSpPr>
          <p:spPr>
            <a:xfrm>
              <a:off x="292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2"/>
            <p:cNvSpPr/>
            <p:nvPr/>
          </p:nvSpPr>
          <p:spPr>
            <a:xfrm>
              <a:off x="302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2"/>
            <p:cNvSpPr/>
            <p:nvPr/>
          </p:nvSpPr>
          <p:spPr>
            <a:xfrm>
              <a:off x="312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2"/>
            <p:cNvSpPr/>
            <p:nvPr/>
          </p:nvSpPr>
          <p:spPr>
            <a:xfrm>
              <a:off x="322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2"/>
            <p:cNvSpPr/>
            <p:nvPr/>
          </p:nvSpPr>
          <p:spPr>
            <a:xfrm>
              <a:off x="33266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2"/>
            <p:cNvSpPr/>
            <p:nvPr/>
          </p:nvSpPr>
          <p:spPr>
            <a:xfrm>
              <a:off x="342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2"/>
            <p:cNvSpPr/>
            <p:nvPr/>
          </p:nvSpPr>
          <p:spPr>
            <a:xfrm>
              <a:off x="352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2"/>
            <p:cNvSpPr/>
            <p:nvPr/>
          </p:nvSpPr>
          <p:spPr>
            <a:xfrm>
              <a:off x="363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2"/>
            <p:cNvSpPr/>
            <p:nvPr/>
          </p:nvSpPr>
          <p:spPr>
            <a:xfrm>
              <a:off x="373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2"/>
            <p:cNvSpPr/>
            <p:nvPr/>
          </p:nvSpPr>
          <p:spPr>
            <a:xfrm>
              <a:off x="3834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2"/>
            <p:cNvSpPr/>
            <p:nvPr/>
          </p:nvSpPr>
          <p:spPr>
            <a:xfrm>
              <a:off x="393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2"/>
            <p:cNvSpPr/>
            <p:nvPr/>
          </p:nvSpPr>
          <p:spPr>
            <a:xfrm>
              <a:off x="403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2"/>
            <p:cNvSpPr/>
            <p:nvPr/>
          </p:nvSpPr>
          <p:spPr>
            <a:xfrm>
              <a:off x="413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2"/>
            <p:cNvSpPr/>
            <p:nvPr/>
          </p:nvSpPr>
          <p:spPr>
            <a:xfrm>
              <a:off x="42407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2"/>
            <p:cNvSpPr/>
            <p:nvPr/>
          </p:nvSpPr>
          <p:spPr>
            <a:xfrm>
              <a:off x="434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2"/>
            <p:cNvSpPr/>
            <p:nvPr/>
          </p:nvSpPr>
          <p:spPr>
            <a:xfrm>
              <a:off x="444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2"/>
            <p:cNvSpPr/>
            <p:nvPr/>
          </p:nvSpPr>
          <p:spPr>
            <a:xfrm>
              <a:off x="45455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2"/>
            <p:cNvSpPr/>
            <p:nvPr/>
          </p:nvSpPr>
          <p:spPr>
            <a:xfrm>
              <a:off x="464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2"/>
            <p:cNvSpPr/>
            <p:nvPr/>
          </p:nvSpPr>
          <p:spPr>
            <a:xfrm>
              <a:off x="474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2"/>
            <p:cNvSpPr/>
            <p:nvPr/>
          </p:nvSpPr>
          <p:spPr>
            <a:xfrm>
              <a:off x="485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2"/>
            <p:cNvSpPr/>
            <p:nvPr/>
          </p:nvSpPr>
          <p:spPr>
            <a:xfrm>
              <a:off x="495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2"/>
            <p:cNvSpPr/>
            <p:nvPr/>
          </p:nvSpPr>
          <p:spPr>
            <a:xfrm>
              <a:off x="505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2"/>
            <p:cNvSpPr/>
            <p:nvPr/>
          </p:nvSpPr>
          <p:spPr>
            <a:xfrm>
              <a:off x="515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2"/>
            <p:cNvSpPr/>
            <p:nvPr/>
          </p:nvSpPr>
          <p:spPr>
            <a:xfrm>
              <a:off x="52566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2"/>
            <p:cNvSpPr/>
            <p:nvPr/>
          </p:nvSpPr>
          <p:spPr>
            <a:xfrm>
              <a:off x="535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2"/>
            <p:cNvSpPr/>
            <p:nvPr/>
          </p:nvSpPr>
          <p:spPr>
            <a:xfrm>
              <a:off x="545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2"/>
            <p:cNvSpPr/>
            <p:nvPr/>
          </p:nvSpPr>
          <p:spPr>
            <a:xfrm>
              <a:off x="556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2"/>
            <p:cNvSpPr/>
            <p:nvPr/>
          </p:nvSpPr>
          <p:spPr>
            <a:xfrm>
              <a:off x="566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2"/>
            <p:cNvSpPr/>
            <p:nvPr/>
          </p:nvSpPr>
          <p:spPr>
            <a:xfrm>
              <a:off x="57644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2"/>
            <p:cNvSpPr/>
            <p:nvPr/>
          </p:nvSpPr>
          <p:spPr>
            <a:xfrm>
              <a:off x="586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2"/>
            <p:cNvSpPr/>
            <p:nvPr/>
          </p:nvSpPr>
          <p:spPr>
            <a:xfrm>
              <a:off x="596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2"/>
            <p:cNvSpPr/>
            <p:nvPr/>
          </p:nvSpPr>
          <p:spPr>
            <a:xfrm>
              <a:off x="606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2"/>
            <p:cNvSpPr/>
            <p:nvPr/>
          </p:nvSpPr>
          <p:spPr>
            <a:xfrm>
              <a:off x="61710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2"/>
            <p:cNvSpPr/>
            <p:nvPr/>
          </p:nvSpPr>
          <p:spPr>
            <a:xfrm>
              <a:off x="627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2"/>
            <p:cNvSpPr/>
            <p:nvPr/>
          </p:nvSpPr>
          <p:spPr>
            <a:xfrm>
              <a:off x="637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2"/>
            <p:cNvSpPr/>
            <p:nvPr/>
          </p:nvSpPr>
          <p:spPr>
            <a:xfrm>
              <a:off x="64755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2"/>
            <p:cNvSpPr/>
            <p:nvPr/>
          </p:nvSpPr>
          <p:spPr>
            <a:xfrm>
              <a:off x="657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2"/>
            <p:cNvSpPr/>
            <p:nvPr/>
          </p:nvSpPr>
          <p:spPr>
            <a:xfrm>
              <a:off x="667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2"/>
            <p:cNvSpPr/>
            <p:nvPr/>
          </p:nvSpPr>
          <p:spPr>
            <a:xfrm>
              <a:off x="678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2"/>
            <p:cNvSpPr/>
            <p:nvPr/>
          </p:nvSpPr>
          <p:spPr>
            <a:xfrm>
              <a:off x="6881800" y="3062400"/>
              <a:ext cx="52700" cy="52425"/>
            </a:xfrm>
            <a:custGeom>
              <a:rect b="b" l="l" r="r" t="t"/>
              <a:pathLst>
                <a:path extrusionOk="0" h="2097" w="2108">
                  <a:moveTo>
                    <a:pt x="1060" y="1"/>
                  </a:moveTo>
                  <a:cubicBezTo>
                    <a:pt x="477" y="1"/>
                    <a:pt x="1" y="465"/>
                    <a:pt x="1" y="1049"/>
                  </a:cubicBezTo>
                  <a:cubicBezTo>
                    <a:pt x="1" y="1620"/>
                    <a:pt x="477" y="2096"/>
                    <a:pt x="1060" y="2096"/>
                  </a:cubicBezTo>
                  <a:cubicBezTo>
                    <a:pt x="1632" y="2096"/>
                    <a:pt x="2108" y="1620"/>
                    <a:pt x="2108" y="1049"/>
                  </a:cubicBezTo>
                  <a:cubicBezTo>
                    <a:pt x="2108" y="465"/>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2"/>
            <p:cNvSpPr/>
            <p:nvPr/>
          </p:nvSpPr>
          <p:spPr>
            <a:xfrm>
              <a:off x="698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2"/>
            <p:cNvSpPr/>
            <p:nvPr/>
          </p:nvSpPr>
          <p:spPr>
            <a:xfrm>
              <a:off x="708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2"/>
            <p:cNvSpPr/>
            <p:nvPr/>
          </p:nvSpPr>
          <p:spPr>
            <a:xfrm>
              <a:off x="7186600" y="3062400"/>
              <a:ext cx="52400" cy="52425"/>
            </a:xfrm>
            <a:custGeom>
              <a:rect b="b" l="l" r="r" t="t"/>
              <a:pathLst>
                <a:path extrusionOk="0" h="2097" w="2096">
                  <a:moveTo>
                    <a:pt x="1048" y="1"/>
                  </a:moveTo>
                  <a:cubicBezTo>
                    <a:pt x="477" y="1"/>
                    <a:pt x="1" y="465"/>
                    <a:pt x="1" y="1049"/>
                  </a:cubicBezTo>
                  <a:cubicBezTo>
                    <a:pt x="1" y="1620"/>
                    <a:pt x="477" y="2096"/>
                    <a:pt x="1048" y="2096"/>
                  </a:cubicBezTo>
                  <a:cubicBezTo>
                    <a:pt x="1632" y="2096"/>
                    <a:pt x="2096" y="1620"/>
                    <a:pt x="2096" y="1049"/>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2"/>
            <p:cNvSpPr/>
            <p:nvPr/>
          </p:nvSpPr>
          <p:spPr>
            <a:xfrm>
              <a:off x="728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2"/>
            <p:cNvSpPr/>
            <p:nvPr/>
          </p:nvSpPr>
          <p:spPr>
            <a:xfrm>
              <a:off x="27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7" y="1619"/>
                    <a:pt x="2107" y="1048"/>
                  </a:cubicBezTo>
                  <a:cubicBezTo>
                    <a:pt x="2107"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2"/>
            <p:cNvSpPr/>
            <p:nvPr/>
          </p:nvSpPr>
          <p:spPr>
            <a:xfrm>
              <a:off x="3807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2"/>
            <p:cNvSpPr/>
            <p:nvPr/>
          </p:nvSpPr>
          <p:spPr>
            <a:xfrm>
              <a:off x="4825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2"/>
            <p:cNvSpPr/>
            <p:nvPr/>
          </p:nvSpPr>
          <p:spPr>
            <a:xfrm>
              <a:off x="58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2"/>
            <p:cNvSpPr/>
            <p:nvPr/>
          </p:nvSpPr>
          <p:spPr>
            <a:xfrm>
              <a:off x="68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2"/>
            <p:cNvSpPr/>
            <p:nvPr/>
          </p:nvSpPr>
          <p:spPr>
            <a:xfrm>
              <a:off x="7873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2"/>
            <p:cNvSpPr/>
            <p:nvPr/>
          </p:nvSpPr>
          <p:spPr>
            <a:xfrm>
              <a:off x="8888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2"/>
            <p:cNvSpPr/>
            <p:nvPr/>
          </p:nvSpPr>
          <p:spPr>
            <a:xfrm>
              <a:off x="99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2"/>
            <p:cNvSpPr/>
            <p:nvPr/>
          </p:nvSpPr>
          <p:spPr>
            <a:xfrm>
              <a:off x="10918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2"/>
            <p:cNvSpPr/>
            <p:nvPr/>
          </p:nvSpPr>
          <p:spPr>
            <a:xfrm>
              <a:off x="11936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2"/>
            <p:cNvSpPr/>
            <p:nvPr/>
          </p:nvSpPr>
          <p:spPr>
            <a:xfrm>
              <a:off x="12951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2"/>
            <p:cNvSpPr/>
            <p:nvPr/>
          </p:nvSpPr>
          <p:spPr>
            <a:xfrm>
              <a:off x="13966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2"/>
            <p:cNvSpPr/>
            <p:nvPr/>
          </p:nvSpPr>
          <p:spPr>
            <a:xfrm>
              <a:off x="1498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2"/>
            <p:cNvSpPr/>
            <p:nvPr/>
          </p:nvSpPr>
          <p:spPr>
            <a:xfrm>
              <a:off x="15999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2"/>
            <p:cNvSpPr/>
            <p:nvPr/>
          </p:nvSpPr>
          <p:spPr>
            <a:xfrm>
              <a:off x="1701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2"/>
            <p:cNvSpPr/>
            <p:nvPr/>
          </p:nvSpPr>
          <p:spPr>
            <a:xfrm>
              <a:off x="18029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2"/>
            <p:cNvSpPr/>
            <p:nvPr/>
          </p:nvSpPr>
          <p:spPr>
            <a:xfrm>
              <a:off x="19044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2"/>
            <p:cNvSpPr/>
            <p:nvPr/>
          </p:nvSpPr>
          <p:spPr>
            <a:xfrm>
              <a:off x="20062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2"/>
            <p:cNvSpPr/>
            <p:nvPr/>
          </p:nvSpPr>
          <p:spPr>
            <a:xfrm>
              <a:off x="210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2"/>
            <p:cNvSpPr/>
            <p:nvPr/>
          </p:nvSpPr>
          <p:spPr>
            <a:xfrm>
              <a:off x="220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2"/>
            <p:cNvSpPr/>
            <p:nvPr/>
          </p:nvSpPr>
          <p:spPr>
            <a:xfrm>
              <a:off x="23110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2"/>
            <p:cNvSpPr/>
            <p:nvPr/>
          </p:nvSpPr>
          <p:spPr>
            <a:xfrm>
              <a:off x="241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2"/>
            <p:cNvSpPr/>
            <p:nvPr/>
          </p:nvSpPr>
          <p:spPr>
            <a:xfrm>
              <a:off x="251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2"/>
            <p:cNvSpPr/>
            <p:nvPr/>
          </p:nvSpPr>
          <p:spPr>
            <a:xfrm>
              <a:off x="261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2"/>
            <p:cNvSpPr/>
            <p:nvPr/>
          </p:nvSpPr>
          <p:spPr>
            <a:xfrm>
              <a:off x="271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2"/>
            <p:cNvSpPr/>
            <p:nvPr/>
          </p:nvSpPr>
          <p:spPr>
            <a:xfrm>
              <a:off x="281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2"/>
            <p:cNvSpPr/>
            <p:nvPr/>
          </p:nvSpPr>
          <p:spPr>
            <a:xfrm>
              <a:off x="292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2"/>
            <p:cNvSpPr/>
            <p:nvPr/>
          </p:nvSpPr>
          <p:spPr>
            <a:xfrm>
              <a:off x="302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2"/>
            <p:cNvSpPr/>
            <p:nvPr/>
          </p:nvSpPr>
          <p:spPr>
            <a:xfrm>
              <a:off x="312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2"/>
            <p:cNvSpPr/>
            <p:nvPr/>
          </p:nvSpPr>
          <p:spPr>
            <a:xfrm>
              <a:off x="322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2"/>
            <p:cNvSpPr/>
            <p:nvPr/>
          </p:nvSpPr>
          <p:spPr>
            <a:xfrm>
              <a:off x="33266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2"/>
            <p:cNvSpPr/>
            <p:nvPr/>
          </p:nvSpPr>
          <p:spPr>
            <a:xfrm>
              <a:off x="342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2"/>
            <p:cNvSpPr/>
            <p:nvPr/>
          </p:nvSpPr>
          <p:spPr>
            <a:xfrm>
              <a:off x="352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2"/>
            <p:cNvSpPr/>
            <p:nvPr/>
          </p:nvSpPr>
          <p:spPr>
            <a:xfrm>
              <a:off x="363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2"/>
            <p:cNvSpPr/>
            <p:nvPr/>
          </p:nvSpPr>
          <p:spPr>
            <a:xfrm>
              <a:off x="373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2"/>
            <p:cNvSpPr/>
            <p:nvPr/>
          </p:nvSpPr>
          <p:spPr>
            <a:xfrm>
              <a:off x="3834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2"/>
            <p:cNvSpPr/>
            <p:nvPr/>
          </p:nvSpPr>
          <p:spPr>
            <a:xfrm>
              <a:off x="393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2"/>
            <p:cNvSpPr/>
            <p:nvPr/>
          </p:nvSpPr>
          <p:spPr>
            <a:xfrm>
              <a:off x="403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2"/>
            <p:cNvSpPr/>
            <p:nvPr/>
          </p:nvSpPr>
          <p:spPr>
            <a:xfrm>
              <a:off x="413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2"/>
            <p:cNvSpPr/>
            <p:nvPr/>
          </p:nvSpPr>
          <p:spPr>
            <a:xfrm>
              <a:off x="42407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2"/>
            <p:cNvSpPr/>
            <p:nvPr/>
          </p:nvSpPr>
          <p:spPr>
            <a:xfrm>
              <a:off x="434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2"/>
            <p:cNvSpPr/>
            <p:nvPr/>
          </p:nvSpPr>
          <p:spPr>
            <a:xfrm>
              <a:off x="444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2"/>
            <p:cNvSpPr/>
            <p:nvPr/>
          </p:nvSpPr>
          <p:spPr>
            <a:xfrm>
              <a:off x="45455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2"/>
            <p:cNvSpPr/>
            <p:nvPr/>
          </p:nvSpPr>
          <p:spPr>
            <a:xfrm>
              <a:off x="464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2"/>
            <p:cNvSpPr/>
            <p:nvPr/>
          </p:nvSpPr>
          <p:spPr>
            <a:xfrm>
              <a:off x="474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2"/>
            <p:cNvSpPr/>
            <p:nvPr/>
          </p:nvSpPr>
          <p:spPr>
            <a:xfrm>
              <a:off x="485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2"/>
            <p:cNvSpPr/>
            <p:nvPr/>
          </p:nvSpPr>
          <p:spPr>
            <a:xfrm>
              <a:off x="495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2"/>
            <p:cNvSpPr/>
            <p:nvPr/>
          </p:nvSpPr>
          <p:spPr>
            <a:xfrm>
              <a:off x="505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2"/>
            <p:cNvSpPr/>
            <p:nvPr/>
          </p:nvSpPr>
          <p:spPr>
            <a:xfrm>
              <a:off x="515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2"/>
            <p:cNvSpPr/>
            <p:nvPr/>
          </p:nvSpPr>
          <p:spPr>
            <a:xfrm>
              <a:off x="52566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2"/>
            <p:cNvSpPr/>
            <p:nvPr/>
          </p:nvSpPr>
          <p:spPr>
            <a:xfrm>
              <a:off x="535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2"/>
            <p:cNvSpPr/>
            <p:nvPr/>
          </p:nvSpPr>
          <p:spPr>
            <a:xfrm>
              <a:off x="545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2"/>
            <p:cNvSpPr/>
            <p:nvPr/>
          </p:nvSpPr>
          <p:spPr>
            <a:xfrm>
              <a:off x="556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2"/>
            <p:cNvSpPr/>
            <p:nvPr/>
          </p:nvSpPr>
          <p:spPr>
            <a:xfrm>
              <a:off x="566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2"/>
            <p:cNvSpPr/>
            <p:nvPr/>
          </p:nvSpPr>
          <p:spPr>
            <a:xfrm>
              <a:off x="57644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2"/>
            <p:cNvSpPr/>
            <p:nvPr/>
          </p:nvSpPr>
          <p:spPr>
            <a:xfrm>
              <a:off x="586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2"/>
            <p:cNvSpPr/>
            <p:nvPr/>
          </p:nvSpPr>
          <p:spPr>
            <a:xfrm>
              <a:off x="596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2"/>
            <p:cNvSpPr/>
            <p:nvPr/>
          </p:nvSpPr>
          <p:spPr>
            <a:xfrm>
              <a:off x="606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2"/>
            <p:cNvSpPr/>
            <p:nvPr/>
          </p:nvSpPr>
          <p:spPr>
            <a:xfrm>
              <a:off x="61710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2"/>
            <p:cNvSpPr/>
            <p:nvPr/>
          </p:nvSpPr>
          <p:spPr>
            <a:xfrm>
              <a:off x="627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2"/>
            <p:cNvSpPr/>
            <p:nvPr/>
          </p:nvSpPr>
          <p:spPr>
            <a:xfrm>
              <a:off x="637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2"/>
            <p:cNvSpPr/>
            <p:nvPr/>
          </p:nvSpPr>
          <p:spPr>
            <a:xfrm>
              <a:off x="64755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2"/>
            <p:cNvSpPr/>
            <p:nvPr/>
          </p:nvSpPr>
          <p:spPr>
            <a:xfrm>
              <a:off x="657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2"/>
            <p:cNvSpPr/>
            <p:nvPr/>
          </p:nvSpPr>
          <p:spPr>
            <a:xfrm>
              <a:off x="667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2"/>
            <p:cNvSpPr/>
            <p:nvPr/>
          </p:nvSpPr>
          <p:spPr>
            <a:xfrm>
              <a:off x="678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2"/>
            <p:cNvSpPr/>
            <p:nvPr/>
          </p:nvSpPr>
          <p:spPr>
            <a:xfrm>
              <a:off x="6881800" y="3217500"/>
              <a:ext cx="52700" cy="52400"/>
            </a:xfrm>
            <a:custGeom>
              <a:rect b="b" l="l" r="r" t="t"/>
              <a:pathLst>
                <a:path extrusionOk="0" h="2096" w="2108">
                  <a:moveTo>
                    <a:pt x="1060" y="0"/>
                  </a:moveTo>
                  <a:cubicBezTo>
                    <a:pt x="477" y="0"/>
                    <a:pt x="1" y="464"/>
                    <a:pt x="1" y="1048"/>
                  </a:cubicBezTo>
                  <a:cubicBezTo>
                    <a:pt x="1" y="1619"/>
                    <a:pt x="477" y="2096"/>
                    <a:pt x="1060" y="2096"/>
                  </a:cubicBezTo>
                  <a:cubicBezTo>
                    <a:pt x="1632" y="2096"/>
                    <a:pt x="2108" y="1619"/>
                    <a:pt x="2108" y="1048"/>
                  </a:cubicBezTo>
                  <a:cubicBezTo>
                    <a:pt x="2108" y="464"/>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2"/>
            <p:cNvSpPr/>
            <p:nvPr/>
          </p:nvSpPr>
          <p:spPr>
            <a:xfrm>
              <a:off x="698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2"/>
            <p:cNvSpPr/>
            <p:nvPr/>
          </p:nvSpPr>
          <p:spPr>
            <a:xfrm>
              <a:off x="708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2"/>
            <p:cNvSpPr/>
            <p:nvPr/>
          </p:nvSpPr>
          <p:spPr>
            <a:xfrm>
              <a:off x="7186600" y="3217500"/>
              <a:ext cx="52400" cy="52400"/>
            </a:xfrm>
            <a:custGeom>
              <a:rect b="b" l="l" r="r" t="t"/>
              <a:pathLst>
                <a:path extrusionOk="0" h="2096" w="2096">
                  <a:moveTo>
                    <a:pt x="1048" y="0"/>
                  </a:moveTo>
                  <a:cubicBezTo>
                    <a:pt x="477" y="0"/>
                    <a:pt x="1" y="464"/>
                    <a:pt x="1" y="1048"/>
                  </a:cubicBezTo>
                  <a:cubicBezTo>
                    <a:pt x="1" y="1619"/>
                    <a:pt x="477" y="2096"/>
                    <a:pt x="1048" y="2096"/>
                  </a:cubicBezTo>
                  <a:cubicBezTo>
                    <a:pt x="1632" y="2096"/>
                    <a:pt x="2096" y="1619"/>
                    <a:pt x="2096" y="1048"/>
                  </a:cubicBezTo>
                  <a:cubicBezTo>
                    <a:pt x="2096" y="464"/>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2"/>
            <p:cNvSpPr/>
            <p:nvPr/>
          </p:nvSpPr>
          <p:spPr>
            <a:xfrm>
              <a:off x="728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2"/>
            <p:cNvSpPr/>
            <p:nvPr/>
          </p:nvSpPr>
          <p:spPr>
            <a:xfrm>
              <a:off x="27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2"/>
            <p:cNvSpPr/>
            <p:nvPr/>
          </p:nvSpPr>
          <p:spPr>
            <a:xfrm>
              <a:off x="3807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2"/>
            <p:cNvSpPr/>
            <p:nvPr/>
          </p:nvSpPr>
          <p:spPr>
            <a:xfrm>
              <a:off x="4825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2"/>
            <p:cNvSpPr/>
            <p:nvPr/>
          </p:nvSpPr>
          <p:spPr>
            <a:xfrm>
              <a:off x="58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2"/>
            <p:cNvSpPr/>
            <p:nvPr/>
          </p:nvSpPr>
          <p:spPr>
            <a:xfrm>
              <a:off x="68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2"/>
            <p:cNvSpPr/>
            <p:nvPr/>
          </p:nvSpPr>
          <p:spPr>
            <a:xfrm>
              <a:off x="7873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2"/>
            <p:cNvSpPr/>
            <p:nvPr/>
          </p:nvSpPr>
          <p:spPr>
            <a:xfrm>
              <a:off x="8888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2"/>
            <p:cNvSpPr/>
            <p:nvPr/>
          </p:nvSpPr>
          <p:spPr>
            <a:xfrm>
              <a:off x="99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2"/>
            <p:cNvSpPr/>
            <p:nvPr/>
          </p:nvSpPr>
          <p:spPr>
            <a:xfrm>
              <a:off x="10918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2"/>
            <p:cNvSpPr/>
            <p:nvPr/>
          </p:nvSpPr>
          <p:spPr>
            <a:xfrm>
              <a:off x="11936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2"/>
            <p:cNvSpPr/>
            <p:nvPr/>
          </p:nvSpPr>
          <p:spPr>
            <a:xfrm>
              <a:off x="12951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2"/>
            <p:cNvSpPr/>
            <p:nvPr/>
          </p:nvSpPr>
          <p:spPr>
            <a:xfrm>
              <a:off x="13966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2"/>
            <p:cNvSpPr/>
            <p:nvPr/>
          </p:nvSpPr>
          <p:spPr>
            <a:xfrm>
              <a:off x="1498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2"/>
            <p:cNvSpPr/>
            <p:nvPr/>
          </p:nvSpPr>
          <p:spPr>
            <a:xfrm>
              <a:off x="15999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2"/>
            <p:cNvSpPr/>
            <p:nvPr/>
          </p:nvSpPr>
          <p:spPr>
            <a:xfrm>
              <a:off x="1701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2"/>
            <p:cNvSpPr/>
            <p:nvPr/>
          </p:nvSpPr>
          <p:spPr>
            <a:xfrm>
              <a:off x="18029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2"/>
            <p:cNvSpPr/>
            <p:nvPr/>
          </p:nvSpPr>
          <p:spPr>
            <a:xfrm>
              <a:off x="19044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2"/>
            <p:cNvSpPr/>
            <p:nvPr/>
          </p:nvSpPr>
          <p:spPr>
            <a:xfrm>
              <a:off x="20062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2"/>
            <p:cNvSpPr/>
            <p:nvPr/>
          </p:nvSpPr>
          <p:spPr>
            <a:xfrm>
              <a:off x="210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2"/>
            <p:cNvSpPr/>
            <p:nvPr/>
          </p:nvSpPr>
          <p:spPr>
            <a:xfrm>
              <a:off x="220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2"/>
            <p:cNvSpPr/>
            <p:nvPr/>
          </p:nvSpPr>
          <p:spPr>
            <a:xfrm>
              <a:off x="23110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2"/>
            <p:cNvSpPr/>
            <p:nvPr/>
          </p:nvSpPr>
          <p:spPr>
            <a:xfrm>
              <a:off x="241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2"/>
            <p:cNvSpPr/>
            <p:nvPr/>
          </p:nvSpPr>
          <p:spPr>
            <a:xfrm>
              <a:off x="251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2"/>
            <p:cNvSpPr/>
            <p:nvPr/>
          </p:nvSpPr>
          <p:spPr>
            <a:xfrm>
              <a:off x="261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2"/>
            <p:cNvSpPr/>
            <p:nvPr/>
          </p:nvSpPr>
          <p:spPr>
            <a:xfrm>
              <a:off x="271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2"/>
            <p:cNvSpPr/>
            <p:nvPr/>
          </p:nvSpPr>
          <p:spPr>
            <a:xfrm>
              <a:off x="281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2"/>
            <p:cNvSpPr/>
            <p:nvPr/>
          </p:nvSpPr>
          <p:spPr>
            <a:xfrm>
              <a:off x="292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2"/>
            <p:cNvSpPr/>
            <p:nvPr/>
          </p:nvSpPr>
          <p:spPr>
            <a:xfrm>
              <a:off x="302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2"/>
            <p:cNvSpPr/>
            <p:nvPr/>
          </p:nvSpPr>
          <p:spPr>
            <a:xfrm>
              <a:off x="312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2"/>
            <p:cNvSpPr/>
            <p:nvPr/>
          </p:nvSpPr>
          <p:spPr>
            <a:xfrm>
              <a:off x="322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2"/>
            <p:cNvSpPr/>
            <p:nvPr/>
          </p:nvSpPr>
          <p:spPr>
            <a:xfrm>
              <a:off x="33266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2"/>
            <p:cNvSpPr/>
            <p:nvPr/>
          </p:nvSpPr>
          <p:spPr>
            <a:xfrm>
              <a:off x="342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2"/>
            <p:cNvSpPr/>
            <p:nvPr/>
          </p:nvSpPr>
          <p:spPr>
            <a:xfrm>
              <a:off x="352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2"/>
            <p:cNvSpPr/>
            <p:nvPr/>
          </p:nvSpPr>
          <p:spPr>
            <a:xfrm>
              <a:off x="363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2"/>
            <p:cNvSpPr/>
            <p:nvPr/>
          </p:nvSpPr>
          <p:spPr>
            <a:xfrm>
              <a:off x="373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2"/>
            <p:cNvSpPr/>
            <p:nvPr/>
          </p:nvSpPr>
          <p:spPr>
            <a:xfrm>
              <a:off x="3834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2"/>
            <p:cNvSpPr/>
            <p:nvPr/>
          </p:nvSpPr>
          <p:spPr>
            <a:xfrm>
              <a:off x="393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2"/>
            <p:cNvSpPr/>
            <p:nvPr/>
          </p:nvSpPr>
          <p:spPr>
            <a:xfrm>
              <a:off x="403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2"/>
            <p:cNvSpPr/>
            <p:nvPr/>
          </p:nvSpPr>
          <p:spPr>
            <a:xfrm>
              <a:off x="413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2"/>
            <p:cNvSpPr/>
            <p:nvPr/>
          </p:nvSpPr>
          <p:spPr>
            <a:xfrm>
              <a:off x="42407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2"/>
            <p:cNvSpPr/>
            <p:nvPr/>
          </p:nvSpPr>
          <p:spPr>
            <a:xfrm>
              <a:off x="434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2"/>
            <p:cNvSpPr/>
            <p:nvPr/>
          </p:nvSpPr>
          <p:spPr>
            <a:xfrm>
              <a:off x="444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2"/>
            <p:cNvSpPr/>
            <p:nvPr/>
          </p:nvSpPr>
          <p:spPr>
            <a:xfrm>
              <a:off x="45455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2"/>
            <p:cNvSpPr/>
            <p:nvPr/>
          </p:nvSpPr>
          <p:spPr>
            <a:xfrm>
              <a:off x="464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2"/>
            <p:cNvSpPr/>
            <p:nvPr/>
          </p:nvSpPr>
          <p:spPr>
            <a:xfrm>
              <a:off x="474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2"/>
            <p:cNvSpPr/>
            <p:nvPr/>
          </p:nvSpPr>
          <p:spPr>
            <a:xfrm>
              <a:off x="485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2"/>
            <p:cNvSpPr/>
            <p:nvPr/>
          </p:nvSpPr>
          <p:spPr>
            <a:xfrm>
              <a:off x="495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2"/>
            <p:cNvSpPr/>
            <p:nvPr/>
          </p:nvSpPr>
          <p:spPr>
            <a:xfrm>
              <a:off x="505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2"/>
            <p:cNvSpPr/>
            <p:nvPr/>
          </p:nvSpPr>
          <p:spPr>
            <a:xfrm>
              <a:off x="515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2"/>
            <p:cNvSpPr/>
            <p:nvPr/>
          </p:nvSpPr>
          <p:spPr>
            <a:xfrm>
              <a:off x="52566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2"/>
            <p:cNvSpPr/>
            <p:nvPr/>
          </p:nvSpPr>
          <p:spPr>
            <a:xfrm>
              <a:off x="535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
            <p:cNvSpPr/>
            <p:nvPr/>
          </p:nvSpPr>
          <p:spPr>
            <a:xfrm>
              <a:off x="545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2"/>
            <p:cNvSpPr/>
            <p:nvPr/>
          </p:nvSpPr>
          <p:spPr>
            <a:xfrm>
              <a:off x="556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2"/>
            <p:cNvSpPr/>
            <p:nvPr/>
          </p:nvSpPr>
          <p:spPr>
            <a:xfrm>
              <a:off x="566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2"/>
            <p:cNvSpPr/>
            <p:nvPr/>
          </p:nvSpPr>
          <p:spPr>
            <a:xfrm>
              <a:off x="57644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2"/>
            <p:cNvSpPr/>
            <p:nvPr/>
          </p:nvSpPr>
          <p:spPr>
            <a:xfrm>
              <a:off x="586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2"/>
            <p:cNvSpPr/>
            <p:nvPr/>
          </p:nvSpPr>
          <p:spPr>
            <a:xfrm>
              <a:off x="596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2"/>
            <p:cNvSpPr/>
            <p:nvPr/>
          </p:nvSpPr>
          <p:spPr>
            <a:xfrm>
              <a:off x="606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2"/>
            <p:cNvSpPr/>
            <p:nvPr/>
          </p:nvSpPr>
          <p:spPr>
            <a:xfrm>
              <a:off x="61710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2"/>
            <p:cNvSpPr/>
            <p:nvPr/>
          </p:nvSpPr>
          <p:spPr>
            <a:xfrm>
              <a:off x="627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2"/>
            <p:cNvSpPr/>
            <p:nvPr/>
          </p:nvSpPr>
          <p:spPr>
            <a:xfrm>
              <a:off x="637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2"/>
            <p:cNvSpPr/>
            <p:nvPr/>
          </p:nvSpPr>
          <p:spPr>
            <a:xfrm>
              <a:off x="64755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2"/>
            <p:cNvSpPr/>
            <p:nvPr/>
          </p:nvSpPr>
          <p:spPr>
            <a:xfrm>
              <a:off x="657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2"/>
            <p:cNvSpPr/>
            <p:nvPr/>
          </p:nvSpPr>
          <p:spPr>
            <a:xfrm>
              <a:off x="667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2"/>
            <p:cNvSpPr/>
            <p:nvPr/>
          </p:nvSpPr>
          <p:spPr>
            <a:xfrm>
              <a:off x="678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2"/>
            <p:cNvSpPr/>
            <p:nvPr/>
          </p:nvSpPr>
          <p:spPr>
            <a:xfrm>
              <a:off x="6881800" y="337257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2"/>
            <p:cNvSpPr/>
            <p:nvPr/>
          </p:nvSpPr>
          <p:spPr>
            <a:xfrm>
              <a:off x="698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2"/>
            <p:cNvSpPr/>
            <p:nvPr/>
          </p:nvSpPr>
          <p:spPr>
            <a:xfrm>
              <a:off x="708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2"/>
            <p:cNvSpPr/>
            <p:nvPr/>
          </p:nvSpPr>
          <p:spPr>
            <a:xfrm>
              <a:off x="7186600" y="337257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2"/>
            <p:cNvSpPr/>
            <p:nvPr/>
          </p:nvSpPr>
          <p:spPr>
            <a:xfrm>
              <a:off x="728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2"/>
            <p:cNvSpPr/>
            <p:nvPr/>
          </p:nvSpPr>
          <p:spPr>
            <a:xfrm>
              <a:off x="27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7" y="1632"/>
                    <a:pt x="2107" y="1048"/>
                  </a:cubicBezTo>
                  <a:cubicBezTo>
                    <a:pt x="2107"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2"/>
            <p:cNvSpPr/>
            <p:nvPr/>
          </p:nvSpPr>
          <p:spPr>
            <a:xfrm>
              <a:off x="3807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2"/>
            <p:cNvSpPr/>
            <p:nvPr/>
          </p:nvSpPr>
          <p:spPr>
            <a:xfrm>
              <a:off x="4825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2"/>
            <p:cNvSpPr/>
            <p:nvPr/>
          </p:nvSpPr>
          <p:spPr>
            <a:xfrm>
              <a:off x="58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2"/>
            <p:cNvSpPr/>
            <p:nvPr/>
          </p:nvSpPr>
          <p:spPr>
            <a:xfrm>
              <a:off x="68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2"/>
            <p:cNvSpPr/>
            <p:nvPr/>
          </p:nvSpPr>
          <p:spPr>
            <a:xfrm>
              <a:off x="7873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2"/>
            <p:cNvSpPr/>
            <p:nvPr/>
          </p:nvSpPr>
          <p:spPr>
            <a:xfrm>
              <a:off x="8888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2"/>
            <p:cNvSpPr/>
            <p:nvPr/>
          </p:nvSpPr>
          <p:spPr>
            <a:xfrm>
              <a:off x="99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2"/>
            <p:cNvSpPr/>
            <p:nvPr/>
          </p:nvSpPr>
          <p:spPr>
            <a:xfrm>
              <a:off x="10918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2"/>
            <p:cNvSpPr/>
            <p:nvPr/>
          </p:nvSpPr>
          <p:spPr>
            <a:xfrm>
              <a:off x="11936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2"/>
            <p:cNvSpPr/>
            <p:nvPr/>
          </p:nvSpPr>
          <p:spPr>
            <a:xfrm>
              <a:off x="12951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2"/>
            <p:cNvSpPr/>
            <p:nvPr/>
          </p:nvSpPr>
          <p:spPr>
            <a:xfrm>
              <a:off x="13966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2"/>
            <p:cNvSpPr/>
            <p:nvPr/>
          </p:nvSpPr>
          <p:spPr>
            <a:xfrm>
              <a:off x="1498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2"/>
            <p:cNvSpPr/>
            <p:nvPr/>
          </p:nvSpPr>
          <p:spPr>
            <a:xfrm>
              <a:off x="15999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2"/>
            <p:cNvSpPr/>
            <p:nvPr/>
          </p:nvSpPr>
          <p:spPr>
            <a:xfrm>
              <a:off x="1701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2"/>
            <p:cNvSpPr/>
            <p:nvPr/>
          </p:nvSpPr>
          <p:spPr>
            <a:xfrm>
              <a:off x="18029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2"/>
            <p:cNvSpPr/>
            <p:nvPr/>
          </p:nvSpPr>
          <p:spPr>
            <a:xfrm>
              <a:off x="19044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2"/>
            <p:cNvSpPr/>
            <p:nvPr/>
          </p:nvSpPr>
          <p:spPr>
            <a:xfrm>
              <a:off x="20062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2"/>
            <p:cNvSpPr/>
            <p:nvPr/>
          </p:nvSpPr>
          <p:spPr>
            <a:xfrm>
              <a:off x="210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2"/>
            <p:cNvSpPr/>
            <p:nvPr/>
          </p:nvSpPr>
          <p:spPr>
            <a:xfrm>
              <a:off x="220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2"/>
            <p:cNvSpPr/>
            <p:nvPr/>
          </p:nvSpPr>
          <p:spPr>
            <a:xfrm>
              <a:off x="23110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2"/>
            <p:cNvSpPr/>
            <p:nvPr/>
          </p:nvSpPr>
          <p:spPr>
            <a:xfrm>
              <a:off x="241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2"/>
            <p:cNvSpPr/>
            <p:nvPr/>
          </p:nvSpPr>
          <p:spPr>
            <a:xfrm>
              <a:off x="251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2"/>
            <p:cNvSpPr/>
            <p:nvPr/>
          </p:nvSpPr>
          <p:spPr>
            <a:xfrm>
              <a:off x="261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2"/>
            <p:cNvSpPr/>
            <p:nvPr/>
          </p:nvSpPr>
          <p:spPr>
            <a:xfrm>
              <a:off x="271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2"/>
            <p:cNvSpPr/>
            <p:nvPr/>
          </p:nvSpPr>
          <p:spPr>
            <a:xfrm>
              <a:off x="281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2"/>
            <p:cNvSpPr/>
            <p:nvPr/>
          </p:nvSpPr>
          <p:spPr>
            <a:xfrm>
              <a:off x="292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2"/>
            <p:cNvSpPr/>
            <p:nvPr/>
          </p:nvSpPr>
          <p:spPr>
            <a:xfrm>
              <a:off x="302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2"/>
            <p:cNvSpPr/>
            <p:nvPr/>
          </p:nvSpPr>
          <p:spPr>
            <a:xfrm>
              <a:off x="312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2"/>
            <p:cNvSpPr/>
            <p:nvPr/>
          </p:nvSpPr>
          <p:spPr>
            <a:xfrm>
              <a:off x="322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2"/>
            <p:cNvSpPr/>
            <p:nvPr/>
          </p:nvSpPr>
          <p:spPr>
            <a:xfrm>
              <a:off x="33266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2"/>
            <p:cNvSpPr/>
            <p:nvPr/>
          </p:nvSpPr>
          <p:spPr>
            <a:xfrm>
              <a:off x="342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2"/>
            <p:cNvSpPr/>
            <p:nvPr/>
          </p:nvSpPr>
          <p:spPr>
            <a:xfrm>
              <a:off x="352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2"/>
            <p:cNvSpPr/>
            <p:nvPr/>
          </p:nvSpPr>
          <p:spPr>
            <a:xfrm>
              <a:off x="363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2"/>
            <p:cNvSpPr/>
            <p:nvPr/>
          </p:nvSpPr>
          <p:spPr>
            <a:xfrm>
              <a:off x="373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2"/>
            <p:cNvSpPr/>
            <p:nvPr/>
          </p:nvSpPr>
          <p:spPr>
            <a:xfrm>
              <a:off x="3834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2"/>
            <p:cNvSpPr/>
            <p:nvPr/>
          </p:nvSpPr>
          <p:spPr>
            <a:xfrm>
              <a:off x="393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2"/>
            <p:cNvSpPr/>
            <p:nvPr/>
          </p:nvSpPr>
          <p:spPr>
            <a:xfrm>
              <a:off x="403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2"/>
            <p:cNvSpPr/>
            <p:nvPr/>
          </p:nvSpPr>
          <p:spPr>
            <a:xfrm>
              <a:off x="413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2"/>
            <p:cNvSpPr/>
            <p:nvPr/>
          </p:nvSpPr>
          <p:spPr>
            <a:xfrm>
              <a:off x="42407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2"/>
            <p:cNvSpPr/>
            <p:nvPr/>
          </p:nvSpPr>
          <p:spPr>
            <a:xfrm>
              <a:off x="434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2"/>
            <p:cNvSpPr/>
            <p:nvPr/>
          </p:nvSpPr>
          <p:spPr>
            <a:xfrm>
              <a:off x="444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2"/>
            <p:cNvSpPr/>
            <p:nvPr/>
          </p:nvSpPr>
          <p:spPr>
            <a:xfrm>
              <a:off x="45455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2"/>
            <p:cNvSpPr/>
            <p:nvPr/>
          </p:nvSpPr>
          <p:spPr>
            <a:xfrm>
              <a:off x="464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2"/>
            <p:cNvSpPr/>
            <p:nvPr/>
          </p:nvSpPr>
          <p:spPr>
            <a:xfrm>
              <a:off x="474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2"/>
            <p:cNvSpPr/>
            <p:nvPr/>
          </p:nvSpPr>
          <p:spPr>
            <a:xfrm>
              <a:off x="485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2"/>
            <p:cNvSpPr/>
            <p:nvPr/>
          </p:nvSpPr>
          <p:spPr>
            <a:xfrm>
              <a:off x="495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2"/>
            <p:cNvSpPr/>
            <p:nvPr/>
          </p:nvSpPr>
          <p:spPr>
            <a:xfrm>
              <a:off x="505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2"/>
            <p:cNvSpPr/>
            <p:nvPr/>
          </p:nvSpPr>
          <p:spPr>
            <a:xfrm>
              <a:off x="515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2"/>
            <p:cNvSpPr/>
            <p:nvPr/>
          </p:nvSpPr>
          <p:spPr>
            <a:xfrm>
              <a:off x="52566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2"/>
            <p:cNvSpPr/>
            <p:nvPr/>
          </p:nvSpPr>
          <p:spPr>
            <a:xfrm>
              <a:off x="535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2"/>
            <p:cNvSpPr/>
            <p:nvPr/>
          </p:nvSpPr>
          <p:spPr>
            <a:xfrm>
              <a:off x="545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2"/>
            <p:cNvSpPr/>
            <p:nvPr/>
          </p:nvSpPr>
          <p:spPr>
            <a:xfrm>
              <a:off x="556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2"/>
            <p:cNvSpPr/>
            <p:nvPr/>
          </p:nvSpPr>
          <p:spPr>
            <a:xfrm>
              <a:off x="566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2"/>
            <p:cNvSpPr/>
            <p:nvPr/>
          </p:nvSpPr>
          <p:spPr>
            <a:xfrm>
              <a:off x="57644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2"/>
            <p:cNvSpPr/>
            <p:nvPr/>
          </p:nvSpPr>
          <p:spPr>
            <a:xfrm>
              <a:off x="586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2"/>
            <p:cNvSpPr/>
            <p:nvPr/>
          </p:nvSpPr>
          <p:spPr>
            <a:xfrm>
              <a:off x="596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2"/>
            <p:cNvSpPr/>
            <p:nvPr/>
          </p:nvSpPr>
          <p:spPr>
            <a:xfrm>
              <a:off x="606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2"/>
            <p:cNvSpPr/>
            <p:nvPr/>
          </p:nvSpPr>
          <p:spPr>
            <a:xfrm>
              <a:off x="61710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2"/>
            <p:cNvSpPr/>
            <p:nvPr/>
          </p:nvSpPr>
          <p:spPr>
            <a:xfrm>
              <a:off x="627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2"/>
            <p:cNvSpPr/>
            <p:nvPr/>
          </p:nvSpPr>
          <p:spPr>
            <a:xfrm>
              <a:off x="637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2"/>
            <p:cNvSpPr/>
            <p:nvPr/>
          </p:nvSpPr>
          <p:spPr>
            <a:xfrm>
              <a:off x="64755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2"/>
            <p:cNvSpPr/>
            <p:nvPr/>
          </p:nvSpPr>
          <p:spPr>
            <a:xfrm>
              <a:off x="657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2"/>
            <p:cNvSpPr/>
            <p:nvPr/>
          </p:nvSpPr>
          <p:spPr>
            <a:xfrm>
              <a:off x="667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2"/>
            <p:cNvSpPr/>
            <p:nvPr/>
          </p:nvSpPr>
          <p:spPr>
            <a:xfrm>
              <a:off x="678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2"/>
            <p:cNvSpPr/>
            <p:nvPr/>
          </p:nvSpPr>
          <p:spPr>
            <a:xfrm>
              <a:off x="6881800" y="3527650"/>
              <a:ext cx="52700" cy="52400"/>
            </a:xfrm>
            <a:custGeom>
              <a:rect b="b" l="l" r="r" t="t"/>
              <a:pathLst>
                <a:path extrusionOk="0" h="2096" w="2108">
                  <a:moveTo>
                    <a:pt x="1060" y="0"/>
                  </a:moveTo>
                  <a:cubicBezTo>
                    <a:pt x="477" y="0"/>
                    <a:pt x="1" y="465"/>
                    <a:pt x="1" y="1048"/>
                  </a:cubicBezTo>
                  <a:cubicBezTo>
                    <a:pt x="1" y="1632"/>
                    <a:pt x="477" y="2096"/>
                    <a:pt x="1060" y="2096"/>
                  </a:cubicBezTo>
                  <a:cubicBezTo>
                    <a:pt x="1632" y="2096"/>
                    <a:pt x="2108" y="1632"/>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2"/>
            <p:cNvSpPr/>
            <p:nvPr/>
          </p:nvSpPr>
          <p:spPr>
            <a:xfrm>
              <a:off x="698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2"/>
            <p:cNvSpPr/>
            <p:nvPr/>
          </p:nvSpPr>
          <p:spPr>
            <a:xfrm>
              <a:off x="708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2"/>
            <p:cNvSpPr/>
            <p:nvPr/>
          </p:nvSpPr>
          <p:spPr>
            <a:xfrm>
              <a:off x="7186600" y="3527650"/>
              <a:ext cx="52400" cy="52400"/>
            </a:xfrm>
            <a:custGeom>
              <a:rect b="b" l="l" r="r" t="t"/>
              <a:pathLst>
                <a:path extrusionOk="0" h="2096" w="2096">
                  <a:moveTo>
                    <a:pt x="1048" y="0"/>
                  </a:moveTo>
                  <a:cubicBezTo>
                    <a:pt x="477" y="0"/>
                    <a:pt x="1" y="465"/>
                    <a:pt x="1" y="1048"/>
                  </a:cubicBezTo>
                  <a:cubicBezTo>
                    <a:pt x="1" y="1632"/>
                    <a:pt x="477" y="2096"/>
                    <a:pt x="1048" y="2096"/>
                  </a:cubicBezTo>
                  <a:cubicBezTo>
                    <a:pt x="1632" y="2096"/>
                    <a:pt x="2096" y="1632"/>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2"/>
            <p:cNvSpPr/>
            <p:nvPr/>
          </p:nvSpPr>
          <p:spPr>
            <a:xfrm>
              <a:off x="728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2"/>
            <p:cNvSpPr/>
            <p:nvPr/>
          </p:nvSpPr>
          <p:spPr>
            <a:xfrm>
              <a:off x="27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2"/>
            <p:cNvSpPr/>
            <p:nvPr/>
          </p:nvSpPr>
          <p:spPr>
            <a:xfrm>
              <a:off x="3807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2"/>
            <p:cNvSpPr/>
            <p:nvPr/>
          </p:nvSpPr>
          <p:spPr>
            <a:xfrm>
              <a:off x="4825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2"/>
            <p:cNvSpPr/>
            <p:nvPr/>
          </p:nvSpPr>
          <p:spPr>
            <a:xfrm>
              <a:off x="58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2"/>
            <p:cNvSpPr/>
            <p:nvPr/>
          </p:nvSpPr>
          <p:spPr>
            <a:xfrm>
              <a:off x="68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2"/>
            <p:cNvSpPr/>
            <p:nvPr/>
          </p:nvSpPr>
          <p:spPr>
            <a:xfrm>
              <a:off x="7873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2"/>
            <p:cNvSpPr/>
            <p:nvPr/>
          </p:nvSpPr>
          <p:spPr>
            <a:xfrm>
              <a:off x="8888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2"/>
            <p:cNvSpPr/>
            <p:nvPr/>
          </p:nvSpPr>
          <p:spPr>
            <a:xfrm>
              <a:off x="99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2"/>
            <p:cNvSpPr/>
            <p:nvPr/>
          </p:nvSpPr>
          <p:spPr>
            <a:xfrm>
              <a:off x="10918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2"/>
            <p:cNvSpPr/>
            <p:nvPr/>
          </p:nvSpPr>
          <p:spPr>
            <a:xfrm>
              <a:off x="11936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2"/>
            <p:cNvSpPr/>
            <p:nvPr/>
          </p:nvSpPr>
          <p:spPr>
            <a:xfrm>
              <a:off x="12951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2"/>
            <p:cNvSpPr/>
            <p:nvPr/>
          </p:nvSpPr>
          <p:spPr>
            <a:xfrm>
              <a:off x="13966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2"/>
            <p:cNvSpPr/>
            <p:nvPr/>
          </p:nvSpPr>
          <p:spPr>
            <a:xfrm>
              <a:off x="1498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2"/>
            <p:cNvSpPr/>
            <p:nvPr/>
          </p:nvSpPr>
          <p:spPr>
            <a:xfrm>
              <a:off x="15999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2"/>
            <p:cNvSpPr/>
            <p:nvPr/>
          </p:nvSpPr>
          <p:spPr>
            <a:xfrm>
              <a:off x="1701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2"/>
            <p:cNvSpPr/>
            <p:nvPr/>
          </p:nvSpPr>
          <p:spPr>
            <a:xfrm>
              <a:off x="18029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2"/>
            <p:cNvSpPr/>
            <p:nvPr/>
          </p:nvSpPr>
          <p:spPr>
            <a:xfrm>
              <a:off x="19044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2"/>
            <p:cNvSpPr/>
            <p:nvPr/>
          </p:nvSpPr>
          <p:spPr>
            <a:xfrm>
              <a:off x="20062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2"/>
            <p:cNvSpPr/>
            <p:nvPr/>
          </p:nvSpPr>
          <p:spPr>
            <a:xfrm>
              <a:off x="210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2"/>
            <p:cNvSpPr/>
            <p:nvPr/>
          </p:nvSpPr>
          <p:spPr>
            <a:xfrm>
              <a:off x="220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2"/>
            <p:cNvSpPr/>
            <p:nvPr/>
          </p:nvSpPr>
          <p:spPr>
            <a:xfrm>
              <a:off x="23110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2"/>
            <p:cNvSpPr/>
            <p:nvPr/>
          </p:nvSpPr>
          <p:spPr>
            <a:xfrm>
              <a:off x="241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2"/>
            <p:cNvSpPr/>
            <p:nvPr/>
          </p:nvSpPr>
          <p:spPr>
            <a:xfrm>
              <a:off x="251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2"/>
            <p:cNvSpPr/>
            <p:nvPr/>
          </p:nvSpPr>
          <p:spPr>
            <a:xfrm>
              <a:off x="261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2"/>
            <p:cNvSpPr/>
            <p:nvPr/>
          </p:nvSpPr>
          <p:spPr>
            <a:xfrm>
              <a:off x="271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2"/>
            <p:cNvSpPr/>
            <p:nvPr/>
          </p:nvSpPr>
          <p:spPr>
            <a:xfrm>
              <a:off x="281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2"/>
            <p:cNvSpPr/>
            <p:nvPr/>
          </p:nvSpPr>
          <p:spPr>
            <a:xfrm>
              <a:off x="292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2"/>
            <p:cNvSpPr/>
            <p:nvPr/>
          </p:nvSpPr>
          <p:spPr>
            <a:xfrm>
              <a:off x="302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2"/>
            <p:cNvSpPr/>
            <p:nvPr/>
          </p:nvSpPr>
          <p:spPr>
            <a:xfrm>
              <a:off x="312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2"/>
            <p:cNvSpPr/>
            <p:nvPr/>
          </p:nvSpPr>
          <p:spPr>
            <a:xfrm>
              <a:off x="322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2"/>
            <p:cNvSpPr/>
            <p:nvPr/>
          </p:nvSpPr>
          <p:spPr>
            <a:xfrm>
              <a:off x="33266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2"/>
            <p:cNvSpPr/>
            <p:nvPr/>
          </p:nvSpPr>
          <p:spPr>
            <a:xfrm>
              <a:off x="342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2"/>
            <p:cNvSpPr/>
            <p:nvPr/>
          </p:nvSpPr>
          <p:spPr>
            <a:xfrm>
              <a:off x="352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2"/>
            <p:cNvSpPr/>
            <p:nvPr/>
          </p:nvSpPr>
          <p:spPr>
            <a:xfrm>
              <a:off x="363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2"/>
            <p:cNvSpPr/>
            <p:nvPr/>
          </p:nvSpPr>
          <p:spPr>
            <a:xfrm>
              <a:off x="373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2"/>
            <p:cNvSpPr/>
            <p:nvPr/>
          </p:nvSpPr>
          <p:spPr>
            <a:xfrm>
              <a:off x="3834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2"/>
            <p:cNvSpPr/>
            <p:nvPr/>
          </p:nvSpPr>
          <p:spPr>
            <a:xfrm>
              <a:off x="393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2"/>
            <p:cNvSpPr/>
            <p:nvPr/>
          </p:nvSpPr>
          <p:spPr>
            <a:xfrm>
              <a:off x="403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2"/>
            <p:cNvSpPr/>
            <p:nvPr/>
          </p:nvSpPr>
          <p:spPr>
            <a:xfrm>
              <a:off x="413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2"/>
            <p:cNvSpPr/>
            <p:nvPr/>
          </p:nvSpPr>
          <p:spPr>
            <a:xfrm>
              <a:off x="42407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2"/>
            <p:cNvSpPr/>
            <p:nvPr/>
          </p:nvSpPr>
          <p:spPr>
            <a:xfrm>
              <a:off x="434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2"/>
            <p:cNvSpPr/>
            <p:nvPr/>
          </p:nvSpPr>
          <p:spPr>
            <a:xfrm>
              <a:off x="444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2"/>
            <p:cNvSpPr/>
            <p:nvPr/>
          </p:nvSpPr>
          <p:spPr>
            <a:xfrm>
              <a:off x="45455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2"/>
            <p:cNvSpPr/>
            <p:nvPr/>
          </p:nvSpPr>
          <p:spPr>
            <a:xfrm>
              <a:off x="464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2"/>
            <p:cNvSpPr/>
            <p:nvPr/>
          </p:nvSpPr>
          <p:spPr>
            <a:xfrm>
              <a:off x="474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2"/>
            <p:cNvSpPr/>
            <p:nvPr/>
          </p:nvSpPr>
          <p:spPr>
            <a:xfrm>
              <a:off x="485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2"/>
            <p:cNvSpPr/>
            <p:nvPr/>
          </p:nvSpPr>
          <p:spPr>
            <a:xfrm>
              <a:off x="495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2"/>
            <p:cNvSpPr/>
            <p:nvPr/>
          </p:nvSpPr>
          <p:spPr>
            <a:xfrm>
              <a:off x="505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2"/>
            <p:cNvSpPr/>
            <p:nvPr/>
          </p:nvSpPr>
          <p:spPr>
            <a:xfrm>
              <a:off x="515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2"/>
            <p:cNvSpPr/>
            <p:nvPr/>
          </p:nvSpPr>
          <p:spPr>
            <a:xfrm>
              <a:off x="52566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2"/>
            <p:cNvSpPr/>
            <p:nvPr/>
          </p:nvSpPr>
          <p:spPr>
            <a:xfrm>
              <a:off x="535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2"/>
            <p:cNvSpPr/>
            <p:nvPr/>
          </p:nvSpPr>
          <p:spPr>
            <a:xfrm>
              <a:off x="545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2"/>
            <p:cNvSpPr/>
            <p:nvPr/>
          </p:nvSpPr>
          <p:spPr>
            <a:xfrm>
              <a:off x="556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2"/>
            <p:cNvSpPr/>
            <p:nvPr/>
          </p:nvSpPr>
          <p:spPr>
            <a:xfrm>
              <a:off x="566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2"/>
            <p:cNvSpPr/>
            <p:nvPr/>
          </p:nvSpPr>
          <p:spPr>
            <a:xfrm>
              <a:off x="57644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2"/>
            <p:cNvSpPr/>
            <p:nvPr/>
          </p:nvSpPr>
          <p:spPr>
            <a:xfrm>
              <a:off x="586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2"/>
            <p:cNvSpPr/>
            <p:nvPr/>
          </p:nvSpPr>
          <p:spPr>
            <a:xfrm>
              <a:off x="596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2"/>
            <p:cNvSpPr/>
            <p:nvPr/>
          </p:nvSpPr>
          <p:spPr>
            <a:xfrm>
              <a:off x="606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2"/>
            <p:cNvSpPr/>
            <p:nvPr/>
          </p:nvSpPr>
          <p:spPr>
            <a:xfrm>
              <a:off x="61710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2"/>
            <p:cNvSpPr/>
            <p:nvPr/>
          </p:nvSpPr>
          <p:spPr>
            <a:xfrm>
              <a:off x="627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2"/>
            <p:cNvSpPr/>
            <p:nvPr/>
          </p:nvSpPr>
          <p:spPr>
            <a:xfrm>
              <a:off x="637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2"/>
            <p:cNvSpPr/>
            <p:nvPr/>
          </p:nvSpPr>
          <p:spPr>
            <a:xfrm>
              <a:off x="64755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2"/>
            <p:cNvSpPr/>
            <p:nvPr/>
          </p:nvSpPr>
          <p:spPr>
            <a:xfrm>
              <a:off x="657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2"/>
            <p:cNvSpPr/>
            <p:nvPr/>
          </p:nvSpPr>
          <p:spPr>
            <a:xfrm>
              <a:off x="667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2"/>
            <p:cNvSpPr/>
            <p:nvPr/>
          </p:nvSpPr>
          <p:spPr>
            <a:xfrm>
              <a:off x="678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2"/>
            <p:cNvSpPr/>
            <p:nvPr/>
          </p:nvSpPr>
          <p:spPr>
            <a:xfrm>
              <a:off x="6881800" y="3682725"/>
              <a:ext cx="52700" cy="52400"/>
            </a:xfrm>
            <a:custGeom>
              <a:rect b="b" l="l" r="r" t="t"/>
              <a:pathLst>
                <a:path extrusionOk="0" h="2096"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2"/>
            <p:cNvSpPr/>
            <p:nvPr/>
          </p:nvSpPr>
          <p:spPr>
            <a:xfrm>
              <a:off x="698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2"/>
            <p:cNvSpPr/>
            <p:nvPr/>
          </p:nvSpPr>
          <p:spPr>
            <a:xfrm>
              <a:off x="708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2"/>
            <p:cNvSpPr/>
            <p:nvPr/>
          </p:nvSpPr>
          <p:spPr>
            <a:xfrm>
              <a:off x="7186600" y="3682725"/>
              <a:ext cx="52400" cy="52400"/>
            </a:xfrm>
            <a:custGeom>
              <a:rect b="b" l="l" r="r" t="t"/>
              <a:pathLst>
                <a:path extrusionOk="0" h="2096"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2"/>
            <p:cNvSpPr/>
            <p:nvPr/>
          </p:nvSpPr>
          <p:spPr>
            <a:xfrm>
              <a:off x="728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2"/>
            <p:cNvSpPr/>
            <p:nvPr/>
          </p:nvSpPr>
          <p:spPr>
            <a:xfrm>
              <a:off x="27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2"/>
            <p:cNvSpPr/>
            <p:nvPr/>
          </p:nvSpPr>
          <p:spPr>
            <a:xfrm>
              <a:off x="3807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2"/>
            <p:cNvSpPr/>
            <p:nvPr/>
          </p:nvSpPr>
          <p:spPr>
            <a:xfrm>
              <a:off x="4825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2"/>
            <p:cNvSpPr/>
            <p:nvPr/>
          </p:nvSpPr>
          <p:spPr>
            <a:xfrm>
              <a:off x="58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2"/>
            <p:cNvSpPr/>
            <p:nvPr/>
          </p:nvSpPr>
          <p:spPr>
            <a:xfrm>
              <a:off x="68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2"/>
            <p:cNvSpPr/>
            <p:nvPr/>
          </p:nvSpPr>
          <p:spPr>
            <a:xfrm>
              <a:off x="7873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2"/>
            <p:cNvSpPr/>
            <p:nvPr/>
          </p:nvSpPr>
          <p:spPr>
            <a:xfrm>
              <a:off x="8888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2"/>
            <p:cNvSpPr/>
            <p:nvPr/>
          </p:nvSpPr>
          <p:spPr>
            <a:xfrm>
              <a:off x="99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2"/>
            <p:cNvSpPr/>
            <p:nvPr/>
          </p:nvSpPr>
          <p:spPr>
            <a:xfrm>
              <a:off x="10918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2"/>
            <p:cNvSpPr/>
            <p:nvPr/>
          </p:nvSpPr>
          <p:spPr>
            <a:xfrm>
              <a:off x="11936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2"/>
            <p:cNvSpPr/>
            <p:nvPr/>
          </p:nvSpPr>
          <p:spPr>
            <a:xfrm>
              <a:off x="12951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2"/>
            <p:cNvSpPr/>
            <p:nvPr/>
          </p:nvSpPr>
          <p:spPr>
            <a:xfrm>
              <a:off x="13966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2"/>
            <p:cNvSpPr/>
            <p:nvPr/>
          </p:nvSpPr>
          <p:spPr>
            <a:xfrm>
              <a:off x="1498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2"/>
            <p:cNvSpPr/>
            <p:nvPr/>
          </p:nvSpPr>
          <p:spPr>
            <a:xfrm>
              <a:off x="15999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2"/>
            <p:cNvSpPr/>
            <p:nvPr/>
          </p:nvSpPr>
          <p:spPr>
            <a:xfrm>
              <a:off x="1701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2"/>
            <p:cNvSpPr/>
            <p:nvPr/>
          </p:nvSpPr>
          <p:spPr>
            <a:xfrm>
              <a:off x="18029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2"/>
            <p:cNvSpPr/>
            <p:nvPr/>
          </p:nvSpPr>
          <p:spPr>
            <a:xfrm>
              <a:off x="19044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2"/>
            <p:cNvSpPr/>
            <p:nvPr/>
          </p:nvSpPr>
          <p:spPr>
            <a:xfrm>
              <a:off x="20062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2"/>
            <p:cNvSpPr/>
            <p:nvPr/>
          </p:nvSpPr>
          <p:spPr>
            <a:xfrm>
              <a:off x="210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2"/>
            <p:cNvSpPr/>
            <p:nvPr/>
          </p:nvSpPr>
          <p:spPr>
            <a:xfrm>
              <a:off x="220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2"/>
            <p:cNvSpPr/>
            <p:nvPr/>
          </p:nvSpPr>
          <p:spPr>
            <a:xfrm>
              <a:off x="23110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2"/>
            <p:cNvSpPr/>
            <p:nvPr/>
          </p:nvSpPr>
          <p:spPr>
            <a:xfrm>
              <a:off x="241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2"/>
            <p:cNvSpPr/>
            <p:nvPr/>
          </p:nvSpPr>
          <p:spPr>
            <a:xfrm>
              <a:off x="251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2"/>
            <p:cNvSpPr/>
            <p:nvPr/>
          </p:nvSpPr>
          <p:spPr>
            <a:xfrm>
              <a:off x="261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2"/>
            <p:cNvSpPr/>
            <p:nvPr/>
          </p:nvSpPr>
          <p:spPr>
            <a:xfrm>
              <a:off x="271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2"/>
            <p:cNvSpPr/>
            <p:nvPr/>
          </p:nvSpPr>
          <p:spPr>
            <a:xfrm>
              <a:off x="281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2"/>
            <p:cNvSpPr/>
            <p:nvPr/>
          </p:nvSpPr>
          <p:spPr>
            <a:xfrm>
              <a:off x="292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2"/>
            <p:cNvSpPr/>
            <p:nvPr/>
          </p:nvSpPr>
          <p:spPr>
            <a:xfrm>
              <a:off x="302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2"/>
            <p:cNvSpPr/>
            <p:nvPr/>
          </p:nvSpPr>
          <p:spPr>
            <a:xfrm>
              <a:off x="312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2"/>
            <p:cNvSpPr/>
            <p:nvPr/>
          </p:nvSpPr>
          <p:spPr>
            <a:xfrm>
              <a:off x="322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2"/>
            <p:cNvSpPr/>
            <p:nvPr/>
          </p:nvSpPr>
          <p:spPr>
            <a:xfrm>
              <a:off x="33266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2"/>
            <p:cNvSpPr/>
            <p:nvPr/>
          </p:nvSpPr>
          <p:spPr>
            <a:xfrm>
              <a:off x="342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2"/>
            <p:cNvSpPr/>
            <p:nvPr/>
          </p:nvSpPr>
          <p:spPr>
            <a:xfrm>
              <a:off x="352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2"/>
            <p:cNvSpPr/>
            <p:nvPr/>
          </p:nvSpPr>
          <p:spPr>
            <a:xfrm>
              <a:off x="363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2"/>
            <p:cNvSpPr/>
            <p:nvPr/>
          </p:nvSpPr>
          <p:spPr>
            <a:xfrm>
              <a:off x="373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2"/>
            <p:cNvSpPr/>
            <p:nvPr/>
          </p:nvSpPr>
          <p:spPr>
            <a:xfrm>
              <a:off x="3834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2"/>
            <p:cNvSpPr/>
            <p:nvPr/>
          </p:nvSpPr>
          <p:spPr>
            <a:xfrm>
              <a:off x="393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2"/>
            <p:cNvSpPr/>
            <p:nvPr/>
          </p:nvSpPr>
          <p:spPr>
            <a:xfrm>
              <a:off x="403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2"/>
            <p:cNvSpPr/>
            <p:nvPr/>
          </p:nvSpPr>
          <p:spPr>
            <a:xfrm>
              <a:off x="413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2"/>
            <p:cNvSpPr/>
            <p:nvPr/>
          </p:nvSpPr>
          <p:spPr>
            <a:xfrm>
              <a:off x="42407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2"/>
            <p:cNvSpPr/>
            <p:nvPr/>
          </p:nvSpPr>
          <p:spPr>
            <a:xfrm>
              <a:off x="434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2"/>
            <p:cNvSpPr/>
            <p:nvPr/>
          </p:nvSpPr>
          <p:spPr>
            <a:xfrm>
              <a:off x="444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2"/>
            <p:cNvSpPr/>
            <p:nvPr/>
          </p:nvSpPr>
          <p:spPr>
            <a:xfrm>
              <a:off x="45455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2"/>
            <p:cNvSpPr/>
            <p:nvPr/>
          </p:nvSpPr>
          <p:spPr>
            <a:xfrm>
              <a:off x="464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2"/>
            <p:cNvSpPr/>
            <p:nvPr/>
          </p:nvSpPr>
          <p:spPr>
            <a:xfrm>
              <a:off x="474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2"/>
            <p:cNvSpPr/>
            <p:nvPr/>
          </p:nvSpPr>
          <p:spPr>
            <a:xfrm>
              <a:off x="485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2"/>
            <p:cNvSpPr/>
            <p:nvPr/>
          </p:nvSpPr>
          <p:spPr>
            <a:xfrm>
              <a:off x="495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2"/>
            <p:cNvSpPr/>
            <p:nvPr/>
          </p:nvSpPr>
          <p:spPr>
            <a:xfrm>
              <a:off x="505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2"/>
            <p:cNvSpPr/>
            <p:nvPr/>
          </p:nvSpPr>
          <p:spPr>
            <a:xfrm>
              <a:off x="515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2"/>
            <p:cNvSpPr/>
            <p:nvPr/>
          </p:nvSpPr>
          <p:spPr>
            <a:xfrm>
              <a:off x="52566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2"/>
            <p:cNvSpPr/>
            <p:nvPr/>
          </p:nvSpPr>
          <p:spPr>
            <a:xfrm>
              <a:off x="535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2"/>
            <p:cNvSpPr/>
            <p:nvPr/>
          </p:nvSpPr>
          <p:spPr>
            <a:xfrm>
              <a:off x="545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2"/>
            <p:cNvSpPr/>
            <p:nvPr/>
          </p:nvSpPr>
          <p:spPr>
            <a:xfrm>
              <a:off x="556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2"/>
            <p:cNvSpPr/>
            <p:nvPr/>
          </p:nvSpPr>
          <p:spPr>
            <a:xfrm>
              <a:off x="566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2"/>
            <p:cNvSpPr/>
            <p:nvPr/>
          </p:nvSpPr>
          <p:spPr>
            <a:xfrm>
              <a:off x="57644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2"/>
            <p:cNvSpPr/>
            <p:nvPr/>
          </p:nvSpPr>
          <p:spPr>
            <a:xfrm>
              <a:off x="586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2"/>
            <p:cNvSpPr/>
            <p:nvPr/>
          </p:nvSpPr>
          <p:spPr>
            <a:xfrm>
              <a:off x="596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2"/>
            <p:cNvSpPr/>
            <p:nvPr/>
          </p:nvSpPr>
          <p:spPr>
            <a:xfrm>
              <a:off x="606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2"/>
            <p:cNvSpPr/>
            <p:nvPr/>
          </p:nvSpPr>
          <p:spPr>
            <a:xfrm>
              <a:off x="61710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2"/>
            <p:cNvSpPr/>
            <p:nvPr/>
          </p:nvSpPr>
          <p:spPr>
            <a:xfrm>
              <a:off x="627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2"/>
            <p:cNvSpPr/>
            <p:nvPr/>
          </p:nvSpPr>
          <p:spPr>
            <a:xfrm>
              <a:off x="637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2"/>
            <p:cNvSpPr/>
            <p:nvPr/>
          </p:nvSpPr>
          <p:spPr>
            <a:xfrm>
              <a:off x="64755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2"/>
            <p:cNvSpPr/>
            <p:nvPr/>
          </p:nvSpPr>
          <p:spPr>
            <a:xfrm>
              <a:off x="657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2"/>
            <p:cNvSpPr/>
            <p:nvPr/>
          </p:nvSpPr>
          <p:spPr>
            <a:xfrm>
              <a:off x="667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2"/>
            <p:cNvSpPr/>
            <p:nvPr/>
          </p:nvSpPr>
          <p:spPr>
            <a:xfrm>
              <a:off x="678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2"/>
            <p:cNvSpPr/>
            <p:nvPr/>
          </p:nvSpPr>
          <p:spPr>
            <a:xfrm>
              <a:off x="6881800" y="3837800"/>
              <a:ext cx="52700" cy="52425"/>
            </a:xfrm>
            <a:custGeom>
              <a:rect b="b" l="l" r="r" t="t"/>
              <a:pathLst>
                <a:path extrusionOk="0" h="2097"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2"/>
            <p:cNvSpPr/>
            <p:nvPr/>
          </p:nvSpPr>
          <p:spPr>
            <a:xfrm>
              <a:off x="698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2"/>
            <p:cNvSpPr/>
            <p:nvPr/>
          </p:nvSpPr>
          <p:spPr>
            <a:xfrm>
              <a:off x="708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2"/>
            <p:cNvSpPr/>
            <p:nvPr/>
          </p:nvSpPr>
          <p:spPr>
            <a:xfrm>
              <a:off x="7186600" y="3837800"/>
              <a:ext cx="52400" cy="52425"/>
            </a:xfrm>
            <a:custGeom>
              <a:rect b="b" l="l" r="r" t="t"/>
              <a:pathLst>
                <a:path extrusionOk="0" h="2097"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2"/>
            <p:cNvSpPr/>
            <p:nvPr/>
          </p:nvSpPr>
          <p:spPr>
            <a:xfrm>
              <a:off x="728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2"/>
            <p:cNvSpPr/>
            <p:nvPr/>
          </p:nvSpPr>
          <p:spPr>
            <a:xfrm>
              <a:off x="27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2"/>
            <p:cNvSpPr/>
            <p:nvPr/>
          </p:nvSpPr>
          <p:spPr>
            <a:xfrm>
              <a:off x="3807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2"/>
            <p:cNvSpPr/>
            <p:nvPr/>
          </p:nvSpPr>
          <p:spPr>
            <a:xfrm>
              <a:off x="4825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2"/>
            <p:cNvSpPr/>
            <p:nvPr/>
          </p:nvSpPr>
          <p:spPr>
            <a:xfrm>
              <a:off x="58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2"/>
            <p:cNvSpPr/>
            <p:nvPr/>
          </p:nvSpPr>
          <p:spPr>
            <a:xfrm>
              <a:off x="68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2"/>
            <p:cNvSpPr/>
            <p:nvPr/>
          </p:nvSpPr>
          <p:spPr>
            <a:xfrm>
              <a:off x="7873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2"/>
            <p:cNvSpPr/>
            <p:nvPr/>
          </p:nvSpPr>
          <p:spPr>
            <a:xfrm>
              <a:off x="8888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2"/>
            <p:cNvSpPr/>
            <p:nvPr/>
          </p:nvSpPr>
          <p:spPr>
            <a:xfrm>
              <a:off x="99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2"/>
            <p:cNvSpPr/>
            <p:nvPr/>
          </p:nvSpPr>
          <p:spPr>
            <a:xfrm>
              <a:off x="10918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2"/>
            <p:cNvSpPr/>
            <p:nvPr/>
          </p:nvSpPr>
          <p:spPr>
            <a:xfrm>
              <a:off x="11936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2"/>
            <p:cNvSpPr/>
            <p:nvPr/>
          </p:nvSpPr>
          <p:spPr>
            <a:xfrm>
              <a:off x="12951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2"/>
            <p:cNvSpPr/>
            <p:nvPr/>
          </p:nvSpPr>
          <p:spPr>
            <a:xfrm>
              <a:off x="13966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2"/>
            <p:cNvSpPr/>
            <p:nvPr/>
          </p:nvSpPr>
          <p:spPr>
            <a:xfrm>
              <a:off x="1498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2"/>
            <p:cNvSpPr/>
            <p:nvPr/>
          </p:nvSpPr>
          <p:spPr>
            <a:xfrm>
              <a:off x="15999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2"/>
            <p:cNvSpPr/>
            <p:nvPr/>
          </p:nvSpPr>
          <p:spPr>
            <a:xfrm>
              <a:off x="1701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2"/>
            <p:cNvSpPr/>
            <p:nvPr/>
          </p:nvSpPr>
          <p:spPr>
            <a:xfrm>
              <a:off x="18029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2"/>
            <p:cNvSpPr/>
            <p:nvPr/>
          </p:nvSpPr>
          <p:spPr>
            <a:xfrm>
              <a:off x="19044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2"/>
            <p:cNvSpPr/>
            <p:nvPr/>
          </p:nvSpPr>
          <p:spPr>
            <a:xfrm>
              <a:off x="20062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2"/>
            <p:cNvSpPr/>
            <p:nvPr/>
          </p:nvSpPr>
          <p:spPr>
            <a:xfrm>
              <a:off x="210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2"/>
            <p:cNvSpPr/>
            <p:nvPr/>
          </p:nvSpPr>
          <p:spPr>
            <a:xfrm>
              <a:off x="220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2"/>
            <p:cNvSpPr/>
            <p:nvPr/>
          </p:nvSpPr>
          <p:spPr>
            <a:xfrm>
              <a:off x="23110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2"/>
            <p:cNvSpPr/>
            <p:nvPr/>
          </p:nvSpPr>
          <p:spPr>
            <a:xfrm>
              <a:off x="241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2"/>
            <p:cNvSpPr/>
            <p:nvPr/>
          </p:nvSpPr>
          <p:spPr>
            <a:xfrm>
              <a:off x="251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2"/>
            <p:cNvSpPr/>
            <p:nvPr/>
          </p:nvSpPr>
          <p:spPr>
            <a:xfrm>
              <a:off x="261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2"/>
            <p:cNvSpPr/>
            <p:nvPr/>
          </p:nvSpPr>
          <p:spPr>
            <a:xfrm>
              <a:off x="271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2"/>
            <p:cNvSpPr/>
            <p:nvPr/>
          </p:nvSpPr>
          <p:spPr>
            <a:xfrm>
              <a:off x="281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2"/>
            <p:cNvSpPr/>
            <p:nvPr/>
          </p:nvSpPr>
          <p:spPr>
            <a:xfrm>
              <a:off x="292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2"/>
            <p:cNvSpPr/>
            <p:nvPr/>
          </p:nvSpPr>
          <p:spPr>
            <a:xfrm>
              <a:off x="302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2"/>
            <p:cNvSpPr/>
            <p:nvPr/>
          </p:nvSpPr>
          <p:spPr>
            <a:xfrm>
              <a:off x="312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2"/>
            <p:cNvSpPr/>
            <p:nvPr/>
          </p:nvSpPr>
          <p:spPr>
            <a:xfrm>
              <a:off x="322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2"/>
            <p:cNvSpPr/>
            <p:nvPr/>
          </p:nvSpPr>
          <p:spPr>
            <a:xfrm>
              <a:off x="33266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2"/>
            <p:cNvSpPr/>
            <p:nvPr/>
          </p:nvSpPr>
          <p:spPr>
            <a:xfrm>
              <a:off x="342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2"/>
            <p:cNvSpPr/>
            <p:nvPr/>
          </p:nvSpPr>
          <p:spPr>
            <a:xfrm>
              <a:off x="352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2"/>
            <p:cNvSpPr/>
            <p:nvPr/>
          </p:nvSpPr>
          <p:spPr>
            <a:xfrm>
              <a:off x="363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2"/>
            <p:cNvSpPr/>
            <p:nvPr/>
          </p:nvSpPr>
          <p:spPr>
            <a:xfrm>
              <a:off x="373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2"/>
            <p:cNvSpPr/>
            <p:nvPr/>
          </p:nvSpPr>
          <p:spPr>
            <a:xfrm>
              <a:off x="3834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2"/>
            <p:cNvSpPr/>
            <p:nvPr/>
          </p:nvSpPr>
          <p:spPr>
            <a:xfrm>
              <a:off x="393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2"/>
            <p:cNvSpPr/>
            <p:nvPr/>
          </p:nvSpPr>
          <p:spPr>
            <a:xfrm>
              <a:off x="403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2"/>
            <p:cNvSpPr/>
            <p:nvPr/>
          </p:nvSpPr>
          <p:spPr>
            <a:xfrm>
              <a:off x="413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2"/>
            <p:cNvSpPr/>
            <p:nvPr/>
          </p:nvSpPr>
          <p:spPr>
            <a:xfrm>
              <a:off x="42407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2"/>
            <p:cNvSpPr/>
            <p:nvPr/>
          </p:nvSpPr>
          <p:spPr>
            <a:xfrm>
              <a:off x="434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2"/>
            <p:cNvSpPr/>
            <p:nvPr/>
          </p:nvSpPr>
          <p:spPr>
            <a:xfrm>
              <a:off x="444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2"/>
            <p:cNvSpPr/>
            <p:nvPr/>
          </p:nvSpPr>
          <p:spPr>
            <a:xfrm>
              <a:off x="45455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2"/>
            <p:cNvSpPr/>
            <p:nvPr/>
          </p:nvSpPr>
          <p:spPr>
            <a:xfrm>
              <a:off x="464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2"/>
            <p:cNvSpPr/>
            <p:nvPr/>
          </p:nvSpPr>
          <p:spPr>
            <a:xfrm>
              <a:off x="474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2"/>
            <p:cNvSpPr/>
            <p:nvPr/>
          </p:nvSpPr>
          <p:spPr>
            <a:xfrm>
              <a:off x="485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2"/>
            <p:cNvSpPr/>
            <p:nvPr/>
          </p:nvSpPr>
          <p:spPr>
            <a:xfrm>
              <a:off x="495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2"/>
            <p:cNvSpPr/>
            <p:nvPr/>
          </p:nvSpPr>
          <p:spPr>
            <a:xfrm>
              <a:off x="505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2"/>
            <p:cNvSpPr/>
            <p:nvPr/>
          </p:nvSpPr>
          <p:spPr>
            <a:xfrm>
              <a:off x="515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2"/>
            <p:cNvSpPr/>
            <p:nvPr/>
          </p:nvSpPr>
          <p:spPr>
            <a:xfrm>
              <a:off x="52566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2"/>
            <p:cNvSpPr/>
            <p:nvPr/>
          </p:nvSpPr>
          <p:spPr>
            <a:xfrm>
              <a:off x="535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2"/>
            <p:cNvSpPr/>
            <p:nvPr/>
          </p:nvSpPr>
          <p:spPr>
            <a:xfrm>
              <a:off x="545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2"/>
            <p:cNvSpPr/>
            <p:nvPr/>
          </p:nvSpPr>
          <p:spPr>
            <a:xfrm>
              <a:off x="556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2"/>
            <p:cNvSpPr/>
            <p:nvPr/>
          </p:nvSpPr>
          <p:spPr>
            <a:xfrm>
              <a:off x="566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2"/>
            <p:cNvSpPr/>
            <p:nvPr/>
          </p:nvSpPr>
          <p:spPr>
            <a:xfrm>
              <a:off x="57644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2"/>
            <p:cNvSpPr/>
            <p:nvPr/>
          </p:nvSpPr>
          <p:spPr>
            <a:xfrm>
              <a:off x="586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2"/>
            <p:cNvSpPr/>
            <p:nvPr/>
          </p:nvSpPr>
          <p:spPr>
            <a:xfrm>
              <a:off x="596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2"/>
            <p:cNvSpPr/>
            <p:nvPr/>
          </p:nvSpPr>
          <p:spPr>
            <a:xfrm>
              <a:off x="606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2"/>
            <p:cNvSpPr/>
            <p:nvPr/>
          </p:nvSpPr>
          <p:spPr>
            <a:xfrm>
              <a:off x="61710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2"/>
            <p:cNvSpPr/>
            <p:nvPr/>
          </p:nvSpPr>
          <p:spPr>
            <a:xfrm>
              <a:off x="627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2"/>
            <p:cNvSpPr/>
            <p:nvPr/>
          </p:nvSpPr>
          <p:spPr>
            <a:xfrm>
              <a:off x="637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2"/>
            <p:cNvSpPr/>
            <p:nvPr/>
          </p:nvSpPr>
          <p:spPr>
            <a:xfrm>
              <a:off x="64755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2"/>
            <p:cNvSpPr/>
            <p:nvPr/>
          </p:nvSpPr>
          <p:spPr>
            <a:xfrm>
              <a:off x="657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2"/>
            <p:cNvSpPr/>
            <p:nvPr/>
          </p:nvSpPr>
          <p:spPr>
            <a:xfrm>
              <a:off x="667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2"/>
            <p:cNvSpPr/>
            <p:nvPr/>
          </p:nvSpPr>
          <p:spPr>
            <a:xfrm>
              <a:off x="678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2"/>
            <p:cNvSpPr/>
            <p:nvPr/>
          </p:nvSpPr>
          <p:spPr>
            <a:xfrm>
              <a:off x="6881800" y="3992875"/>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2"/>
            <p:cNvSpPr/>
            <p:nvPr/>
          </p:nvSpPr>
          <p:spPr>
            <a:xfrm>
              <a:off x="698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2"/>
            <p:cNvSpPr/>
            <p:nvPr/>
          </p:nvSpPr>
          <p:spPr>
            <a:xfrm>
              <a:off x="708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2"/>
            <p:cNvSpPr/>
            <p:nvPr/>
          </p:nvSpPr>
          <p:spPr>
            <a:xfrm>
              <a:off x="7186600" y="3992875"/>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2"/>
            <p:cNvSpPr/>
            <p:nvPr/>
          </p:nvSpPr>
          <p:spPr>
            <a:xfrm>
              <a:off x="728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2"/>
            <p:cNvSpPr/>
            <p:nvPr/>
          </p:nvSpPr>
          <p:spPr>
            <a:xfrm>
              <a:off x="27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2"/>
            <p:cNvSpPr/>
            <p:nvPr/>
          </p:nvSpPr>
          <p:spPr>
            <a:xfrm>
              <a:off x="3807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2"/>
            <p:cNvSpPr/>
            <p:nvPr/>
          </p:nvSpPr>
          <p:spPr>
            <a:xfrm>
              <a:off x="4825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2"/>
            <p:cNvSpPr/>
            <p:nvPr/>
          </p:nvSpPr>
          <p:spPr>
            <a:xfrm>
              <a:off x="58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2"/>
            <p:cNvSpPr/>
            <p:nvPr/>
          </p:nvSpPr>
          <p:spPr>
            <a:xfrm>
              <a:off x="68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2"/>
            <p:cNvSpPr/>
            <p:nvPr/>
          </p:nvSpPr>
          <p:spPr>
            <a:xfrm>
              <a:off x="7873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2"/>
            <p:cNvSpPr/>
            <p:nvPr/>
          </p:nvSpPr>
          <p:spPr>
            <a:xfrm>
              <a:off x="8888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2"/>
            <p:cNvSpPr/>
            <p:nvPr/>
          </p:nvSpPr>
          <p:spPr>
            <a:xfrm>
              <a:off x="99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2"/>
            <p:cNvSpPr/>
            <p:nvPr/>
          </p:nvSpPr>
          <p:spPr>
            <a:xfrm>
              <a:off x="10918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2"/>
            <p:cNvSpPr/>
            <p:nvPr/>
          </p:nvSpPr>
          <p:spPr>
            <a:xfrm>
              <a:off x="11936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2"/>
            <p:cNvSpPr/>
            <p:nvPr/>
          </p:nvSpPr>
          <p:spPr>
            <a:xfrm>
              <a:off x="12951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2"/>
            <p:cNvSpPr/>
            <p:nvPr/>
          </p:nvSpPr>
          <p:spPr>
            <a:xfrm>
              <a:off x="13966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2"/>
            <p:cNvSpPr/>
            <p:nvPr/>
          </p:nvSpPr>
          <p:spPr>
            <a:xfrm>
              <a:off x="1498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2"/>
            <p:cNvSpPr/>
            <p:nvPr/>
          </p:nvSpPr>
          <p:spPr>
            <a:xfrm>
              <a:off x="15999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2"/>
            <p:cNvSpPr/>
            <p:nvPr/>
          </p:nvSpPr>
          <p:spPr>
            <a:xfrm>
              <a:off x="1701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2"/>
            <p:cNvSpPr/>
            <p:nvPr/>
          </p:nvSpPr>
          <p:spPr>
            <a:xfrm>
              <a:off x="18029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2"/>
            <p:cNvSpPr/>
            <p:nvPr/>
          </p:nvSpPr>
          <p:spPr>
            <a:xfrm>
              <a:off x="19044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2"/>
            <p:cNvSpPr/>
            <p:nvPr/>
          </p:nvSpPr>
          <p:spPr>
            <a:xfrm>
              <a:off x="20062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2"/>
            <p:cNvSpPr/>
            <p:nvPr/>
          </p:nvSpPr>
          <p:spPr>
            <a:xfrm>
              <a:off x="210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2"/>
            <p:cNvSpPr/>
            <p:nvPr/>
          </p:nvSpPr>
          <p:spPr>
            <a:xfrm>
              <a:off x="220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2"/>
            <p:cNvSpPr/>
            <p:nvPr/>
          </p:nvSpPr>
          <p:spPr>
            <a:xfrm>
              <a:off x="23110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2"/>
            <p:cNvSpPr/>
            <p:nvPr/>
          </p:nvSpPr>
          <p:spPr>
            <a:xfrm>
              <a:off x="241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2"/>
            <p:cNvSpPr/>
            <p:nvPr/>
          </p:nvSpPr>
          <p:spPr>
            <a:xfrm>
              <a:off x="251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2"/>
            <p:cNvSpPr/>
            <p:nvPr/>
          </p:nvSpPr>
          <p:spPr>
            <a:xfrm>
              <a:off x="261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2"/>
            <p:cNvSpPr/>
            <p:nvPr/>
          </p:nvSpPr>
          <p:spPr>
            <a:xfrm>
              <a:off x="271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2"/>
            <p:cNvSpPr/>
            <p:nvPr/>
          </p:nvSpPr>
          <p:spPr>
            <a:xfrm>
              <a:off x="281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2"/>
            <p:cNvSpPr/>
            <p:nvPr/>
          </p:nvSpPr>
          <p:spPr>
            <a:xfrm>
              <a:off x="292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2"/>
            <p:cNvSpPr/>
            <p:nvPr/>
          </p:nvSpPr>
          <p:spPr>
            <a:xfrm>
              <a:off x="302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2"/>
            <p:cNvSpPr/>
            <p:nvPr/>
          </p:nvSpPr>
          <p:spPr>
            <a:xfrm>
              <a:off x="312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2"/>
            <p:cNvSpPr/>
            <p:nvPr/>
          </p:nvSpPr>
          <p:spPr>
            <a:xfrm>
              <a:off x="322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2"/>
            <p:cNvSpPr/>
            <p:nvPr/>
          </p:nvSpPr>
          <p:spPr>
            <a:xfrm>
              <a:off x="33266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2"/>
            <p:cNvSpPr/>
            <p:nvPr/>
          </p:nvSpPr>
          <p:spPr>
            <a:xfrm>
              <a:off x="342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2"/>
            <p:cNvSpPr/>
            <p:nvPr/>
          </p:nvSpPr>
          <p:spPr>
            <a:xfrm>
              <a:off x="352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2"/>
            <p:cNvSpPr/>
            <p:nvPr/>
          </p:nvSpPr>
          <p:spPr>
            <a:xfrm>
              <a:off x="363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2"/>
            <p:cNvSpPr/>
            <p:nvPr/>
          </p:nvSpPr>
          <p:spPr>
            <a:xfrm>
              <a:off x="373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2"/>
            <p:cNvSpPr/>
            <p:nvPr/>
          </p:nvSpPr>
          <p:spPr>
            <a:xfrm>
              <a:off x="3834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2"/>
            <p:cNvSpPr/>
            <p:nvPr/>
          </p:nvSpPr>
          <p:spPr>
            <a:xfrm>
              <a:off x="393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2"/>
            <p:cNvSpPr/>
            <p:nvPr/>
          </p:nvSpPr>
          <p:spPr>
            <a:xfrm>
              <a:off x="403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2"/>
            <p:cNvSpPr/>
            <p:nvPr/>
          </p:nvSpPr>
          <p:spPr>
            <a:xfrm>
              <a:off x="413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2"/>
            <p:cNvSpPr/>
            <p:nvPr/>
          </p:nvSpPr>
          <p:spPr>
            <a:xfrm>
              <a:off x="42407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2"/>
            <p:cNvSpPr/>
            <p:nvPr/>
          </p:nvSpPr>
          <p:spPr>
            <a:xfrm>
              <a:off x="434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2"/>
            <p:cNvSpPr/>
            <p:nvPr/>
          </p:nvSpPr>
          <p:spPr>
            <a:xfrm>
              <a:off x="444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2"/>
            <p:cNvSpPr/>
            <p:nvPr/>
          </p:nvSpPr>
          <p:spPr>
            <a:xfrm>
              <a:off x="45455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2"/>
            <p:cNvSpPr/>
            <p:nvPr/>
          </p:nvSpPr>
          <p:spPr>
            <a:xfrm>
              <a:off x="464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2"/>
            <p:cNvSpPr/>
            <p:nvPr/>
          </p:nvSpPr>
          <p:spPr>
            <a:xfrm>
              <a:off x="474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2"/>
            <p:cNvSpPr/>
            <p:nvPr/>
          </p:nvSpPr>
          <p:spPr>
            <a:xfrm>
              <a:off x="485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2"/>
            <p:cNvSpPr/>
            <p:nvPr/>
          </p:nvSpPr>
          <p:spPr>
            <a:xfrm>
              <a:off x="495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2"/>
            <p:cNvSpPr/>
            <p:nvPr/>
          </p:nvSpPr>
          <p:spPr>
            <a:xfrm>
              <a:off x="505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2"/>
            <p:cNvSpPr/>
            <p:nvPr/>
          </p:nvSpPr>
          <p:spPr>
            <a:xfrm>
              <a:off x="515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2"/>
            <p:cNvSpPr/>
            <p:nvPr/>
          </p:nvSpPr>
          <p:spPr>
            <a:xfrm>
              <a:off x="52566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2"/>
            <p:cNvSpPr/>
            <p:nvPr/>
          </p:nvSpPr>
          <p:spPr>
            <a:xfrm>
              <a:off x="535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2"/>
            <p:cNvSpPr/>
            <p:nvPr/>
          </p:nvSpPr>
          <p:spPr>
            <a:xfrm>
              <a:off x="545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2"/>
            <p:cNvSpPr/>
            <p:nvPr/>
          </p:nvSpPr>
          <p:spPr>
            <a:xfrm>
              <a:off x="556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2"/>
            <p:cNvSpPr/>
            <p:nvPr/>
          </p:nvSpPr>
          <p:spPr>
            <a:xfrm>
              <a:off x="566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2"/>
            <p:cNvSpPr/>
            <p:nvPr/>
          </p:nvSpPr>
          <p:spPr>
            <a:xfrm>
              <a:off x="57644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2"/>
            <p:cNvSpPr/>
            <p:nvPr/>
          </p:nvSpPr>
          <p:spPr>
            <a:xfrm>
              <a:off x="586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2"/>
            <p:cNvSpPr/>
            <p:nvPr/>
          </p:nvSpPr>
          <p:spPr>
            <a:xfrm>
              <a:off x="596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2"/>
            <p:cNvSpPr/>
            <p:nvPr/>
          </p:nvSpPr>
          <p:spPr>
            <a:xfrm>
              <a:off x="606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2"/>
            <p:cNvSpPr/>
            <p:nvPr/>
          </p:nvSpPr>
          <p:spPr>
            <a:xfrm>
              <a:off x="61710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2"/>
            <p:cNvSpPr/>
            <p:nvPr/>
          </p:nvSpPr>
          <p:spPr>
            <a:xfrm>
              <a:off x="627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2"/>
            <p:cNvSpPr/>
            <p:nvPr/>
          </p:nvSpPr>
          <p:spPr>
            <a:xfrm>
              <a:off x="637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2"/>
            <p:cNvSpPr/>
            <p:nvPr/>
          </p:nvSpPr>
          <p:spPr>
            <a:xfrm>
              <a:off x="64755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2"/>
            <p:cNvSpPr/>
            <p:nvPr/>
          </p:nvSpPr>
          <p:spPr>
            <a:xfrm>
              <a:off x="657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2"/>
            <p:cNvSpPr/>
            <p:nvPr/>
          </p:nvSpPr>
          <p:spPr>
            <a:xfrm>
              <a:off x="667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2"/>
            <p:cNvSpPr/>
            <p:nvPr/>
          </p:nvSpPr>
          <p:spPr>
            <a:xfrm>
              <a:off x="678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2"/>
            <p:cNvSpPr/>
            <p:nvPr/>
          </p:nvSpPr>
          <p:spPr>
            <a:xfrm>
              <a:off x="6881800" y="4147950"/>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2"/>
            <p:cNvSpPr/>
            <p:nvPr/>
          </p:nvSpPr>
          <p:spPr>
            <a:xfrm>
              <a:off x="698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2"/>
            <p:cNvSpPr/>
            <p:nvPr/>
          </p:nvSpPr>
          <p:spPr>
            <a:xfrm>
              <a:off x="708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2"/>
            <p:cNvSpPr/>
            <p:nvPr/>
          </p:nvSpPr>
          <p:spPr>
            <a:xfrm>
              <a:off x="7186600" y="4147950"/>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2"/>
            <p:cNvSpPr/>
            <p:nvPr/>
          </p:nvSpPr>
          <p:spPr>
            <a:xfrm>
              <a:off x="728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2"/>
            <p:cNvSpPr/>
            <p:nvPr/>
          </p:nvSpPr>
          <p:spPr>
            <a:xfrm>
              <a:off x="27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7" y="1631"/>
                    <a:pt x="2107" y="1048"/>
                  </a:cubicBezTo>
                  <a:cubicBezTo>
                    <a:pt x="2107"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2"/>
            <p:cNvSpPr/>
            <p:nvPr/>
          </p:nvSpPr>
          <p:spPr>
            <a:xfrm>
              <a:off x="3807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2"/>
            <p:cNvSpPr/>
            <p:nvPr/>
          </p:nvSpPr>
          <p:spPr>
            <a:xfrm>
              <a:off x="4825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2"/>
            <p:cNvSpPr/>
            <p:nvPr/>
          </p:nvSpPr>
          <p:spPr>
            <a:xfrm>
              <a:off x="58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2"/>
            <p:cNvSpPr/>
            <p:nvPr/>
          </p:nvSpPr>
          <p:spPr>
            <a:xfrm>
              <a:off x="68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2"/>
            <p:cNvSpPr/>
            <p:nvPr/>
          </p:nvSpPr>
          <p:spPr>
            <a:xfrm>
              <a:off x="7873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2"/>
            <p:cNvSpPr/>
            <p:nvPr/>
          </p:nvSpPr>
          <p:spPr>
            <a:xfrm>
              <a:off x="8888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2"/>
            <p:cNvSpPr/>
            <p:nvPr/>
          </p:nvSpPr>
          <p:spPr>
            <a:xfrm>
              <a:off x="99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2"/>
            <p:cNvSpPr/>
            <p:nvPr/>
          </p:nvSpPr>
          <p:spPr>
            <a:xfrm>
              <a:off x="10918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2"/>
            <p:cNvSpPr/>
            <p:nvPr/>
          </p:nvSpPr>
          <p:spPr>
            <a:xfrm>
              <a:off x="11936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2"/>
            <p:cNvSpPr/>
            <p:nvPr/>
          </p:nvSpPr>
          <p:spPr>
            <a:xfrm>
              <a:off x="12951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2"/>
            <p:cNvSpPr/>
            <p:nvPr/>
          </p:nvSpPr>
          <p:spPr>
            <a:xfrm>
              <a:off x="13966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2"/>
            <p:cNvSpPr/>
            <p:nvPr/>
          </p:nvSpPr>
          <p:spPr>
            <a:xfrm>
              <a:off x="1498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2"/>
            <p:cNvSpPr/>
            <p:nvPr/>
          </p:nvSpPr>
          <p:spPr>
            <a:xfrm>
              <a:off x="15999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2"/>
            <p:cNvSpPr/>
            <p:nvPr/>
          </p:nvSpPr>
          <p:spPr>
            <a:xfrm>
              <a:off x="1701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2"/>
            <p:cNvSpPr/>
            <p:nvPr/>
          </p:nvSpPr>
          <p:spPr>
            <a:xfrm>
              <a:off x="18029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2"/>
            <p:cNvSpPr/>
            <p:nvPr/>
          </p:nvSpPr>
          <p:spPr>
            <a:xfrm>
              <a:off x="19044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2"/>
            <p:cNvSpPr/>
            <p:nvPr/>
          </p:nvSpPr>
          <p:spPr>
            <a:xfrm>
              <a:off x="20062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2"/>
            <p:cNvSpPr/>
            <p:nvPr/>
          </p:nvSpPr>
          <p:spPr>
            <a:xfrm>
              <a:off x="210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2"/>
            <p:cNvSpPr/>
            <p:nvPr/>
          </p:nvSpPr>
          <p:spPr>
            <a:xfrm>
              <a:off x="220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2"/>
            <p:cNvSpPr/>
            <p:nvPr/>
          </p:nvSpPr>
          <p:spPr>
            <a:xfrm>
              <a:off x="23110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2"/>
            <p:cNvSpPr/>
            <p:nvPr/>
          </p:nvSpPr>
          <p:spPr>
            <a:xfrm>
              <a:off x="241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2"/>
            <p:cNvSpPr/>
            <p:nvPr/>
          </p:nvSpPr>
          <p:spPr>
            <a:xfrm>
              <a:off x="251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2"/>
            <p:cNvSpPr/>
            <p:nvPr/>
          </p:nvSpPr>
          <p:spPr>
            <a:xfrm>
              <a:off x="261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2"/>
            <p:cNvSpPr/>
            <p:nvPr/>
          </p:nvSpPr>
          <p:spPr>
            <a:xfrm>
              <a:off x="271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2"/>
            <p:cNvSpPr/>
            <p:nvPr/>
          </p:nvSpPr>
          <p:spPr>
            <a:xfrm>
              <a:off x="281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2"/>
            <p:cNvSpPr/>
            <p:nvPr/>
          </p:nvSpPr>
          <p:spPr>
            <a:xfrm>
              <a:off x="292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2"/>
            <p:cNvSpPr/>
            <p:nvPr/>
          </p:nvSpPr>
          <p:spPr>
            <a:xfrm>
              <a:off x="302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2"/>
            <p:cNvSpPr/>
            <p:nvPr/>
          </p:nvSpPr>
          <p:spPr>
            <a:xfrm>
              <a:off x="312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2"/>
            <p:cNvSpPr/>
            <p:nvPr/>
          </p:nvSpPr>
          <p:spPr>
            <a:xfrm>
              <a:off x="322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2"/>
            <p:cNvSpPr/>
            <p:nvPr/>
          </p:nvSpPr>
          <p:spPr>
            <a:xfrm>
              <a:off x="33266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2"/>
            <p:cNvSpPr/>
            <p:nvPr/>
          </p:nvSpPr>
          <p:spPr>
            <a:xfrm>
              <a:off x="342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2"/>
            <p:cNvSpPr/>
            <p:nvPr/>
          </p:nvSpPr>
          <p:spPr>
            <a:xfrm>
              <a:off x="352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2"/>
            <p:cNvSpPr/>
            <p:nvPr/>
          </p:nvSpPr>
          <p:spPr>
            <a:xfrm>
              <a:off x="363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2"/>
            <p:cNvSpPr/>
            <p:nvPr/>
          </p:nvSpPr>
          <p:spPr>
            <a:xfrm>
              <a:off x="373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2"/>
            <p:cNvSpPr/>
            <p:nvPr/>
          </p:nvSpPr>
          <p:spPr>
            <a:xfrm>
              <a:off x="3834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2"/>
            <p:cNvSpPr/>
            <p:nvPr/>
          </p:nvSpPr>
          <p:spPr>
            <a:xfrm>
              <a:off x="393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2"/>
            <p:cNvSpPr/>
            <p:nvPr/>
          </p:nvSpPr>
          <p:spPr>
            <a:xfrm>
              <a:off x="403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2"/>
            <p:cNvSpPr/>
            <p:nvPr/>
          </p:nvSpPr>
          <p:spPr>
            <a:xfrm>
              <a:off x="413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2"/>
            <p:cNvSpPr/>
            <p:nvPr/>
          </p:nvSpPr>
          <p:spPr>
            <a:xfrm>
              <a:off x="42407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2"/>
            <p:cNvSpPr/>
            <p:nvPr/>
          </p:nvSpPr>
          <p:spPr>
            <a:xfrm>
              <a:off x="434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2"/>
            <p:cNvSpPr/>
            <p:nvPr/>
          </p:nvSpPr>
          <p:spPr>
            <a:xfrm>
              <a:off x="444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2"/>
            <p:cNvSpPr/>
            <p:nvPr/>
          </p:nvSpPr>
          <p:spPr>
            <a:xfrm>
              <a:off x="45455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2"/>
            <p:cNvSpPr/>
            <p:nvPr/>
          </p:nvSpPr>
          <p:spPr>
            <a:xfrm>
              <a:off x="464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2"/>
            <p:cNvSpPr/>
            <p:nvPr/>
          </p:nvSpPr>
          <p:spPr>
            <a:xfrm>
              <a:off x="474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2"/>
            <p:cNvSpPr/>
            <p:nvPr/>
          </p:nvSpPr>
          <p:spPr>
            <a:xfrm>
              <a:off x="485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2"/>
            <p:cNvSpPr/>
            <p:nvPr/>
          </p:nvSpPr>
          <p:spPr>
            <a:xfrm>
              <a:off x="495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2"/>
            <p:cNvSpPr/>
            <p:nvPr/>
          </p:nvSpPr>
          <p:spPr>
            <a:xfrm>
              <a:off x="505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2"/>
            <p:cNvSpPr/>
            <p:nvPr/>
          </p:nvSpPr>
          <p:spPr>
            <a:xfrm>
              <a:off x="515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2"/>
            <p:cNvSpPr/>
            <p:nvPr/>
          </p:nvSpPr>
          <p:spPr>
            <a:xfrm>
              <a:off x="52566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2"/>
            <p:cNvSpPr/>
            <p:nvPr/>
          </p:nvSpPr>
          <p:spPr>
            <a:xfrm>
              <a:off x="535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2"/>
            <p:cNvSpPr/>
            <p:nvPr/>
          </p:nvSpPr>
          <p:spPr>
            <a:xfrm>
              <a:off x="545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2"/>
            <p:cNvSpPr/>
            <p:nvPr/>
          </p:nvSpPr>
          <p:spPr>
            <a:xfrm>
              <a:off x="556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2"/>
            <p:cNvSpPr/>
            <p:nvPr/>
          </p:nvSpPr>
          <p:spPr>
            <a:xfrm>
              <a:off x="566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2"/>
            <p:cNvSpPr/>
            <p:nvPr/>
          </p:nvSpPr>
          <p:spPr>
            <a:xfrm>
              <a:off x="57644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2"/>
            <p:cNvSpPr/>
            <p:nvPr/>
          </p:nvSpPr>
          <p:spPr>
            <a:xfrm>
              <a:off x="586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2"/>
            <p:cNvSpPr/>
            <p:nvPr/>
          </p:nvSpPr>
          <p:spPr>
            <a:xfrm>
              <a:off x="596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2"/>
            <p:cNvSpPr/>
            <p:nvPr/>
          </p:nvSpPr>
          <p:spPr>
            <a:xfrm>
              <a:off x="606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2"/>
            <p:cNvSpPr/>
            <p:nvPr/>
          </p:nvSpPr>
          <p:spPr>
            <a:xfrm>
              <a:off x="61710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2"/>
            <p:cNvSpPr/>
            <p:nvPr/>
          </p:nvSpPr>
          <p:spPr>
            <a:xfrm>
              <a:off x="627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2"/>
            <p:cNvSpPr/>
            <p:nvPr/>
          </p:nvSpPr>
          <p:spPr>
            <a:xfrm>
              <a:off x="637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2"/>
            <p:cNvSpPr/>
            <p:nvPr/>
          </p:nvSpPr>
          <p:spPr>
            <a:xfrm>
              <a:off x="64755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2"/>
            <p:cNvSpPr/>
            <p:nvPr/>
          </p:nvSpPr>
          <p:spPr>
            <a:xfrm>
              <a:off x="657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2"/>
            <p:cNvSpPr/>
            <p:nvPr/>
          </p:nvSpPr>
          <p:spPr>
            <a:xfrm>
              <a:off x="667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2"/>
            <p:cNvSpPr/>
            <p:nvPr/>
          </p:nvSpPr>
          <p:spPr>
            <a:xfrm>
              <a:off x="678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2"/>
            <p:cNvSpPr/>
            <p:nvPr/>
          </p:nvSpPr>
          <p:spPr>
            <a:xfrm>
              <a:off x="6881800" y="4303050"/>
              <a:ext cx="52700" cy="52700"/>
            </a:xfrm>
            <a:custGeom>
              <a:rect b="b" l="l" r="r" t="t"/>
              <a:pathLst>
                <a:path extrusionOk="0" h="2108" w="2108">
                  <a:moveTo>
                    <a:pt x="1060" y="0"/>
                  </a:moveTo>
                  <a:cubicBezTo>
                    <a:pt x="477" y="0"/>
                    <a:pt x="1" y="476"/>
                    <a:pt x="1" y="1048"/>
                  </a:cubicBezTo>
                  <a:cubicBezTo>
                    <a:pt x="1" y="1631"/>
                    <a:pt x="477" y="2107"/>
                    <a:pt x="1060" y="2107"/>
                  </a:cubicBezTo>
                  <a:cubicBezTo>
                    <a:pt x="1632" y="2107"/>
                    <a:pt x="2108" y="1631"/>
                    <a:pt x="2108" y="1048"/>
                  </a:cubicBezTo>
                  <a:cubicBezTo>
                    <a:pt x="2108" y="476"/>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2"/>
            <p:cNvSpPr/>
            <p:nvPr/>
          </p:nvSpPr>
          <p:spPr>
            <a:xfrm>
              <a:off x="698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2"/>
            <p:cNvSpPr/>
            <p:nvPr/>
          </p:nvSpPr>
          <p:spPr>
            <a:xfrm>
              <a:off x="708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2"/>
            <p:cNvSpPr/>
            <p:nvPr/>
          </p:nvSpPr>
          <p:spPr>
            <a:xfrm>
              <a:off x="7186600" y="4303050"/>
              <a:ext cx="52400" cy="52700"/>
            </a:xfrm>
            <a:custGeom>
              <a:rect b="b" l="l" r="r" t="t"/>
              <a:pathLst>
                <a:path extrusionOk="0" h="2108" w="2096">
                  <a:moveTo>
                    <a:pt x="1048" y="0"/>
                  </a:moveTo>
                  <a:cubicBezTo>
                    <a:pt x="477" y="0"/>
                    <a:pt x="1" y="476"/>
                    <a:pt x="1" y="1048"/>
                  </a:cubicBezTo>
                  <a:cubicBezTo>
                    <a:pt x="1" y="1631"/>
                    <a:pt x="477" y="2107"/>
                    <a:pt x="1048" y="2107"/>
                  </a:cubicBezTo>
                  <a:cubicBezTo>
                    <a:pt x="1632" y="2107"/>
                    <a:pt x="2096" y="1631"/>
                    <a:pt x="2096" y="1048"/>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2"/>
            <p:cNvSpPr/>
            <p:nvPr/>
          </p:nvSpPr>
          <p:spPr>
            <a:xfrm>
              <a:off x="728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2"/>
            <p:cNvSpPr/>
            <p:nvPr/>
          </p:nvSpPr>
          <p:spPr>
            <a:xfrm>
              <a:off x="27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7" y="1631"/>
                    <a:pt x="2107" y="1060"/>
                  </a:cubicBezTo>
                  <a:cubicBezTo>
                    <a:pt x="2107"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2"/>
            <p:cNvSpPr/>
            <p:nvPr/>
          </p:nvSpPr>
          <p:spPr>
            <a:xfrm>
              <a:off x="3807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2"/>
            <p:cNvSpPr/>
            <p:nvPr/>
          </p:nvSpPr>
          <p:spPr>
            <a:xfrm>
              <a:off x="4825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2"/>
            <p:cNvSpPr/>
            <p:nvPr/>
          </p:nvSpPr>
          <p:spPr>
            <a:xfrm>
              <a:off x="58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2"/>
            <p:cNvSpPr/>
            <p:nvPr/>
          </p:nvSpPr>
          <p:spPr>
            <a:xfrm>
              <a:off x="68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2"/>
            <p:cNvSpPr/>
            <p:nvPr/>
          </p:nvSpPr>
          <p:spPr>
            <a:xfrm>
              <a:off x="7873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2"/>
            <p:cNvSpPr/>
            <p:nvPr/>
          </p:nvSpPr>
          <p:spPr>
            <a:xfrm>
              <a:off x="8888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2"/>
            <p:cNvSpPr/>
            <p:nvPr/>
          </p:nvSpPr>
          <p:spPr>
            <a:xfrm>
              <a:off x="99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2"/>
            <p:cNvSpPr/>
            <p:nvPr/>
          </p:nvSpPr>
          <p:spPr>
            <a:xfrm>
              <a:off x="10918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2"/>
            <p:cNvSpPr/>
            <p:nvPr/>
          </p:nvSpPr>
          <p:spPr>
            <a:xfrm>
              <a:off x="11936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2"/>
            <p:cNvSpPr/>
            <p:nvPr/>
          </p:nvSpPr>
          <p:spPr>
            <a:xfrm>
              <a:off x="12951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2"/>
            <p:cNvSpPr/>
            <p:nvPr/>
          </p:nvSpPr>
          <p:spPr>
            <a:xfrm>
              <a:off x="13966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2"/>
            <p:cNvSpPr/>
            <p:nvPr/>
          </p:nvSpPr>
          <p:spPr>
            <a:xfrm>
              <a:off x="1498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2"/>
            <p:cNvSpPr/>
            <p:nvPr/>
          </p:nvSpPr>
          <p:spPr>
            <a:xfrm>
              <a:off x="15999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2"/>
            <p:cNvSpPr/>
            <p:nvPr/>
          </p:nvSpPr>
          <p:spPr>
            <a:xfrm>
              <a:off x="1701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2"/>
            <p:cNvSpPr/>
            <p:nvPr/>
          </p:nvSpPr>
          <p:spPr>
            <a:xfrm>
              <a:off x="18029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2"/>
            <p:cNvSpPr/>
            <p:nvPr/>
          </p:nvSpPr>
          <p:spPr>
            <a:xfrm>
              <a:off x="19044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2"/>
            <p:cNvSpPr/>
            <p:nvPr/>
          </p:nvSpPr>
          <p:spPr>
            <a:xfrm>
              <a:off x="20062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2"/>
            <p:cNvSpPr/>
            <p:nvPr/>
          </p:nvSpPr>
          <p:spPr>
            <a:xfrm>
              <a:off x="210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2"/>
            <p:cNvSpPr/>
            <p:nvPr/>
          </p:nvSpPr>
          <p:spPr>
            <a:xfrm>
              <a:off x="220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2"/>
            <p:cNvSpPr/>
            <p:nvPr/>
          </p:nvSpPr>
          <p:spPr>
            <a:xfrm>
              <a:off x="23110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2"/>
            <p:cNvSpPr/>
            <p:nvPr/>
          </p:nvSpPr>
          <p:spPr>
            <a:xfrm>
              <a:off x="241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2"/>
            <p:cNvSpPr/>
            <p:nvPr/>
          </p:nvSpPr>
          <p:spPr>
            <a:xfrm>
              <a:off x="251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2"/>
            <p:cNvSpPr/>
            <p:nvPr/>
          </p:nvSpPr>
          <p:spPr>
            <a:xfrm>
              <a:off x="261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2"/>
            <p:cNvSpPr/>
            <p:nvPr/>
          </p:nvSpPr>
          <p:spPr>
            <a:xfrm>
              <a:off x="271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2"/>
            <p:cNvSpPr/>
            <p:nvPr/>
          </p:nvSpPr>
          <p:spPr>
            <a:xfrm>
              <a:off x="281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2"/>
            <p:cNvSpPr/>
            <p:nvPr/>
          </p:nvSpPr>
          <p:spPr>
            <a:xfrm>
              <a:off x="292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2"/>
            <p:cNvSpPr/>
            <p:nvPr/>
          </p:nvSpPr>
          <p:spPr>
            <a:xfrm>
              <a:off x="302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2"/>
            <p:cNvSpPr/>
            <p:nvPr/>
          </p:nvSpPr>
          <p:spPr>
            <a:xfrm>
              <a:off x="312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2"/>
            <p:cNvSpPr/>
            <p:nvPr/>
          </p:nvSpPr>
          <p:spPr>
            <a:xfrm>
              <a:off x="322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2"/>
            <p:cNvSpPr/>
            <p:nvPr/>
          </p:nvSpPr>
          <p:spPr>
            <a:xfrm>
              <a:off x="33266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2"/>
            <p:cNvSpPr/>
            <p:nvPr/>
          </p:nvSpPr>
          <p:spPr>
            <a:xfrm>
              <a:off x="342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2"/>
            <p:cNvSpPr/>
            <p:nvPr/>
          </p:nvSpPr>
          <p:spPr>
            <a:xfrm>
              <a:off x="352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2"/>
            <p:cNvSpPr/>
            <p:nvPr/>
          </p:nvSpPr>
          <p:spPr>
            <a:xfrm>
              <a:off x="363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2"/>
            <p:cNvSpPr/>
            <p:nvPr/>
          </p:nvSpPr>
          <p:spPr>
            <a:xfrm>
              <a:off x="373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2"/>
            <p:cNvSpPr/>
            <p:nvPr/>
          </p:nvSpPr>
          <p:spPr>
            <a:xfrm>
              <a:off x="3834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2"/>
            <p:cNvSpPr/>
            <p:nvPr/>
          </p:nvSpPr>
          <p:spPr>
            <a:xfrm>
              <a:off x="393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2"/>
            <p:cNvSpPr/>
            <p:nvPr/>
          </p:nvSpPr>
          <p:spPr>
            <a:xfrm>
              <a:off x="403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2"/>
            <p:cNvSpPr/>
            <p:nvPr/>
          </p:nvSpPr>
          <p:spPr>
            <a:xfrm>
              <a:off x="413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2"/>
            <p:cNvSpPr/>
            <p:nvPr/>
          </p:nvSpPr>
          <p:spPr>
            <a:xfrm>
              <a:off x="42407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2"/>
            <p:cNvSpPr/>
            <p:nvPr/>
          </p:nvSpPr>
          <p:spPr>
            <a:xfrm>
              <a:off x="434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2"/>
            <p:cNvSpPr/>
            <p:nvPr/>
          </p:nvSpPr>
          <p:spPr>
            <a:xfrm>
              <a:off x="444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2"/>
            <p:cNvSpPr/>
            <p:nvPr/>
          </p:nvSpPr>
          <p:spPr>
            <a:xfrm>
              <a:off x="45455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2"/>
            <p:cNvSpPr/>
            <p:nvPr/>
          </p:nvSpPr>
          <p:spPr>
            <a:xfrm>
              <a:off x="464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2"/>
            <p:cNvSpPr/>
            <p:nvPr/>
          </p:nvSpPr>
          <p:spPr>
            <a:xfrm>
              <a:off x="474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2"/>
            <p:cNvSpPr/>
            <p:nvPr/>
          </p:nvSpPr>
          <p:spPr>
            <a:xfrm>
              <a:off x="485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2"/>
            <p:cNvSpPr/>
            <p:nvPr/>
          </p:nvSpPr>
          <p:spPr>
            <a:xfrm>
              <a:off x="495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2"/>
            <p:cNvSpPr/>
            <p:nvPr/>
          </p:nvSpPr>
          <p:spPr>
            <a:xfrm>
              <a:off x="505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2"/>
            <p:cNvSpPr/>
            <p:nvPr/>
          </p:nvSpPr>
          <p:spPr>
            <a:xfrm>
              <a:off x="515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2"/>
            <p:cNvSpPr/>
            <p:nvPr/>
          </p:nvSpPr>
          <p:spPr>
            <a:xfrm>
              <a:off x="52566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2"/>
            <p:cNvSpPr/>
            <p:nvPr/>
          </p:nvSpPr>
          <p:spPr>
            <a:xfrm>
              <a:off x="535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2"/>
            <p:cNvSpPr/>
            <p:nvPr/>
          </p:nvSpPr>
          <p:spPr>
            <a:xfrm>
              <a:off x="545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2"/>
            <p:cNvSpPr/>
            <p:nvPr/>
          </p:nvSpPr>
          <p:spPr>
            <a:xfrm>
              <a:off x="556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2"/>
            <p:cNvSpPr/>
            <p:nvPr/>
          </p:nvSpPr>
          <p:spPr>
            <a:xfrm>
              <a:off x="566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2"/>
            <p:cNvSpPr/>
            <p:nvPr/>
          </p:nvSpPr>
          <p:spPr>
            <a:xfrm>
              <a:off x="57644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2"/>
            <p:cNvSpPr/>
            <p:nvPr/>
          </p:nvSpPr>
          <p:spPr>
            <a:xfrm>
              <a:off x="586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2"/>
            <p:cNvSpPr/>
            <p:nvPr/>
          </p:nvSpPr>
          <p:spPr>
            <a:xfrm>
              <a:off x="596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2"/>
            <p:cNvSpPr/>
            <p:nvPr/>
          </p:nvSpPr>
          <p:spPr>
            <a:xfrm>
              <a:off x="606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2"/>
            <p:cNvSpPr/>
            <p:nvPr/>
          </p:nvSpPr>
          <p:spPr>
            <a:xfrm>
              <a:off x="61710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2"/>
            <p:cNvSpPr/>
            <p:nvPr/>
          </p:nvSpPr>
          <p:spPr>
            <a:xfrm>
              <a:off x="627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2"/>
            <p:cNvSpPr/>
            <p:nvPr/>
          </p:nvSpPr>
          <p:spPr>
            <a:xfrm>
              <a:off x="637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2"/>
            <p:cNvSpPr/>
            <p:nvPr/>
          </p:nvSpPr>
          <p:spPr>
            <a:xfrm>
              <a:off x="64755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2"/>
            <p:cNvSpPr/>
            <p:nvPr/>
          </p:nvSpPr>
          <p:spPr>
            <a:xfrm>
              <a:off x="657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2"/>
            <p:cNvSpPr/>
            <p:nvPr/>
          </p:nvSpPr>
          <p:spPr>
            <a:xfrm>
              <a:off x="667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2"/>
            <p:cNvSpPr/>
            <p:nvPr/>
          </p:nvSpPr>
          <p:spPr>
            <a:xfrm>
              <a:off x="678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2"/>
            <p:cNvSpPr/>
            <p:nvPr/>
          </p:nvSpPr>
          <p:spPr>
            <a:xfrm>
              <a:off x="6881800" y="4458125"/>
              <a:ext cx="52700" cy="52700"/>
            </a:xfrm>
            <a:custGeom>
              <a:rect b="b" l="l" r="r" t="t"/>
              <a:pathLst>
                <a:path extrusionOk="0" h="2108" w="2108">
                  <a:moveTo>
                    <a:pt x="1060" y="0"/>
                  </a:moveTo>
                  <a:cubicBezTo>
                    <a:pt x="477" y="0"/>
                    <a:pt x="1" y="476"/>
                    <a:pt x="1" y="1060"/>
                  </a:cubicBezTo>
                  <a:cubicBezTo>
                    <a:pt x="1" y="1631"/>
                    <a:pt x="477" y="2108"/>
                    <a:pt x="1060" y="2108"/>
                  </a:cubicBezTo>
                  <a:cubicBezTo>
                    <a:pt x="1632" y="2108"/>
                    <a:pt x="2108" y="1631"/>
                    <a:pt x="2108" y="1060"/>
                  </a:cubicBezTo>
                  <a:cubicBezTo>
                    <a:pt x="2108" y="476"/>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2"/>
            <p:cNvSpPr/>
            <p:nvPr/>
          </p:nvSpPr>
          <p:spPr>
            <a:xfrm>
              <a:off x="698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2"/>
            <p:cNvSpPr/>
            <p:nvPr/>
          </p:nvSpPr>
          <p:spPr>
            <a:xfrm>
              <a:off x="708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2"/>
            <p:cNvSpPr/>
            <p:nvPr/>
          </p:nvSpPr>
          <p:spPr>
            <a:xfrm>
              <a:off x="7186600" y="4458125"/>
              <a:ext cx="52400" cy="52700"/>
            </a:xfrm>
            <a:custGeom>
              <a:rect b="b" l="l" r="r" t="t"/>
              <a:pathLst>
                <a:path extrusionOk="0" h="2108" w="2096">
                  <a:moveTo>
                    <a:pt x="1048" y="0"/>
                  </a:moveTo>
                  <a:cubicBezTo>
                    <a:pt x="477" y="0"/>
                    <a:pt x="1" y="476"/>
                    <a:pt x="1" y="1060"/>
                  </a:cubicBezTo>
                  <a:cubicBezTo>
                    <a:pt x="1" y="1631"/>
                    <a:pt x="477" y="2108"/>
                    <a:pt x="1048" y="2108"/>
                  </a:cubicBezTo>
                  <a:cubicBezTo>
                    <a:pt x="1632" y="2108"/>
                    <a:pt x="2096" y="1631"/>
                    <a:pt x="2096" y="1060"/>
                  </a:cubicBezTo>
                  <a:cubicBezTo>
                    <a:pt x="2096" y="476"/>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2"/>
            <p:cNvSpPr/>
            <p:nvPr/>
          </p:nvSpPr>
          <p:spPr>
            <a:xfrm>
              <a:off x="728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2"/>
            <p:cNvSpPr/>
            <p:nvPr/>
          </p:nvSpPr>
          <p:spPr>
            <a:xfrm>
              <a:off x="27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2"/>
            <p:cNvSpPr/>
            <p:nvPr/>
          </p:nvSpPr>
          <p:spPr>
            <a:xfrm>
              <a:off x="3807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2"/>
            <p:cNvSpPr/>
            <p:nvPr/>
          </p:nvSpPr>
          <p:spPr>
            <a:xfrm>
              <a:off x="4825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2"/>
            <p:cNvSpPr/>
            <p:nvPr/>
          </p:nvSpPr>
          <p:spPr>
            <a:xfrm>
              <a:off x="58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2"/>
            <p:cNvSpPr/>
            <p:nvPr/>
          </p:nvSpPr>
          <p:spPr>
            <a:xfrm>
              <a:off x="68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2"/>
            <p:cNvSpPr/>
            <p:nvPr/>
          </p:nvSpPr>
          <p:spPr>
            <a:xfrm>
              <a:off x="7873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2"/>
            <p:cNvSpPr/>
            <p:nvPr/>
          </p:nvSpPr>
          <p:spPr>
            <a:xfrm>
              <a:off x="8888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2"/>
            <p:cNvSpPr/>
            <p:nvPr/>
          </p:nvSpPr>
          <p:spPr>
            <a:xfrm>
              <a:off x="99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2"/>
            <p:cNvSpPr/>
            <p:nvPr/>
          </p:nvSpPr>
          <p:spPr>
            <a:xfrm>
              <a:off x="10918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2"/>
            <p:cNvSpPr/>
            <p:nvPr/>
          </p:nvSpPr>
          <p:spPr>
            <a:xfrm>
              <a:off x="11936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2"/>
            <p:cNvSpPr/>
            <p:nvPr/>
          </p:nvSpPr>
          <p:spPr>
            <a:xfrm>
              <a:off x="12951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2"/>
            <p:cNvSpPr/>
            <p:nvPr/>
          </p:nvSpPr>
          <p:spPr>
            <a:xfrm>
              <a:off x="13966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2"/>
            <p:cNvSpPr/>
            <p:nvPr/>
          </p:nvSpPr>
          <p:spPr>
            <a:xfrm>
              <a:off x="1498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2"/>
            <p:cNvSpPr/>
            <p:nvPr/>
          </p:nvSpPr>
          <p:spPr>
            <a:xfrm>
              <a:off x="15999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2"/>
            <p:cNvSpPr/>
            <p:nvPr/>
          </p:nvSpPr>
          <p:spPr>
            <a:xfrm>
              <a:off x="1701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2"/>
            <p:cNvSpPr/>
            <p:nvPr/>
          </p:nvSpPr>
          <p:spPr>
            <a:xfrm>
              <a:off x="18029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2"/>
            <p:cNvSpPr/>
            <p:nvPr/>
          </p:nvSpPr>
          <p:spPr>
            <a:xfrm>
              <a:off x="19044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2"/>
            <p:cNvSpPr/>
            <p:nvPr/>
          </p:nvSpPr>
          <p:spPr>
            <a:xfrm>
              <a:off x="20062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2"/>
            <p:cNvSpPr/>
            <p:nvPr/>
          </p:nvSpPr>
          <p:spPr>
            <a:xfrm>
              <a:off x="210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2"/>
            <p:cNvSpPr/>
            <p:nvPr/>
          </p:nvSpPr>
          <p:spPr>
            <a:xfrm>
              <a:off x="220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2"/>
            <p:cNvSpPr/>
            <p:nvPr/>
          </p:nvSpPr>
          <p:spPr>
            <a:xfrm>
              <a:off x="23110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2"/>
            <p:cNvSpPr/>
            <p:nvPr/>
          </p:nvSpPr>
          <p:spPr>
            <a:xfrm>
              <a:off x="241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2"/>
            <p:cNvSpPr/>
            <p:nvPr/>
          </p:nvSpPr>
          <p:spPr>
            <a:xfrm>
              <a:off x="251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2"/>
            <p:cNvSpPr/>
            <p:nvPr/>
          </p:nvSpPr>
          <p:spPr>
            <a:xfrm>
              <a:off x="261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2"/>
            <p:cNvSpPr/>
            <p:nvPr/>
          </p:nvSpPr>
          <p:spPr>
            <a:xfrm>
              <a:off x="271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2"/>
            <p:cNvSpPr/>
            <p:nvPr/>
          </p:nvSpPr>
          <p:spPr>
            <a:xfrm>
              <a:off x="281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2"/>
            <p:cNvSpPr/>
            <p:nvPr/>
          </p:nvSpPr>
          <p:spPr>
            <a:xfrm>
              <a:off x="292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2"/>
            <p:cNvSpPr/>
            <p:nvPr/>
          </p:nvSpPr>
          <p:spPr>
            <a:xfrm>
              <a:off x="302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2"/>
            <p:cNvSpPr/>
            <p:nvPr/>
          </p:nvSpPr>
          <p:spPr>
            <a:xfrm>
              <a:off x="312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2"/>
            <p:cNvSpPr/>
            <p:nvPr/>
          </p:nvSpPr>
          <p:spPr>
            <a:xfrm>
              <a:off x="322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2"/>
            <p:cNvSpPr/>
            <p:nvPr/>
          </p:nvSpPr>
          <p:spPr>
            <a:xfrm>
              <a:off x="33266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2"/>
            <p:cNvSpPr/>
            <p:nvPr/>
          </p:nvSpPr>
          <p:spPr>
            <a:xfrm>
              <a:off x="342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2"/>
            <p:cNvSpPr/>
            <p:nvPr/>
          </p:nvSpPr>
          <p:spPr>
            <a:xfrm>
              <a:off x="352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2"/>
            <p:cNvSpPr/>
            <p:nvPr/>
          </p:nvSpPr>
          <p:spPr>
            <a:xfrm>
              <a:off x="363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2"/>
            <p:cNvSpPr/>
            <p:nvPr/>
          </p:nvSpPr>
          <p:spPr>
            <a:xfrm>
              <a:off x="373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2"/>
            <p:cNvSpPr/>
            <p:nvPr/>
          </p:nvSpPr>
          <p:spPr>
            <a:xfrm>
              <a:off x="3834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2"/>
            <p:cNvSpPr/>
            <p:nvPr/>
          </p:nvSpPr>
          <p:spPr>
            <a:xfrm>
              <a:off x="393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2"/>
            <p:cNvSpPr/>
            <p:nvPr/>
          </p:nvSpPr>
          <p:spPr>
            <a:xfrm>
              <a:off x="403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2"/>
            <p:cNvSpPr/>
            <p:nvPr/>
          </p:nvSpPr>
          <p:spPr>
            <a:xfrm>
              <a:off x="413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2"/>
            <p:cNvSpPr/>
            <p:nvPr/>
          </p:nvSpPr>
          <p:spPr>
            <a:xfrm>
              <a:off x="42407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2"/>
            <p:cNvSpPr/>
            <p:nvPr/>
          </p:nvSpPr>
          <p:spPr>
            <a:xfrm>
              <a:off x="434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2"/>
            <p:cNvSpPr/>
            <p:nvPr/>
          </p:nvSpPr>
          <p:spPr>
            <a:xfrm>
              <a:off x="444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2"/>
            <p:cNvSpPr/>
            <p:nvPr/>
          </p:nvSpPr>
          <p:spPr>
            <a:xfrm>
              <a:off x="45455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2"/>
            <p:cNvSpPr/>
            <p:nvPr/>
          </p:nvSpPr>
          <p:spPr>
            <a:xfrm>
              <a:off x="464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2"/>
            <p:cNvSpPr/>
            <p:nvPr/>
          </p:nvSpPr>
          <p:spPr>
            <a:xfrm>
              <a:off x="474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2"/>
            <p:cNvSpPr/>
            <p:nvPr/>
          </p:nvSpPr>
          <p:spPr>
            <a:xfrm>
              <a:off x="485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2"/>
            <p:cNvSpPr/>
            <p:nvPr/>
          </p:nvSpPr>
          <p:spPr>
            <a:xfrm>
              <a:off x="495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2"/>
            <p:cNvSpPr/>
            <p:nvPr/>
          </p:nvSpPr>
          <p:spPr>
            <a:xfrm>
              <a:off x="505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2"/>
            <p:cNvSpPr/>
            <p:nvPr/>
          </p:nvSpPr>
          <p:spPr>
            <a:xfrm>
              <a:off x="515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2"/>
            <p:cNvSpPr/>
            <p:nvPr/>
          </p:nvSpPr>
          <p:spPr>
            <a:xfrm>
              <a:off x="52566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2"/>
            <p:cNvSpPr/>
            <p:nvPr/>
          </p:nvSpPr>
          <p:spPr>
            <a:xfrm>
              <a:off x="535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2"/>
            <p:cNvSpPr/>
            <p:nvPr/>
          </p:nvSpPr>
          <p:spPr>
            <a:xfrm>
              <a:off x="545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2"/>
            <p:cNvSpPr/>
            <p:nvPr/>
          </p:nvSpPr>
          <p:spPr>
            <a:xfrm>
              <a:off x="556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2"/>
            <p:cNvSpPr/>
            <p:nvPr/>
          </p:nvSpPr>
          <p:spPr>
            <a:xfrm>
              <a:off x="566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2"/>
            <p:cNvSpPr/>
            <p:nvPr/>
          </p:nvSpPr>
          <p:spPr>
            <a:xfrm>
              <a:off x="57644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2"/>
            <p:cNvSpPr/>
            <p:nvPr/>
          </p:nvSpPr>
          <p:spPr>
            <a:xfrm>
              <a:off x="586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2"/>
            <p:cNvSpPr/>
            <p:nvPr/>
          </p:nvSpPr>
          <p:spPr>
            <a:xfrm>
              <a:off x="596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2"/>
            <p:cNvSpPr/>
            <p:nvPr/>
          </p:nvSpPr>
          <p:spPr>
            <a:xfrm>
              <a:off x="606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2"/>
            <p:cNvSpPr/>
            <p:nvPr/>
          </p:nvSpPr>
          <p:spPr>
            <a:xfrm>
              <a:off x="61710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2"/>
            <p:cNvSpPr/>
            <p:nvPr/>
          </p:nvSpPr>
          <p:spPr>
            <a:xfrm>
              <a:off x="627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2"/>
            <p:cNvSpPr/>
            <p:nvPr/>
          </p:nvSpPr>
          <p:spPr>
            <a:xfrm>
              <a:off x="637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2"/>
            <p:cNvSpPr/>
            <p:nvPr/>
          </p:nvSpPr>
          <p:spPr>
            <a:xfrm>
              <a:off x="64755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2"/>
            <p:cNvSpPr/>
            <p:nvPr/>
          </p:nvSpPr>
          <p:spPr>
            <a:xfrm>
              <a:off x="657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2"/>
            <p:cNvSpPr/>
            <p:nvPr/>
          </p:nvSpPr>
          <p:spPr>
            <a:xfrm>
              <a:off x="667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2"/>
            <p:cNvSpPr/>
            <p:nvPr/>
          </p:nvSpPr>
          <p:spPr>
            <a:xfrm>
              <a:off x="678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2"/>
            <p:cNvSpPr/>
            <p:nvPr/>
          </p:nvSpPr>
          <p:spPr>
            <a:xfrm>
              <a:off x="6881800" y="4613500"/>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2"/>
            <p:cNvSpPr/>
            <p:nvPr/>
          </p:nvSpPr>
          <p:spPr>
            <a:xfrm>
              <a:off x="698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2"/>
            <p:cNvSpPr/>
            <p:nvPr/>
          </p:nvSpPr>
          <p:spPr>
            <a:xfrm>
              <a:off x="708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2"/>
            <p:cNvSpPr/>
            <p:nvPr/>
          </p:nvSpPr>
          <p:spPr>
            <a:xfrm>
              <a:off x="7186600" y="4613500"/>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2"/>
            <p:cNvSpPr/>
            <p:nvPr/>
          </p:nvSpPr>
          <p:spPr>
            <a:xfrm>
              <a:off x="728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2"/>
            <p:cNvSpPr/>
            <p:nvPr/>
          </p:nvSpPr>
          <p:spPr>
            <a:xfrm>
              <a:off x="27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2"/>
            <p:cNvSpPr/>
            <p:nvPr/>
          </p:nvSpPr>
          <p:spPr>
            <a:xfrm>
              <a:off x="3807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2"/>
            <p:cNvSpPr/>
            <p:nvPr/>
          </p:nvSpPr>
          <p:spPr>
            <a:xfrm>
              <a:off x="4825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2"/>
            <p:cNvSpPr/>
            <p:nvPr/>
          </p:nvSpPr>
          <p:spPr>
            <a:xfrm>
              <a:off x="58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2"/>
            <p:cNvSpPr/>
            <p:nvPr/>
          </p:nvSpPr>
          <p:spPr>
            <a:xfrm>
              <a:off x="68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2"/>
            <p:cNvSpPr/>
            <p:nvPr/>
          </p:nvSpPr>
          <p:spPr>
            <a:xfrm>
              <a:off x="7873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2"/>
            <p:cNvSpPr/>
            <p:nvPr/>
          </p:nvSpPr>
          <p:spPr>
            <a:xfrm>
              <a:off x="8888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2"/>
            <p:cNvSpPr/>
            <p:nvPr/>
          </p:nvSpPr>
          <p:spPr>
            <a:xfrm>
              <a:off x="99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2"/>
            <p:cNvSpPr/>
            <p:nvPr/>
          </p:nvSpPr>
          <p:spPr>
            <a:xfrm>
              <a:off x="10918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2"/>
            <p:cNvSpPr/>
            <p:nvPr/>
          </p:nvSpPr>
          <p:spPr>
            <a:xfrm>
              <a:off x="11936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2"/>
            <p:cNvSpPr/>
            <p:nvPr/>
          </p:nvSpPr>
          <p:spPr>
            <a:xfrm>
              <a:off x="12951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2"/>
            <p:cNvSpPr/>
            <p:nvPr/>
          </p:nvSpPr>
          <p:spPr>
            <a:xfrm>
              <a:off x="13966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2"/>
            <p:cNvSpPr/>
            <p:nvPr/>
          </p:nvSpPr>
          <p:spPr>
            <a:xfrm>
              <a:off x="1498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2"/>
            <p:cNvSpPr/>
            <p:nvPr/>
          </p:nvSpPr>
          <p:spPr>
            <a:xfrm>
              <a:off x="15999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2"/>
            <p:cNvSpPr/>
            <p:nvPr/>
          </p:nvSpPr>
          <p:spPr>
            <a:xfrm>
              <a:off x="1701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2"/>
            <p:cNvSpPr/>
            <p:nvPr/>
          </p:nvSpPr>
          <p:spPr>
            <a:xfrm>
              <a:off x="18029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2"/>
            <p:cNvSpPr/>
            <p:nvPr/>
          </p:nvSpPr>
          <p:spPr>
            <a:xfrm>
              <a:off x="19044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2"/>
            <p:cNvSpPr/>
            <p:nvPr/>
          </p:nvSpPr>
          <p:spPr>
            <a:xfrm>
              <a:off x="20062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2"/>
            <p:cNvSpPr/>
            <p:nvPr/>
          </p:nvSpPr>
          <p:spPr>
            <a:xfrm>
              <a:off x="210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2"/>
            <p:cNvSpPr/>
            <p:nvPr/>
          </p:nvSpPr>
          <p:spPr>
            <a:xfrm>
              <a:off x="220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2"/>
            <p:cNvSpPr/>
            <p:nvPr/>
          </p:nvSpPr>
          <p:spPr>
            <a:xfrm>
              <a:off x="23110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2"/>
            <p:cNvSpPr/>
            <p:nvPr/>
          </p:nvSpPr>
          <p:spPr>
            <a:xfrm>
              <a:off x="241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2"/>
            <p:cNvSpPr/>
            <p:nvPr/>
          </p:nvSpPr>
          <p:spPr>
            <a:xfrm>
              <a:off x="251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2"/>
            <p:cNvSpPr/>
            <p:nvPr/>
          </p:nvSpPr>
          <p:spPr>
            <a:xfrm>
              <a:off x="261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2"/>
            <p:cNvSpPr/>
            <p:nvPr/>
          </p:nvSpPr>
          <p:spPr>
            <a:xfrm>
              <a:off x="271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2"/>
            <p:cNvSpPr/>
            <p:nvPr/>
          </p:nvSpPr>
          <p:spPr>
            <a:xfrm>
              <a:off x="281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2"/>
            <p:cNvSpPr/>
            <p:nvPr/>
          </p:nvSpPr>
          <p:spPr>
            <a:xfrm>
              <a:off x="292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2"/>
            <p:cNvSpPr/>
            <p:nvPr/>
          </p:nvSpPr>
          <p:spPr>
            <a:xfrm>
              <a:off x="302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2"/>
            <p:cNvSpPr/>
            <p:nvPr/>
          </p:nvSpPr>
          <p:spPr>
            <a:xfrm>
              <a:off x="312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2"/>
            <p:cNvSpPr/>
            <p:nvPr/>
          </p:nvSpPr>
          <p:spPr>
            <a:xfrm>
              <a:off x="322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2"/>
            <p:cNvSpPr/>
            <p:nvPr/>
          </p:nvSpPr>
          <p:spPr>
            <a:xfrm>
              <a:off x="33266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2"/>
            <p:cNvSpPr/>
            <p:nvPr/>
          </p:nvSpPr>
          <p:spPr>
            <a:xfrm>
              <a:off x="342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2"/>
            <p:cNvSpPr/>
            <p:nvPr/>
          </p:nvSpPr>
          <p:spPr>
            <a:xfrm>
              <a:off x="352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2"/>
            <p:cNvSpPr/>
            <p:nvPr/>
          </p:nvSpPr>
          <p:spPr>
            <a:xfrm>
              <a:off x="363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2"/>
            <p:cNvSpPr/>
            <p:nvPr/>
          </p:nvSpPr>
          <p:spPr>
            <a:xfrm>
              <a:off x="373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2"/>
            <p:cNvSpPr/>
            <p:nvPr/>
          </p:nvSpPr>
          <p:spPr>
            <a:xfrm>
              <a:off x="3834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2"/>
            <p:cNvSpPr/>
            <p:nvPr/>
          </p:nvSpPr>
          <p:spPr>
            <a:xfrm>
              <a:off x="393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2"/>
            <p:cNvSpPr/>
            <p:nvPr/>
          </p:nvSpPr>
          <p:spPr>
            <a:xfrm>
              <a:off x="403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2"/>
            <p:cNvSpPr/>
            <p:nvPr/>
          </p:nvSpPr>
          <p:spPr>
            <a:xfrm>
              <a:off x="413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2"/>
            <p:cNvSpPr/>
            <p:nvPr/>
          </p:nvSpPr>
          <p:spPr>
            <a:xfrm>
              <a:off x="42407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2"/>
            <p:cNvSpPr/>
            <p:nvPr/>
          </p:nvSpPr>
          <p:spPr>
            <a:xfrm>
              <a:off x="434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2"/>
            <p:cNvSpPr/>
            <p:nvPr/>
          </p:nvSpPr>
          <p:spPr>
            <a:xfrm>
              <a:off x="444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2"/>
            <p:cNvSpPr/>
            <p:nvPr/>
          </p:nvSpPr>
          <p:spPr>
            <a:xfrm>
              <a:off x="45455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2"/>
            <p:cNvSpPr/>
            <p:nvPr/>
          </p:nvSpPr>
          <p:spPr>
            <a:xfrm>
              <a:off x="464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2"/>
            <p:cNvSpPr/>
            <p:nvPr/>
          </p:nvSpPr>
          <p:spPr>
            <a:xfrm>
              <a:off x="474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2"/>
            <p:cNvSpPr/>
            <p:nvPr/>
          </p:nvSpPr>
          <p:spPr>
            <a:xfrm>
              <a:off x="485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2"/>
            <p:cNvSpPr/>
            <p:nvPr/>
          </p:nvSpPr>
          <p:spPr>
            <a:xfrm>
              <a:off x="495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2"/>
            <p:cNvSpPr/>
            <p:nvPr/>
          </p:nvSpPr>
          <p:spPr>
            <a:xfrm>
              <a:off x="505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2"/>
            <p:cNvSpPr/>
            <p:nvPr/>
          </p:nvSpPr>
          <p:spPr>
            <a:xfrm>
              <a:off x="515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2"/>
            <p:cNvSpPr/>
            <p:nvPr/>
          </p:nvSpPr>
          <p:spPr>
            <a:xfrm>
              <a:off x="52566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2"/>
            <p:cNvSpPr/>
            <p:nvPr/>
          </p:nvSpPr>
          <p:spPr>
            <a:xfrm>
              <a:off x="535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2"/>
            <p:cNvSpPr/>
            <p:nvPr/>
          </p:nvSpPr>
          <p:spPr>
            <a:xfrm>
              <a:off x="545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2"/>
            <p:cNvSpPr/>
            <p:nvPr/>
          </p:nvSpPr>
          <p:spPr>
            <a:xfrm>
              <a:off x="556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2"/>
            <p:cNvSpPr/>
            <p:nvPr/>
          </p:nvSpPr>
          <p:spPr>
            <a:xfrm>
              <a:off x="566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2"/>
            <p:cNvSpPr/>
            <p:nvPr/>
          </p:nvSpPr>
          <p:spPr>
            <a:xfrm>
              <a:off x="57644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2"/>
            <p:cNvSpPr/>
            <p:nvPr/>
          </p:nvSpPr>
          <p:spPr>
            <a:xfrm>
              <a:off x="586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2"/>
            <p:cNvSpPr/>
            <p:nvPr/>
          </p:nvSpPr>
          <p:spPr>
            <a:xfrm>
              <a:off x="596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2"/>
            <p:cNvSpPr/>
            <p:nvPr/>
          </p:nvSpPr>
          <p:spPr>
            <a:xfrm>
              <a:off x="606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2"/>
            <p:cNvSpPr/>
            <p:nvPr/>
          </p:nvSpPr>
          <p:spPr>
            <a:xfrm>
              <a:off x="61710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2"/>
            <p:cNvSpPr/>
            <p:nvPr/>
          </p:nvSpPr>
          <p:spPr>
            <a:xfrm>
              <a:off x="627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2"/>
            <p:cNvSpPr/>
            <p:nvPr/>
          </p:nvSpPr>
          <p:spPr>
            <a:xfrm>
              <a:off x="637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2"/>
            <p:cNvSpPr/>
            <p:nvPr/>
          </p:nvSpPr>
          <p:spPr>
            <a:xfrm>
              <a:off x="64755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2"/>
            <p:cNvSpPr/>
            <p:nvPr/>
          </p:nvSpPr>
          <p:spPr>
            <a:xfrm>
              <a:off x="657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2"/>
            <p:cNvSpPr/>
            <p:nvPr/>
          </p:nvSpPr>
          <p:spPr>
            <a:xfrm>
              <a:off x="667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2"/>
            <p:cNvSpPr/>
            <p:nvPr/>
          </p:nvSpPr>
          <p:spPr>
            <a:xfrm>
              <a:off x="678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2"/>
            <p:cNvSpPr/>
            <p:nvPr/>
          </p:nvSpPr>
          <p:spPr>
            <a:xfrm>
              <a:off x="6881800" y="4768575"/>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2"/>
            <p:cNvSpPr/>
            <p:nvPr/>
          </p:nvSpPr>
          <p:spPr>
            <a:xfrm>
              <a:off x="698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2"/>
            <p:cNvSpPr/>
            <p:nvPr/>
          </p:nvSpPr>
          <p:spPr>
            <a:xfrm>
              <a:off x="708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2"/>
            <p:cNvSpPr/>
            <p:nvPr/>
          </p:nvSpPr>
          <p:spPr>
            <a:xfrm>
              <a:off x="7186600" y="4768575"/>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2"/>
            <p:cNvSpPr/>
            <p:nvPr/>
          </p:nvSpPr>
          <p:spPr>
            <a:xfrm>
              <a:off x="728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 name="Google Shape;1830;p2"/>
          <p:cNvGrpSpPr/>
          <p:nvPr/>
        </p:nvGrpSpPr>
        <p:grpSpPr>
          <a:xfrm>
            <a:off x="223221" y="255838"/>
            <a:ext cx="8706833" cy="4631825"/>
            <a:chOff x="261561" y="255838"/>
            <a:chExt cx="8706833" cy="4631825"/>
          </a:xfrm>
        </p:grpSpPr>
        <p:grpSp>
          <p:nvGrpSpPr>
            <p:cNvPr id="1831" name="Google Shape;1831;p2"/>
            <p:cNvGrpSpPr/>
            <p:nvPr/>
          </p:nvGrpSpPr>
          <p:grpSpPr>
            <a:xfrm>
              <a:off x="261561" y="255838"/>
              <a:ext cx="8706833" cy="4631825"/>
              <a:chOff x="391650" y="259200"/>
              <a:chExt cx="8360700" cy="4631825"/>
            </a:xfrm>
          </p:grpSpPr>
          <p:sp>
            <p:nvSpPr>
              <p:cNvPr id="1832" name="Google Shape;1832;p2"/>
              <p:cNvSpPr/>
              <p:nvPr/>
            </p:nvSpPr>
            <p:spPr>
              <a:xfrm>
                <a:off x="391650" y="259200"/>
                <a:ext cx="8360700"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33" name="Google Shape;1833;p2"/>
              <p:cNvCxnSpPr/>
              <p:nvPr/>
            </p:nvCxnSpPr>
            <p:spPr>
              <a:xfrm>
                <a:off x="393750" y="713825"/>
                <a:ext cx="7942500" cy="0"/>
              </a:xfrm>
              <a:prstGeom prst="straightConnector1">
                <a:avLst/>
              </a:prstGeom>
              <a:noFill/>
              <a:ln cap="flat" cmpd="sng" w="9525">
                <a:solidFill>
                  <a:schemeClr val="dk1"/>
                </a:solidFill>
                <a:prstDash val="solid"/>
                <a:round/>
                <a:headEnd len="med" w="med" type="none"/>
                <a:tailEnd len="med" w="med" type="none"/>
              </a:ln>
            </p:spPr>
          </p:cxnSp>
          <p:cxnSp>
            <p:nvCxnSpPr>
              <p:cNvPr id="1834" name="Google Shape;1834;p2"/>
              <p:cNvCxnSpPr/>
              <p:nvPr/>
            </p:nvCxnSpPr>
            <p:spPr>
              <a:xfrm>
                <a:off x="8336400" y="260525"/>
                <a:ext cx="0" cy="4630500"/>
              </a:xfrm>
              <a:prstGeom prst="straightConnector1">
                <a:avLst/>
              </a:prstGeom>
              <a:noFill/>
              <a:ln cap="flat" cmpd="sng" w="9525">
                <a:solidFill>
                  <a:schemeClr val="dk1"/>
                </a:solidFill>
                <a:prstDash val="solid"/>
                <a:round/>
                <a:headEnd len="med" w="med" type="none"/>
                <a:tailEnd len="med" w="med" type="none"/>
              </a:ln>
            </p:spPr>
          </p:cxnSp>
          <p:grpSp>
            <p:nvGrpSpPr>
              <p:cNvPr id="1835" name="Google Shape;1835;p2"/>
              <p:cNvGrpSpPr/>
              <p:nvPr/>
            </p:nvGrpSpPr>
            <p:grpSpPr>
              <a:xfrm>
                <a:off x="8448356" y="454710"/>
                <a:ext cx="205838" cy="289853"/>
                <a:chOff x="3555900" y="1631296"/>
                <a:chExt cx="390956" cy="550529"/>
              </a:xfrm>
            </p:grpSpPr>
            <p:cxnSp>
              <p:nvCxnSpPr>
                <p:cNvPr id="1836" name="Google Shape;1836;p2"/>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1837" name="Google Shape;1837;p2"/>
                <p:cNvGrpSpPr/>
                <p:nvPr/>
              </p:nvGrpSpPr>
              <p:grpSpPr>
                <a:xfrm rot="-8100000">
                  <a:off x="3614579" y="1687125"/>
                  <a:ext cx="273597" cy="279297"/>
                  <a:chOff x="4572000" y="2331513"/>
                  <a:chExt cx="273600" cy="279300"/>
                </a:xfrm>
              </p:grpSpPr>
              <p:cxnSp>
                <p:nvCxnSpPr>
                  <p:cNvPr id="1838" name="Google Shape;1838;p2"/>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1839" name="Google Shape;1839;p2"/>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cxnSp>
            <p:nvCxnSpPr>
              <p:cNvPr id="1840" name="Google Shape;1840;p2"/>
              <p:cNvCxnSpPr/>
              <p:nvPr/>
            </p:nvCxnSpPr>
            <p:spPr>
              <a:xfrm>
                <a:off x="8551337" y="1671588"/>
                <a:ext cx="0" cy="1823700"/>
              </a:xfrm>
              <a:prstGeom prst="straightConnector1">
                <a:avLst/>
              </a:prstGeom>
              <a:noFill/>
              <a:ln cap="flat" cmpd="sng" w="19050">
                <a:solidFill>
                  <a:schemeClr val="dk1"/>
                </a:solidFill>
                <a:prstDash val="solid"/>
                <a:round/>
                <a:headEnd len="med" w="med" type="none"/>
                <a:tailEnd len="med" w="med" type="none"/>
              </a:ln>
            </p:spPr>
          </p:cxnSp>
          <p:grpSp>
            <p:nvGrpSpPr>
              <p:cNvPr id="1841" name="Google Shape;1841;p2"/>
              <p:cNvGrpSpPr/>
              <p:nvPr/>
            </p:nvGrpSpPr>
            <p:grpSpPr>
              <a:xfrm flipH="1" rot="10800000">
                <a:off x="8448406" y="4422299"/>
                <a:ext cx="205838" cy="289853"/>
                <a:chOff x="3555900" y="1631296"/>
                <a:chExt cx="390956" cy="550529"/>
              </a:xfrm>
            </p:grpSpPr>
            <p:cxnSp>
              <p:nvCxnSpPr>
                <p:cNvPr id="1842" name="Google Shape;1842;p2"/>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1843" name="Google Shape;1843;p2"/>
                <p:cNvGrpSpPr/>
                <p:nvPr/>
              </p:nvGrpSpPr>
              <p:grpSpPr>
                <a:xfrm rot="-8100000">
                  <a:off x="3614579" y="1687125"/>
                  <a:ext cx="273597" cy="279297"/>
                  <a:chOff x="4572000" y="2331513"/>
                  <a:chExt cx="273600" cy="279300"/>
                </a:xfrm>
              </p:grpSpPr>
              <p:cxnSp>
                <p:nvCxnSpPr>
                  <p:cNvPr id="1844" name="Google Shape;1844;p2"/>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1845" name="Google Shape;1845;p2"/>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grpSp>
        <p:sp>
          <p:nvSpPr>
            <p:cNvPr id="1846" name="Google Shape;1846;p2"/>
            <p:cNvSpPr/>
            <p:nvPr/>
          </p:nvSpPr>
          <p:spPr>
            <a:xfrm>
              <a:off x="39077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2"/>
            <p:cNvSpPr/>
            <p:nvPr/>
          </p:nvSpPr>
          <p:spPr>
            <a:xfrm>
              <a:off x="599050"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2"/>
            <p:cNvSpPr/>
            <p:nvPr/>
          </p:nvSpPr>
          <p:spPr>
            <a:xfrm>
              <a:off x="80732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9" name="Google Shape;1849;p2"/>
          <p:cNvSpPr txBox="1"/>
          <p:nvPr>
            <p:ph idx="1" type="subTitle"/>
          </p:nvPr>
        </p:nvSpPr>
        <p:spPr>
          <a:xfrm>
            <a:off x="2957000" y="3477088"/>
            <a:ext cx="3230100" cy="468600"/>
          </a:xfrm>
          <a:prstGeom prst="rect">
            <a:avLst/>
          </a:prstGeom>
          <a:solidFill>
            <a:schemeClr val="lt1"/>
          </a:solidFill>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50" name="Google Shape;1850;p2"/>
          <p:cNvSpPr txBox="1"/>
          <p:nvPr>
            <p:ph type="ctrTitle"/>
          </p:nvPr>
        </p:nvSpPr>
        <p:spPr>
          <a:xfrm>
            <a:off x="1706400" y="1282050"/>
            <a:ext cx="5731200" cy="1811700"/>
          </a:xfrm>
          <a:prstGeom prst="rect">
            <a:avLst/>
          </a:prstGeom>
          <a:ln>
            <a:noFill/>
          </a:ln>
        </p:spPr>
        <p:txBody>
          <a:bodyPr anchorCtr="0" anchor="b" bIns="91425" lIns="91425" spcFirstLastPara="1" rIns="91425" wrap="square" tIns="91425">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4756" name="Shape 14756"/>
        <p:cNvGrpSpPr/>
        <p:nvPr/>
      </p:nvGrpSpPr>
      <p:grpSpPr>
        <a:xfrm>
          <a:off x="0" y="0"/>
          <a:ext cx="0" cy="0"/>
          <a:chOff x="0" y="0"/>
          <a:chExt cx="0" cy="0"/>
        </a:xfrm>
      </p:grpSpPr>
      <p:grpSp>
        <p:nvGrpSpPr>
          <p:cNvPr id="14757" name="Google Shape;14757;p11"/>
          <p:cNvGrpSpPr/>
          <p:nvPr/>
        </p:nvGrpSpPr>
        <p:grpSpPr>
          <a:xfrm>
            <a:off x="3" y="4"/>
            <a:ext cx="9144066" cy="5143518"/>
            <a:chOff x="279200" y="890725"/>
            <a:chExt cx="7061600" cy="3930250"/>
          </a:xfrm>
        </p:grpSpPr>
        <p:sp>
          <p:nvSpPr>
            <p:cNvPr id="14758" name="Google Shape;14758;p11"/>
            <p:cNvSpPr/>
            <p:nvPr/>
          </p:nvSpPr>
          <p:spPr>
            <a:xfrm>
              <a:off x="27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11"/>
            <p:cNvSpPr/>
            <p:nvPr/>
          </p:nvSpPr>
          <p:spPr>
            <a:xfrm>
              <a:off x="3807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11"/>
            <p:cNvSpPr/>
            <p:nvPr/>
          </p:nvSpPr>
          <p:spPr>
            <a:xfrm>
              <a:off x="4825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11"/>
            <p:cNvSpPr/>
            <p:nvPr/>
          </p:nvSpPr>
          <p:spPr>
            <a:xfrm>
              <a:off x="58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11"/>
            <p:cNvSpPr/>
            <p:nvPr/>
          </p:nvSpPr>
          <p:spPr>
            <a:xfrm>
              <a:off x="68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11"/>
            <p:cNvSpPr/>
            <p:nvPr/>
          </p:nvSpPr>
          <p:spPr>
            <a:xfrm>
              <a:off x="7873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11"/>
            <p:cNvSpPr/>
            <p:nvPr/>
          </p:nvSpPr>
          <p:spPr>
            <a:xfrm>
              <a:off x="8888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11"/>
            <p:cNvSpPr/>
            <p:nvPr/>
          </p:nvSpPr>
          <p:spPr>
            <a:xfrm>
              <a:off x="99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11"/>
            <p:cNvSpPr/>
            <p:nvPr/>
          </p:nvSpPr>
          <p:spPr>
            <a:xfrm>
              <a:off x="10918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11"/>
            <p:cNvSpPr/>
            <p:nvPr/>
          </p:nvSpPr>
          <p:spPr>
            <a:xfrm>
              <a:off x="11936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11"/>
            <p:cNvSpPr/>
            <p:nvPr/>
          </p:nvSpPr>
          <p:spPr>
            <a:xfrm>
              <a:off x="12951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11"/>
            <p:cNvSpPr/>
            <p:nvPr/>
          </p:nvSpPr>
          <p:spPr>
            <a:xfrm>
              <a:off x="13966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11"/>
            <p:cNvSpPr/>
            <p:nvPr/>
          </p:nvSpPr>
          <p:spPr>
            <a:xfrm>
              <a:off x="1498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11"/>
            <p:cNvSpPr/>
            <p:nvPr/>
          </p:nvSpPr>
          <p:spPr>
            <a:xfrm>
              <a:off x="15999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11"/>
            <p:cNvSpPr/>
            <p:nvPr/>
          </p:nvSpPr>
          <p:spPr>
            <a:xfrm>
              <a:off x="1701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11"/>
            <p:cNvSpPr/>
            <p:nvPr/>
          </p:nvSpPr>
          <p:spPr>
            <a:xfrm>
              <a:off x="18029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11"/>
            <p:cNvSpPr/>
            <p:nvPr/>
          </p:nvSpPr>
          <p:spPr>
            <a:xfrm>
              <a:off x="19044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11"/>
            <p:cNvSpPr/>
            <p:nvPr/>
          </p:nvSpPr>
          <p:spPr>
            <a:xfrm>
              <a:off x="20062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11"/>
            <p:cNvSpPr/>
            <p:nvPr/>
          </p:nvSpPr>
          <p:spPr>
            <a:xfrm>
              <a:off x="210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11"/>
            <p:cNvSpPr/>
            <p:nvPr/>
          </p:nvSpPr>
          <p:spPr>
            <a:xfrm>
              <a:off x="220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11"/>
            <p:cNvSpPr/>
            <p:nvPr/>
          </p:nvSpPr>
          <p:spPr>
            <a:xfrm>
              <a:off x="23110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11"/>
            <p:cNvSpPr/>
            <p:nvPr/>
          </p:nvSpPr>
          <p:spPr>
            <a:xfrm>
              <a:off x="241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11"/>
            <p:cNvSpPr/>
            <p:nvPr/>
          </p:nvSpPr>
          <p:spPr>
            <a:xfrm>
              <a:off x="251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11"/>
            <p:cNvSpPr/>
            <p:nvPr/>
          </p:nvSpPr>
          <p:spPr>
            <a:xfrm>
              <a:off x="261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11"/>
            <p:cNvSpPr/>
            <p:nvPr/>
          </p:nvSpPr>
          <p:spPr>
            <a:xfrm>
              <a:off x="271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11"/>
            <p:cNvSpPr/>
            <p:nvPr/>
          </p:nvSpPr>
          <p:spPr>
            <a:xfrm>
              <a:off x="281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11"/>
            <p:cNvSpPr/>
            <p:nvPr/>
          </p:nvSpPr>
          <p:spPr>
            <a:xfrm>
              <a:off x="292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11"/>
            <p:cNvSpPr/>
            <p:nvPr/>
          </p:nvSpPr>
          <p:spPr>
            <a:xfrm>
              <a:off x="302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11"/>
            <p:cNvSpPr/>
            <p:nvPr/>
          </p:nvSpPr>
          <p:spPr>
            <a:xfrm>
              <a:off x="312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11"/>
            <p:cNvSpPr/>
            <p:nvPr/>
          </p:nvSpPr>
          <p:spPr>
            <a:xfrm>
              <a:off x="322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11"/>
            <p:cNvSpPr/>
            <p:nvPr/>
          </p:nvSpPr>
          <p:spPr>
            <a:xfrm>
              <a:off x="33266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11"/>
            <p:cNvSpPr/>
            <p:nvPr/>
          </p:nvSpPr>
          <p:spPr>
            <a:xfrm>
              <a:off x="342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11"/>
            <p:cNvSpPr/>
            <p:nvPr/>
          </p:nvSpPr>
          <p:spPr>
            <a:xfrm>
              <a:off x="352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11"/>
            <p:cNvSpPr/>
            <p:nvPr/>
          </p:nvSpPr>
          <p:spPr>
            <a:xfrm>
              <a:off x="363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11"/>
            <p:cNvSpPr/>
            <p:nvPr/>
          </p:nvSpPr>
          <p:spPr>
            <a:xfrm>
              <a:off x="373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11"/>
            <p:cNvSpPr/>
            <p:nvPr/>
          </p:nvSpPr>
          <p:spPr>
            <a:xfrm>
              <a:off x="3834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11"/>
            <p:cNvSpPr/>
            <p:nvPr/>
          </p:nvSpPr>
          <p:spPr>
            <a:xfrm>
              <a:off x="393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11"/>
            <p:cNvSpPr/>
            <p:nvPr/>
          </p:nvSpPr>
          <p:spPr>
            <a:xfrm>
              <a:off x="403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11"/>
            <p:cNvSpPr/>
            <p:nvPr/>
          </p:nvSpPr>
          <p:spPr>
            <a:xfrm>
              <a:off x="413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11"/>
            <p:cNvSpPr/>
            <p:nvPr/>
          </p:nvSpPr>
          <p:spPr>
            <a:xfrm>
              <a:off x="42407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11"/>
            <p:cNvSpPr/>
            <p:nvPr/>
          </p:nvSpPr>
          <p:spPr>
            <a:xfrm>
              <a:off x="434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11"/>
            <p:cNvSpPr/>
            <p:nvPr/>
          </p:nvSpPr>
          <p:spPr>
            <a:xfrm>
              <a:off x="444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11"/>
            <p:cNvSpPr/>
            <p:nvPr/>
          </p:nvSpPr>
          <p:spPr>
            <a:xfrm>
              <a:off x="45455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11"/>
            <p:cNvSpPr/>
            <p:nvPr/>
          </p:nvSpPr>
          <p:spPr>
            <a:xfrm>
              <a:off x="464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11"/>
            <p:cNvSpPr/>
            <p:nvPr/>
          </p:nvSpPr>
          <p:spPr>
            <a:xfrm>
              <a:off x="474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11"/>
            <p:cNvSpPr/>
            <p:nvPr/>
          </p:nvSpPr>
          <p:spPr>
            <a:xfrm>
              <a:off x="485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11"/>
            <p:cNvSpPr/>
            <p:nvPr/>
          </p:nvSpPr>
          <p:spPr>
            <a:xfrm>
              <a:off x="495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11"/>
            <p:cNvSpPr/>
            <p:nvPr/>
          </p:nvSpPr>
          <p:spPr>
            <a:xfrm>
              <a:off x="505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11"/>
            <p:cNvSpPr/>
            <p:nvPr/>
          </p:nvSpPr>
          <p:spPr>
            <a:xfrm>
              <a:off x="515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11"/>
            <p:cNvSpPr/>
            <p:nvPr/>
          </p:nvSpPr>
          <p:spPr>
            <a:xfrm>
              <a:off x="52566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11"/>
            <p:cNvSpPr/>
            <p:nvPr/>
          </p:nvSpPr>
          <p:spPr>
            <a:xfrm>
              <a:off x="535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11"/>
            <p:cNvSpPr/>
            <p:nvPr/>
          </p:nvSpPr>
          <p:spPr>
            <a:xfrm>
              <a:off x="545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11"/>
            <p:cNvSpPr/>
            <p:nvPr/>
          </p:nvSpPr>
          <p:spPr>
            <a:xfrm>
              <a:off x="556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11"/>
            <p:cNvSpPr/>
            <p:nvPr/>
          </p:nvSpPr>
          <p:spPr>
            <a:xfrm>
              <a:off x="566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11"/>
            <p:cNvSpPr/>
            <p:nvPr/>
          </p:nvSpPr>
          <p:spPr>
            <a:xfrm>
              <a:off x="57644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11"/>
            <p:cNvSpPr/>
            <p:nvPr/>
          </p:nvSpPr>
          <p:spPr>
            <a:xfrm>
              <a:off x="586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11"/>
            <p:cNvSpPr/>
            <p:nvPr/>
          </p:nvSpPr>
          <p:spPr>
            <a:xfrm>
              <a:off x="596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11"/>
            <p:cNvSpPr/>
            <p:nvPr/>
          </p:nvSpPr>
          <p:spPr>
            <a:xfrm>
              <a:off x="606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11"/>
            <p:cNvSpPr/>
            <p:nvPr/>
          </p:nvSpPr>
          <p:spPr>
            <a:xfrm>
              <a:off x="61710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11"/>
            <p:cNvSpPr/>
            <p:nvPr/>
          </p:nvSpPr>
          <p:spPr>
            <a:xfrm>
              <a:off x="627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11"/>
            <p:cNvSpPr/>
            <p:nvPr/>
          </p:nvSpPr>
          <p:spPr>
            <a:xfrm>
              <a:off x="637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11"/>
            <p:cNvSpPr/>
            <p:nvPr/>
          </p:nvSpPr>
          <p:spPr>
            <a:xfrm>
              <a:off x="64755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11"/>
            <p:cNvSpPr/>
            <p:nvPr/>
          </p:nvSpPr>
          <p:spPr>
            <a:xfrm>
              <a:off x="657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11"/>
            <p:cNvSpPr/>
            <p:nvPr/>
          </p:nvSpPr>
          <p:spPr>
            <a:xfrm>
              <a:off x="667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11"/>
            <p:cNvSpPr/>
            <p:nvPr/>
          </p:nvSpPr>
          <p:spPr>
            <a:xfrm>
              <a:off x="678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11"/>
            <p:cNvSpPr/>
            <p:nvPr/>
          </p:nvSpPr>
          <p:spPr>
            <a:xfrm>
              <a:off x="6881800" y="890725"/>
              <a:ext cx="52700" cy="52400"/>
            </a:xfrm>
            <a:custGeom>
              <a:rect b="b" l="l" r="r" t="t"/>
              <a:pathLst>
                <a:path extrusionOk="0" h="2096" w="2108">
                  <a:moveTo>
                    <a:pt x="1060" y="0"/>
                  </a:moveTo>
                  <a:cubicBezTo>
                    <a:pt x="477" y="0"/>
                    <a:pt x="1" y="476"/>
                    <a:pt x="1" y="1048"/>
                  </a:cubicBezTo>
                  <a:cubicBezTo>
                    <a:pt x="1"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11"/>
            <p:cNvSpPr/>
            <p:nvPr/>
          </p:nvSpPr>
          <p:spPr>
            <a:xfrm>
              <a:off x="698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11"/>
            <p:cNvSpPr/>
            <p:nvPr/>
          </p:nvSpPr>
          <p:spPr>
            <a:xfrm>
              <a:off x="708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11"/>
            <p:cNvSpPr/>
            <p:nvPr/>
          </p:nvSpPr>
          <p:spPr>
            <a:xfrm>
              <a:off x="7186600" y="890725"/>
              <a:ext cx="52400" cy="52400"/>
            </a:xfrm>
            <a:custGeom>
              <a:rect b="b" l="l" r="r" t="t"/>
              <a:pathLst>
                <a:path extrusionOk="0" h="2096" w="2096">
                  <a:moveTo>
                    <a:pt x="1048" y="0"/>
                  </a:moveTo>
                  <a:cubicBezTo>
                    <a:pt x="477" y="0"/>
                    <a:pt x="1" y="476"/>
                    <a:pt x="1" y="1048"/>
                  </a:cubicBezTo>
                  <a:cubicBezTo>
                    <a:pt x="1"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11"/>
            <p:cNvSpPr/>
            <p:nvPr/>
          </p:nvSpPr>
          <p:spPr>
            <a:xfrm>
              <a:off x="728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11"/>
            <p:cNvSpPr/>
            <p:nvPr/>
          </p:nvSpPr>
          <p:spPr>
            <a:xfrm>
              <a:off x="27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7" y="1631"/>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11"/>
            <p:cNvSpPr/>
            <p:nvPr/>
          </p:nvSpPr>
          <p:spPr>
            <a:xfrm>
              <a:off x="3807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11"/>
            <p:cNvSpPr/>
            <p:nvPr/>
          </p:nvSpPr>
          <p:spPr>
            <a:xfrm>
              <a:off x="4825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11"/>
            <p:cNvSpPr/>
            <p:nvPr/>
          </p:nvSpPr>
          <p:spPr>
            <a:xfrm>
              <a:off x="58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11"/>
            <p:cNvSpPr/>
            <p:nvPr/>
          </p:nvSpPr>
          <p:spPr>
            <a:xfrm>
              <a:off x="68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11"/>
            <p:cNvSpPr/>
            <p:nvPr/>
          </p:nvSpPr>
          <p:spPr>
            <a:xfrm>
              <a:off x="7873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11"/>
            <p:cNvSpPr/>
            <p:nvPr/>
          </p:nvSpPr>
          <p:spPr>
            <a:xfrm>
              <a:off x="8888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11"/>
            <p:cNvSpPr/>
            <p:nvPr/>
          </p:nvSpPr>
          <p:spPr>
            <a:xfrm>
              <a:off x="99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11"/>
            <p:cNvSpPr/>
            <p:nvPr/>
          </p:nvSpPr>
          <p:spPr>
            <a:xfrm>
              <a:off x="10918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11"/>
            <p:cNvSpPr/>
            <p:nvPr/>
          </p:nvSpPr>
          <p:spPr>
            <a:xfrm>
              <a:off x="11936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11"/>
            <p:cNvSpPr/>
            <p:nvPr/>
          </p:nvSpPr>
          <p:spPr>
            <a:xfrm>
              <a:off x="12951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11"/>
            <p:cNvSpPr/>
            <p:nvPr/>
          </p:nvSpPr>
          <p:spPr>
            <a:xfrm>
              <a:off x="13966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11"/>
            <p:cNvSpPr/>
            <p:nvPr/>
          </p:nvSpPr>
          <p:spPr>
            <a:xfrm>
              <a:off x="1498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11"/>
            <p:cNvSpPr/>
            <p:nvPr/>
          </p:nvSpPr>
          <p:spPr>
            <a:xfrm>
              <a:off x="15999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11"/>
            <p:cNvSpPr/>
            <p:nvPr/>
          </p:nvSpPr>
          <p:spPr>
            <a:xfrm>
              <a:off x="1701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11"/>
            <p:cNvSpPr/>
            <p:nvPr/>
          </p:nvSpPr>
          <p:spPr>
            <a:xfrm>
              <a:off x="18029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11"/>
            <p:cNvSpPr/>
            <p:nvPr/>
          </p:nvSpPr>
          <p:spPr>
            <a:xfrm>
              <a:off x="19044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11"/>
            <p:cNvSpPr/>
            <p:nvPr/>
          </p:nvSpPr>
          <p:spPr>
            <a:xfrm>
              <a:off x="20062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11"/>
            <p:cNvSpPr/>
            <p:nvPr/>
          </p:nvSpPr>
          <p:spPr>
            <a:xfrm>
              <a:off x="210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11"/>
            <p:cNvSpPr/>
            <p:nvPr/>
          </p:nvSpPr>
          <p:spPr>
            <a:xfrm>
              <a:off x="220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11"/>
            <p:cNvSpPr/>
            <p:nvPr/>
          </p:nvSpPr>
          <p:spPr>
            <a:xfrm>
              <a:off x="23110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11"/>
            <p:cNvSpPr/>
            <p:nvPr/>
          </p:nvSpPr>
          <p:spPr>
            <a:xfrm>
              <a:off x="241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11"/>
            <p:cNvSpPr/>
            <p:nvPr/>
          </p:nvSpPr>
          <p:spPr>
            <a:xfrm>
              <a:off x="251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11"/>
            <p:cNvSpPr/>
            <p:nvPr/>
          </p:nvSpPr>
          <p:spPr>
            <a:xfrm>
              <a:off x="261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11"/>
            <p:cNvSpPr/>
            <p:nvPr/>
          </p:nvSpPr>
          <p:spPr>
            <a:xfrm>
              <a:off x="271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11"/>
            <p:cNvSpPr/>
            <p:nvPr/>
          </p:nvSpPr>
          <p:spPr>
            <a:xfrm>
              <a:off x="281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11"/>
            <p:cNvSpPr/>
            <p:nvPr/>
          </p:nvSpPr>
          <p:spPr>
            <a:xfrm>
              <a:off x="292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11"/>
            <p:cNvSpPr/>
            <p:nvPr/>
          </p:nvSpPr>
          <p:spPr>
            <a:xfrm>
              <a:off x="302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11"/>
            <p:cNvSpPr/>
            <p:nvPr/>
          </p:nvSpPr>
          <p:spPr>
            <a:xfrm>
              <a:off x="312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11"/>
            <p:cNvSpPr/>
            <p:nvPr/>
          </p:nvSpPr>
          <p:spPr>
            <a:xfrm>
              <a:off x="322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11"/>
            <p:cNvSpPr/>
            <p:nvPr/>
          </p:nvSpPr>
          <p:spPr>
            <a:xfrm>
              <a:off x="33266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11"/>
            <p:cNvSpPr/>
            <p:nvPr/>
          </p:nvSpPr>
          <p:spPr>
            <a:xfrm>
              <a:off x="342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11"/>
            <p:cNvSpPr/>
            <p:nvPr/>
          </p:nvSpPr>
          <p:spPr>
            <a:xfrm>
              <a:off x="352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11"/>
            <p:cNvSpPr/>
            <p:nvPr/>
          </p:nvSpPr>
          <p:spPr>
            <a:xfrm>
              <a:off x="363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11"/>
            <p:cNvSpPr/>
            <p:nvPr/>
          </p:nvSpPr>
          <p:spPr>
            <a:xfrm>
              <a:off x="373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11"/>
            <p:cNvSpPr/>
            <p:nvPr/>
          </p:nvSpPr>
          <p:spPr>
            <a:xfrm>
              <a:off x="3834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11"/>
            <p:cNvSpPr/>
            <p:nvPr/>
          </p:nvSpPr>
          <p:spPr>
            <a:xfrm>
              <a:off x="393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11"/>
            <p:cNvSpPr/>
            <p:nvPr/>
          </p:nvSpPr>
          <p:spPr>
            <a:xfrm>
              <a:off x="403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11"/>
            <p:cNvSpPr/>
            <p:nvPr/>
          </p:nvSpPr>
          <p:spPr>
            <a:xfrm>
              <a:off x="413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11"/>
            <p:cNvSpPr/>
            <p:nvPr/>
          </p:nvSpPr>
          <p:spPr>
            <a:xfrm>
              <a:off x="42407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11"/>
            <p:cNvSpPr/>
            <p:nvPr/>
          </p:nvSpPr>
          <p:spPr>
            <a:xfrm>
              <a:off x="434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11"/>
            <p:cNvSpPr/>
            <p:nvPr/>
          </p:nvSpPr>
          <p:spPr>
            <a:xfrm>
              <a:off x="444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11"/>
            <p:cNvSpPr/>
            <p:nvPr/>
          </p:nvSpPr>
          <p:spPr>
            <a:xfrm>
              <a:off x="45455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11"/>
            <p:cNvSpPr/>
            <p:nvPr/>
          </p:nvSpPr>
          <p:spPr>
            <a:xfrm>
              <a:off x="464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11"/>
            <p:cNvSpPr/>
            <p:nvPr/>
          </p:nvSpPr>
          <p:spPr>
            <a:xfrm>
              <a:off x="474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11"/>
            <p:cNvSpPr/>
            <p:nvPr/>
          </p:nvSpPr>
          <p:spPr>
            <a:xfrm>
              <a:off x="485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11"/>
            <p:cNvSpPr/>
            <p:nvPr/>
          </p:nvSpPr>
          <p:spPr>
            <a:xfrm>
              <a:off x="495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11"/>
            <p:cNvSpPr/>
            <p:nvPr/>
          </p:nvSpPr>
          <p:spPr>
            <a:xfrm>
              <a:off x="505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11"/>
            <p:cNvSpPr/>
            <p:nvPr/>
          </p:nvSpPr>
          <p:spPr>
            <a:xfrm>
              <a:off x="515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11"/>
            <p:cNvSpPr/>
            <p:nvPr/>
          </p:nvSpPr>
          <p:spPr>
            <a:xfrm>
              <a:off x="52566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11"/>
            <p:cNvSpPr/>
            <p:nvPr/>
          </p:nvSpPr>
          <p:spPr>
            <a:xfrm>
              <a:off x="535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11"/>
            <p:cNvSpPr/>
            <p:nvPr/>
          </p:nvSpPr>
          <p:spPr>
            <a:xfrm>
              <a:off x="545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11"/>
            <p:cNvSpPr/>
            <p:nvPr/>
          </p:nvSpPr>
          <p:spPr>
            <a:xfrm>
              <a:off x="556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11"/>
            <p:cNvSpPr/>
            <p:nvPr/>
          </p:nvSpPr>
          <p:spPr>
            <a:xfrm>
              <a:off x="566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11"/>
            <p:cNvSpPr/>
            <p:nvPr/>
          </p:nvSpPr>
          <p:spPr>
            <a:xfrm>
              <a:off x="57644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11"/>
            <p:cNvSpPr/>
            <p:nvPr/>
          </p:nvSpPr>
          <p:spPr>
            <a:xfrm>
              <a:off x="586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11"/>
            <p:cNvSpPr/>
            <p:nvPr/>
          </p:nvSpPr>
          <p:spPr>
            <a:xfrm>
              <a:off x="596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11"/>
            <p:cNvSpPr/>
            <p:nvPr/>
          </p:nvSpPr>
          <p:spPr>
            <a:xfrm>
              <a:off x="606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11"/>
            <p:cNvSpPr/>
            <p:nvPr/>
          </p:nvSpPr>
          <p:spPr>
            <a:xfrm>
              <a:off x="61710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11"/>
            <p:cNvSpPr/>
            <p:nvPr/>
          </p:nvSpPr>
          <p:spPr>
            <a:xfrm>
              <a:off x="627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11"/>
            <p:cNvSpPr/>
            <p:nvPr/>
          </p:nvSpPr>
          <p:spPr>
            <a:xfrm>
              <a:off x="637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11"/>
            <p:cNvSpPr/>
            <p:nvPr/>
          </p:nvSpPr>
          <p:spPr>
            <a:xfrm>
              <a:off x="64755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11"/>
            <p:cNvSpPr/>
            <p:nvPr/>
          </p:nvSpPr>
          <p:spPr>
            <a:xfrm>
              <a:off x="657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11"/>
            <p:cNvSpPr/>
            <p:nvPr/>
          </p:nvSpPr>
          <p:spPr>
            <a:xfrm>
              <a:off x="667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11"/>
            <p:cNvSpPr/>
            <p:nvPr/>
          </p:nvSpPr>
          <p:spPr>
            <a:xfrm>
              <a:off x="678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11"/>
            <p:cNvSpPr/>
            <p:nvPr/>
          </p:nvSpPr>
          <p:spPr>
            <a:xfrm>
              <a:off x="6881800" y="1045800"/>
              <a:ext cx="52700" cy="52400"/>
            </a:xfrm>
            <a:custGeom>
              <a:rect b="b" l="l" r="r" t="t"/>
              <a:pathLst>
                <a:path extrusionOk="0" h="2096" w="2108">
                  <a:moveTo>
                    <a:pt x="1060" y="0"/>
                  </a:moveTo>
                  <a:cubicBezTo>
                    <a:pt x="477" y="0"/>
                    <a:pt x="1" y="477"/>
                    <a:pt x="1" y="1048"/>
                  </a:cubicBezTo>
                  <a:cubicBezTo>
                    <a:pt x="1"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11"/>
            <p:cNvSpPr/>
            <p:nvPr/>
          </p:nvSpPr>
          <p:spPr>
            <a:xfrm>
              <a:off x="698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11"/>
            <p:cNvSpPr/>
            <p:nvPr/>
          </p:nvSpPr>
          <p:spPr>
            <a:xfrm>
              <a:off x="708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11"/>
            <p:cNvSpPr/>
            <p:nvPr/>
          </p:nvSpPr>
          <p:spPr>
            <a:xfrm>
              <a:off x="7186600" y="1045800"/>
              <a:ext cx="52400" cy="52400"/>
            </a:xfrm>
            <a:custGeom>
              <a:rect b="b" l="l" r="r" t="t"/>
              <a:pathLst>
                <a:path extrusionOk="0" h="2096" w="2096">
                  <a:moveTo>
                    <a:pt x="1048" y="0"/>
                  </a:moveTo>
                  <a:cubicBezTo>
                    <a:pt x="477" y="0"/>
                    <a:pt x="1" y="477"/>
                    <a:pt x="1" y="1048"/>
                  </a:cubicBezTo>
                  <a:cubicBezTo>
                    <a:pt x="1"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11"/>
            <p:cNvSpPr/>
            <p:nvPr/>
          </p:nvSpPr>
          <p:spPr>
            <a:xfrm>
              <a:off x="728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11"/>
            <p:cNvSpPr/>
            <p:nvPr/>
          </p:nvSpPr>
          <p:spPr>
            <a:xfrm>
              <a:off x="27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11"/>
            <p:cNvSpPr/>
            <p:nvPr/>
          </p:nvSpPr>
          <p:spPr>
            <a:xfrm>
              <a:off x="3807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11"/>
            <p:cNvSpPr/>
            <p:nvPr/>
          </p:nvSpPr>
          <p:spPr>
            <a:xfrm>
              <a:off x="4825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11"/>
            <p:cNvSpPr/>
            <p:nvPr/>
          </p:nvSpPr>
          <p:spPr>
            <a:xfrm>
              <a:off x="58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11"/>
            <p:cNvSpPr/>
            <p:nvPr/>
          </p:nvSpPr>
          <p:spPr>
            <a:xfrm>
              <a:off x="68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11"/>
            <p:cNvSpPr/>
            <p:nvPr/>
          </p:nvSpPr>
          <p:spPr>
            <a:xfrm>
              <a:off x="7873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11"/>
            <p:cNvSpPr/>
            <p:nvPr/>
          </p:nvSpPr>
          <p:spPr>
            <a:xfrm>
              <a:off x="8888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11"/>
            <p:cNvSpPr/>
            <p:nvPr/>
          </p:nvSpPr>
          <p:spPr>
            <a:xfrm>
              <a:off x="99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11"/>
            <p:cNvSpPr/>
            <p:nvPr/>
          </p:nvSpPr>
          <p:spPr>
            <a:xfrm>
              <a:off x="10918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11"/>
            <p:cNvSpPr/>
            <p:nvPr/>
          </p:nvSpPr>
          <p:spPr>
            <a:xfrm>
              <a:off x="11936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11"/>
            <p:cNvSpPr/>
            <p:nvPr/>
          </p:nvSpPr>
          <p:spPr>
            <a:xfrm>
              <a:off x="12951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11"/>
            <p:cNvSpPr/>
            <p:nvPr/>
          </p:nvSpPr>
          <p:spPr>
            <a:xfrm>
              <a:off x="13966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11"/>
            <p:cNvSpPr/>
            <p:nvPr/>
          </p:nvSpPr>
          <p:spPr>
            <a:xfrm>
              <a:off x="1498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11"/>
            <p:cNvSpPr/>
            <p:nvPr/>
          </p:nvSpPr>
          <p:spPr>
            <a:xfrm>
              <a:off x="15999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11"/>
            <p:cNvSpPr/>
            <p:nvPr/>
          </p:nvSpPr>
          <p:spPr>
            <a:xfrm>
              <a:off x="1701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11"/>
            <p:cNvSpPr/>
            <p:nvPr/>
          </p:nvSpPr>
          <p:spPr>
            <a:xfrm>
              <a:off x="18029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11"/>
            <p:cNvSpPr/>
            <p:nvPr/>
          </p:nvSpPr>
          <p:spPr>
            <a:xfrm>
              <a:off x="19044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11"/>
            <p:cNvSpPr/>
            <p:nvPr/>
          </p:nvSpPr>
          <p:spPr>
            <a:xfrm>
              <a:off x="20062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11"/>
            <p:cNvSpPr/>
            <p:nvPr/>
          </p:nvSpPr>
          <p:spPr>
            <a:xfrm>
              <a:off x="210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11"/>
            <p:cNvSpPr/>
            <p:nvPr/>
          </p:nvSpPr>
          <p:spPr>
            <a:xfrm>
              <a:off x="220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11"/>
            <p:cNvSpPr/>
            <p:nvPr/>
          </p:nvSpPr>
          <p:spPr>
            <a:xfrm>
              <a:off x="23110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11"/>
            <p:cNvSpPr/>
            <p:nvPr/>
          </p:nvSpPr>
          <p:spPr>
            <a:xfrm>
              <a:off x="241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11"/>
            <p:cNvSpPr/>
            <p:nvPr/>
          </p:nvSpPr>
          <p:spPr>
            <a:xfrm>
              <a:off x="251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11"/>
            <p:cNvSpPr/>
            <p:nvPr/>
          </p:nvSpPr>
          <p:spPr>
            <a:xfrm>
              <a:off x="261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11"/>
            <p:cNvSpPr/>
            <p:nvPr/>
          </p:nvSpPr>
          <p:spPr>
            <a:xfrm>
              <a:off x="271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11"/>
            <p:cNvSpPr/>
            <p:nvPr/>
          </p:nvSpPr>
          <p:spPr>
            <a:xfrm>
              <a:off x="281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11"/>
            <p:cNvSpPr/>
            <p:nvPr/>
          </p:nvSpPr>
          <p:spPr>
            <a:xfrm>
              <a:off x="292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11"/>
            <p:cNvSpPr/>
            <p:nvPr/>
          </p:nvSpPr>
          <p:spPr>
            <a:xfrm>
              <a:off x="302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11"/>
            <p:cNvSpPr/>
            <p:nvPr/>
          </p:nvSpPr>
          <p:spPr>
            <a:xfrm>
              <a:off x="312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11"/>
            <p:cNvSpPr/>
            <p:nvPr/>
          </p:nvSpPr>
          <p:spPr>
            <a:xfrm>
              <a:off x="322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11"/>
            <p:cNvSpPr/>
            <p:nvPr/>
          </p:nvSpPr>
          <p:spPr>
            <a:xfrm>
              <a:off x="33266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11"/>
            <p:cNvSpPr/>
            <p:nvPr/>
          </p:nvSpPr>
          <p:spPr>
            <a:xfrm>
              <a:off x="342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11"/>
            <p:cNvSpPr/>
            <p:nvPr/>
          </p:nvSpPr>
          <p:spPr>
            <a:xfrm>
              <a:off x="352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11"/>
            <p:cNvSpPr/>
            <p:nvPr/>
          </p:nvSpPr>
          <p:spPr>
            <a:xfrm>
              <a:off x="363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11"/>
            <p:cNvSpPr/>
            <p:nvPr/>
          </p:nvSpPr>
          <p:spPr>
            <a:xfrm>
              <a:off x="373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11"/>
            <p:cNvSpPr/>
            <p:nvPr/>
          </p:nvSpPr>
          <p:spPr>
            <a:xfrm>
              <a:off x="3834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11"/>
            <p:cNvSpPr/>
            <p:nvPr/>
          </p:nvSpPr>
          <p:spPr>
            <a:xfrm>
              <a:off x="393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11"/>
            <p:cNvSpPr/>
            <p:nvPr/>
          </p:nvSpPr>
          <p:spPr>
            <a:xfrm>
              <a:off x="403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11"/>
            <p:cNvSpPr/>
            <p:nvPr/>
          </p:nvSpPr>
          <p:spPr>
            <a:xfrm>
              <a:off x="413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11"/>
            <p:cNvSpPr/>
            <p:nvPr/>
          </p:nvSpPr>
          <p:spPr>
            <a:xfrm>
              <a:off x="42407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11"/>
            <p:cNvSpPr/>
            <p:nvPr/>
          </p:nvSpPr>
          <p:spPr>
            <a:xfrm>
              <a:off x="434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11"/>
            <p:cNvSpPr/>
            <p:nvPr/>
          </p:nvSpPr>
          <p:spPr>
            <a:xfrm>
              <a:off x="444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11"/>
            <p:cNvSpPr/>
            <p:nvPr/>
          </p:nvSpPr>
          <p:spPr>
            <a:xfrm>
              <a:off x="45455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11"/>
            <p:cNvSpPr/>
            <p:nvPr/>
          </p:nvSpPr>
          <p:spPr>
            <a:xfrm>
              <a:off x="464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11"/>
            <p:cNvSpPr/>
            <p:nvPr/>
          </p:nvSpPr>
          <p:spPr>
            <a:xfrm>
              <a:off x="474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11"/>
            <p:cNvSpPr/>
            <p:nvPr/>
          </p:nvSpPr>
          <p:spPr>
            <a:xfrm>
              <a:off x="485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11"/>
            <p:cNvSpPr/>
            <p:nvPr/>
          </p:nvSpPr>
          <p:spPr>
            <a:xfrm>
              <a:off x="495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11"/>
            <p:cNvSpPr/>
            <p:nvPr/>
          </p:nvSpPr>
          <p:spPr>
            <a:xfrm>
              <a:off x="505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11"/>
            <p:cNvSpPr/>
            <p:nvPr/>
          </p:nvSpPr>
          <p:spPr>
            <a:xfrm>
              <a:off x="515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11"/>
            <p:cNvSpPr/>
            <p:nvPr/>
          </p:nvSpPr>
          <p:spPr>
            <a:xfrm>
              <a:off x="52566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11"/>
            <p:cNvSpPr/>
            <p:nvPr/>
          </p:nvSpPr>
          <p:spPr>
            <a:xfrm>
              <a:off x="535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11"/>
            <p:cNvSpPr/>
            <p:nvPr/>
          </p:nvSpPr>
          <p:spPr>
            <a:xfrm>
              <a:off x="545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11"/>
            <p:cNvSpPr/>
            <p:nvPr/>
          </p:nvSpPr>
          <p:spPr>
            <a:xfrm>
              <a:off x="556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11"/>
            <p:cNvSpPr/>
            <p:nvPr/>
          </p:nvSpPr>
          <p:spPr>
            <a:xfrm>
              <a:off x="566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11"/>
            <p:cNvSpPr/>
            <p:nvPr/>
          </p:nvSpPr>
          <p:spPr>
            <a:xfrm>
              <a:off x="57644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11"/>
            <p:cNvSpPr/>
            <p:nvPr/>
          </p:nvSpPr>
          <p:spPr>
            <a:xfrm>
              <a:off x="586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11"/>
            <p:cNvSpPr/>
            <p:nvPr/>
          </p:nvSpPr>
          <p:spPr>
            <a:xfrm>
              <a:off x="596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11"/>
            <p:cNvSpPr/>
            <p:nvPr/>
          </p:nvSpPr>
          <p:spPr>
            <a:xfrm>
              <a:off x="606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11"/>
            <p:cNvSpPr/>
            <p:nvPr/>
          </p:nvSpPr>
          <p:spPr>
            <a:xfrm>
              <a:off x="61710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11"/>
            <p:cNvSpPr/>
            <p:nvPr/>
          </p:nvSpPr>
          <p:spPr>
            <a:xfrm>
              <a:off x="627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11"/>
            <p:cNvSpPr/>
            <p:nvPr/>
          </p:nvSpPr>
          <p:spPr>
            <a:xfrm>
              <a:off x="637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11"/>
            <p:cNvSpPr/>
            <p:nvPr/>
          </p:nvSpPr>
          <p:spPr>
            <a:xfrm>
              <a:off x="64755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11"/>
            <p:cNvSpPr/>
            <p:nvPr/>
          </p:nvSpPr>
          <p:spPr>
            <a:xfrm>
              <a:off x="657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11"/>
            <p:cNvSpPr/>
            <p:nvPr/>
          </p:nvSpPr>
          <p:spPr>
            <a:xfrm>
              <a:off x="667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11"/>
            <p:cNvSpPr/>
            <p:nvPr/>
          </p:nvSpPr>
          <p:spPr>
            <a:xfrm>
              <a:off x="678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11"/>
            <p:cNvSpPr/>
            <p:nvPr/>
          </p:nvSpPr>
          <p:spPr>
            <a:xfrm>
              <a:off x="6881800" y="1200875"/>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11"/>
            <p:cNvSpPr/>
            <p:nvPr/>
          </p:nvSpPr>
          <p:spPr>
            <a:xfrm>
              <a:off x="698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11"/>
            <p:cNvSpPr/>
            <p:nvPr/>
          </p:nvSpPr>
          <p:spPr>
            <a:xfrm>
              <a:off x="708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11"/>
            <p:cNvSpPr/>
            <p:nvPr/>
          </p:nvSpPr>
          <p:spPr>
            <a:xfrm>
              <a:off x="7186600" y="1200875"/>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11"/>
            <p:cNvSpPr/>
            <p:nvPr/>
          </p:nvSpPr>
          <p:spPr>
            <a:xfrm>
              <a:off x="728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11"/>
            <p:cNvSpPr/>
            <p:nvPr/>
          </p:nvSpPr>
          <p:spPr>
            <a:xfrm>
              <a:off x="27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11"/>
            <p:cNvSpPr/>
            <p:nvPr/>
          </p:nvSpPr>
          <p:spPr>
            <a:xfrm>
              <a:off x="3807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11"/>
            <p:cNvSpPr/>
            <p:nvPr/>
          </p:nvSpPr>
          <p:spPr>
            <a:xfrm>
              <a:off x="4825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11"/>
            <p:cNvSpPr/>
            <p:nvPr/>
          </p:nvSpPr>
          <p:spPr>
            <a:xfrm>
              <a:off x="58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11"/>
            <p:cNvSpPr/>
            <p:nvPr/>
          </p:nvSpPr>
          <p:spPr>
            <a:xfrm>
              <a:off x="68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11"/>
            <p:cNvSpPr/>
            <p:nvPr/>
          </p:nvSpPr>
          <p:spPr>
            <a:xfrm>
              <a:off x="7873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11"/>
            <p:cNvSpPr/>
            <p:nvPr/>
          </p:nvSpPr>
          <p:spPr>
            <a:xfrm>
              <a:off x="8888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11"/>
            <p:cNvSpPr/>
            <p:nvPr/>
          </p:nvSpPr>
          <p:spPr>
            <a:xfrm>
              <a:off x="99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11"/>
            <p:cNvSpPr/>
            <p:nvPr/>
          </p:nvSpPr>
          <p:spPr>
            <a:xfrm>
              <a:off x="10918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11"/>
            <p:cNvSpPr/>
            <p:nvPr/>
          </p:nvSpPr>
          <p:spPr>
            <a:xfrm>
              <a:off x="11936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11"/>
            <p:cNvSpPr/>
            <p:nvPr/>
          </p:nvSpPr>
          <p:spPr>
            <a:xfrm>
              <a:off x="12951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11"/>
            <p:cNvSpPr/>
            <p:nvPr/>
          </p:nvSpPr>
          <p:spPr>
            <a:xfrm>
              <a:off x="13966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11"/>
            <p:cNvSpPr/>
            <p:nvPr/>
          </p:nvSpPr>
          <p:spPr>
            <a:xfrm>
              <a:off x="1498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11"/>
            <p:cNvSpPr/>
            <p:nvPr/>
          </p:nvSpPr>
          <p:spPr>
            <a:xfrm>
              <a:off x="15999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11"/>
            <p:cNvSpPr/>
            <p:nvPr/>
          </p:nvSpPr>
          <p:spPr>
            <a:xfrm>
              <a:off x="1701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11"/>
            <p:cNvSpPr/>
            <p:nvPr/>
          </p:nvSpPr>
          <p:spPr>
            <a:xfrm>
              <a:off x="18029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11"/>
            <p:cNvSpPr/>
            <p:nvPr/>
          </p:nvSpPr>
          <p:spPr>
            <a:xfrm>
              <a:off x="19044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11"/>
            <p:cNvSpPr/>
            <p:nvPr/>
          </p:nvSpPr>
          <p:spPr>
            <a:xfrm>
              <a:off x="20062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11"/>
            <p:cNvSpPr/>
            <p:nvPr/>
          </p:nvSpPr>
          <p:spPr>
            <a:xfrm>
              <a:off x="210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11"/>
            <p:cNvSpPr/>
            <p:nvPr/>
          </p:nvSpPr>
          <p:spPr>
            <a:xfrm>
              <a:off x="220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11"/>
            <p:cNvSpPr/>
            <p:nvPr/>
          </p:nvSpPr>
          <p:spPr>
            <a:xfrm>
              <a:off x="23110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11"/>
            <p:cNvSpPr/>
            <p:nvPr/>
          </p:nvSpPr>
          <p:spPr>
            <a:xfrm>
              <a:off x="241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11"/>
            <p:cNvSpPr/>
            <p:nvPr/>
          </p:nvSpPr>
          <p:spPr>
            <a:xfrm>
              <a:off x="251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11"/>
            <p:cNvSpPr/>
            <p:nvPr/>
          </p:nvSpPr>
          <p:spPr>
            <a:xfrm>
              <a:off x="261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11"/>
            <p:cNvSpPr/>
            <p:nvPr/>
          </p:nvSpPr>
          <p:spPr>
            <a:xfrm>
              <a:off x="271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11"/>
            <p:cNvSpPr/>
            <p:nvPr/>
          </p:nvSpPr>
          <p:spPr>
            <a:xfrm>
              <a:off x="281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11"/>
            <p:cNvSpPr/>
            <p:nvPr/>
          </p:nvSpPr>
          <p:spPr>
            <a:xfrm>
              <a:off x="292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11"/>
            <p:cNvSpPr/>
            <p:nvPr/>
          </p:nvSpPr>
          <p:spPr>
            <a:xfrm>
              <a:off x="302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11"/>
            <p:cNvSpPr/>
            <p:nvPr/>
          </p:nvSpPr>
          <p:spPr>
            <a:xfrm>
              <a:off x="312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11"/>
            <p:cNvSpPr/>
            <p:nvPr/>
          </p:nvSpPr>
          <p:spPr>
            <a:xfrm>
              <a:off x="322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11"/>
            <p:cNvSpPr/>
            <p:nvPr/>
          </p:nvSpPr>
          <p:spPr>
            <a:xfrm>
              <a:off x="33266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11"/>
            <p:cNvSpPr/>
            <p:nvPr/>
          </p:nvSpPr>
          <p:spPr>
            <a:xfrm>
              <a:off x="342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11"/>
            <p:cNvSpPr/>
            <p:nvPr/>
          </p:nvSpPr>
          <p:spPr>
            <a:xfrm>
              <a:off x="352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11"/>
            <p:cNvSpPr/>
            <p:nvPr/>
          </p:nvSpPr>
          <p:spPr>
            <a:xfrm>
              <a:off x="363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11"/>
            <p:cNvSpPr/>
            <p:nvPr/>
          </p:nvSpPr>
          <p:spPr>
            <a:xfrm>
              <a:off x="373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11"/>
            <p:cNvSpPr/>
            <p:nvPr/>
          </p:nvSpPr>
          <p:spPr>
            <a:xfrm>
              <a:off x="3834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11"/>
            <p:cNvSpPr/>
            <p:nvPr/>
          </p:nvSpPr>
          <p:spPr>
            <a:xfrm>
              <a:off x="393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11"/>
            <p:cNvSpPr/>
            <p:nvPr/>
          </p:nvSpPr>
          <p:spPr>
            <a:xfrm>
              <a:off x="403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11"/>
            <p:cNvSpPr/>
            <p:nvPr/>
          </p:nvSpPr>
          <p:spPr>
            <a:xfrm>
              <a:off x="413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11"/>
            <p:cNvSpPr/>
            <p:nvPr/>
          </p:nvSpPr>
          <p:spPr>
            <a:xfrm>
              <a:off x="42407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11"/>
            <p:cNvSpPr/>
            <p:nvPr/>
          </p:nvSpPr>
          <p:spPr>
            <a:xfrm>
              <a:off x="434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11"/>
            <p:cNvSpPr/>
            <p:nvPr/>
          </p:nvSpPr>
          <p:spPr>
            <a:xfrm>
              <a:off x="444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11"/>
            <p:cNvSpPr/>
            <p:nvPr/>
          </p:nvSpPr>
          <p:spPr>
            <a:xfrm>
              <a:off x="45455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11"/>
            <p:cNvSpPr/>
            <p:nvPr/>
          </p:nvSpPr>
          <p:spPr>
            <a:xfrm>
              <a:off x="464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11"/>
            <p:cNvSpPr/>
            <p:nvPr/>
          </p:nvSpPr>
          <p:spPr>
            <a:xfrm>
              <a:off x="474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11"/>
            <p:cNvSpPr/>
            <p:nvPr/>
          </p:nvSpPr>
          <p:spPr>
            <a:xfrm>
              <a:off x="485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11"/>
            <p:cNvSpPr/>
            <p:nvPr/>
          </p:nvSpPr>
          <p:spPr>
            <a:xfrm>
              <a:off x="495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11"/>
            <p:cNvSpPr/>
            <p:nvPr/>
          </p:nvSpPr>
          <p:spPr>
            <a:xfrm>
              <a:off x="505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11"/>
            <p:cNvSpPr/>
            <p:nvPr/>
          </p:nvSpPr>
          <p:spPr>
            <a:xfrm>
              <a:off x="515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11"/>
            <p:cNvSpPr/>
            <p:nvPr/>
          </p:nvSpPr>
          <p:spPr>
            <a:xfrm>
              <a:off x="52566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11"/>
            <p:cNvSpPr/>
            <p:nvPr/>
          </p:nvSpPr>
          <p:spPr>
            <a:xfrm>
              <a:off x="535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11"/>
            <p:cNvSpPr/>
            <p:nvPr/>
          </p:nvSpPr>
          <p:spPr>
            <a:xfrm>
              <a:off x="545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11"/>
            <p:cNvSpPr/>
            <p:nvPr/>
          </p:nvSpPr>
          <p:spPr>
            <a:xfrm>
              <a:off x="556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11"/>
            <p:cNvSpPr/>
            <p:nvPr/>
          </p:nvSpPr>
          <p:spPr>
            <a:xfrm>
              <a:off x="566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11"/>
            <p:cNvSpPr/>
            <p:nvPr/>
          </p:nvSpPr>
          <p:spPr>
            <a:xfrm>
              <a:off x="57644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11"/>
            <p:cNvSpPr/>
            <p:nvPr/>
          </p:nvSpPr>
          <p:spPr>
            <a:xfrm>
              <a:off x="586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11"/>
            <p:cNvSpPr/>
            <p:nvPr/>
          </p:nvSpPr>
          <p:spPr>
            <a:xfrm>
              <a:off x="596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11"/>
            <p:cNvSpPr/>
            <p:nvPr/>
          </p:nvSpPr>
          <p:spPr>
            <a:xfrm>
              <a:off x="606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11"/>
            <p:cNvSpPr/>
            <p:nvPr/>
          </p:nvSpPr>
          <p:spPr>
            <a:xfrm>
              <a:off x="61710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11"/>
            <p:cNvSpPr/>
            <p:nvPr/>
          </p:nvSpPr>
          <p:spPr>
            <a:xfrm>
              <a:off x="627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11"/>
            <p:cNvSpPr/>
            <p:nvPr/>
          </p:nvSpPr>
          <p:spPr>
            <a:xfrm>
              <a:off x="637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11"/>
            <p:cNvSpPr/>
            <p:nvPr/>
          </p:nvSpPr>
          <p:spPr>
            <a:xfrm>
              <a:off x="64755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11"/>
            <p:cNvSpPr/>
            <p:nvPr/>
          </p:nvSpPr>
          <p:spPr>
            <a:xfrm>
              <a:off x="657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11"/>
            <p:cNvSpPr/>
            <p:nvPr/>
          </p:nvSpPr>
          <p:spPr>
            <a:xfrm>
              <a:off x="667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11"/>
            <p:cNvSpPr/>
            <p:nvPr/>
          </p:nvSpPr>
          <p:spPr>
            <a:xfrm>
              <a:off x="678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11"/>
            <p:cNvSpPr/>
            <p:nvPr/>
          </p:nvSpPr>
          <p:spPr>
            <a:xfrm>
              <a:off x="6881800" y="1355950"/>
              <a:ext cx="52700" cy="52700"/>
            </a:xfrm>
            <a:custGeom>
              <a:rect b="b" l="l" r="r" t="t"/>
              <a:pathLst>
                <a:path extrusionOk="0" h="2108"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11"/>
            <p:cNvSpPr/>
            <p:nvPr/>
          </p:nvSpPr>
          <p:spPr>
            <a:xfrm>
              <a:off x="698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11"/>
            <p:cNvSpPr/>
            <p:nvPr/>
          </p:nvSpPr>
          <p:spPr>
            <a:xfrm>
              <a:off x="708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11"/>
            <p:cNvSpPr/>
            <p:nvPr/>
          </p:nvSpPr>
          <p:spPr>
            <a:xfrm>
              <a:off x="7186600" y="1355950"/>
              <a:ext cx="52400" cy="52700"/>
            </a:xfrm>
            <a:custGeom>
              <a:rect b="b" l="l" r="r" t="t"/>
              <a:pathLst>
                <a:path extrusionOk="0" h="2108"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11"/>
            <p:cNvSpPr/>
            <p:nvPr/>
          </p:nvSpPr>
          <p:spPr>
            <a:xfrm>
              <a:off x="728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11"/>
            <p:cNvSpPr/>
            <p:nvPr/>
          </p:nvSpPr>
          <p:spPr>
            <a:xfrm>
              <a:off x="27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11"/>
            <p:cNvSpPr/>
            <p:nvPr/>
          </p:nvSpPr>
          <p:spPr>
            <a:xfrm>
              <a:off x="3807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11"/>
            <p:cNvSpPr/>
            <p:nvPr/>
          </p:nvSpPr>
          <p:spPr>
            <a:xfrm>
              <a:off x="4825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11"/>
            <p:cNvSpPr/>
            <p:nvPr/>
          </p:nvSpPr>
          <p:spPr>
            <a:xfrm>
              <a:off x="58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11"/>
            <p:cNvSpPr/>
            <p:nvPr/>
          </p:nvSpPr>
          <p:spPr>
            <a:xfrm>
              <a:off x="68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11"/>
            <p:cNvSpPr/>
            <p:nvPr/>
          </p:nvSpPr>
          <p:spPr>
            <a:xfrm>
              <a:off x="7873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11"/>
            <p:cNvSpPr/>
            <p:nvPr/>
          </p:nvSpPr>
          <p:spPr>
            <a:xfrm>
              <a:off x="8888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11"/>
            <p:cNvSpPr/>
            <p:nvPr/>
          </p:nvSpPr>
          <p:spPr>
            <a:xfrm>
              <a:off x="99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11"/>
            <p:cNvSpPr/>
            <p:nvPr/>
          </p:nvSpPr>
          <p:spPr>
            <a:xfrm>
              <a:off x="10918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11"/>
            <p:cNvSpPr/>
            <p:nvPr/>
          </p:nvSpPr>
          <p:spPr>
            <a:xfrm>
              <a:off x="11936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11"/>
            <p:cNvSpPr/>
            <p:nvPr/>
          </p:nvSpPr>
          <p:spPr>
            <a:xfrm>
              <a:off x="12951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11"/>
            <p:cNvSpPr/>
            <p:nvPr/>
          </p:nvSpPr>
          <p:spPr>
            <a:xfrm>
              <a:off x="13966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11"/>
            <p:cNvSpPr/>
            <p:nvPr/>
          </p:nvSpPr>
          <p:spPr>
            <a:xfrm>
              <a:off x="1498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11"/>
            <p:cNvSpPr/>
            <p:nvPr/>
          </p:nvSpPr>
          <p:spPr>
            <a:xfrm>
              <a:off x="15999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11"/>
            <p:cNvSpPr/>
            <p:nvPr/>
          </p:nvSpPr>
          <p:spPr>
            <a:xfrm>
              <a:off x="1701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11"/>
            <p:cNvSpPr/>
            <p:nvPr/>
          </p:nvSpPr>
          <p:spPr>
            <a:xfrm>
              <a:off x="18029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11"/>
            <p:cNvSpPr/>
            <p:nvPr/>
          </p:nvSpPr>
          <p:spPr>
            <a:xfrm>
              <a:off x="19044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11"/>
            <p:cNvSpPr/>
            <p:nvPr/>
          </p:nvSpPr>
          <p:spPr>
            <a:xfrm>
              <a:off x="20062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11"/>
            <p:cNvSpPr/>
            <p:nvPr/>
          </p:nvSpPr>
          <p:spPr>
            <a:xfrm>
              <a:off x="210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11"/>
            <p:cNvSpPr/>
            <p:nvPr/>
          </p:nvSpPr>
          <p:spPr>
            <a:xfrm>
              <a:off x="220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11"/>
            <p:cNvSpPr/>
            <p:nvPr/>
          </p:nvSpPr>
          <p:spPr>
            <a:xfrm>
              <a:off x="23110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11"/>
            <p:cNvSpPr/>
            <p:nvPr/>
          </p:nvSpPr>
          <p:spPr>
            <a:xfrm>
              <a:off x="241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11"/>
            <p:cNvSpPr/>
            <p:nvPr/>
          </p:nvSpPr>
          <p:spPr>
            <a:xfrm>
              <a:off x="251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11"/>
            <p:cNvSpPr/>
            <p:nvPr/>
          </p:nvSpPr>
          <p:spPr>
            <a:xfrm>
              <a:off x="261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11"/>
            <p:cNvSpPr/>
            <p:nvPr/>
          </p:nvSpPr>
          <p:spPr>
            <a:xfrm>
              <a:off x="271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11"/>
            <p:cNvSpPr/>
            <p:nvPr/>
          </p:nvSpPr>
          <p:spPr>
            <a:xfrm>
              <a:off x="281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11"/>
            <p:cNvSpPr/>
            <p:nvPr/>
          </p:nvSpPr>
          <p:spPr>
            <a:xfrm>
              <a:off x="292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11"/>
            <p:cNvSpPr/>
            <p:nvPr/>
          </p:nvSpPr>
          <p:spPr>
            <a:xfrm>
              <a:off x="302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11"/>
            <p:cNvSpPr/>
            <p:nvPr/>
          </p:nvSpPr>
          <p:spPr>
            <a:xfrm>
              <a:off x="312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11"/>
            <p:cNvSpPr/>
            <p:nvPr/>
          </p:nvSpPr>
          <p:spPr>
            <a:xfrm>
              <a:off x="322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11"/>
            <p:cNvSpPr/>
            <p:nvPr/>
          </p:nvSpPr>
          <p:spPr>
            <a:xfrm>
              <a:off x="33266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11"/>
            <p:cNvSpPr/>
            <p:nvPr/>
          </p:nvSpPr>
          <p:spPr>
            <a:xfrm>
              <a:off x="342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11"/>
            <p:cNvSpPr/>
            <p:nvPr/>
          </p:nvSpPr>
          <p:spPr>
            <a:xfrm>
              <a:off x="352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11"/>
            <p:cNvSpPr/>
            <p:nvPr/>
          </p:nvSpPr>
          <p:spPr>
            <a:xfrm>
              <a:off x="363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11"/>
            <p:cNvSpPr/>
            <p:nvPr/>
          </p:nvSpPr>
          <p:spPr>
            <a:xfrm>
              <a:off x="373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11"/>
            <p:cNvSpPr/>
            <p:nvPr/>
          </p:nvSpPr>
          <p:spPr>
            <a:xfrm>
              <a:off x="3834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11"/>
            <p:cNvSpPr/>
            <p:nvPr/>
          </p:nvSpPr>
          <p:spPr>
            <a:xfrm>
              <a:off x="393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11"/>
            <p:cNvSpPr/>
            <p:nvPr/>
          </p:nvSpPr>
          <p:spPr>
            <a:xfrm>
              <a:off x="403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11"/>
            <p:cNvSpPr/>
            <p:nvPr/>
          </p:nvSpPr>
          <p:spPr>
            <a:xfrm>
              <a:off x="413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11"/>
            <p:cNvSpPr/>
            <p:nvPr/>
          </p:nvSpPr>
          <p:spPr>
            <a:xfrm>
              <a:off x="42407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11"/>
            <p:cNvSpPr/>
            <p:nvPr/>
          </p:nvSpPr>
          <p:spPr>
            <a:xfrm>
              <a:off x="434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11"/>
            <p:cNvSpPr/>
            <p:nvPr/>
          </p:nvSpPr>
          <p:spPr>
            <a:xfrm>
              <a:off x="444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11"/>
            <p:cNvSpPr/>
            <p:nvPr/>
          </p:nvSpPr>
          <p:spPr>
            <a:xfrm>
              <a:off x="45455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11"/>
            <p:cNvSpPr/>
            <p:nvPr/>
          </p:nvSpPr>
          <p:spPr>
            <a:xfrm>
              <a:off x="464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11"/>
            <p:cNvSpPr/>
            <p:nvPr/>
          </p:nvSpPr>
          <p:spPr>
            <a:xfrm>
              <a:off x="474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11"/>
            <p:cNvSpPr/>
            <p:nvPr/>
          </p:nvSpPr>
          <p:spPr>
            <a:xfrm>
              <a:off x="485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11"/>
            <p:cNvSpPr/>
            <p:nvPr/>
          </p:nvSpPr>
          <p:spPr>
            <a:xfrm>
              <a:off x="495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11"/>
            <p:cNvSpPr/>
            <p:nvPr/>
          </p:nvSpPr>
          <p:spPr>
            <a:xfrm>
              <a:off x="505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11"/>
            <p:cNvSpPr/>
            <p:nvPr/>
          </p:nvSpPr>
          <p:spPr>
            <a:xfrm>
              <a:off x="515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11"/>
            <p:cNvSpPr/>
            <p:nvPr/>
          </p:nvSpPr>
          <p:spPr>
            <a:xfrm>
              <a:off x="52566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11"/>
            <p:cNvSpPr/>
            <p:nvPr/>
          </p:nvSpPr>
          <p:spPr>
            <a:xfrm>
              <a:off x="535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11"/>
            <p:cNvSpPr/>
            <p:nvPr/>
          </p:nvSpPr>
          <p:spPr>
            <a:xfrm>
              <a:off x="545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11"/>
            <p:cNvSpPr/>
            <p:nvPr/>
          </p:nvSpPr>
          <p:spPr>
            <a:xfrm>
              <a:off x="556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11"/>
            <p:cNvSpPr/>
            <p:nvPr/>
          </p:nvSpPr>
          <p:spPr>
            <a:xfrm>
              <a:off x="566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11"/>
            <p:cNvSpPr/>
            <p:nvPr/>
          </p:nvSpPr>
          <p:spPr>
            <a:xfrm>
              <a:off x="57644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11"/>
            <p:cNvSpPr/>
            <p:nvPr/>
          </p:nvSpPr>
          <p:spPr>
            <a:xfrm>
              <a:off x="586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11"/>
            <p:cNvSpPr/>
            <p:nvPr/>
          </p:nvSpPr>
          <p:spPr>
            <a:xfrm>
              <a:off x="596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11"/>
            <p:cNvSpPr/>
            <p:nvPr/>
          </p:nvSpPr>
          <p:spPr>
            <a:xfrm>
              <a:off x="606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11"/>
            <p:cNvSpPr/>
            <p:nvPr/>
          </p:nvSpPr>
          <p:spPr>
            <a:xfrm>
              <a:off x="61710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11"/>
            <p:cNvSpPr/>
            <p:nvPr/>
          </p:nvSpPr>
          <p:spPr>
            <a:xfrm>
              <a:off x="627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11"/>
            <p:cNvSpPr/>
            <p:nvPr/>
          </p:nvSpPr>
          <p:spPr>
            <a:xfrm>
              <a:off x="637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11"/>
            <p:cNvSpPr/>
            <p:nvPr/>
          </p:nvSpPr>
          <p:spPr>
            <a:xfrm>
              <a:off x="64755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11"/>
            <p:cNvSpPr/>
            <p:nvPr/>
          </p:nvSpPr>
          <p:spPr>
            <a:xfrm>
              <a:off x="657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11"/>
            <p:cNvSpPr/>
            <p:nvPr/>
          </p:nvSpPr>
          <p:spPr>
            <a:xfrm>
              <a:off x="667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11"/>
            <p:cNvSpPr/>
            <p:nvPr/>
          </p:nvSpPr>
          <p:spPr>
            <a:xfrm>
              <a:off x="678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11"/>
            <p:cNvSpPr/>
            <p:nvPr/>
          </p:nvSpPr>
          <p:spPr>
            <a:xfrm>
              <a:off x="6881800" y="1511025"/>
              <a:ext cx="52700" cy="52725"/>
            </a:xfrm>
            <a:custGeom>
              <a:rect b="b" l="l" r="r" t="t"/>
              <a:pathLst>
                <a:path extrusionOk="0" h="2109"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11"/>
            <p:cNvSpPr/>
            <p:nvPr/>
          </p:nvSpPr>
          <p:spPr>
            <a:xfrm>
              <a:off x="698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11"/>
            <p:cNvSpPr/>
            <p:nvPr/>
          </p:nvSpPr>
          <p:spPr>
            <a:xfrm>
              <a:off x="708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11"/>
            <p:cNvSpPr/>
            <p:nvPr/>
          </p:nvSpPr>
          <p:spPr>
            <a:xfrm>
              <a:off x="7186600" y="1511025"/>
              <a:ext cx="52400" cy="52725"/>
            </a:xfrm>
            <a:custGeom>
              <a:rect b="b" l="l" r="r" t="t"/>
              <a:pathLst>
                <a:path extrusionOk="0" h="2109"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11"/>
            <p:cNvSpPr/>
            <p:nvPr/>
          </p:nvSpPr>
          <p:spPr>
            <a:xfrm>
              <a:off x="728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11"/>
            <p:cNvSpPr/>
            <p:nvPr/>
          </p:nvSpPr>
          <p:spPr>
            <a:xfrm>
              <a:off x="27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7" y="1620"/>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11"/>
            <p:cNvSpPr/>
            <p:nvPr/>
          </p:nvSpPr>
          <p:spPr>
            <a:xfrm>
              <a:off x="3807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11"/>
            <p:cNvSpPr/>
            <p:nvPr/>
          </p:nvSpPr>
          <p:spPr>
            <a:xfrm>
              <a:off x="4825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11"/>
            <p:cNvSpPr/>
            <p:nvPr/>
          </p:nvSpPr>
          <p:spPr>
            <a:xfrm>
              <a:off x="58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11"/>
            <p:cNvSpPr/>
            <p:nvPr/>
          </p:nvSpPr>
          <p:spPr>
            <a:xfrm>
              <a:off x="68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11"/>
            <p:cNvSpPr/>
            <p:nvPr/>
          </p:nvSpPr>
          <p:spPr>
            <a:xfrm>
              <a:off x="7873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11"/>
            <p:cNvSpPr/>
            <p:nvPr/>
          </p:nvSpPr>
          <p:spPr>
            <a:xfrm>
              <a:off x="8888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11"/>
            <p:cNvSpPr/>
            <p:nvPr/>
          </p:nvSpPr>
          <p:spPr>
            <a:xfrm>
              <a:off x="99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11"/>
            <p:cNvSpPr/>
            <p:nvPr/>
          </p:nvSpPr>
          <p:spPr>
            <a:xfrm>
              <a:off x="10918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11"/>
            <p:cNvSpPr/>
            <p:nvPr/>
          </p:nvSpPr>
          <p:spPr>
            <a:xfrm>
              <a:off x="11936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11"/>
            <p:cNvSpPr/>
            <p:nvPr/>
          </p:nvSpPr>
          <p:spPr>
            <a:xfrm>
              <a:off x="12951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11"/>
            <p:cNvSpPr/>
            <p:nvPr/>
          </p:nvSpPr>
          <p:spPr>
            <a:xfrm>
              <a:off x="13966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11"/>
            <p:cNvSpPr/>
            <p:nvPr/>
          </p:nvSpPr>
          <p:spPr>
            <a:xfrm>
              <a:off x="1498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11"/>
            <p:cNvSpPr/>
            <p:nvPr/>
          </p:nvSpPr>
          <p:spPr>
            <a:xfrm>
              <a:off x="15999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11"/>
            <p:cNvSpPr/>
            <p:nvPr/>
          </p:nvSpPr>
          <p:spPr>
            <a:xfrm>
              <a:off x="1701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11"/>
            <p:cNvSpPr/>
            <p:nvPr/>
          </p:nvSpPr>
          <p:spPr>
            <a:xfrm>
              <a:off x="18029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11"/>
            <p:cNvSpPr/>
            <p:nvPr/>
          </p:nvSpPr>
          <p:spPr>
            <a:xfrm>
              <a:off x="19044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11"/>
            <p:cNvSpPr/>
            <p:nvPr/>
          </p:nvSpPr>
          <p:spPr>
            <a:xfrm>
              <a:off x="20062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11"/>
            <p:cNvSpPr/>
            <p:nvPr/>
          </p:nvSpPr>
          <p:spPr>
            <a:xfrm>
              <a:off x="210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11"/>
            <p:cNvSpPr/>
            <p:nvPr/>
          </p:nvSpPr>
          <p:spPr>
            <a:xfrm>
              <a:off x="220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11"/>
            <p:cNvSpPr/>
            <p:nvPr/>
          </p:nvSpPr>
          <p:spPr>
            <a:xfrm>
              <a:off x="23110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11"/>
            <p:cNvSpPr/>
            <p:nvPr/>
          </p:nvSpPr>
          <p:spPr>
            <a:xfrm>
              <a:off x="241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11"/>
            <p:cNvSpPr/>
            <p:nvPr/>
          </p:nvSpPr>
          <p:spPr>
            <a:xfrm>
              <a:off x="251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11"/>
            <p:cNvSpPr/>
            <p:nvPr/>
          </p:nvSpPr>
          <p:spPr>
            <a:xfrm>
              <a:off x="261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11"/>
            <p:cNvSpPr/>
            <p:nvPr/>
          </p:nvSpPr>
          <p:spPr>
            <a:xfrm>
              <a:off x="271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11"/>
            <p:cNvSpPr/>
            <p:nvPr/>
          </p:nvSpPr>
          <p:spPr>
            <a:xfrm>
              <a:off x="281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11"/>
            <p:cNvSpPr/>
            <p:nvPr/>
          </p:nvSpPr>
          <p:spPr>
            <a:xfrm>
              <a:off x="292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11"/>
            <p:cNvSpPr/>
            <p:nvPr/>
          </p:nvSpPr>
          <p:spPr>
            <a:xfrm>
              <a:off x="302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11"/>
            <p:cNvSpPr/>
            <p:nvPr/>
          </p:nvSpPr>
          <p:spPr>
            <a:xfrm>
              <a:off x="312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11"/>
            <p:cNvSpPr/>
            <p:nvPr/>
          </p:nvSpPr>
          <p:spPr>
            <a:xfrm>
              <a:off x="322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11"/>
            <p:cNvSpPr/>
            <p:nvPr/>
          </p:nvSpPr>
          <p:spPr>
            <a:xfrm>
              <a:off x="33266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11"/>
            <p:cNvSpPr/>
            <p:nvPr/>
          </p:nvSpPr>
          <p:spPr>
            <a:xfrm>
              <a:off x="342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11"/>
            <p:cNvSpPr/>
            <p:nvPr/>
          </p:nvSpPr>
          <p:spPr>
            <a:xfrm>
              <a:off x="352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11"/>
            <p:cNvSpPr/>
            <p:nvPr/>
          </p:nvSpPr>
          <p:spPr>
            <a:xfrm>
              <a:off x="363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11"/>
            <p:cNvSpPr/>
            <p:nvPr/>
          </p:nvSpPr>
          <p:spPr>
            <a:xfrm>
              <a:off x="373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11"/>
            <p:cNvSpPr/>
            <p:nvPr/>
          </p:nvSpPr>
          <p:spPr>
            <a:xfrm>
              <a:off x="3834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11"/>
            <p:cNvSpPr/>
            <p:nvPr/>
          </p:nvSpPr>
          <p:spPr>
            <a:xfrm>
              <a:off x="393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11"/>
            <p:cNvSpPr/>
            <p:nvPr/>
          </p:nvSpPr>
          <p:spPr>
            <a:xfrm>
              <a:off x="403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11"/>
            <p:cNvSpPr/>
            <p:nvPr/>
          </p:nvSpPr>
          <p:spPr>
            <a:xfrm>
              <a:off x="413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11"/>
            <p:cNvSpPr/>
            <p:nvPr/>
          </p:nvSpPr>
          <p:spPr>
            <a:xfrm>
              <a:off x="42407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11"/>
            <p:cNvSpPr/>
            <p:nvPr/>
          </p:nvSpPr>
          <p:spPr>
            <a:xfrm>
              <a:off x="434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11"/>
            <p:cNvSpPr/>
            <p:nvPr/>
          </p:nvSpPr>
          <p:spPr>
            <a:xfrm>
              <a:off x="444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11"/>
            <p:cNvSpPr/>
            <p:nvPr/>
          </p:nvSpPr>
          <p:spPr>
            <a:xfrm>
              <a:off x="45455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11"/>
            <p:cNvSpPr/>
            <p:nvPr/>
          </p:nvSpPr>
          <p:spPr>
            <a:xfrm>
              <a:off x="464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11"/>
            <p:cNvSpPr/>
            <p:nvPr/>
          </p:nvSpPr>
          <p:spPr>
            <a:xfrm>
              <a:off x="474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11"/>
            <p:cNvSpPr/>
            <p:nvPr/>
          </p:nvSpPr>
          <p:spPr>
            <a:xfrm>
              <a:off x="485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11"/>
            <p:cNvSpPr/>
            <p:nvPr/>
          </p:nvSpPr>
          <p:spPr>
            <a:xfrm>
              <a:off x="495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11"/>
            <p:cNvSpPr/>
            <p:nvPr/>
          </p:nvSpPr>
          <p:spPr>
            <a:xfrm>
              <a:off x="505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11"/>
            <p:cNvSpPr/>
            <p:nvPr/>
          </p:nvSpPr>
          <p:spPr>
            <a:xfrm>
              <a:off x="515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11"/>
            <p:cNvSpPr/>
            <p:nvPr/>
          </p:nvSpPr>
          <p:spPr>
            <a:xfrm>
              <a:off x="52566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11"/>
            <p:cNvSpPr/>
            <p:nvPr/>
          </p:nvSpPr>
          <p:spPr>
            <a:xfrm>
              <a:off x="535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11"/>
            <p:cNvSpPr/>
            <p:nvPr/>
          </p:nvSpPr>
          <p:spPr>
            <a:xfrm>
              <a:off x="545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11"/>
            <p:cNvSpPr/>
            <p:nvPr/>
          </p:nvSpPr>
          <p:spPr>
            <a:xfrm>
              <a:off x="556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11"/>
            <p:cNvSpPr/>
            <p:nvPr/>
          </p:nvSpPr>
          <p:spPr>
            <a:xfrm>
              <a:off x="566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11"/>
            <p:cNvSpPr/>
            <p:nvPr/>
          </p:nvSpPr>
          <p:spPr>
            <a:xfrm>
              <a:off x="57644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11"/>
            <p:cNvSpPr/>
            <p:nvPr/>
          </p:nvSpPr>
          <p:spPr>
            <a:xfrm>
              <a:off x="586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11"/>
            <p:cNvSpPr/>
            <p:nvPr/>
          </p:nvSpPr>
          <p:spPr>
            <a:xfrm>
              <a:off x="596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11"/>
            <p:cNvSpPr/>
            <p:nvPr/>
          </p:nvSpPr>
          <p:spPr>
            <a:xfrm>
              <a:off x="606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11"/>
            <p:cNvSpPr/>
            <p:nvPr/>
          </p:nvSpPr>
          <p:spPr>
            <a:xfrm>
              <a:off x="61710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11"/>
            <p:cNvSpPr/>
            <p:nvPr/>
          </p:nvSpPr>
          <p:spPr>
            <a:xfrm>
              <a:off x="627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11"/>
            <p:cNvSpPr/>
            <p:nvPr/>
          </p:nvSpPr>
          <p:spPr>
            <a:xfrm>
              <a:off x="637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11"/>
            <p:cNvSpPr/>
            <p:nvPr/>
          </p:nvSpPr>
          <p:spPr>
            <a:xfrm>
              <a:off x="64755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11"/>
            <p:cNvSpPr/>
            <p:nvPr/>
          </p:nvSpPr>
          <p:spPr>
            <a:xfrm>
              <a:off x="657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11"/>
            <p:cNvSpPr/>
            <p:nvPr/>
          </p:nvSpPr>
          <p:spPr>
            <a:xfrm>
              <a:off x="667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11"/>
            <p:cNvSpPr/>
            <p:nvPr/>
          </p:nvSpPr>
          <p:spPr>
            <a:xfrm>
              <a:off x="678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11"/>
            <p:cNvSpPr/>
            <p:nvPr/>
          </p:nvSpPr>
          <p:spPr>
            <a:xfrm>
              <a:off x="6881800" y="1666400"/>
              <a:ext cx="52700" cy="52425"/>
            </a:xfrm>
            <a:custGeom>
              <a:rect b="b" l="l" r="r" t="t"/>
              <a:pathLst>
                <a:path extrusionOk="0" h="2097" w="2108">
                  <a:moveTo>
                    <a:pt x="1060" y="1"/>
                  </a:moveTo>
                  <a:cubicBezTo>
                    <a:pt x="477" y="1"/>
                    <a:pt x="1" y="465"/>
                    <a:pt x="1" y="1048"/>
                  </a:cubicBezTo>
                  <a:cubicBezTo>
                    <a:pt x="1"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11"/>
            <p:cNvSpPr/>
            <p:nvPr/>
          </p:nvSpPr>
          <p:spPr>
            <a:xfrm>
              <a:off x="698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11"/>
            <p:cNvSpPr/>
            <p:nvPr/>
          </p:nvSpPr>
          <p:spPr>
            <a:xfrm>
              <a:off x="708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11"/>
            <p:cNvSpPr/>
            <p:nvPr/>
          </p:nvSpPr>
          <p:spPr>
            <a:xfrm>
              <a:off x="7186600" y="1666400"/>
              <a:ext cx="52400" cy="52425"/>
            </a:xfrm>
            <a:custGeom>
              <a:rect b="b" l="l" r="r" t="t"/>
              <a:pathLst>
                <a:path extrusionOk="0" h="2097" w="2096">
                  <a:moveTo>
                    <a:pt x="1048" y="1"/>
                  </a:moveTo>
                  <a:cubicBezTo>
                    <a:pt x="477" y="1"/>
                    <a:pt x="1" y="465"/>
                    <a:pt x="1" y="1048"/>
                  </a:cubicBezTo>
                  <a:cubicBezTo>
                    <a:pt x="1"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11"/>
            <p:cNvSpPr/>
            <p:nvPr/>
          </p:nvSpPr>
          <p:spPr>
            <a:xfrm>
              <a:off x="728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11"/>
            <p:cNvSpPr/>
            <p:nvPr/>
          </p:nvSpPr>
          <p:spPr>
            <a:xfrm>
              <a:off x="27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7" y="1632"/>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11"/>
            <p:cNvSpPr/>
            <p:nvPr/>
          </p:nvSpPr>
          <p:spPr>
            <a:xfrm>
              <a:off x="3807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11"/>
            <p:cNvSpPr/>
            <p:nvPr/>
          </p:nvSpPr>
          <p:spPr>
            <a:xfrm>
              <a:off x="4825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11"/>
            <p:cNvSpPr/>
            <p:nvPr/>
          </p:nvSpPr>
          <p:spPr>
            <a:xfrm>
              <a:off x="58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11"/>
            <p:cNvSpPr/>
            <p:nvPr/>
          </p:nvSpPr>
          <p:spPr>
            <a:xfrm>
              <a:off x="68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11"/>
            <p:cNvSpPr/>
            <p:nvPr/>
          </p:nvSpPr>
          <p:spPr>
            <a:xfrm>
              <a:off x="7873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11"/>
            <p:cNvSpPr/>
            <p:nvPr/>
          </p:nvSpPr>
          <p:spPr>
            <a:xfrm>
              <a:off x="8888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11"/>
            <p:cNvSpPr/>
            <p:nvPr/>
          </p:nvSpPr>
          <p:spPr>
            <a:xfrm>
              <a:off x="99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11"/>
            <p:cNvSpPr/>
            <p:nvPr/>
          </p:nvSpPr>
          <p:spPr>
            <a:xfrm>
              <a:off x="10918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11"/>
            <p:cNvSpPr/>
            <p:nvPr/>
          </p:nvSpPr>
          <p:spPr>
            <a:xfrm>
              <a:off x="11936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11"/>
            <p:cNvSpPr/>
            <p:nvPr/>
          </p:nvSpPr>
          <p:spPr>
            <a:xfrm>
              <a:off x="12951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11"/>
            <p:cNvSpPr/>
            <p:nvPr/>
          </p:nvSpPr>
          <p:spPr>
            <a:xfrm>
              <a:off x="13966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11"/>
            <p:cNvSpPr/>
            <p:nvPr/>
          </p:nvSpPr>
          <p:spPr>
            <a:xfrm>
              <a:off x="1498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11"/>
            <p:cNvSpPr/>
            <p:nvPr/>
          </p:nvSpPr>
          <p:spPr>
            <a:xfrm>
              <a:off x="15999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11"/>
            <p:cNvSpPr/>
            <p:nvPr/>
          </p:nvSpPr>
          <p:spPr>
            <a:xfrm>
              <a:off x="1701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11"/>
            <p:cNvSpPr/>
            <p:nvPr/>
          </p:nvSpPr>
          <p:spPr>
            <a:xfrm>
              <a:off x="18029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11"/>
            <p:cNvSpPr/>
            <p:nvPr/>
          </p:nvSpPr>
          <p:spPr>
            <a:xfrm>
              <a:off x="19044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11"/>
            <p:cNvSpPr/>
            <p:nvPr/>
          </p:nvSpPr>
          <p:spPr>
            <a:xfrm>
              <a:off x="20062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11"/>
            <p:cNvSpPr/>
            <p:nvPr/>
          </p:nvSpPr>
          <p:spPr>
            <a:xfrm>
              <a:off x="210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11"/>
            <p:cNvSpPr/>
            <p:nvPr/>
          </p:nvSpPr>
          <p:spPr>
            <a:xfrm>
              <a:off x="220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11"/>
            <p:cNvSpPr/>
            <p:nvPr/>
          </p:nvSpPr>
          <p:spPr>
            <a:xfrm>
              <a:off x="23110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11"/>
            <p:cNvSpPr/>
            <p:nvPr/>
          </p:nvSpPr>
          <p:spPr>
            <a:xfrm>
              <a:off x="241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11"/>
            <p:cNvSpPr/>
            <p:nvPr/>
          </p:nvSpPr>
          <p:spPr>
            <a:xfrm>
              <a:off x="251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11"/>
            <p:cNvSpPr/>
            <p:nvPr/>
          </p:nvSpPr>
          <p:spPr>
            <a:xfrm>
              <a:off x="261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11"/>
            <p:cNvSpPr/>
            <p:nvPr/>
          </p:nvSpPr>
          <p:spPr>
            <a:xfrm>
              <a:off x="271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11"/>
            <p:cNvSpPr/>
            <p:nvPr/>
          </p:nvSpPr>
          <p:spPr>
            <a:xfrm>
              <a:off x="281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11"/>
            <p:cNvSpPr/>
            <p:nvPr/>
          </p:nvSpPr>
          <p:spPr>
            <a:xfrm>
              <a:off x="292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11"/>
            <p:cNvSpPr/>
            <p:nvPr/>
          </p:nvSpPr>
          <p:spPr>
            <a:xfrm>
              <a:off x="302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11"/>
            <p:cNvSpPr/>
            <p:nvPr/>
          </p:nvSpPr>
          <p:spPr>
            <a:xfrm>
              <a:off x="312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11"/>
            <p:cNvSpPr/>
            <p:nvPr/>
          </p:nvSpPr>
          <p:spPr>
            <a:xfrm>
              <a:off x="322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11"/>
            <p:cNvSpPr/>
            <p:nvPr/>
          </p:nvSpPr>
          <p:spPr>
            <a:xfrm>
              <a:off x="33266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11"/>
            <p:cNvSpPr/>
            <p:nvPr/>
          </p:nvSpPr>
          <p:spPr>
            <a:xfrm>
              <a:off x="342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11"/>
            <p:cNvSpPr/>
            <p:nvPr/>
          </p:nvSpPr>
          <p:spPr>
            <a:xfrm>
              <a:off x="352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11"/>
            <p:cNvSpPr/>
            <p:nvPr/>
          </p:nvSpPr>
          <p:spPr>
            <a:xfrm>
              <a:off x="363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11"/>
            <p:cNvSpPr/>
            <p:nvPr/>
          </p:nvSpPr>
          <p:spPr>
            <a:xfrm>
              <a:off x="373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11"/>
            <p:cNvSpPr/>
            <p:nvPr/>
          </p:nvSpPr>
          <p:spPr>
            <a:xfrm>
              <a:off x="3834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11"/>
            <p:cNvSpPr/>
            <p:nvPr/>
          </p:nvSpPr>
          <p:spPr>
            <a:xfrm>
              <a:off x="393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11"/>
            <p:cNvSpPr/>
            <p:nvPr/>
          </p:nvSpPr>
          <p:spPr>
            <a:xfrm>
              <a:off x="403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11"/>
            <p:cNvSpPr/>
            <p:nvPr/>
          </p:nvSpPr>
          <p:spPr>
            <a:xfrm>
              <a:off x="413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11"/>
            <p:cNvSpPr/>
            <p:nvPr/>
          </p:nvSpPr>
          <p:spPr>
            <a:xfrm>
              <a:off x="42407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11"/>
            <p:cNvSpPr/>
            <p:nvPr/>
          </p:nvSpPr>
          <p:spPr>
            <a:xfrm>
              <a:off x="434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11"/>
            <p:cNvSpPr/>
            <p:nvPr/>
          </p:nvSpPr>
          <p:spPr>
            <a:xfrm>
              <a:off x="444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11"/>
            <p:cNvSpPr/>
            <p:nvPr/>
          </p:nvSpPr>
          <p:spPr>
            <a:xfrm>
              <a:off x="45455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11"/>
            <p:cNvSpPr/>
            <p:nvPr/>
          </p:nvSpPr>
          <p:spPr>
            <a:xfrm>
              <a:off x="464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11"/>
            <p:cNvSpPr/>
            <p:nvPr/>
          </p:nvSpPr>
          <p:spPr>
            <a:xfrm>
              <a:off x="474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11"/>
            <p:cNvSpPr/>
            <p:nvPr/>
          </p:nvSpPr>
          <p:spPr>
            <a:xfrm>
              <a:off x="485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11"/>
            <p:cNvSpPr/>
            <p:nvPr/>
          </p:nvSpPr>
          <p:spPr>
            <a:xfrm>
              <a:off x="495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11"/>
            <p:cNvSpPr/>
            <p:nvPr/>
          </p:nvSpPr>
          <p:spPr>
            <a:xfrm>
              <a:off x="505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11"/>
            <p:cNvSpPr/>
            <p:nvPr/>
          </p:nvSpPr>
          <p:spPr>
            <a:xfrm>
              <a:off x="515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11"/>
            <p:cNvSpPr/>
            <p:nvPr/>
          </p:nvSpPr>
          <p:spPr>
            <a:xfrm>
              <a:off x="52566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11"/>
            <p:cNvSpPr/>
            <p:nvPr/>
          </p:nvSpPr>
          <p:spPr>
            <a:xfrm>
              <a:off x="535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11"/>
            <p:cNvSpPr/>
            <p:nvPr/>
          </p:nvSpPr>
          <p:spPr>
            <a:xfrm>
              <a:off x="545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11"/>
            <p:cNvSpPr/>
            <p:nvPr/>
          </p:nvSpPr>
          <p:spPr>
            <a:xfrm>
              <a:off x="556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11"/>
            <p:cNvSpPr/>
            <p:nvPr/>
          </p:nvSpPr>
          <p:spPr>
            <a:xfrm>
              <a:off x="566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11"/>
            <p:cNvSpPr/>
            <p:nvPr/>
          </p:nvSpPr>
          <p:spPr>
            <a:xfrm>
              <a:off x="57644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11"/>
            <p:cNvSpPr/>
            <p:nvPr/>
          </p:nvSpPr>
          <p:spPr>
            <a:xfrm>
              <a:off x="586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11"/>
            <p:cNvSpPr/>
            <p:nvPr/>
          </p:nvSpPr>
          <p:spPr>
            <a:xfrm>
              <a:off x="596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11"/>
            <p:cNvSpPr/>
            <p:nvPr/>
          </p:nvSpPr>
          <p:spPr>
            <a:xfrm>
              <a:off x="606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11"/>
            <p:cNvSpPr/>
            <p:nvPr/>
          </p:nvSpPr>
          <p:spPr>
            <a:xfrm>
              <a:off x="61710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11"/>
            <p:cNvSpPr/>
            <p:nvPr/>
          </p:nvSpPr>
          <p:spPr>
            <a:xfrm>
              <a:off x="627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11"/>
            <p:cNvSpPr/>
            <p:nvPr/>
          </p:nvSpPr>
          <p:spPr>
            <a:xfrm>
              <a:off x="637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11"/>
            <p:cNvSpPr/>
            <p:nvPr/>
          </p:nvSpPr>
          <p:spPr>
            <a:xfrm>
              <a:off x="64755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11"/>
            <p:cNvSpPr/>
            <p:nvPr/>
          </p:nvSpPr>
          <p:spPr>
            <a:xfrm>
              <a:off x="657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11"/>
            <p:cNvSpPr/>
            <p:nvPr/>
          </p:nvSpPr>
          <p:spPr>
            <a:xfrm>
              <a:off x="667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11"/>
            <p:cNvSpPr/>
            <p:nvPr/>
          </p:nvSpPr>
          <p:spPr>
            <a:xfrm>
              <a:off x="678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11"/>
            <p:cNvSpPr/>
            <p:nvPr/>
          </p:nvSpPr>
          <p:spPr>
            <a:xfrm>
              <a:off x="6881800" y="1821475"/>
              <a:ext cx="52700" cy="52425"/>
            </a:xfrm>
            <a:custGeom>
              <a:rect b="b" l="l" r="r" t="t"/>
              <a:pathLst>
                <a:path extrusionOk="0" h="2097" w="2108">
                  <a:moveTo>
                    <a:pt x="1060" y="1"/>
                  </a:moveTo>
                  <a:cubicBezTo>
                    <a:pt x="477" y="1"/>
                    <a:pt x="1" y="465"/>
                    <a:pt x="1" y="1049"/>
                  </a:cubicBezTo>
                  <a:cubicBezTo>
                    <a:pt x="1"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11"/>
            <p:cNvSpPr/>
            <p:nvPr/>
          </p:nvSpPr>
          <p:spPr>
            <a:xfrm>
              <a:off x="698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11"/>
            <p:cNvSpPr/>
            <p:nvPr/>
          </p:nvSpPr>
          <p:spPr>
            <a:xfrm>
              <a:off x="708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11"/>
            <p:cNvSpPr/>
            <p:nvPr/>
          </p:nvSpPr>
          <p:spPr>
            <a:xfrm>
              <a:off x="7186600" y="1821475"/>
              <a:ext cx="52400" cy="52425"/>
            </a:xfrm>
            <a:custGeom>
              <a:rect b="b" l="l" r="r" t="t"/>
              <a:pathLst>
                <a:path extrusionOk="0" h="2097" w="2096">
                  <a:moveTo>
                    <a:pt x="1048" y="1"/>
                  </a:moveTo>
                  <a:cubicBezTo>
                    <a:pt x="477" y="1"/>
                    <a:pt x="1" y="465"/>
                    <a:pt x="1" y="1049"/>
                  </a:cubicBezTo>
                  <a:cubicBezTo>
                    <a:pt x="1"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11"/>
            <p:cNvSpPr/>
            <p:nvPr/>
          </p:nvSpPr>
          <p:spPr>
            <a:xfrm>
              <a:off x="728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11"/>
            <p:cNvSpPr/>
            <p:nvPr/>
          </p:nvSpPr>
          <p:spPr>
            <a:xfrm>
              <a:off x="27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7" y="1631"/>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11"/>
            <p:cNvSpPr/>
            <p:nvPr/>
          </p:nvSpPr>
          <p:spPr>
            <a:xfrm>
              <a:off x="3807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11"/>
            <p:cNvSpPr/>
            <p:nvPr/>
          </p:nvSpPr>
          <p:spPr>
            <a:xfrm>
              <a:off x="4825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11"/>
            <p:cNvSpPr/>
            <p:nvPr/>
          </p:nvSpPr>
          <p:spPr>
            <a:xfrm>
              <a:off x="58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11"/>
            <p:cNvSpPr/>
            <p:nvPr/>
          </p:nvSpPr>
          <p:spPr>
            <a:xfrm>
              <a:off x="68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11"/>
            <p:cNvSpPr/>
            <p:nvPr/>
          </p:nvSpPr>
          <p:spPr>
            <a:xfrm>
              <a:off x="7873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11"/>
            <p:cNvSpPr/>
            <p:nvPr/>
          </p:nvSpPr>
          <p:spPr>
            <a:xfrm>
              <a:off x="8888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11"/>
            <p:cNvSpPr/>
            <p:nvPr/>
          </p:nvSpPr>
          <p:spPr>
            <a:xfrm>
              <a:off x="99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11"/>
            <p:cNvSpPr/>
            <p:nvPr/>
          </p:nvSpPr>
          <p:spPr>
            <a:xfrm>
              <a:off x="10918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11"/>
            <p:cNvSpPr/>
            <p:nvPr/>
          </p:nvSpPr>
          <p:spPr>
            <a:xfrm>
              <a:off x="11936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11"/>
            <p:cNvSpPr/>
            <p:nvPr/>
          </p:nvSpPr>
          <p:spPr>
            <a:xfrm>
              <a:off x="12951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11"/>
            <p:cNvSpPr/>
            <p:nvPr/>
          </p:nvSpPr>
          <p:spPr>
            <a:xfrm>
              <a:off x="13966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11"/>
            <p:cNvSpPr/>
            <p:nvPr/>
          </p:nvSpPr>
          <p:spPr>
            <a:xfrm>
              <a:off x="1498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11"/>
            <p:cNvSpPr/>
            <p:nvPr/>
          </p:nvSpPr>
          <p:spPr>
            <a:xfrm>
              <a:off x="15999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11"/>
            <p:cNvSpPr/>
            <p:nvPr/>
          </p:nvSpPr>
          <p:spPr>
            <a:xfrm>
              <a:off x="1701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11"/>
            <p:cNvSpPr/>
            <p:nvPr/>
          </p:nvSpPr>
          <p:spPr>
            <a:xfrm>
              <a:off x="18029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11"/>
            <p:cNvSpPr/>
            <p:nvPr/>
          </p:nvSpPr>
          <p:spPr>
            <a:xfrm>
              <a:off x="19044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11"/>
            <p:cNvSpPr/>
            <p:nvPr/>
          </p:nvSpPr>
          <p:spPr>
            <a:xfrm>
              <a:off x="20062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11"/>
            <p:cNvSpPr/>
            <p:nvPr/>
          </p:nvSpPr>
          <p:spPr>
            <a:xfrm>
              <a:off x="210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11"/>
            <p:cNvSpPr/>
            <p:nvPr/>
          </p:nvSpPr>
          <p:spPr>
            <a:xfrm>
              <a:off x="220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11"/>
            <p:cNvSpPr/>
            <p:nvPr/>
          </p:nvSpPr>
          <p:spPr>
            <a:xfrm>
              <a:off x="23110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11"/>
            <p:cNvSpPr/>
            <p:nvPr/>
          </p:nvSpPr>
          <p:spPr>
            <a:xfrm>
              <a:off x="241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11"/>
            <p:cNvSpPr/>
            <p:nvPr/>
          </p:nvSpPr>
          <p:spPr>
            <a:xfrm>
              <a:off x="251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11"/>
            <p:cNvSpPr/>
            <p:nvPr/>
          </p:nvSpPr>
          <p:spPr>
            <a:xfrm>
              <a:off x="261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11"/>
            <p:cNvSpPr/>
            <p:nvPr/>
          </p:nvSpPr>
          <p:spPr>
            <a:xfrm>
              <a:off x="271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11"/>
            <p:cNvSpPr/>
            <p:nvPr/>
          </p:nvSpPr>
          <p:spPr>
            <a:xfrm>
              <a:off x="281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11"/>
            <p:cNvSpPr/>
            <p:nvPr/>
          </p:nvSpPr>
          <p:spPr>
            <a:xfrm>
              <a:off x="292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11"/>
            <p:cNvSpPr/>
            <p:nvPr/>
          </p:nvSpPr>
          <p:spPr>
            <a:xfrm>
              <a:off x="302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11"/>
            <p:cNvSpPr/>
            <p:nvPr/>
          </p:nvSpPr>
          <p:spPr>
            <a:xfrm>
              <a:off x="312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11"/>
            <p:cNvSpPr/>
            <p:nvPr/>
          </p:nvSpPr>
          <p:spPr>
            <a:xfrm>
              <a:off x="322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11"/>
            <p:cNvSpPr/>
            <p:nvPr/>
          </p:nvSpPr>
          <p:spPr>
            <a:xfrm>
              <a:off x="33266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11"/>
            <p:cNvSpPr/>
            <p:nvPr/>
          </p:nvSpPr>
          <p:spPr>
            <a:xfrm>
              <a:off x="342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11"/>
            <p:cNvSpPr/>
            <p:nvPr/>
          </p:nvSpPr>
          <p:spPr>
            <a:xfrm>
              <a:off x="352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11"/>
            <p:cNvSpPr/>
            <p:nvPr/>
          </p:nvSpPr>
          <p:spPr>
            <a:xfrm>
              <a:off x="363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11"/>
            <p:cNvSpPr/>
            <p:nvPr/>
          </p:nvSpPr>
          <p:spPr>
            <a:xfrm>
              <a:off x="373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11"/>
            <p:cNvSpPr/>
            <p:nvPr/>
          </p:nvSpPr>
          <p:spPr>
            <a:xfrm>
              <a:off x="3834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11"/>
            <p:cNvSpPr/>
            <p:nvPr/>
          </p:nvSpPr>
          <p:spPr>
            <a:xfrm>
              <a:off x="393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11"/>
            <p:cNvSpPr/>
            <p:nvPr/>
          </p:nvSpPr>
          <p:spPr>
            <a:xfrm>
              <a:off x="403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11"/>
            <p:cNvSpPr/>
            <p:nvPr/>
          </p:nvSpPr>
          <p:spPr>
            <a:xfrm>
              <a:off x="413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11"/>
            <p:cNvSpPr/>
            <p:nvPr/>
          </p:nvSpPr>
          <p:spPr>
            <a:xfrm>
              <a:off x="42407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11"/>
            <p:cNvSpPr/>
            <p:nvPr/>
          </p:nvSpPr>
          <p:spPr>
            <a:xfrm>
              <a:off x="434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11"/>
            <p:cNvSpPr/>
            <p:nvPr/>
          </p:nvSpPr>
          <p:spPr>
            <a:xfrm>
              <a:off x="444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11"/>
            <p:cNvSpPr/>
            <p:nvPr/>
          </p:nvSpPr>
          <p:spPr>
            <a:xfrm>
              <a:off x="45455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11"/>
            <p:cNvSpPr/>
            <p:nvPr/>
          </p:nvSpPr>
          <p:spPr>
            <a:xfrm>
              <a:off x="464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11"/>
            <p:cNvSpPr/>
            <p:nvPr/>
          </p:nvSpPr>
          <p:spPr>
            <a:xfrm>
              <a:off x="474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11"/>
            <p:cNvSpPr/>
            <p:nvPr/>
          </p:nvSpPr>
          <p:spPr>
            <a:xfrm>
              <a:off x="485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11"/>
            <p:cNvSpPr/>
            <p:nvPr/>
          </p:nvSpPr>
          <p:spPr>
            <a:xfrm>
              <a:off x="495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11"/>
            <p:cNvSpPr/>
            <p:nvPr/>
          </p:nvSpPr>
          <p:spPr>
            <a:xfrm>
              <a:off x="505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11"/>
            <p:cNvSpPr/>
            <p:nvPr/>
          </p:nvSpPr>
          <p:spPr>
            <a:xfrm>
              <a:off x="515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11"/>
            <p:cNvSpPr/>
            <p:nvPr/>
          </p:nvSpPr>
          <p:spPr>
            <a:xfrm>
              <a:off x="52566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11"/>
            <p:cNvSpPr/>
            <p:nvPr/>
          </p:nvSpPr>
          <p:spPr>
            <a:xfrm>
              <a:off x="535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11"/>
            <p:cNvSpPr/>
            <p:nvPr/>
          </p:nvSpPr>
          <p:spPr>
            <a:xfrm>
              <a:off x="545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11"/>
            <p:cNvSpPr/>
            <p:nvPr/>
          </p:nvSpPr>
          <p:spPr>
            <a:xfrm>
              <a:off x="556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11"/>
            <p:cNvSpPr/>
            <p:nvPr/>
          </p:nvSpPr>
          <p:spPr>
            <a:xfrm>
              <a:off x="566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11"/>
            <p:cNvSpPr/>
            <p:nvPr/>
          </p:nvSpPr>
          <p:spPr>
            <a:xfrm>
              <a:off x="57644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11"/>
            <p:cNvSpPr/>
            <p:nvPr/>
          </p:nvSpPr>
          <p:spPr>
            <a:xfrm>
              <a:off x="586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11"/>
            <p:cNvSpPr/>
            <p:nvPr/>
          </p:nvSpPr>
          <p:spPr>
            <a:xfrm>
              <a:off x="596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11"/>
            <p:cNvSpPr/>
            <p:nvPr/>
          </p:nvSpPr>
          <p:spPr>
            <a:xfrm>
              <a:off x="606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11"/>
            <p:cNvSpPr/>
            <p:nvPr/>
          </p:nvSpPr>
          <p:spPr>
            <a:xfrm>
              <a:off x="61710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11"/>
            <p:cNvSpPr/>
            <p:nvPr/>
          </p:nvSpPr>
          <p:spPr>
            <a:xfrm>
              <a:off x="627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11"/>
            <p:cNvSpPr/>
            <p:nvPr/>
          </p:nvSpPr>
          <p:spPr>
            <a:xfrm>
              <a:off x="637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11"/>
            <p:cNvSpPr/>
            <p:nvPr/>
          </p:nvSpPr>
          <p:spPr>
            <a:xfrm>
              <a:off x="64755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11"/>
            <p:cNvSpPr/>
            <p:nvPr/>
          </p:nvSpPr>
          <p:spPr>
            <a:xfrm>
              <a:off x="657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11"/>
            <p:cNvSpPr/>
            <p:nvPr/>
          </p:nvSpPr>
          <p:spPr>
            <a:xfrm>
              <a:off x="667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11"/>
            <p:cNvSpPr/>
            <p:nvPr/>
          </p:nvSpPr>
          <p:spPr>
            <a:xfrm>
              <a:off x="678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11"/>
            <p:cNvSpPr/>
            <p:nvPr/>
          </p:nvSpPr>
          <p:spPr>
            <a:xfrm>
              <a:off x="6881800" y="1976575"/>
              <a:ext cx="52700" cy="52400"/>
            </a:xfrm>
            <a:custGeom>
              <a:rect b="b" l="l" r="r" t="t"/>
              <a:pathLst>
                <a:path extrusionOk="0" h="2096" w="2108">
                  <a:moveTo>
                    <a:pt x="1060" y="0"/>
                  </a:moveTo>
                  <a:cubicBezTo>
                    <a:pt x="477" y="0"/>
                    <a:pt x="1" y="464"/>
                    <a:pt x="1" y="1048"/>
                  </a:cubicBezTo>
                  <a:cubicBezTo>
                    <a:pt x="1"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11"/>
            <p:cNvSpPr/>
            <p:nvPr/>
          </p:nvSpPr>
          <p:spPr>
            <a:xfrm>
              <a:off x="698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11"/>
            <p:cNvSpPr/>
            <p:nvPr/>
          </p:nvSpPr>
          <p:spPr>
            <a:xfrm>
              <a:off x="708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11"/>
            <p:cNvSpPr/>
            <p:nvPr/>
          </p:nvSpPr>
          <p:spPr>
            <a:xfrm>
              <a:off x="7186600" y="1976575"/>
              <a:ext cx="52400" cy="52400"/>
            </a:xfrm>
            <a:custGeom>
              <a:rect b="b" l="l" r="r" t="t"/>
              <a:pathLst>
                <a:path extrusionOk="0" h="2096" w="2096">
                  <a:moveTo>
                    <a:pt x="1048" y="0"/>
                  </a:moveTo>
                  <a:cubicBezTo>
                    <a:pt x="477" y="0"/>
                    <a:pt x="1" y="464"/>
                    <a:pt x="1" y="1048"/>
                  </a:cubicBezTo>
                  <a:cubicBezTo>
                    <a:pt x="1"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11"/>
            <p:cNvSpPr/>
            <p:nvPr/>
          </p:nvSpPr>
          <p:spPr>
            <a:xfrm>
              <a:off x="728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11"/>
            <p:cNvSpPr/>
            <p:nvPr/>
          </p:nvSpPr>
          <p:spPr>
            <a:xfrm>
              <a:off x="27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11"/>
            <p:cNvSpPr/>
            <p:nvPr/>
          </p:nvSpPr>
          <p:spPr>
            <a:xfrm>
              <a:off x="3807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11"/>
            <p:cNvSpPr/>
            <p:nvPr/>
          </p:nvSpPr>
          <p:spPr>
            <a:xfrm>
              <a:off x="4825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11"/>
            <p:cNvSpPr/>
            <p:nvPr/>
          </p:nvSpPr>
          <p:spPr>
            <a:xfrm>
              <a:off x="58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11"/>
            <p:cNvSpPr/>
            <p:nvPr/>
          </p:nvSpPr>
          <p:spPr>
            <a:xfrm>
              <a:off x="68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11"/>
            <p:cNvSpPr/>
            <p:nvPr/>
          </p:nvSpPr>
          <p:spPr>
            <a:xfrm>
              <a:off x="7873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11"/>
            <p:cNvSpPr/>
            <p:nvPr/>
          </p:nvSpPr>
          <p:spPr>
            <a:xfrm>
              <a:off x="8888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11"/>
            <p:cNvSpPr/>
            <p:nvPr/>
          </p:nvSpPr>
          <p:spPr>
            <a:xfrm>
              <a:off x="99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11"/>
            <p:cNvSpPr/>
            <p:nvPr/>
          </p:nvSpPr>
          <p:spPr>
            <a:xfrm>
              <a:off x="10918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11"/>
            <p:cNvSpPr/>
            <p:nvPr/>
          </p:nvSpPr>
          <p:spPr>
            <a:xfrm>
              <a:off x="11936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11"/>
            <p:cNvSpPr/>
            <p:nvPr/>
          </p:nvSpPr>
          <p:spPr>
            <a:xfrm>
              <a:off x="12951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11"/>
            <p:cNvSpPr/>
            <p:nvPr/>
          </p:nvSpPr>
          <p:spPr>
            <a:xfrm>
              <a:off x="13966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11"/>
            <p:cNvSpPr/>
            <p:nvPr/>
          </p:nvSpPr>
          <p:spPr>
            <a:xfrm>
              <a:off x="1498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11"/>
            <p:cNvSpPr/>
            <p:nvPr/>
          </p:nvSpPr>
          <p:spPr>
            <a:xfrm>
              <a:off x="15999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11"/>
            <p:cNvSpPr/>
            <p:nvPr/>
          </p:nvSpPr>
          <p:spPr>
            <a:xfrm>
              <a:off x="1701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11"/>
            <p:cNvSpPr/>
            <p:nvPr/>
          </p:nvSpPr>
          <p:spPr>
            <a:xfrm>
              <a:off x="18029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11"/>
            <p:cNvSpPr/>
            <p:nvPr/>
          </p:nvSpPr>
          <p:spPr>
            <a:xfrm>
              <a:off x="19044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11"/>
            <p:cNvSpPr/>
            <p:nvPr/>
          </p:nvSpPr>
          <p:spPr>
            <a:xfrm>
              <a:off x="20062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11"/>
            <p:cNvSpPr/>
            <p:nvPr/>
          </p:nvSpPr>
          <p:spPr>
            <a:xfrm>
              <a:off x="210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11"/>
            <p:cNvSpPr/>
            <p:nvPr/>
          </p:nvSpPr>
          <p:spPr>
            <a:xfrm>
              <a:off x="220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11"/>
            <p:cNvSpPr/>
            <p:nvPr/>
          </p:nvSpPr>
          <p:spPr>
            <a:xfrm>
              <a:off x="23110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11"/>
            <p:cNvSpPr/>
            <p:nvPr/>
          </p:nvSpPr>
          <p:spPr>
            <a:xfrm>
              <a:off x="241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11"/>
            <p:cNvSpPr/>
            <p:nvPr/>
          </p:nvSpPr>
          <p:spPr>
            <a:xfrm>
              <a:off x="251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11"/>
            <p:cNvSpPr/>
            <p:nvPr/>
          </p:nvSpPr>
          <p:spPr>
            <a:xfrm>
              <a:off x="261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11"/>
            <p:cNvSpPr/>
            <p:nvPr/>
          </p:nvSpPr>
          <p:spPr>
            <a:xfrm>
              <a:off x="271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11"/>
            <p:cNvSpPr/>
            <p:nvPr/>
          </p:nvSpPr>
          <p:spPr>
            <a:xfrm>
              <a:off x="281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11"/>
            <p:cNvSpPr/>
            <p:nvPr/>
          </p:nvSpPr>
          <p:spPr>
            <a:xfrm>
              <a:off x="292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11"/>
            <p:cNvSpPr/>
            <p:nvPr/>
          </p:nvSpPr>
          <p:spPr>
            <a:xfrm>
              <a:off x="302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11"/>
            <p:cNvSpPr/>
            <p:nvPr/>
          </p:nvSpPr>
          <p:spPr>
            <a:xfrm>
              <a:off x="312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11"/>
            <p:cNvSpPr/>
            <p:nvPr/>
          </p:nvSpPr>
          <p:spPr>
            <a:xfrm>
              <a:off x="322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11"/>
            <p:cNvSpPr/>
            <p:nvPr/>
          </p:nvSpPr>
          <p:spPr>
            <a:xfrm>
              <a:off x="33266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11"/>
            <p:cNvSpPr/>
            <p:nvPr/>
          </p:nvSpPr>
          <p:spPr>
            <a:xfrm>
              <a:off x="342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11"/>
            <p:cNvSpPr/>
            <p:nvPr/>
          </p:nvSpPr>
          <p:spPr>
            <a:xfrm>
              <a:off x="352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11"/>
            <p:cNvSpPr/>
            <p:nvPr/>
          </p:nvSpPr>
          <p:spPr>
            <a:xfrm>
              <a:off x="363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11"/>
            <p:cNvSpPr/>
            <p:nvPr/>
          </p:nvSpPr>
          <p:spPr>
            <a:xfrm>
              <a:off x="373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11"/>
            <p:cNvSpPr/>
            <p:nvPr/>
          </p:nvSpPr>
          <p:spPr>
            <a:xfrm>
              <a:off x="3834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11"/>
            <p:cNvSpPr/>
            <p:nvPr/>
          </p:nvSpPr>
          <p:spPr>
            <a:xfrm>
              <a:off x="393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11"/>
            <p:cNvSpPr/>
            <p:nvPr/>
          </p:nvSpPr>
          <p:spPr>
            <a:xfrm>
              <a:off x="403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11"/>
            <p:cNvSpPr/>
            <p:nvPr/>
          </p:nvSpPr>
          <p:spPr>
            <a:xfrm>
              <a:off x="413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11"/>
            <p:cNvSpPr/>
            <p:nvPr/>
          </p:nvSpPr>
          <p:spPr>
            <a:xfrm>
              <a:off x="42407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11"/>
            <p:cNvSpPr/>
            <p:nvPr/>
          </p:nvSpPr>
          <p:spPr>
            <a:xfrm>
              <a:off x="434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11"/>
            <p:cNvSpPr/>
            <p:nvPr/>
          </p:nvSpPr>
          <p:spPr>
            <a:xfrm>
              <a:off x="444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11"/>
            <p:cNvSpPr/>
            <p:nvPr/>
          </p:nvSpPr>
          <p:spPr>
            <a:xfrm>
              <a:off x="45455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11"/>
            <p:cNvSpPr/>
            <p:nvPr/>
          </p:nvSpPr>
          <p:spPr>
            <a:xfrm>
              <a:off x="464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11"/>
            <p:cNvSpPr/>
            <p:nvPr/>
          </p:nvSpPr>
          <p:spPr>
            <a:xfrm>
              <a:off x="474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11"/>
            <p:cNvSpPr/>
            <p:nvPr/>
          </p:nvSpPr>
          <p:spPr>
            <a:xfrm>
              <a:off x="485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11"/>
            <p:cNvSpPr/>
            <p:nvPr/>
          </p:nvSpPr>
          <p:spPr>
            <a:xfrm>
              <a:off x="495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11"/>
            <p:cNvSpPr/>
            <p:nvPr/>
          </p:nvSpPr>
          <p:spPr>
            <a:xfrm>
              <a:off x="505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11"/>
            <p:cNvSpPr/>
            <p:nvPr/>
          </p:nvSpPr>
          <p:spPr>
            <a:xfrm>
              <a:off x="515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11"/>
            <p:cNvSpPr/>
            <p:nvPr/>
          </p:nvSpPr>
          <p:spPr>
            <a:xfrm>
              <a:off x="52566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11"/>
            <p:cNvSpPr/>
            <p:nvPr/>
          </p:nvSpPr>
          <p:spPr>
            <a:xfrm>
              <a:off x="535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11"/>
            <p:cNvSpPr/>
            <p:nvPr/>
          </p:nvSpPr>
          <p:spPr>
            <a:xfrm>
              <a:off x="545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11"/>
            <p:cNvSpPr/>
            <p:nvPr/>
          </p:nvSpPr>
          <p:spPr>
            <a:xfrm>
              <a:off x="556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11"/>
            <p:cNvSpPr/>
            <p:nvPr/>
          </p:nvSpPr>
          <p:spPr>
            <a:xfrm>
              <a:off x="566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11"/>
            <p:cNvSpPr/>
            <p:nvPr/>
          </p:nvSpPr>
          <p:spPr>
            <a:xfrm>
              <a:off x="57644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11"/>
            <p:cNvSpPr/>
            <p:nvPr/>
          </p:nvSpPr>
          <p:spPr>
            <a:xfrm>
              <a:off x="586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11"/>
            <p:cNvSpPr/>
            <p:nvPr/>
          </p:nvSpPr>
          <p:spPr>
            <a:xfrm>
              <a:off x="596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11"/>
            <p:cNvSpPr/>
            <p:nvPr/>
          </p:nvSpPr>
          <p:spPr>
            <a:xfrm>
              <a:off x="606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11"/>
            <p:cNvSpPr/>
            <p:nvPr/>
          </p:nvSpPr>
          <p:spPr>
            <a:xfrm>
              <a:off x="61710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11"/>
            <p:cNvSpPr/>
            <p:nvPr/>
          </p:nvSpPr>
          <p:spPr>
            <a:xfrm>
              <a:off x="627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11"/>
            <p:cNvSpPr/>
            <p:nvPr/>
          </p:nvSpPr>
          <p:spPr>
            <a:xfrm>
              <a:off x="637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11"/>
            <p:cNvSpPr/>
            <p:nvPr/>
          </p:nvSpPr>
          <p:spPr>
            <a:xfrm>
              <a:off x="64755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11"/>
            <p:cNvSpPr/>
            <p:nvPr/>
          </p:nvSpPr>
          <p:spPr>
            <a:xfrm>
              <a:off x="657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11"/>
            <p:cNvSpPr/>
            <p:nvPr/>
          </p:nvSpPr>
          <p:spPr>
            <a:xfrm>
              <a:off x="667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11"/>
            <p:cNvSpPr/>
            <p:nvPr/>
          </p:nvSpPr>
          <p:spPr>
            <a:xfrm>
              <a:off x="678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11"/>
            <p:cNvSpPr/>
            <p:nvPr/>
          </p:nvSpPr>
          <p:spPr>
            <a:xfrm>
              <a:off x="6881800" y="2131650"/>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11"/>
            <p:cNvSpPr/>
            <p:nvPr/>
          </p:nvSpPr>
          <p:spPr>
            <a:xfrm>
              <a:off x="698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11"/>
            <p:cNvSpPr/>
            <p:nvPr/>
          </p:nvSpPr>
          <p:spPr>
            <a:xfrm>
              <a:off x="708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11"/>
            <p:cNvSpPr/>
            <p:nvPr/>
          </p:nvSpPr>
          <p:spPr>
            <a:xfrm>
              <a:off x="7186600" y="2131650"/>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11"/>
            <p:cNvSpPr/>
            <p:nvPr/>
          </p:nvSpPr>
          <p:spPr>
            <a:xfrm>
              <a:off x="728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11"/>
            <p:cNvSpPr/>
            <p:nvPr/>
          </p:nvSpPr>
          <p:spPr>
            <a:xfrm>
              <a:off x="27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11"/>
            <p:cNvSpPr/>
            <p:nvPr/>
          </p:nvSpPr>
          <p:spPr>
            <a:xfrm>
              <a:off x="3807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11"/>
            <p:cNvSpPr/>
            <p:nvPr/>
          </p:nvSpPr>
          <p:spPr>
            <a:xfrm>
              <a:off x="4825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11"/>
            <p:cNvSpPr/>
            <p:nvPr/>
          </p:nvSpPr>
          <p:spPr>
            <a:xfrm>
              <a:off x="58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11"/>
            <p:cNvSpPr/>
            <p:nvPr/>
          </p:nvSpPr>
          <p:spPr>
            <a:xfrm>
              <a:off x="68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11"/>
            <p:cNvSpPr/>
            <p:nvPr/>
          </p:nvSpPr>
          <p:spPr>
            <a:xfrm>
              <a:off x="7873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11"/>
            <p:cNvSpPr/>
            <p:nvPr/>
          </p:nvSpPr>
          <p:spPr>
            <a:xfrm>
              <a:off x="8888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11"/>
            <p:cNvSpPr/>
            <p:nvPr/>
          </p:nvSpPr>
          <p:spPr>
            <a:xfrm>
              <a:off x="99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11"/>
            <p:cNvSpPr/>
            <p:nvPr/>
          </p:nvSpPr>
          <p:spPr>
            <a:xfrm>
              <a:off x="10918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11"/>
            <p:cNvSpPr/>
            <p:nvPr/>
          </p:nvSpPr>
          <p:spPr>
            <a:xfrm>
              <a:off x="11936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11"/>
            <p:cNvSpPr/>
            <p:nvPr/>
          </p:nvSpPr>
          <p:spPr>
            <a:xfrm>
              <a:off x="12951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11"/>
            <p:cNvSpPr/>
            <p:nvPr/>
          </p:nvSpPr>
          <p:spPr>
            <a:xfrm>
              <a:off x="13966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11"/>
            <p:cNvSpPr/>
            <p:nvPr/>
          </p:nvSpPr>
          <p:spPr>
            <a:xfrm>
              <a:off x="1498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11"/>
            <p:cNvSpPr/>
            <p:nvPr/>
          </p:nvSpPr>
          <p:spPr>
            <a:xfrm>
              <a:off x="15999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11"/>
            <p:cNvSpPr/>
            <p:nvPr/>
          </p:nvSpPr>
          <p:spPr>
            <a:xfrm>
              <a:off x="1701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11"/>
            <p:cNvSpPr/>
            <p:nvPr/>
          </p:nvSpPr>
          <p:spPr>
            <a:xfrm>
              <a:off x="18029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11"/>
            <p:cNvSpPr/>
            <p:nvPr/>
          </p:nvSpPr>
          <p:spPr>
            <a:xfrm>
              <a:off x="19044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11"/>
            <p:cNvSpPr/>
            <p:nvPr/>
          </p:nvSpPr>
          <p:spPr>
            <a:xfrm>
              <a:off x="20062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11"/>
            <p:cNvSpPr/>
            <p:nvPr/>
          </p:nvSpPr>
          <p:spPr>
            <a:xfrm>
              <a:off x="210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11"/>
            <p:cNvSpPr/>
            <p:nvPr/>
          </p:nvSpPr>
          <p:spPr>
            <a:xfrm>
              <a:off x="220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11"/>
            <p:cNvSpPr/>
            <p:nvPr/>
          </p:nvSpPr>
          <p:spPr>
            <a:xfrm>
              <a:off x="23110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11"/>
            <p:cNvSpPr/>
            <p:nvPr/>
          </p:nvSpPr>
          <p:spPr>
            <a:xfrm>
              <a:off x="241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11"/>
            <p:cNvSpPr/>
            <p:nvPr/>
          </p:nvSpPr>
          <p:spPr>
            <a:xfrm>
              <a:off x="251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11"/>
            <p:cNvSpPr/>
            <p:nvPr/>
          </p:nvSpPr>
          <p:spPr>
            <a:xfrm>
              <a:off x="261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11"/>
            <p:cNvSpPr/>
            <p:nvPr/>
          </p:nvSpPr>
          <p:spPr>
            <a:xfrm>
              <a:off x="271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11"/>
            <p:cNvSpPr/>
            <p:nvPr/>
          </p:nvSpPr>
          <p:spPr>
            <a:xfrm>
              <a:off x="281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11"/>
            <p:cNvSpPr/>
            <p:nvPr/>
          </p:nvSpPr>
          <p:spPr>
            <a:xfrm>
              <a:off x="292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11"/>
            <p:cNvSpPr/>
            <p:nvPr/>
          </p:nvSpPr>
          <p:spPr>
            <a:xfrm>
              <a:off x="302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11"/>
            <p:cNvSpPr/>
            <p:nvPr/>
          </p:nvSpPr>
          <p:spPr>
            <a:xfrm>
              <a:off x="312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11"/>
            <p:cNvSpPr/>
            <p:nvPr/>
          </p:nvSpPr>
          <p:spPr>
            <a:xfrm>
              <a:off x="322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11"/>
            <p:cNvSpPr/>
            <p:nvPr/>
          </p:nvSpPr>
          <p:spPr>
            <a:xfrm>
              <a:off x="33266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11"/>
            <p:cNvSpPr/>
            <p:nvPr/>
          </p:nvSpPr>
          <p:spPr>
            <a:xfrm>
              <a:off x="342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11"/>
            <p:cNvSpPr/>
            <p:nvPr/>
          </p:nvSpPr>
          <p:spPr>
            <a:xfrm>
              <a:off x="352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11"/>
            <p:cNvSpPr/>
            <p:nvPr/>
          </p:nvSpPr>
          <p:spPr>
            <a:xfrm>
              <a:off x="363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11"/>
            <p:cNvSpPr/>
            <p:nvPr/>
          </p:nvSpPr>
          <p:spPr>
            <a:xfrm>
              <a:off x="373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11"/>
            <p:cNvSpPr/>
            <p:nvPr/>
          </p:nvSpPr>
          <p:spPr>
            <a:xfrm>
              <a:off x="3834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11"/>
            <p:cNvSpPr/>
            <p:nvPr/>
          </p:nvSpPr>
          <p:spPr>
            <a:xfrm>
              <a:off x="393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11"/>
            <p:cNvSpPr/>
            <p:nvPr/>
          </p:nvSpPr>
          <p:spPr>
            <a:xfrm>
              <a:off x="403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11"/>
            <p:cNvSpPr/>
            <p:nvPr/>
          </p:nvSpPr>
          <p:spPr>
            <a:xfrm>
              <a:off x="413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11"/>
            <p:cNvSpPr/>
            <p:nvPr/>
          </p:nvSpPr>
          <p:spPr>
            <a:xfrm>
              <a:off x="42407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11"/>
            <p:cNvSpPr/>
            <p:nvPr/>
          </p:nvSpPr>
          <p:spPr>
            <a:xfrm>
              <a:off x="434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11"/>
            <p:cNvSpPr/>
            <p:nvPr/>
          </p:nvSpPr>
          <p:spPr>
            <a:xfrm>
              <a:off x="444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11"/>
            <p:cNvSpPr/>
            <p:nvPr/>
          </p:nvSpPr>
          <p:spPr>
            <a:xfrm>
              <a:off x="45455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11"/>
            <p:cNvSpPr/>
            <p:nvPr/>
          </p:nvSpPr>
          <p:spPr>
            <a:xfrm>
              <a:off x="464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11"/>
            <p:cNvSpPr/>
            <p:nvPr/>
          </p:nvSpPr>
          <p:spPr>
            <a:xfrm>
              <a:off x="474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11"/>
            <p:cNvSpPr/>
            <p:nvPr/>
          </p:nvSpPr>
          <p:spPr>
            <a:xfrm>
              <a:off x="485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11"/>
            <p:cNvSpPr/>
            <p:nvPr/>
          </p:nvSpPr>
          <p:spPr>
            <a:xfrm>
              <a:off x="495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11"/>
            <p:cNvSpPr/>
            <p:nvPr/>
          </p:nvSpPr>
          <p:spPr>
            <a:xfrm>
              <a:off x="505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11"/>
            <p:cNvSpPr/>
            <p:nvPr/>
          </p:nvSpPr>
          <p:spPr>
            <a:xfrm>
              <a:off x="515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11"/>
            <p:cNvSpPr/>
            <p:nvPr/>
          </p:nvSpPr>
          <p:spPr>
            <a:xfrm>
              <a:off x="52566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11"/>
            <p:cNvSpPr/>
            <p:nvPr/>
          </p:nvSpPr>
          <p:spPr>
            <a:xfrm>
              <a:off x="535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11"/>
            <p:cNvSpPr/>
            <p:nvPr/>
          </p:nvSpPr>
          <p:spPr>
            <a:xfrm>
              <a:off x="545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11"/>
            <p:cNvSpPr/>
            <p:nvPr/>
          </p:nvSpPr>
          <p:spPr>
            <a:xfrm>
              <a:off x="556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11"/>
            <p:cNvSpPr/>
            <p:nvPr/>
          </p:nvSpPr>
          <p:spPr>
            <a:xfrm>
              <a:off x="566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11"/>
            <p:cNvSpPr/>
            <p:nvPr/>
          </p:nvSpPr>
          <p:spPr>
            <a:xfrm>
              <a:off x="57644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11"/>
            <p:cNvSpPr/>
            <p:nvPr/>
          </p:nvSpPr>
          <p:spPr>
            <a:xfrm>
              <a:off x="586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11"/>
            <p:cNvSpPr/>
            <p:nvPr/>
          </p:nvSpPr>
          <p:spPr>
            <a:xfrm>
              <a:off x="596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11"/>
            <p:cNvSpPr/>
            <p:nvPr/>
          </p:nvSpPr>
          <p:spPr>
            <a:xfrm>
              <a:off x="606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11"/>
            <p:cNvSpPr/>
            <p:nvPr/>
          </p:nvSpPr>
          <p:spPr>
            <a:xfrm>
              <a:off x="61710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11"/>
            <p:cNvSpPr/>
            <p:nvPr/>
          </p:nvSpPr>
          <p:spPr>
            <a:xfrm>
              <a:off x="627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11"/>
            <p:cNvSpPr/>
            <p:nvPr/>
          </p:nvSpPr>
          <p:spPr>
            <a:xfrm>
              <a:off x="637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11"/>
            <p:cNvSpPr/>
            <p:nvPr/>
          </p:nvSpPr>
          <p:spPr>
            <a:xfrm>
              <a:off x="64755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11"/>
            <p:cNvSpPr/>
            <p:nvPr/>
          </p:nvSpPr>
          <p:spPr>
            <a:xfrm>
              <a:off x="657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11"/>
            <p:cNvSpPr/>
            <p:nvPr/>
          </p:nvSpPr>
          <p:spPr>
            <a:xfrm>
              <a:off x="667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11"/>
            <p:cNvSpPr/>
            <p:nvPr/>
          </p:nvSpPr>
          <p:spPr>
            <a:xfrm>
              <a:off x="678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11"/>
            <p:cNvSpPr/>
            <p:nvPr/>
          </p:nvSpPr>
          <p:spPr>
            <a:xfrm>
              <a:off x="6881800" y="228672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11"/>
            <p:cNvSpPr/>
            <p:nvPr/>
          </p:nvSpPr>
          <p:spPr>
            <a:xfrm>
              <a:off x="698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11"/>
            <p:cNvSpPr/>
            <p:nvPr/>
          </p:nvSpPr>
          <p:spPr>
            <a:xfrm>
              <a:off x="708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11"/>
            <p:cNvSpPr/>
            <p:nvPr/>
          </p:nvSpPr>
          <p:spPr>
            <a:xfrm>
              <a:off x="7186600" y="228672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11"/>
            <p:cNvSpPr/>
            <p:nvPr/>
          </p:nvSpPr>
          <p:spPr>
            <a:xfrm>
              <a:off x="728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11"/>
            <p:cNvSpPr/>
            <p:nvPr/>
          </p:nvSpPr>
          <p:spPr>
            <a:xfrm>
              <a:off x="27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11"/>
            <p:cNvSpPr/>
            <p:nvPr/>
          </p:nvSpPr>
          <p:spPr>
            <a:xfrm>
              <a:off x="3807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11"/>
            <p:cNvSpPr/>
            <p:nvPr/>
          </p:nvSpPr>
          <p:spPr>
            <a:xfrm>
              <a:off x="4825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11"/>
            <p:cNvSpPr/>
            <p:nvPr/>
          </p:nvSpPr>
          <p:spPr>
            <a:xfrm>
              <a:off x="58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11"/>
            <p:cNvSpPr/>
            <p:nvPr/>
          </p:nvSpPr>
          <p:spPr>
            <a:xfrm>
              <a:off x="68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11"/>
            <p:cNvSpPr/>
            <p:nvPr/>
          </p:nvSpPr>
          <p:spPr>
            <a:xfrm>
              <a:off x="7873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11"/>
            <p:cNvSpPr/>
            <p:nvPr/>
          </p:nvSpPr>
          <p:spPr>
            <a:xfrm>
              <a:off x="8888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11"/>
            <p:cNvSpPr/>
            <p:nvPr/>
          </p:nvSpPr>
          <p:spPr>
            <a:xfrm>
              <a:off x="99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11"/>
            <p:cNvSpPr/>
            <p:nvPr/>
          </p:nvSpPr>
          <p:spPr>
            <a:xfrm>
              <a:off x="10918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11"/>
            <p:cNvSpPr/>
            <p:nvPr/>
          </p:nvSpPr>
          <p:spPr>
            <a:xfrm>
              <a:off x="11936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11"/>
            <p:cNvSpPr/>
            <p:nvPr/>
          </p:nvSpPr>
          <p:spPr>
            <a:xfrm>
              <a:off x="12951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11"/>
            <p:cNvSpPr/>
            <p:nvPr/>
          </p:nvSpPr>
          <p:spPr>
            <a:xfrm>
              <a:off x="13966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11"/>
            <p:cNvSpPr/>
            <p:nvPr/>
          </p:nvSpPr>
          <p:spPr>
            <a:xfrm>
              <a:off x="1498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11"/>
            <p:cNvSpPr/>
            <p:nvPr/>
          </p:nvSpPr>
          <p:spPr>
            <a:xfrm>
              <a:off x="15999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11"/>
            <p:cNvSpPr/>
            <p:nvPr/>
          </p:nvSpPr>
          <p:spPr>
            <a:xfrm>
              <a:off x="1701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11"/>
            <p:cNvSpPr/>
            <p:nvPr/>
          </p:nvSpPr>
          <p:spPr>
            <a:xfrm>
              <a:off x="18029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11"/>
            <p:cNvSpPr/>
            <p:nvPr/>
          </p:nvSpPr>
          <p:spPr>
            <a:xfrm>
              <a:off x="19044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11"/>
            <p:cNvSpPr/>
            <p:nvPr/>
          </p:nvSpPr>
          <p:spPr>
            <a:xfrm>
              <a:off x="20062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11"/>
            <p:cNvSpPr/>
            <p:nvPr/>
          </p:nvSpPr>
          <p:spPr>
            <a:xfrm>
              <a:off x="210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11"/>
            <p:cNvSpPr/>
            <p:nvPr/>
          </p:nvSpPr>
          <p:spPr>
            <a:xfrm>
              <a:off x="220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11"/>
            <p:cNvSpPr/>
            <p:nvPr/>
          </p:nvSpPr>
          <p:spPr>
            <a:xfrm>
              <a:off x="23110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11"/>
            <p:cNvSpPr/>
            <p:nvPr/>
          </p:nvSpPr>
          <p:spPr>
            <a:xfrm>
              <a:off x="241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11"/>
            <p:cNvSpPr/>
            <p:nvPr/>
          </p:nvSpPr>
          <p:spPr>
            <a:xfrm>
              <a:off x="251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11"/>
            <p:cNvSpPr/>
            <p:nvPr/>
          </p:nvSpPr>
          <p:spPr>
            <a:xfrm>
              <a:off x="261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11"/>
            <p:cNvSpPr/>
            <p:nvPr/>
          </p:nvSpPr>
          <p:spPr>
            <a:xfrm>
              <a:off x="271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11"/>
            <p:cNvSpPr/>
            <p:nvPr/>
          </p:nvSpPr>
          <p:spPr>
            <a:xfrm>
              <a:off x="281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11"/>
            <p:cNvSpPr/>
            <p:nvPr/>
          </p:nvSpPr>
          <p:spPr>
            <a:xfrm>
              <a:off x="292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11"/>
            <p:cNvSpPr/>
            <p:nvPr/>
          </p:nvSpPr>
          <p:spPr>
            <a:xfrm>
              <a:off x="302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11"/>
            <p:cNvSpPr/>
            <p:nvPr/>
          </p:nvSpPr>
          <p:spPr>
            <a:xfrm>
              <a:off x="312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11"/>
            <p:cNvSpPr/>
            <p:nvPr/>
          </p:nvSpPr>
          <p:spPr>
            <a:xfrm>
              <a:off x="322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11"/>
            <p:cNvSpPr/>
            <p:nvPr/>
          </p:nvSpPr>
          <p:spPr>
            <a:xfrm>
              <a:off x="33266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11"/>
            <p:cNvSpPr/>
            <p:nvPr/>
          </p:nvSpPr>
          <p:spPr>
            <a:xfrm>
              <a:off x="342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11"/>
            <p:cNvSpPr/>
            <p:nvPr/>
          </p:nvSpPr>
          <p:spPr>
            <a:xfrm>
              <a:off x="352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11"/>
            <p:cNvSpPr/>
            <p:nvPr/>
          </p:nvSpPr>
          <p:spPr>
            <a:xfrm>
              <a:off x="363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11"/>
            <p:cNvSpPr/>
            <p:nvPr/>
          </p:nvSpPr>
          <p:spPr>
            <a:xfrm>
              <a:off x="373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11"/>
            <p:cNvSpPr/>
            <p:nvPr/>
          </p:nvSpPr>
          <p:spPr>
            <a:xfrm>
              <a:off x="3834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11"/>
            <p:cNvSpPr/>
            <p:nvPr/>
          </p:nvSpPr>
          <p:spPr>
            <a:xfrm>
              <a:off x="393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11"/>
            <p:cNvSpPr/>
            <p:nvPr/>
          </p:nvSpPr>
          <p:spPr>
            <a:xfrm>
              <a:off x="403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11"/>
            <p:cNvSpPr/>
            <p:nvPr/>
          </p:nvSpPr>
          <p:spPr>
            <a:xfrm>
              <a:off x="413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11"/>
            <p:cNvSpPr/>
            <p:nvPr/>
          </p:nvSpPr>
          <p:spPr>
            <a:xfrm>
              <a:off x="42407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11"/>
            <p:cNvSpPr/>
            <p:nvPr/>
          </p:nvSpPr>
          <p:spPr>
            <a:xfrm>
              <a:off x="434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11"/>
            <p:cNvSpPr/>
            <p:nvPr/>
          </p:nvSpPr>
          <p:spPr>
            <a:xfrm>
              <a:off x="444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11"/>
            <p:cNvSpPr/>
            <p:nvPr/>
          </p:nvSpPr>
          <p:spPr>
            <a:xfrm>
              <a:off x="45455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11"/>
            <p:cNvSpPr/>
            <p:nvPr/>
          </p:nvSpPr>
          <p:spPr>
            <a:xfrm>
              <a:off x="464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11"/>
            <p:cNvSpPr/>
            <p:nvPr/>
          </p:nvSpPr>
          <p:spPr>
            <a:xfrm>
              <a:off x="474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11"/>
            <p:cNvSpPr/>
            <p:nvPr/>
          </p:nvSpPr>
          <p:spPr>
            <a:xfrm>
              <a:off x="485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11"/>
            <p:cNvSpPr/>
            <p:nvPr/>
          </p:nvSpPr>
          <p:spPr>
            <a:xfrm>
              <a:off x="495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11"/>
            <p:cNvSpPr/>
            <p:nvPr/>
          </p:nvSpPr>
          <p:spPr>
            <a:xfrm>
              <a:off x="505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11"/>
            <p:cNvSpPr/>
            <p:nvPr/>
          </p:nvSpPr>
          <p:spPr>
            <a:xfrm>
              <a:off x="515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11"/>
            <p:cNvSpPr/>
            <p:nvPr/>
          </p:nvSpPr>
          <p:spPr>
            <a:xfrm>
              <a:off x="52566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11"/>
            <p:cNvSpPr/>
            <p:nvPr/>
          </p:nvSpPr>
          <p:spPr>
            <a:xfrm>
              <a:off x="535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11"/>
            <p:cNvSpPr/>
            <p:nvPr/>
          </p:nvSpPr>
          <p:spPr>
            <a:xfrm>
              <a:off x="545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11"/>
            <p:cNvSpPr/>
            <p:nvPr/>
          </p:nvSpPr>
          <p:spPr>
            <a:xfrm>
              <a:off x="556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11"/>
            <p:cNvSpPr/>
            <p:nvPr/>
          </p:nvSpPr>
          <p:spPr>
            <a:xfrm>
              <a:off x="566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11"/>
            <p:cNvSpPr/>
            <p:nvPr/>
          </p:nvSpPr>
          <p:spPr>
            <a:xfrm>
              <a:off x="57644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11"/>
            <p:cNvSpPr/>
            <p:nvPr/>
          </p:nvSpPr>
          <p:spPr>
            <a:xfrm>
              <a:off x="586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11"/>
            <p:cNvSpPr/>
            <p:nvPr/>
          </p:nvSpPr>
          <p:spPr>
            <a:xfrm>
              <a:off x="596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11"/>
            <p:cNvSpPr/>
            <p:nvPr/>
          </p:nvSpPr>
          <p:spPr>
            <a:xfrm>
              <a:off x="606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11"/>
            <p:cNvSpPr/>
            <p:nvPr/>
          </p:nvSpPr>
          <p:spPr>
            <a:xfrm>
              <a:off x="61710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11"/>
            <p:cNvSpPr/>
            <p:nvPr/>
          </p:nvSpPr>
          <p:spPr>
            <a:xfrm>
              <a:off x="627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11"/>
            <p:cNvSpPr/>
            <p:nvPr/>
          </p:nvSpPr>
          <p:spPr>
            <a:xfrm>
              <a:off x="637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11"/>
            <p:cNvSpPr/>
            <p:nvPr/>
          </p:nvSpPr>
          <p:spPr>
            <a:xfrm>
              <a:off x="64755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11"/>
            <p:cNvSpPr/>
            <p:nvPr/>
          </p:nvSpPr>
          <p:spPr>
            <a:xfrm>
              <a:off x="657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11"/>
            <p:cNvSpPr/>
            <p:nvPr/>
          </p:nvSpPr>
          <p:spPr>
            <a:xfrm>
              <a:off x="667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11"/>
            <p:cNvSpPr/>
            <p:nvPr/>
          </p:nvSpPr>
          <p:spPr>
            <a:xfrm>
              <a:off x="678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11"/>
            <p:cNvSpPr/>
            <p:nvPr/>
          </p:nvSpPr>
          <p:spPr>
            <a:xfrm>
              <a:off x="6881800" y="2441800"/>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11"/>
            <p:cNvSpPr/>
            <p:nvPr/>
          </p:nvSpPr>
          <p:spPr>
            <a:xfrm>
              <a:off x="698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11"/>
            <p:cNvSpPr/>
            <p:nvPr/>
          </p:nvSpPr>
          <p:spPr>
            <a:xfrm>
              <a:off x="708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11"/>
            <p:cNvSpPr/>
            <p:nvPr/>
          </p:nvSpPr>
          <p:spPr>
            <a:xfrm>
              <a:off x="7186600" y="2441800"/>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11"/>
            <p:cNvSpPr/>
            <p:nvPr/>
          </p:nvSpPr>
          <p:spPr>
            <a:xfrm>
              <a:off x="728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11"/>
            <p:cNvSpPr/>
            <p:nvPr/>
          </p:nvSpPr>
          <p:spPr>
            <a:xfrm>
              <a:off x="27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11"/>
            <p:cNvSpPr/>
            <p:nvPr/>
          </p:nvSpPr>
          <p:spPr>
            <a:xfrm>
              <a:off x="3807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11"/>
            <p:cNvSpPr/>
            <p:nvPr/>
          </p:nvSpPr>
          <p:spPr>
            <a:xfrm>
              <a:off x="4825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11"/>
            <p:cNvSpPr/>
            <p:nvPr/>
          </p:nvSpPr>
          <p:spPr>
            <a:xfrm>
              <a:off x="58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11"/>
            <p:cNvSpPr/>
            <p:nvPr/>
          </p:nvSpPr>
          <p:spPr>
            <a:xfrm>
              <a:off x="68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11"/>
            <p:cNvSpPr/>
            <p:nvPr/>
          </p:nvSpPr>
          <p:spPr>
            <a:xfrm>
              <a:off x="7873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11"/>
            <p:cNvSpPr/>
            <p:nvPr/>
          </p:nvSpPr>
          <p:spPr>
            <a:xfrm>
              <a:off x="8888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11"/>
            <p:cNvSpPr/>
            <p:nvPr/>
          </p:nvSpPr>
          <p:spPr>
            <a:xfrm>
              <a:off x="99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11"/>
            <p:cNvSpPr/>
            <p:nvPr/>
          </p:nvSpPr>
          <p:spPr>
            <a:xfrm>
              <a:off x="10918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11"/>
            <p:cNvSpPr/>
            <p:nvPr/>
          </p:nvSpPr>
          <p:spPr>
            <a:xfrm>
              <a:off x="11936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11"/>
            <p:cNvSpPr/>
            <p:nvPr/>
          </p:nvSpPr>
          <p:spPr>
            <a:xfrm>
              <a:off x="12951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11"/>
            <p:cNvSpPr/>
            <p:nvPr/>
          </p:nvSpPr>
          <p:spPr>
            <a:xfrm>
              <a:off x="13966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11"/>
            <p:cNvSpPr/>
            <p:nvPr/>
          </p:nvSpPr>
          <p:spPr>
            <a:xfrm>
              <a:off x="1498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11"/>
            <p:cNvSpPr/>
            <p:nvPr/>
          </p:nvSpPr>
          <p:spPr>
            <a:xfrm>
              <a:off x="15999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11"/>
            <p:cNvSpPr/>
            <p:nvPr/>
          </p:nvSpPr>
          <p:spPr>
            <a:xfrm>
              <a:off x="1701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11"/>
            <p:cNvSpPr/>
            <p:nvPr/>
          </p:nvSpPr>
          <p:spPr>
            <a:xfrm>
              <a:off x="18029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11"/>
            <p:cNvSpPr/>
            <p:nvPr/>
          </p:nvSpPr>
          <p:spPr>
            <a:xfrm>
              <a:off x="19044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11"/>
            <p:cNvSpPr/>
            <p:nvPr/>
          </p:nvSpPr>
          <p:spPr>
            <a:xfrm>
              <a:off x="20062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11"/>
            <p:cNvSpPr/>
            <p:nvPr/>
          </p:nvSpPr>
          <p:spPr>
            <a:xfrm>
              <a:off x="210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11"/>
            <p:cNvSpPr/>
            <p:nvPr/>
          </p:nvSpPr>
          <p:spPr>
            <a:xfrm>
              <a:off x="220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11"/>
            <p:cNvSpPr/>
            <p:nvPr/>
          </p:nvSpPr>
          <p:spPr>
            <a:xfrm>
              <a:off x="23110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11"/>
            <p:cNvSpPr/>
            <p:nvPr/>
          </p:nvSpPr>
          <p:spPr>
            <a:xfrm>
              <a:off x="241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11"/>
            <p:cNvSpPr/>
            <p:nvPr/>
          </p:nvSpPr>
          <p:spPr>
            <a:xfrm>
              <a:off x="251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11"/>
            <p:cNvSpPr/>
            <p:nvPr/>
          </p:nvSpPr>
          <p:spPr>
            <a:xfrm>
              <a:off x="261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11"/>
            <p:cNvSpPr/>
            <p:nvPr/>
          </p:nvSpPr>
          <p:spPr>
            <a:xfrm>
              <a:off x="271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11"/>
            <p:cNvSpPr/>
            <p:nvPr/>
          </p:nvSpPr>
          <p:spPr>
            <a:xfrm>
              <a:off x="281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11"/>
            <p:cNvSpPr/>
            <p:nvPr/>
          </p:nvSpPr>
          <p:spPr>
            <a:xfrm>
              <a:off x="292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11"/>
            <p:cNvSpPr/>
            <p:nvPr/>
          </p:nvSpPr>
          <p:spPr>
            <a:xfrm>
              <a:off x="302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11"/>
            <p:cNvSpPr/>
            <p:nvPr/>
          </p:nvSpPr>
          <p:spPr>
            <a:xfrm>
              <a:off x="312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11"/>
            <p:cNvSpPr/>
            <p:nvPr/>
          </p:nvSpPr>
          <p:spPr>
            <a:xfrm>
              <a:off x="322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11"/>
            <p:cNvSpPr/>
            <p:nvPr/>
          </p:nvSpPr>
          <p:spPr>
            <a:xfrm>
              <a:off x="33266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11"/>
            <p:cNvSpPr/>
            <p:nvPr/>
          </p:nvSpPr>
          <p:spPr>
            <a:xfrm>
              <a:off x="342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11"/>
            <p:cNvSpPr/>
            <p:nvPr/>
          </p:nvSpPr>
          <p:spPr>
            <a:xfrm>
              <a:off x="352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11"/>
            <p:cNvSpPr/>
            <p:nvPr/>
          </p:nvSpPr>
          <p:spPr>
            <a:xfrm>
              <a:off x="363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11"/>
            <p:cNvSpPr/>
            <p:nvPr/>
          </p:nvSpPr>
          <p:spPr>
            <a:xfrm>
              <a:off x="373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11"/>
            <p:cNvSpPr/>
            <p:nvPr/>
          </p:nvSpPr>
          <p:spPr>
            <a:xfrm>
              <a:off x="3834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11"/>
            <p:cNvSpPr/>
            <p:nvPr/>
          </p:nvSpPr>
          <p:spPr>
            <a:xfrm>
              <a:off x="393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11"/>
            <p:cNvSpPr/>
            <p:nvPr/>
          </p:nvSpPr>
          <p:spPr>
            <a:xfrm>
              <a:off x="403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11"/>
            <p:cNvSpPr/>
            <p:nvPr/>
          </p:nvSpPr>
          <p:spPr>
            <a:xfrm>
              <a:off x="413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11"/>
            <p:cNvSpPr/>
            <p:nvPr/>
          </p:nvSpPr>
          <p:spPr>
            <a:xfrm>
              <a:off x="42407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11"/>
            <p:cNvSpPr/>
            <p:nvPr/>
          </p:nvSpPr>
          <p:spPr>
            <a:xfrm>
              <a:off x="434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11"/>
            <p:cNvSpPr/>
            <p:nvPr/>
          </p:nvSpPr>
          <p:spPr>
            <a:xfrm>
              <a:off x="444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11"/>
            <p:cNvSpPr/>
            <p:nvPr/>
          </p:nvSpPr>
          <p:spPr>
            <a:xfrm>
              <a:off x="45455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11"/>
            <p:cNvSpPr/>
            <p:nvPr/>
          </p:nvSpPr>
          <p:spPr>
            <a:xfrm>
              <a:off x="464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11"/>
            <p:cNvSpPr/>
            <p:nvPr/>
          </p:nvSpPr>
          <p:spPr>
            <a:xfrm>
              <a:off x="474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11"/>
            <p:cNvSpPr/>
            <p:nvPr/>
          </p:nvSpPr>
          <p:spPr>
            <a:xfrm>
              <a:off x="485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11"/>
            <p:cNvSpPr/>
            <p:nvPr/>
          </p:nvSpPr>
          <p:spPr>
            <a:xfrm>
              <a:off x="495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11"/>
            <p:cNvSpPr/>
            <p:nvPr/>
          </p:nvSpPr>
          <p:spPr>
            <a:xfrm>
              <a:off x="505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11"/>
            <p:cNvSpPr/>
            <p:nvPr/>
          </p:nvSpPr>
          <p:spPr>
            <a:xfrm>
              <a:off x="515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11"/>
            <p:cNvSpPr/>
            <p:nvPr/>
          </p:nvSpPr>
          <p:spPr>
            <a:xfrm>
              <a:off x="52566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11"/>
            <p:cNvSpPr/>
            <p:nvPr/>
          </p:nvSpPr>
          <p:spPr>
            <a:xfrm>
              <a:off x="535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11"/>
            <p:cNvSpPr/>
            <p:nvPr/>
          </p:nvSpPr>
          <p:spPr>
            <a:xfrm>
              <a:off x="545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11"/>
            <p:cNvSpPr/>
            <p:nvPr/>
          </p:nvSpPr>
          <p:spPr>
            <a:xfrm>
              <a:off x="556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11"/>
            <p:cNvSpPr/>
            <p:nvPr/>
          </p:nvSpPr>
          <p:spPr>
            <a:xfrm>
              <a:off x="566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11"/>
            <p:cNvSpPr/>
            <p:nvPr/>
          </p:nvSpPr>
          <p:spPr>
            <a:xfrm>
              <a:off x="57644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11"/>
            <p:cNvSpPr/>
            <p:nvPr/>
          </p:nvSpPr>
          <p:spPr>
            <a:xfrm>
              <a:off x="586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11"/>
            <p:cNvSpPr/>
            <p:nvPr/>
          </p:nvSpPr>
          <p:spPr>
            <a:xfrm>
              <a:off x="596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11"/>
            <p:cNvSpPr/>
            <p:nvPr/>
          </p:nvSpPr>
          <p:spPr>
            <a:xfrm>
              <a:off x="606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11"/>
            <p:cNvSpPr/>
            <p:nvPr/>
          </p:nvSpPr>
          <p:spPr>
            <a:xfrm>
              <a:off x="61710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11"/>
            <p:cNvSpPr/>
            <p:nvPr/>
          </p:nvSpPr>
          <p:spPr>
            <a:xfrm>
              <a:off x="627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11"/>
            <p:cNvSpPr/>
            <p:nvPr/>
          </p:nvSpPr>
          <p:spPr>
            <a:xfrm>
              <a:off x="637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11"/>
            <p:cNvSpPr/>
            <p:nvPr/>
          </p:nvSpPr>
          <p:spPr>
            <a:xfrm>
              <a:off x="64755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11"/>
            <p:cNvSpPr/>
            <p:nvPr/>
          </p:nvSpPr>
          <p:spPr>
            <a:xfrm>
              <a:off x="657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11"/>
            <p:cNvSpPr/>
            <p:nvPr/>
          </p:nvSpPr>
          <p:spPr>
            <a:xfrm>
              <a:off x="667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11"/>
            <p:cNvSpPr/>
            <p:nvPr/>
          </p:nvSpPr>
          <p:spPr>
            <a:xfrm>
              <a:off x="678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11"/>
            <p:cNvSpPr/>
            <p:nvPr/>
          </p:nvSpPr>
          <p:spPr>
            <a:xfrm>
              <a:off x="6881800" y="2596875"/>
              <a:ext cx="52700" cy="52700"/>
            </a:xfrm>
            <a:custGeom>
              <a:rect b="b" l="l" r="r" t="t"/>
              <a:pathLst>
                <a:path extrusionOk="0" h="2108"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11"/>
            <p:cNvSpPr/>
            <p:nvPr/>
          </p:nvSpPr>
          <p:spPr>
            <a:xfrm>
              <a:off x="698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11"/>
            <p:cNvSpPr/>
            <p:nvPr/>
          </p:nvSpPr>
          <p:spPr>
            <a:xfrm>
              <a:off x="708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11"/>
            <p:cNvSpPr/>
            <p:nvPr/>
          </p:nvSpPr>
          <p:spPr>
            <a:xfrm>
              <a:off x="7186600" y="2596875"/>
              <a:ext cx="52400" cy="52700"/>
            </a:xfrm>
            <a:custGeom>
              <a:rect b="b" l="l" r="r" t="t"/>
              <a:pathLst>
                <a:path extrusionOk="0" h="2108"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11"/>
            <p:cNvSpPr/>
            <p:nvPr/>
          </p:nvSpPr>
          <p:spPr>
            <a:xfrm>
              <a:off x="728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11"/>
            <p:cNvSpPr/>
            <p:nvPr/>
          </p:nvSpPr>
          <p:spPr>
            <a:xfrm>
              <a:off x="27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11"/>
            <p:cNvSpPr/>
            <p:nvPr/>
          </p:nvSpPr>
          <p:spPr>
            <a:xfrm>
              <a:off x="3807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11"/>
            <p:cNvSpPr/>
            <p:nvPr/>
          </p:nvSpPr>
          <p:spPr>
            <a:xfrm>
              <a:off x="4825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11"/>
            <p:cNvSpPr/>
            <p:nvPr/>
          </p:nvSpPr>
          <p:spPr>
            <a:xfrm>
              <a:off x="58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11"/>
            <p:cNvSpPr/>
            <p:nvPr/>
          </p:nvSpPr>
          <p:spPr>
            <a:xfrm>
              <a:off x="68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11"/>
            <p:cNvSpPr/>
            <p:nvPr/>
          </p:nvSpPr>
          <p:spPr>
            <a:xfrm>
              <a:off x="7873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11"/>
            <p:cNvSpPr/>
            <p:nvPr/>
          </p:nvSpPr>
          <p:spPr>
            <a:xfrm>
              <a:off x="8888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11"/>
            <p:cNvSpPr/>
            <p:nvPr/>
          </p:nvSpPr>
          <p:spPr>
            <a:xfrm>
              <a:off x="99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11"/>
            <p:cNvSpPr/>
            <p:nvPr/>
          </p:nvSpPr>
          <p:spPr>
            <a:xfrm>
              <a:off x="10918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11"/>
            <p:cNvSpPr/>
            <p:nvPr/>
          </p:nvSpPr>
          <p:spPr>
            <a:xfrm>
              <a:off x="11936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11"/>
            <p:cNvSpPr/>
            <p:nvPr/>
          </p:nvSpPr>
          <p:spPr>
            <a:xfrm>
              <a:off x="12951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11"/>
            <p:cNvSpPr/>
            <p:nvPr/>
          </p:nvSpPr>
          <p:spPr>
            <a:xfrm>
              <a:off x="13966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11"/>
            <p:cNvSpPr/>
            <p:nvPr/>
          </p:nvSpPr>
          <p:spPr>
            <a:xfrm>
              <a:off x="1498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11"/>
            <p:cNvSpPr/>
            <p:nvPr/>
          </p:nvSpPr>
          <p:spPr>
            <a:xfrm>
              <a:off x="15999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11"/>
            <p:cNvSpPr/>
            <p:nvPr/>
          </p:nvSpPr>
          <p:spPr>
            <a:xfrm>
              <a:off x="1701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11"/>
            <p:cNvSpPr/>
            <p:nvPr/>
          </p:nvSpPr>
          <p:spPr>
            <a:xfrm>
              <a:off x="18029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11"/>
            <p:cNvSpPr/>
            <p:nvPr/>
          </p:nvSpPr>
          <p:spPr>
            <a:xfrm>
              <a:off x="19044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11"/>
            <p:cNvSpPr/>
            <p:nvPr/>
          </p:nvSpPr>
          <p:spPr>
            <a:xfrm>
              <a:off x="20062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11"/>
            <p:cNvSpPr/>
            <p:nvPr/>
          </p:nvSpPr>
          <p:spPr>
            <a:xfrm>
              <a:off x="210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11"/>
            <p:cNvSpPr/>
            <p:nvPr/>
          </p:nvSpPr>
          <p:spPr>
            <a:xfrm>
              <a:off x="220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11"/>
            <p:cNvSpPr/>
            <p:nvPr/>
          </p:nvSpPr>
          <p:spPr>
            <a:xfrm>
              <a:off x="23110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11"/>
            <p:cNvSpPr/>
            <p:nvPr/>
          </p:nvSpPr>
          <p:spPr>
            <a:xfrm>
              <a:off x="241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11"/>
            <p:cNvSpPr/>
            <p:nvPr/>
          </p:nvSpPr>
          <p:spPr>
            <a:xfrm>
              <a:off x="251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11"/>
            <p:cNvSpPr/>
            <p:nvPr/>
          </p:nvSpPr>
          <p:spPr>
            <a:xfrm>
              <a:off x="261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11"/>
            <p:cNvSpPr/>
            <p:nvPr/>
          </p:nvSpPr>
          <p:spPr>
            <a:xfrm>
              <a:off x="271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11"/>
            <p:cNvSpPr/>
            <p:nvPr/>
          </p:nvSpPr>
          <p:spPr>
            <a:xfrm>
              <a:off x="281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11"/>
            <p:cNvSpPr/>
            <p:nvPr/>
          </p:nvSpPr>
          <p:spPr>
            <a:xfrm>
              <a:off x="292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11"/>
            <p:cNvSpPr/>
            <p:nvPr/>
          </p:nvSpPr>
          <p:spPr>
            <a:xfrm>
              <a:off x="302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11"/>
            <p:cNvSpPr/>
            <p:nvPr/>
          </p:nvSpPr>
          <p:spPr>
            <a:xfrm>
              <a:off x="312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11"/>
            <p:cNvSpPr/>
            <p:nvPr/>
          </p:nvSpPr>
          <p:spPr>
            <a:xfrm>
              <a:off x="322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11"/>
            <p:cNvSpPr/>
            <p:nvPr/>
          </p:nvSpPr>
          <p:spPr>
            <a:xfrm>
              <a:off x="33266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11"/>
            <p:cNvSpPr/>
            <p:nvPr/>
          </p:nvSpPr>
          <p:spPr>
            <a:xfrm>
              <a:off x="342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11"/>
            <p:cNvSpPr/>
            <p:nvPr/>
          </p:nvSpPr>
          <p:spPr>
            <a:xfrm>
              <a:off x="352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11"/>
            <p:cNvSpPr/>
            <p:nvPr/>
          </p:nvSpPr>
          <p:spPr>
            <a:xfrm>
              <a:off x="363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11"/>
            <p:cNvSpPr/>
            <p:nvPr/>
          </p:nvSpPr>
          <p:spPr>
            <a:xfrm>
              <a:off x="373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11"/>
            <p:cNvSpPr/>
            <p:nvPr/>
          </p:nvSpPr>
          <p:spPr>
            <a:xfrm>
              <a:off x="3834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11"/>
            <p:cNvSpPr/>
            <p:nvPr/>
          </p:nvSpPr>
          <p:spPr>
            <a:xfrm>
              <a:off x="393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11"/>
            <p:cNvSpPr/>
            <p:nvPr/>
          </p:nvSpPr>
          <p:spPr>
            <a:xfrm>
              <a:off x="403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11"/>
            <p:cNvSpPr/>
            <p:nvPr/>
          </p:nvSpPr>
          <p:spPr>
            <a:xfrm>
              <a:off x="413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11"/>
            <p:cNvSpPr/>
            <p:nvPr/>
          </p:nvSpPr>
          <p:spPr>
            <a:xfrm>
              <a:off x="42407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11"/>
            <p:cNvSpPr/>
            <p:nvPr/>
          </p:nvSpPr>
          <p:spPr>
            <a:xfrm>
              <a:off x="434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11"/>
            <p:cNvSpPr/>
            <p:nvPr/>
          </p:nvSpPr>
          <p:spPr>
            <a:xfrm>
              <a:off x="444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11"/>
            <p:cNvSpPr/>
            <p:nvPr/>
          </p:nvSpPr>
          <p:spPr>
            <a:xfrm>
              <a:off x="45455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11"/>
            <p:cNvSpPr/>
            <p:nvPr/>
          </p:nvSpPr>
          <p:spPr>
            <a:xfrm>
              <a:off x="464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11"/>
            <p:cNvSpPr/>
            <p:nvPr/>
          </p:nvSpPr>
          <p:spPr>
            <a:xfrm>
              <a:off x="474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11"/>
            <p:cNvSpPr/>
            <p:nvPr/>
          </p:nvSpPr>
          <p:spPr>
            <a:xfrm>
              <a:off x="485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11"/>
            <p:cNvSpPr/>
            <p:nvPr/>
          </p:nvSpPr>
          <p:spPr>
            <a:xfrm>
              <a:off x="495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11"/>
            <p:cNvSpPr/>
            <p:nvPr/>
          </p:nvSpPr>
          <p:spPr>
            <a:xfrm>
              <a:off x="505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11"/>
            <p:cNvSpPr/>
            <p:nvPr/>
          </p:nvSpPr>
          <p:spPr>
            <a:xfrm>
              <a:off x="515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11"/>
            <p:cNvSpPr/>
            <p:nvPr/>
          </p:nvSpPr>
          <p:spPr>
            <a:xfrm>
              <a:off x="52566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11"/>
            <p:cNvSpPr/>
            <p:nvPr/>
          </p:nvSpPr>
          <p:spPr>
            <a:xfrm>
              <a:off x="535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11"/>
            <p:cNvSpPr/>
            <p:nvPr/>
          </p:nvSpPr>
          <p:spPr>
            <a:xfrm>
              <a:off x="545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11"/>
            <p:cNvSpPr/>
            <p:nvPr/>
          </p:nvSpPr>
          <p:spPr>
            <a:xfrm>
              <a:off x="556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11"/>
            <p:cNvSpPr/>
            <p:nvPr/>
          </p:nvSpPr>
          <p:spPr>
            <a:xfrm>
              <a:off x="566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11"/>
            <p:cNvSpPr/>
            <p:nvPr/>
          </p:nvSpPr>
          <p:spPr>
            <a:xfrm>
              <a:off x="57644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11"/>
            <p:cNvSpPr/>
            <p:nvPr/>
          </p:nvSpPr>
          <p:spPr>
            <a:xfrm>
              <a:off x="586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11"/>
            <p:cNvSpPr/>
            <p:nvPr/>
          </p:nvSpPr>
          <p:spPr>
            <a:xfrm>
              <a:off x="596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11"/>
            <p:cNvSpPr/>
            <p:nvPr/>
          </p:nvSpPr>
          <p:spPr>
            <a:xfrm>
              <a:off x="606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11"/>
            <p:cNvSpPr/>
            <p:nvPr/>
          </p:nvSpPr>
          <p:spPr>
            <a:xfrm>
              <a:off x="61710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11"/>
            <p:cNvSpPr/>
            <p:nvPr/>
          </p:nvSpPr>
          <p:spPr>
            <a:xfrm>
              <a:off x="627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11"/>
            <p:cNvSpPr/>
            <p:nvPr/>
          </p:nvSpPr>
          <p:spPr>
            <a:xfrm>
              <a:off x="637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11"/>
            <p:cNvSpPr/>
            <p:nvPr/>
          </p:nvSpPr>
          <p:spPr>
            <a:xfrm>
              <a:off x="64755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11"/>
            <p:cNvSpPr/>
            <p:nvPr/>
          </p:nvSpPr>
          <p:spPr>
            <a:xfrm>
              <a:off x="657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11"/>
            <p:cNvSpPr/>
            <p:nvPr/>
          </p:nvSpPr>
          <p:spPr>
            <a:xfrm>
              <a:off x="667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11"/>
            <p:cNvSpPr/>
            <p:nvPr/>
          </p:nvSpPr>
          <p:spPr>
            <a:xfrm>
              <a:off x="678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11"/>
            <p:cNvSpPr/>
            <p:nvPr/>
          </p:nvSpPr>
          <p:spPr>
            <a:xfrm>
              <a:off x="6881800" y="2751950"/>
              <a:ext cx="52700" cy="52725"/>
            </a:xfrm>
            <a:custGeom>
              <a:rect b="b" l="l" r="r" t="t"/>
              <a:pathLst>
                <a:path extrusionOk="0" h="2109"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11"/>
            <p:cNvSpPr/>
            <p:nvPr/>
          </p:nvSpPr>
          <p:spPr>
            <a:xfrm>
              <a:off x="698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11"/>
            <p:cNvSpPr/>
            <p:nvPr/>
          </p:nvSpPr>
          <p:spPr>
            <a:xfrm>
              <a:off x="708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11"/>
            <p:cNvSpPr/>
            <p:nvPr/>
          </p:nvSpPr>
          <p:spPr>
            <a:xfrm>
              <a:off x="7186600" y="2751950"/>
              <a:ext cx="52400" cy="52725"/>
            </a:xfrm>
            <a:custGeom>
              <a:rect b="b" l="l" r="r" t="t"/>
              <a:pathLst>
                <a:path extrusionOk="0" h="2109"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11"/>
            <p:cNvSpPr/>
            <p:nvPr/>
          </p:nvSpPr>
          <p:spPr>
            <a:xfrm>
              <a:off x="728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11"/>
            <p:cNvSpPr/>
            <p:nvPr/>
          </p:nvSpPr>
          <p:spPr>
            <a:xfrm>
              <a:off x="27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7" y="1632"/>
                    <a:pt x="2107" y="1061"/>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11"/>
            <p:cNvSpPr/>
            <p:nvPr/>
          </p:nvSpPr>
          <p:spPr>
            <a:xfrm>
              <a:off x="3807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11"/>
            <p:cNvSpPr/>
            <p:nvPr/>
          </p:nvSpPr>
          <p:spPr>
            <a:xfrm>
              <a:off x="4825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11"/>
            <p:cNvSpPr/>
            <p:nvPr/>
          </p:nvSpPr>
          <p:spPr>
            <a:xfrm>
              <a:off x="58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11"/>
            <p:cNvSpPr/>
            <p:nvPr/>
          </p:nvSpPr>
          <p:spPr>
            <a:xfrm>
              <a:off x="68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11"/>
            <p:cNvSpPr/>
            <p:nvPr/>
          </p:nvSpPr>
          <p:spPr>
            <a:xfrm>
              <a:off x="7873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11"/>
            <p:cNvSpPr/>
            <p:nvPr/>
          </p:nvSpPr>
          <p:spPr>
            <a:xfrm>
              <a:off x="8888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11"/>
            <p:cNvSpPr/>
            <p:nvPr/>
          </p:nvSpPr>
          <p:spPr>
            <a:xfrm>
              <a:off x="99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11"/>
            <p:cNvSpPr/>
            <p:nvPr/>
          </p:nvSpPr>
          <p:spPr>
            <a:xfrm>
              <a:off x="10918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11"/>
            <p:cNvSpPr/>
            <p:nvPr/>
          </p:nvSpPr>
          <p:spPr>
            <a:xfrm>
              <a:off x="11936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11"/>
            <p:cNvSpPr/>
            <p:nvPr/>
          </p:nvSpPr>
          <p:spPr>
            <a:xfrm>
              <a:off x="12951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11"/>
            <p:cNvSpPr/>
            <p:nvPr/>
          </p:nvSpPr>
          <p:spPr>
            <a:xfrm>
              <a:off x="13966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11"/>
            <p:cNvSpPr/>
            <p:nvPr/>
          </p:nvSpPr>
          <p:spPr>
            <a:xfrm>
              <a:off x="1498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11"/>
            <p:cNvSpPr/>
            <p:nvPr/>
          </p:nvSpPr>
          <p:spPr>
            <a:xfrm>
              <a:off x="15999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11"/>
            <p:cNvSpPr/>
            <p:nvPr/>
          </p:nvSpPr>
          <p:spPr>
            <a:xfrm>
              <a:off x="1701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11"/>
            <p:cNvSpPr/>
            <p:nvPr/>
          </p:nvSpPr>
          <p:spPr>
            <a:xfrm>
              <a:off x="18029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11"/>
            <p:cNvSpPr/>
            <p:nvPr/>
          </p:nvSpPr>
          <p:spPr>
            <a:xfrm>
              <a:off x="19044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11"/>
            <p:cNvSpPr/>
            <p:nvPr/>
          </p:nvSpPr>
          <p:spPr>
            <a:xfrm>
              <a:off x="20062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11"/>
            <p:cNvSpPr/>
            <p:nvPr/>
          </p:nvSpPr>
          <p:spPr>
            <a:xfrm>
              <a:off x="210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11"/>
            <p:cNvSpPr/>
            <p:nvPr/>
          </p:nvSpPr>
          <p:spPr>
            <a:xfrm>
              <a:off x="220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11"/>
            <p:cNvSpPr/>
            <p:nvPr/>
          </p:nvSpPr>
          <p:spPr>
            <a:xfrm>
              <a:off x="23110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11"/>
            <p:cNvSpPr/>
            <p:nvPr/>
          </p:nvSpPr>
          <p:spPr>
            <a:xfrm>
              <a:off x="241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11"/>
            <p:cNvSpPr/>
            <p:nvPr/>
          </p:nvSpPr>
          <p:spPr>
            <a:xfrm>
              <a:off x="251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11"/>
            <p:cNvSpPr/>
            <p:nvPr/>
          </p:nvSpPr>
          <p:spPr>
            <a:xfrm>
              <a:off x="261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11"/>
            <p:cNvSpPr/>
            <p:nvPr/>
          </p:nvSpPr>
          <p:spPr>
            <a:xfrm>
              <a:off x="271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11"/>
            <p:cNvSpPr/>
            <p:nvPr/>
          </p:nvSpPr>
          <p:spPr>
            <a:xfrm>
              <a:off x="281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11"/>
            <p:cNvSpPr/>
            <p:nvPr/>
          </p:nvSpPr>
          <p:spPr>
            <a:xfrm>
              <a:off x="292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11"/>
            <p:cNvSpPr/>
            <p:nvPr/>
          </p:nvSpPr>
          <p:spPr>
            <a:xfrm>
              <a:off x="302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11"/>
            <p:cNvSpPr/>
            <p:nvPr/>
          </p:nvSpPr>
          <p:spPr>
            <a:xfrm>
              <a:off x="312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11"/>
            <p:cNvSpPr/>
            <p:nvPr/>
          </p:nvSpPr>
          <p:spPr>
            <a:xfrm>
              <a:off x="322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11"/>
            <p:cNvSpPr/>
            <p:nvPr/>
          </p:nvSpPr>
          <p:spPr>
            <a:xfrm>
              <a:off x="33266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11"/>
            <p:cNvSpPr/>
            <p:nvPr/>
          </p:nvSpPr>
          <p:spPr>
            <a:xfrm>
              <a:off x="342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11"/>
            <p:cNvSpPr/>
            <p:nvPr/>
          </p:nvSpPr>
          <p:spPr>
            <a:xfrm>
              <a:off x="352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11"/>
            <p:cNvSpPr/>
            <p:nvPr/>
          </p:nvSpPr>
          <p:spPr>
            <a:xfrm>
              <a:off x="363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11"/>
            <p:cNvSpPr/>
            <p:nvPr/>
          </p:nvSpPr>
          <p:spPr>
            <a:xfrm>
              <a:off x="373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11"/>
            <p:cNvSpPr/>
            <p:nvPr/>
          </p:nvSpPr>
          <p:spPr>
            <a:xfrm>
              <a:off x="3834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11"/>
            <p:cNvSpPr/>
            <p:nvPr/>
          </p:nvSpPr>
          <p:spPr>
            <a:xfrm>
              <a:off x="393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11"/>
            <p:cNvSpPr/>
            <p:nvPr/>
          </p:nvSpPr>
          <p:spPr>
            <a:xfrm>
              <a:off x="403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11"/>
            <p:cNvSpPr/>
            <p:nvPr/>
          </p:nvSpPr>
          <p:spPr>
            <a:xfrm>
              <a:off x="413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11"/>
            <p:cNvSpPr/>
            <p:nvPr/>
          </p:nvSpPr>
          <p:spPr>
            <a:xfrm>
              <a:off x="42407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11"/>
            <p:cNvSpPr/>
            <p:nvPr/>
          </p:nvSpPr>
          <p:spPr>
            <a:xfrm>
              <a:off x="434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11"/>
            <p:cNvSpPr/>
            <p:nvPr/>
          </p:nvSpPr>
          <p:spPr>
            <a:xfrm>
              <a:off x="444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11"/>
            <p:cNvSpPr/>
            <p:nvPr/>
          </p:nvSpPr>
          <p:spPr>
            <a:xfrm>
              <a:off x="45455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11"/>
            <p:cNvSpPr/>
            <p:nvPr/>
          </p:nvSpPr>
          <p:spPr>
            <a:xfrm>
              <a:off x="464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11"/>
            <p:cNvSpPr/>
            <p:nvPr/>
          </p:nvSpPr>
          <p:spPr>
            <a:xfrm>
              <a:off x="474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11"/>
            <p:cNvSpPr/>
            <p:nvPr/>
          </p:nvSpPr>
          <p:spPr>
            <a:xfrm>
              <a:off x="485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11"/>
            <p:cNvSpPr/>
            <p:nvPr/>
          </p:nvSpPr>
          <p:spPr>
            <a:xfrm>
              <a:off x="495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11"/>
            <p:cNvSpPr/>
            <p:nvPr/>
          </p:nvSpPr>
          <p:spPr>
            <a:xfrm>
              <a:off x="505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11"/>
            <p:cNvSpPr/>
            <p:nvPr/>
          </p:nvSpPr>
          <p:spPr>
            <a:xfrm>
              <a:off x="515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11"/>
            <p:cNvSpPr/>
            <p:nvPr/>
          </p:nvSpPr>
          <p:spPr>
            <a:xfrm>
              <a:off x="52566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11"/>
            <p:cNvSpPr/>
            <p:nvPr/>
          </p:nvSpPr>
          <p:spPr>
            <a:xfrm>
              <a:off x="535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11"/>
            <p:cNvSpPr/>
            <p:nvPr/>
          </p:nvSpPr>
          <p:spPr>
            <a:xfrm>
              <a:off x="545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11"/>
            <p:cNvSpPr/>
            <p:nvPr/>
          </p:nvSpPr>
          <p:spPr>
            <a:xfrm>
              <a:off x="556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11"/>
            <p:cNvSpPr/>
            <p:nvPr/>
          </p:nvSpPr>
          <p:spPr>
            <a:xfrm>
              <a:off x="566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11"/>
            <p:cNvSpPr/>
            <p:nvPr/>
          </p:nvSpPr>
          <p:spPr>
            <a:xfrm>
              <a:off x="57644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11"/>
            <p:cNvSpPr/>
            <p:nvPr/>
          </p:nvSpPr>
          <p:spPr>
            <a:xfrm>
              <a:off x="586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11"/>
            <p:cNvSpPr/>
            <p:nvPr/>
          </p:nvSpPr>
          <p:spPr>
            <a:xfrm>
              <a:off x="596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11"/>
            <p:cNvSpPr/>
            <p:nvPr/>
          </p:nvSpPr>
          <p:spPr>
            <a:xfrm>
              <a:off x="606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11"/>
            <p:cNvSpPr/>
            <p:nvPr/>
          </p:nvSpPr>
          <p:spPr>
            <a:xfrm>
              <a:off x="61710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11"/>
            <p:cNvSpPr/>
            <p:nvPr/>
          </p:nvSpPr>
          <p:spPr>
            <a:xfrm>
              <a:off x="627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11"/>
            <p:cNvSpPr/>
            <p:nvPr/>
          </p:nvSpPr>
          <p:spPr>
            <a:xfrm>
              <a:off x="637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11"/>
            <p:cNvSpPr/>
            <p:nvPr/>
          </p:nvSpPr>
          <p:spPr>
            <a:xfrm>
              <a:off x="64755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11"/>
            <p:cNvSpPr/>
            <p:nvPr/>
          </p:nvSpPr>
          <p:spPr>
            <a:xfrm>
              <a:off x="657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11"/>
            <p:cNvSpPr/>
            <p:nvPr/>
          </p:nvSpPr>
          <p:spPr>
            <a:xfrm>
              <a:off x="667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11"/>
            <p:cNvSpPr/>
            <p:nvPr/>
          </p:nvSpPr>
          <p:spPr>
            <a:xfrm>
              <a:off x="678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11"/>
            <p:cNvSpPr/>
            <p:nvPr/>
          </p:nvSpPr>
          <p:spPr>
            <a:xfrm>
              <a:off x="6881800" y="2907025"/>
              <a:ext cx="52700" cy="52725"/>
            </a:xfrm>
            <a:custGeom>
              <a:rect b="b" l="l" r="r" t="t"/>
              <a:pathLst>
                <a:path extrusionOk="0" h="2109" w="2108">
                  <a:moveTo>
                    <a:pt x="1060" y="1"/>
                  </a:moveTo>
                  <a:cubicBezTo>
                    <a:pt x="477" y="1"/>
                    <a:pt x="1" y="477"/>
                    <a:pt x="1" y="1061"/>
                  </a:cubicBezTo>
                  <a:cubicBezTo>
                    <a:pt x="1"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11"/>
            <p:cNvSpPr/>
            <p:nvPr/>
          </p:nvSpPr>
          <p:spPr>
            <a:xfrm>
              <a:off x="698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11"/>
            <p:cNvSpPr/>
            <p:nvPr/>
          </p:nvSpPr>
          <p:spPr>
            <a:xfrm>
              <a:off x="708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11"/>
            <p:cNvSpPr/>
            <p:nvPr/>
          </p:nvSpPr>
          <p:spPr>
            <a:xfrm>
              <a:off x="7186600" y="2907025"/>
              <a:ext cx="52400" cy="52725"/>
            </a:xfrm>
            <a:custGeom>
              <a:rect b="b" l="l" r="r" t="t"/>
              <a:pathLst>
                <a:path extrusionOk="0" h="2109" w="2096">
                  <a:moveTo>
                    <a:pt x="1048" y="1"/>
                  </a:moveTo>
                  <a:cubicBezTo>
                    <a:pt x="477" y="1"/>
                    <a:pt x="1" y="477"/>
                    <a:pt x="1" y="1061"/>
                  </a:cubicBezTo>
                  <a:cubicBezTo>
                    <a:pt x="1"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11"/>
            <p:cNvSpPr/>
            <p:nvPr/>
          </p:nvSpPr>
          <p:spPr>
            <a:xfrm>
              <a:off x="728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11"/>
            <p:cNvSpPr/>
            <p:nvPr/>
          </p:nvSpPr>
          <p:spPr>
            <a:xfrm>
              <a:off x="27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7" y="1620"/>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11"/>
            <p:cNvSpPr/>
            <p:nvPr/>
          </p:nvSpPr>
          <p:spPr>
            <a:xfrm>
              <a:off x="3807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11"/>
            <p:cNvSpPr/>
            <p:nvPr/>
          </p:nvSpPr>
          <p:spPr>
            <a:xfrm>
              <a:off x="4825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11"/>
            <p:cNvSpPr/>
            <p:nvPr/>
          </p:nvSpPr>
          <p:spPr>
            <a:xfrm>
              <a:off x="58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11"/>
            <p:cNvSpPr/>
            <p:nvPr/>
          </p:nvSpPr>
          <p:spPr>
            <a:xfrm>
              <a:off x="68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11"/>
            <p:cNvSpPr/>
            <p:nvPr/>
          </p:nvSpPr>
          <p:spPr>
            <a:xfrm>
              <a:off x="7873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11"/>
            <p:cNvSpPr/>
            <p:nvPr/>
          </p:nvSpPr>
          <p:spPr>
            <a:xfrm>
              <a:off x="8888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11"/>
            <p:cNvSpPr/>
            <p:nvPr/>
          </p:nvSpPr>
          <p:spPr>
            <a:xfrm>
              <a:off x="99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11"/>
            <p:cNvSpPr/>
            <p:nvPr/>
          </p:nvSpPr>
          <p:spPr>
            <a:xfrm>
              <a:off x="10918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11"/>
            <p:cNvSpPr/>
            <p:nvPr/>
          </p:nvSpPr>
          <p:spPr>
            <a:xfrm>
              <a:off x="11936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11"/>
            <p:cNvSpPr/>
            <p:nvPr/>
          </p:nvSpPr>
          <p:spPr>
            <a:xfrm>
              <a:off x="12951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11"/>
            <p:cNvSpPr/>
            <p:nvPr/>
          </p:nvSpPr>
          <p:spPr>
            <a:xfrm>
              <a:off x="13966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11"/>
            <p:cNvSpPr/>
            <p:nvPr/>
          </p:nvSpPr>
          <p:spPr>
            <a:xfrm>
              <a:off x="1498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11"/>
            <p:cNvSpPr/>
            <p:nvPr/>
          </p:nvSpPr>
          <p:spPr>
            <a:xfrm>
              <a:off x="15999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11"/>
            <p:cNvSpPr/>
            <p:nvPr/>
          </p:nvSpPr>
          <p:spPr>
            <a:xfrm>
              <a:off x="1701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11"/>
            <p:cNvSpPr/>
            <p:nvPr/>
          </p:nvSpPr>
          <p:spPr>
            <a:xfrm>
              <a:off x="18029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11"/>
            <p:cNvSpPr/>
            <p:nvPr/>
          </p:nvSpPr>
          <p:spPr>
            <a:xfrm>
              <a:off x="19044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11"/>
            <p:cNvSpPr/>
            <p:nvPr/>
          </p:nvSpPr>
          <p:spPr>
            <a:xfrm>
              <a:off x="20062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11"/>
            <p:cNvSpPr/>
            <p:nvPr/>
          </p:nvSpPr>
          <p:spPr>
            <a:xfrm>
              <a:off x="210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11"/>
            <p:cNvSpPr/>
            <p:nvPr/>
          </p:nvSpPr>
          <p:spPr>
            <a:xfrm>
              <a:off x="220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11"/>
            <p:cNvSpPr/>
            <p:nvPr/>
          </p:nvSpPr>
          <p:spPr>
            <a:xfrm>
              <a:off x="23110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11"/>
            <p:cNvSpPr/>
            <p:nvPr/>
          </p:nvSpPr>
          <p:spPr>
            <a:xfrm>
              <a:off x="241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11"/>
            <p:cNvSpPr/>
            <p:nvPr/>
          </p:nvSpPr>
          <p:spPr>
            <a:xfrm>
              <a:off x="251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11"/>
            <p:cNvSpPr/>
            <p:nvPr/>
          </p:nvSpPr>
          <p:spPr>
            <a:xfrm>
              <a:off x="261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11"/>
            <p:cNvSpPr/>
            <p:nvPr/>
          </p:nvSpPr>
          <p:spPr>
            <a:xfrm>
              <a:off x="271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11"/>
            <p:cNvSpPr/>
            <p:nvPr/>
          </p:nvSpPr>
          <p:spPr>
            <a:xfrm>
              <a:off x="281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11"/>
            <p:cNvSpPr/>
            <p:nvPr/>
          </p:nvSpPr>
          <p:spPr>
            <a:xfrm>
              <a:off x="292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11"/>
            <p:cNvSpPr/>
            <p:nvPr/>
          </p:nvSpPr>
          <p:spPr>
            <a:xfrm>
              <a:off x="302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11"/>
            <p:cNvSpPr/>
            <p:nvPr/>
          </p:nvSpPr>
          <p:spPr>
            <a:xfrm>
              <a:off x="312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11"/>
            <p:cNvSpPr/>
            <p:nvPr/>
          </p:nvSpPr>
          <p:spPr>
            <a:xfrm>
              <a:off x="322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11"/>
            <p:cNvSpPr/>
            <p:nvPr/>
          </p:nvSpPr>
          <p:spPr>
            <a:xfrm>
              <a:off x="33266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11"/>
            <p:cNvSpPr/>
            <p:nvPr/>
          </p:nvSpPr>
          <p:spPr>
            <a:xfrm>
              <a:off x="342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11"/>
            <p:cNvSpPr/>
            <p:nvPr/>
          </p:nvSpPr>
          <p:spPr>
            <a:xfrm>
              <a:off x="352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11"/>
            <p:cNvSpPr/>
            <p:nvPr/>
          </p:nvSpPr>
          <p:spPr>
            <a:xfrm>
              <a:off x="363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11"/>
            <p:cNvSpPr/>
            <p:nvPr/>
          </p:nvSpPr>
          <p:spPr>
            <a:xfrm>
              <a:off x="373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11"/>
            <p:cNvSpPr/>
            <p:nvPr/>
          </p:nvSpPr>
          <p:spPr>
            <a:xfrm>
              <a:off x="3834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11"/>
            <p:cNvSpPr/>
            <p:nvPr/>
          </p:nvSpPr>
          <p:spPr>
            <a:xfrm>
              <a:off x="393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11"/>
            <p:cNvSpPr/>
            <p:nvPr/>
          </p:nvSpPr>
          <p:spPr>
            <a:xfrm>
              <a:off x="403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11"/>
            <p:cNvSpPr/>
            <p:nvPr/>
          </p:nvSpPr>
          <p:spPr>
            <a:xfrm>
              <a:off x="413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11"/>
            <p:cNvSpPr/>
            <p:nvPr/>
          </p:nvSpPr>
          <p:spPr>
            <a:xfrm>
              <a:off x="42407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11"/>
            <p:cNvSpPr/>
            <p:nvPr/>
          </p:nvSpPr>
          <p:spPr>
            <a:xfrm>
              <a:off x="434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11"/>
            <p:cNvSpPr/>
            <p:nvPr/>
          </p:nvSpPr>
          <p:spPr>
            <a:xfrm>
              <a:off x="444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11"/>
            <p:cNvSpPr/>
            <p:nvPr/>
          </p:nvSpPr>
          <p:spPr>
            <a:xfrm>
              <a:off x="45455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11"/>
            <p:cNvSpPr/>
            <p:nvPr/>
          </p:nvSpPr>
          <p:spPr>
            <a:xfrm>
              <a:off x="464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11"/>
            <p:cNvSpPr/>
            <p:nvPr/>
          </p:nvSpPr>
          <p:spPr>
            <a:xfrm>
              <a:off x="474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11"/>
            <p:cNvSpPr/>
            <p:nvPr/>
          </p:nvSpPr>
          <p:spPr>
            <a:xfrm>
              <a:off x="485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11"/>
            <p:cNvSpPr/>
            <p:nvPr/>
          </p:nvSpPr>
          <p:spPr>
            <a:xfrm>
              <a:off x="495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11"/>
            <p:cNvSpPr/>
            <p:nvPr/>
          </p:nvSpPr>
          <p:spPr>
            <a:xfrm>
              <a:off x="505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11"/>
            <p:cNvSpPr/>
            <p:nvPr/>
          </p:nvSpPr>
          <p:spPr>
            <a:xfrm>
              <a:off x="515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11"/>
            <p:cNvSpPr/>
            <p:nvPr/>
          </p:nvSpPr>
          <p:spPr>
            <a:xfrm>
              <a:off x="52566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11"/>
            <p:cNvSpPr/>
            <p:nvPr/>
          </p:nvSpPr>
          <p:spPr>
            <a:xfrm>
              <a:off x="535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11"/>
            <p:cNvSpPr/>
            <p:nvPr/>
          </p:nvSpPr>
          <p:spPr>
            <a:xfrm>
              <a:off x="545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11"/>
            <p:cNvSpPr/>
            <p:nvPr/>
          </p:nvSpPr>
          <p:spPr>
            <a:xfrm>
              <a:off x="556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11"/>
            <p:cNvSpPr/>
            <p:nvPr/>
          </p:nvSpPr>
          <p:spPr>
            <a:xfrm>
              <a:off x="566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11"/>
            <p:cNvSpPr/>
            <p:nvPr/>
          </p:nvSpPr>
          <p:spPr>
            <a:xfrm>
              <a:off x="57644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11"/>
            <p:cNvSpPr/>
            <p:nvPr/>
          </p:nvSpPr>
          <p:spPr>
            <a:xfrm>
              <a:off x="586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11"/>
            <p:cNvSpPr/>
            <p:nvPr/>
          </p:nvSpPr>
          <p:spPr>
            <a:xfrm>
              <a:off x="596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11"/>
            <p:cNvSpPr/>
            <p:nvPr/>
          </p:nvSpPr>
          <p:spPr>
            <a:xfrm>
              <a:off x="606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11"/>
            <p:cNvSpPr/>
            <p:nvPr/>
          </p:nvSpPr>
          <p:spPr>
            <a:xfrm>
              <a:off x="61710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11"/>
            <p:cNvSpPr/>
            <p:nvPr/>
          </p:nvSpPr>
          <p:spPr>
            <a:xfrm>
              <a:off x="627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11"/>
            <p:cNvSpPr/>
            <p:nvPr/>
          </p:nvSpPr>
          <p:spPr>
            <a:xfrm>
              <a:off x="637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11"/>
            <p:cNvSpPr/>
            <p:nvPr/>
          </p:nvSpPr>
          <p:spPr>
            <a:xfrm>
              <a:off x="64755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11"/>
            <p:cNvSpPr/>
            <p:nvPr/>
          </p:nvSpPr>
          <p:spPr>
            <a:xfrm>
              <a:off x="657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11"/>
            <p:cNvSpPr/>
            <p:nvPr/>
          </p:nvSpPr>
          <p:spPr>
            <a:xfrm>
              <a:off x="667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11"/>
            <p:cNvSpPr/>
            <p:nvPr/>
          </p:nvSpPr>
          <p:spPr>
            <a:xfrm>
              <a:off x="678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11"/>
            <p:cNvSpPr/>
            <p:nvPr/>
          </p:nvSpPr>
          <p:spPr>
            <a:xfrm>
              <a:off x="6881800" y="3062400"/>
              <a:ext cx="52700" cy="52425"/>
            </a:xfrm>
            <a:custGeom>
              <a:rect b="b" l="l" r="r" t="t"/>
              <a:pathLst>
                <a:path extrusionOk="0" h="2097" w="2108">
                  <a:moveTo>
                    <a:pt x="1060" y="1"/>
                  </a:moveTo>
                  <a:cubicBezTo>
                    <a:pt x="477" y="1"/>
                    <a:pt x="1" y="465"/>
                    <a:pt x="1" y="1049"/>
                  </a:cubicBezTo>
                  <a:cubicBezTo>
                    <a:pt x="1"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11"/>
            <p:cNvSpPr/>
            <p:nvPr/>
          </p:nvSpPr>
          <p:spPr>
            <a:xfrm>
              <a:off x="698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11"/>
            <p:cNvSpPr/>
            <p:nvPr/>
          </p:nvSpPr>
          <p:spPr>
            <a:xfrm>
              <a:off x="708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11"/>
            <p:cNvSpPr/>
            <p:nvPr/>
          </p:nvSpPr>
          <p:spPr>
            <a:xfrm>
              <a:off x="7186600" y="3062400"/>
              <a:ext cx="52400" cy="52425"/>
            </a:xfrm>
            <a:custGeom>
              <a:rect b="b" l="l" r="r" t="t"/>
              <a:pathLst>
                <a:path extrusionOk="0" h="2097" w="2096">
                  <a:moveTo>
                    <a:pt x="1048" y="1"/>
                  </a:moveTo>
                  <a:cubicBezTo>
                    <a:pt x="477" y="1"/>
                    <a:pt x="1" y="465"/>
                    <a:pt x="1" y="1049"/>
                  </a:cubicBezTo>
                  <a:cubicBezTo>
                    <a:pt x="1"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11"/>
            <p:cNvSpPr/>
            <p:nvPr/>
          </p:nvSpPr>
          <p:spPr>
            <a:xfrm>
              <a:off x="728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11"/>
            <p:cNvSpPr/>
            <p:nvPr/>
          </p:nvSpPr>
          <p:spPr>
            <a:xfrm>
              <a:off x="27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7" y="1619"/>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11"/>
            <p:cNvSpPr/>
            <p:nvPr/>
          </p:nvSpPr>
          <p:spPr>
            <a:xfrm>
              <a:off x="3807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11"/>
            <p:cNvSpPr/>
            <p:nvPr/>
          </p:nvSpPr>
          <p:spPr>
            <a:xfrm>
              <a:off x="4825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11"/>
            <p:cNvSpPr/>
            <p:nvPr/>
          </p:nvSpPr>
          <p:spPr>
            <a:xfrm>
              <a:off x="58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11"/>
            <p:cNvSpPr/>
            <p:nvPr/>
          </p:nvSpPr>
          <p:spPr>
            <a:xfrm>
              <a:off x="68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11"/>
            <p:cNvSpPr/>
            <p:nvPr/>
          </p:nvSpPr>
          <p:spPr>
            <a:xfrm>
              <a:off x="7873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11"/>
            <p:cNvSpPr/>
            <p:nvPr/>
          </p:nvSpPr>
          <p:spPr>
            <a:xfrm>
              <a:off x="8888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11"/>
            <p:cNvSpPr/>
            <p:nvPr/>
          </p:nvSpPr>
          <p:spPr>
            <a:xfrm>
              <a:off x="99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11"/>
            <p:cNvSpPr/>
            <p:nvPr/>
          </p:nvSpPr>
          <p:spPr>
            <a:xfrm>
              <a:off x="10918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11"/>
            <p:cNvSpPr/>
            <p:nvPr/>
          </p:nvSpPr>
          <p:spPr>
            <a:xfrm>
              <a:off x="11936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11"/>
            <p:cNvSpPr/>
            <p:nvPr/>
          </p:nvSpPr>
          <p:spPr>
            <a:xfrm>
              <a:off x="12951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11"/>
            <p:cNvSpPr/>
            <p:nvPr/>
          </p:nvSpPr>
          <p:spPr>
            <a:xfrm>
              <a:off x="13966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11"/>
            <p:cNvSpPr/>
            <p:nvPr/>
          </p:nvSpPr>
          <p:spPr>
            <a:xfrm>
              <a:off x="1498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11"/>
            <p:cNvSpPr/>
            <p:nvPr/>
          </p:nvSpPr>
          <p:spPr>
            <a:xfrm>
              <a:off x="15999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11"/>
            <p:cNvSpPr/>
            <p:nvPr/>
          </p:nvSpPr>
          <p:spPr>
            <a:xfrm>
              <a:off x="1701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11"/>
            <p:cNvSpPr/>
            <p:nvPr/>
          </p:nvSpPr>
          <p:spPr>
            <a:xfrm>
              <a:off x="18029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11"/>
            <p:cNvSpPr/>
            <p:nvPr/>
          </p:nvSpPr>
          <p:spPr>
            <a:xfrm>
              <a:off x="19044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11"/>
            <p:cNvSpPr/>
            <p:nvPr/>
          </p:nvSpPr>
          <p:spPr>
            <a:xfrm>
              <a:off x="20062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11"/>
            <p:cNvSpPr/>
            <p:nvPr/>
          </p:nvSpPr>
          <p:spPr>
            <a:xfrm>
              <a:off x="210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11"/>
            <p:cNvSpPr/>
            <p:nvPr/>
          </p:nvSpPr>
          <p:spPr>
            <a:xfrm>
              <a:off x="220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11"/>
            <p:cNvSpPr/>
            <p:nvPr/>
          </p:nvSpPr>
          <p:spPr>
            <a:xfrm>
              <a:off x="23110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11"/>
            <p:cNvSpPr/>
            <p:nvPr/>
          </p:nvSpPr>
          <p:spPr>
            <a:xfrm>
              <a:off x="241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11"/>
            <p:cNvSpPr/>
            <p:nvPr/>
          </p:nvSpPr>
          <p:spPr>
            <a:xfrm>
              <a:off x="251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11"/>
            <p:cNvSpPr/>
            <p:nvPr/>
          </p:nvSpPr>
          <p:spPr>
            <a:xfrm>
              <a:off x="261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11"/>
            <p:cNvSpPr/>
            <p:nvPr/>
          </p:nvSpPr>
          <p:spPr>
            <a:xfrm>
              <a:off x="271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11"/>
            <p:cNvSpPr/>
            <p:nvPr/>
          </p:nvSpPr>
          <p:spPr>
            <a:xfrm>
              <a:off x="281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11"/>
            <p:cNvSpPr/>
            <p:nvPr/>
          </p:nvSpPr>
          <p:spPr>
            <a:xfrm>
              <a:off x="292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11"/>
            <p:cNvSpPr/>
            <p:nvPr/>
          </p:nvSpPr>
          <p:spPr>
            <a:xfrm>
              <a:off x="302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11"/>
            <p:cNvSpPr/>
            <p:nvPr/>
          </p:nvSpPr>
          <p:spPr>
            <a:xfrm>
              <a:off x="312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11"/>
            <p:cNvSpPr/>
            <p:nvPr/>
          </p:nvSpPr>
          <p:spPr>
            <a:xfrm>
              <a:off x="322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11"/>
            <p:cNvSpPr/>
            <p:nvPr/>
          </p:nvSpPr>
          <p:spPr>
            <a:xfrm>
              <a:off x="33266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11"/>
            <p:cNvSpPr/>
            <p:nvPr/>
          </p:nvSpPr>
          <p:spPr>
            <a:xfrm>
              <a:off x="342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11"/>
            <p:cNvSpPr/>
            <p:nvPr/>
          </p:nvSpPr>
          <p:spPr>
            <a:xfrm>
              <a:off x="352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11"/>
            <p:cNvSpPr/>
            <p:nvPr/>
          </p:nvSpPr>
          <p:spPr>
            <a:xfrm>
              <a:off x="363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11"/>
            <p:cNvSpPr/>
            <p:nvPr/>
          </p:nvSpPr>
          <p:spPr>
            <a:xfrm>
              <a:off x="373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11"/>
            <p:cNvSpPr/>
            <p:nvPr/>
          </p:nvSpPr>
          <p:spPr>
            <a:xfrm>
              <a:off x="3834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11"/>
            <p:cNvSpPr/>
            <p:nvPr/>
          </p:nvSpPr>
          <p:spPr>
            <a:xfrm>
              <a:off x="393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11"/>
            <p:cNvSpPr/>
            <p:nvPr/>
          </p:nvSpPr>
          <p:spPr>
            <a:xfrm>
              <a:off x="403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11"/>
            <p:cNvSpPr/>
            <p:nvPr/>
          </p:nvSpPr>
          <p:spPr>
            <a:xfrm>
              <a:off x="413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11"/>
            <p:cNvSpPr/>
            <p:nvPr/>
          </p:nvSpPr>
          <p:spPr>
            <a:xfrm>
              <a:off x="42407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11"/>
            <p:cNvSpPr/>
            <p:nvPr/>
          </p:nvSpPr>
          <p:spPr>
            <a:xfrm>
              <a:off x="434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11"/>
            <p:cNvSpPr/>
            <p:nvPr/>
          </p:nvSpPr>
          <p:spPr>
            <a:xfrm>
              <a:off x="444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11"/>
            <p:cNvSpPr/>
            <p:nvPr/>
          </p:nvSpPr>
          <p:spPr>
            <a:xfrm>
              <a:off x="45455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11"/>
            <p:cNvSpPr/>
            <p:nvPr/>
          </p:nvSpPr>
          <p:spPr>
            <a:xfrm>
              <a:off x="464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11"/>
            <p:cNvSpPr/>
            <p:nvPr/>
          </p:nvSpPr>
          <p:spPr>
            <a:xfrm>
              <a:off x="474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11"/>
            <p:cNvSpPr/>
            <p:nvPr/>
          </p:nvSpPr>
          <p:spPr>
            <a:xfrm>
              <a:off x="485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11"/>
            <p:cNvSpPr/>
            <p:nvPr/>
          </p:nvSpPr>
          <p:spPr>
            <a:xfrm>
              <a:off x="495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11"/>
            <p:cNvSpPr/>
            <p:nvPr/>
          </p:nvSpPr>
          <p:spPr>
            <a:xfrm>
              <a:off x="505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11"/>
            <p:cNvSpPr/>
            <p:nvPr/>
          </p:nvSpPr>
          <p:spPr>
            <a:xfrm>
              <a:off x="515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11"/>
            <p:cNvSpPr/>
            <p:nvPr/>
          </p:nvSpPr>
          <p:spPr>
            <a:xfrm>
              <a:off x="52566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11"/>
            <p:cNvSpPr/>
            <p:nvPr/>
          </p:nvSpPr>
          <p:spPr>
            <a:xfrm>
              <a:off x="535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11"/>
            <p:cNvSpPr/>
            <p:nvPr/>
          </p:nvSpPr>
          <p:spPr>
            <a:xfrm>
              <a:off x="545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11"/>
            <p:cNvSpPr/>
            <p:nvPr/>
          </p:nvSpPr>
          <p:spPr>
            <a:xfrm>
              <a:off x="556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11"/>
            <p:cNvSpPr/>
            <p:nvPr/>
          </p:nvSpPr>
          <p:spPr>
            <a:xfrm>
              <a:off x="566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11"/>
            <p:cNvSpPr/>
            <p:nvPr/>
          </p:nvSpPr>
          <p:spPr>
            <a:xfrm>
              <a:off x="57644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11"/>
            <p:cNvSpPr/>
            <p:nvPr/>
          </p:nvSpPr>
          <p:spPr>
            <a:xfrm>
              <a:off x="586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11"/>
            <p:cNvSpPr/>
            <p:nvPr/>
          </p:nvSpPr>
          <p:spPr>
            <a:xfrm>
              <a:off x="596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11"/>
            <p:cNvSpPr/>
            <p:nvPr/>
          </p:nvSpPr>
          <p:spPr>
            <a:xfrm>
              <a:off x="606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11"/>
            <p:cNvSpPr/>
            <p:nvPr/>
          </p:nvSpPr>
          <p:spPr>
            <a:xfrm>
              <a:off x="61710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11"/>
            <p:cNvSpPr/>
            <p:nvPr/>
          </p:nvSpPr>
          <p:spPr>
            <a:xfrm>
              <a:off x="627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11"/>
            <p:cNvSpPr/>
            <p:nvPr/>
          </p:nvSpPr>
          <p:spPr>
            <a:xfrm>
              <a:off x="637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11"/>
            <p:cNvSpPr/>
            <p:nvPr/>
          </p:nvSpPr>
          <p:spPr>
            <a:xfrm>
              <a:off x="64755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11"/>
            <p:cNvSpPr/>
            <p:nvPr/>
          </p:nvSpPr>
          <p:spPr>
            <a:xfrm>
              <a:off x="657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11"/>
            <p:cNvSpPr/>
            <p:nvPr/>
          </p:nvSpPr>
          <p:spPr>
            <a:xfrm>
              <a:off x="667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11"/>
            <p:cNvSpPr/>
            <p:nvPr/>
          </p:nvSpPr>
          <p:spPr>
            <a:xfrm>
              <a:off x="678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11"/>
            <p:cNvSpPr/>
            <p:nvPr/>
          </p:nvSpPr>
          <p:spPr>
            <a:xfrm>
              <a:off x="6881800" y="3217500"/>
              <a:ext cx="52700" cy="52400"/>
            </a:xfrm>
            <a:custGeom>
              <a:rect b="b" l="l" r="r" t="t"/>
              <a:pathLst>
                <a:path extrusionOk="0" h="2096" w="2108">
                  <a:moveTo>
                    <a:pt x="1060" y="0"/>
                  </a:moveTo>
                  <a:cubicBezTo>
                    <a:pt x="477" y="0"/>
                    <a:pt x="1" y="464"/>
                    <a:pt x="1" y="1048"/>
                  </a:cubicBezTo>
                  <a:cubicBezTo>
                    <a:pt x="1"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11"/>
            <p:cNvSpPr/>
            <p:nvPr/>
          </p:nvSpPr>
          <p:spPr>
            <a:xfrm>
              <a:off x="698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11"/>
            <p:cNvSpPr/>
            <p:nvPr/>
          </p:nvSpPr>
          <p:spPr>
            <a:xfrm>
              <a:off x="708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11"/>
            <p:cNvSpPr/>
            <p:nvPr/>
          </p:nvSpPr>
          <p:spPr>
            <a:xfrm>
              <a:off x="7186600" y="3217500"/>
              <a:ext cx="52400" cy="52400"/>
            </a:xfrm>
            <a:custGeom>
              <a:rect b="b" l="l" r="r" t="t"/>
              <a:pathLst>
                <a:path extrusionOk="0" h="2096" w="2096">
                  <a:moveTo>
                    <a:pt x="1048" y="0"/>
                  </a:moveTo>
                  <a:cubicBezTo>
                    <a:pt x="477" y="0"/>
                    <a:pt x="1" y="464"/>
                    <a:pt x="1" y="1048"/>
                  </a:cubicBezTo>
                  <a:cubicBezTo>
                    <a:pt x="1"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11"/>
            <p:cNvSpPr/>
            <p:nvPr/>
          </p:nvSpPr>
          <p:spPr>
            <a:xfrm>
              <a:off x="728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11"/>
            <p:cNvSpPr/>
            <p:nvPr/>
          </p:nvSpPr>
          <p:spPr>
            <a:xfrm>
              <a:off x="27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11"/>
            <p:cNvSpPr/>
            <p:nvPr/>
          </p:nvSpPr>
          <p:spPr>
            <a:xfrm>
              <a:off x="3807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11"/>
            <p:cNvSpPr/>
            <p:nvPr/>
          </p:nvSpPr>
          <p:spPr>
            <a:xfrm>
              <a:off x="4825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11"/>
            <p:cNvSpPr/>
            <p:nvPr/>
          </p:nvSpPr>
          <p:spPr>
            <a:xfrm>
              <a:off x="58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11"/>
            <p:cNvSpPr/>
            <p:nvPr/>
          </p:nvSpPr>
          <p:spPr>
            <a:xfrm>
              <a:off x="68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11"/>
            <p:cNvSpPr/>
            <p:nvPr/>
          </p:nvSpPr>
          <p:spPr>
            <a:xfrm>
              <a:off x="7873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11"/>
            <p:cNvSpPr/>
            <p:nvPr/>
          </p:nvSpPr>
          <p:spPr>
            <a:xfrm>
              <a:off x="8888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11"/>
            <p:cNvSpPr/>
            <p:nvPr/>
          </p:nvSpPr>
          <p:spPr>
            <a:xfrm>
              <a:off x="99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11"/>
            <p:cNvSpPr/>
            <p:nvPr/>
          </p:nvSpPr>
          <p:spPr>
            <a:xfrm>
              <a:off x="10918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11"/>
            <p:cNvSpPr/>
            <p:nvPr/>
          </p:nvSpPr>
          <p:spPr>
            <a:xfrm>
              <a:off x="11936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11"/>
            <p:cNvSpPr/>
            <p:nvPr/>
          </p:nvSpPr>
          <p:spPr>
            <a:xfrm>
              <a:off x="12951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11"/>
            <p:cNvSpPr/>
            <p:nvPr/>
          </p:nvSpPr>
          <p:spPr>
            <a:xfrm>
              <a:off x="13966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11"/>
            <p:cNvSpPr/>
            <p:nvPr/>
          </p:nvSpPr>
          <p:spPr>
            <a:xfrm>
              <a:off x="1498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11"/>
            <p:cNvSpPr/>
            <p:nvPr/>
          </p:nvSpPr>
          <p:spPr>
            <a:xfrm>
              <a:off x="15999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11"/>
            <p:cNvSpPr/>
            <p:nvPr/>
          </p:nvSpPr>
          <p:spPr>
            <a:xfrm>
              <a:off x="1701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11"/>
            <p:cNvSpPr/>
            <p:nvPr/>
          </p:nvSpPr>
          <p:spPr>
            <a:xfrm>
              <a:off x="18029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11"/>
            <p:cNvSpPr/>
            <p:nvPr/>
          </p:nvSpPr>
          <p:spPr>
            <a:xfrm>
              <a:off x="19044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11"/>
            <p:cNvSpPr/>
            <p:nvPr/>
          </p:nvSpPr>
          <p:spPr>
            <a:xfrm>
              <a:off x="20062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11"/>
            <p:cNvSpPr/>
            <p:nvPr/>
          </p:nvSpPr>
          <p:spPr>
            <a:xfrm>
              <a:off x="210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11"/>
            <p:cNvSpPr/>
            <p:nvPr/>
          </p:nvSpPr>
          <p:spPr>
            <a:xfrm>
              <a:off x="220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11"/>
            <p:cNvSpPr/>
            <p:nvPr/>
          </p:nvSpPr>
          <p:spPr>
            <a:xfrm>
              <a:off x="23110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11"/>
            <p:cNvSpPr/>
            <p:nvPr/>
          </p:nvSpPr>
          <p:spPr>
            <a:xfrm>
              <a:off x="241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11"/>
            <p:cNvSpPr/>
            <p:nvPr/>
          </p:nvSpPr>
          <p:spPr>
            <a:xfrm>
              <a:off x="251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11"/>
            <p:cNvSpPr/>
            <p:nvPr/>
          </p:nvSpPr>
          <p:spPr>
            <a:xfrm>
              <a:off x="261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11"/>
            <p:cNvSpPr/>
            <p:nvPr/>
          </p:nvSpPr>
          <p:spPr>
            <a:xfrm>
              <a:off x="271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11"/>
            <p:cNvSpPr/>
            <p:nvPr/>
          </p:nvSpPr>
          <p:spPr>
            <a:xfrm>
              <a:off x="281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11"/>
            <p:cNvSpPr/>
            <p:nvPr/>
          </p:nvSpPr>
          <p:spPr>
            <a:xfrm>
              <a:off x="292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11"/>
            <p:cNvSpPr/>
            <p:nvPr/>
          </p:nvSpPr>
          <p:spPr>
            <a:xfrm>
              <a:off x="302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11"/>
            <p:cNvSpPr/>
            <p:nvPr/>
          </p:nvSpPr>
          <p:spPr>
            <a:xfrm>
              <a:off x="312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11"/>
            <p:cNvSpPr/>
            <p:nvPr/>
          </p:nvSpPr>
          <p:spPr>
            <a:xfrm>
              <a:off x="322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11"/>
            <p:cNvSpPr/>
            <p:nvPr/>
          </p:nvSpPr>
          <p:spPr>
            <a:xfrm>
              <a:off x="33266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11"/>
            <p:cNvSpPr/>
            <p:nvPr/>
          </p:nvSpPr>
          <p:spPr>
            <a:xfrm>
              <a:off x="342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11"/>
            <p:cNvSpPr/>
            <p:nvPr/>
          </p:nvSpPr>
          <p:spPr>
            <a:xfrm>
              <a:off x="352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11"/>
            <p:cNvSpPr/>
            <p:nvPr/>
          </p:nvSpPr>
          <p:spPr>
            <a:xfrm>
              <a:off x="363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11"/>
            <p:cNvSpPr/>
            <p:nvPr/>
          </p:nvSpPr>
          <p:spPr>
            <a:xfrm>
              <a:off x="373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11"/>
            <p:cNvSpPr/>
            <p:nvPr/>
          </p:nvSpPr>
          <p:spPr>
            <a:xfrm>
              <a:off x="3834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11"/>
            <p:cNvSpPr/>
            <p:nvPr/>
          </p:nvSpPr>
          <p:spPr>
            <a:xfrm>
              <a:off x="393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11"/>
            <p:cNvSpPr/>
            <p:nvPr/>
          </p:nvSpPr>
          <p:spPr>
            <a:xfrm>
              <a:off x="403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11"/>
            <p:cNvSpPr/>
            <p:nvPr/>
          </p:nvSpPr>
          <p:spPr>
            <a:xfrm>
              <a:off x="413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11"/>
            <p:cNvSpPr/>
            <p:nvPr/>
          </p:nvSpPr>
          <p:spPr>
            <a:xfrm>
              <a:off x="42407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11"/>
            <p:cNvSpPr/>
            <p:nvPr/>
          </p:nvSpPr>
          <p:spPr>
            <a:xfrm>
              <a:off x="434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11"/>
            <p:cNvSpPr/>
            <p:nvPr/>
          </p:nvSpPr>
          <p:spPr>
            <a:xfrm>
              <a:off x="444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11"/>
            <p:cNvSpPr/>
            <p:nvPr/>
          </p:nvSpPr>
          <p:spPr>
            <a:xfrm>
              <a:off x="45455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11"/>
            <p:cNvSpPr/>
            <p:nvPr/>
          </p:nvSpPr>
          <p:spPr>
            <a:xfrm>
              <a:off x="464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11"/>
            <p:cNvSpPr/>
            <p:nvPr/>
          </p:nvSpPr>
          <p:spPr>
            <a:xfrm>
              <a:off x="474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11"/>
            <p:cNvSpPr/>
            <p:nvPr/>
          </p:nvSpPr>
          <p:spPr>
            <a:xfrm>
              <a:off x="485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11"/>
            <p:cNvSpPr/>
            <p:nvPr/>
          </p:nvSpPr>
          <p:spPr>
            <a:xfrm>
              <a:off x="495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11"/>
            <p:cNvSpPr/>
            <p:nvPr/>
          </p:nvSpPr>
          <p:spPr>
            <a:xfrm>
              <a:off x="505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11"/>
            <p:cNvSpPr/>
            <p:nvPr/>
          </p:nvSpPr>
          <p:spPr>
            <a:xfrm>
              <a:off x="515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11"/>
            <p:cNvSpPr/>
            <p:nvPr/>
          </p:nvSpPr>
          <p:spPr>
            <a:xfrm>
              <a:off x="52566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11"/>
            <p:cNvSpPr/>
            <p:nvPr/>
          </p:nvSpPr>
          <p:spPr>
            <a:xfrm>
              <a:off x="535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11"/>
            <p:cNvSpPr/>
            <p:nvPr/>
          </p:nvSpPr>
          <p:spPr>
            <a:xfrm>
              <a:off x="545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11"/>
            <p:cNvSpPr/>
            <p:nvPr/>
          </p:nvSpPr>
          <p:spPr>
            <a:xfrm>
              <a:off x="556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11"/>
            <p:cNvSpPr/>
            <p:nvPr/>
          </p:nvSpPr>
          <p:spPr>
            <a:xfrm>
              <a:off x="566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11"/>
            <p:cNvSpPr/>
            <p:nvPr/>
          </p:nvSpPr>
          <p:spPr>
            <a:xfrm>
              <a:off x="57644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11"/>
            <p:cNvSpPr/>
            <p:nvPr/>
          </p:nvSpPr>
          <p:spPr>
            <a:xfrm>
              <a:off x="586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11"/>
            <p:cNvSpPr/>
            <p:nvPr/>
          </p:nvSpPr>
          <p:spPr>
            <a:xfrm>
              <a:off x="596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11"/>
            <p:cNvSpPr/>
            <p:nvPr/>
          </p:nvSpPr>
          <p:spPr>
            <a:xfrm>
              <a:off x="606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11"/>
            <p:cNvSpPr/>
            <p:nvPr/>
          </p:nvSpPr>
          <p:spPr>
            <a:xfrm>
              <a:off x="61710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11"/>
            <p:cNvSpPr/>
            <p:nvPr/>
          </p:nvSpPr>
          <p:spPr>
            <a:xfrm>
              <a:off x="627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11"/>
            <p:cNvSpPr/>
            <p:nvPr/>
          </p:nvSpPr>
          <p:spPr>
            <a:xfrm>
              <a:off x="637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11"/>
            <p:cNvSpPr/>
            <p:nvPr/>
          </p:nvSpPr>
          <p:spPr>
            <a:xfrm>
              <a:off x="64755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11"/>
            <p:cNvSpPr/>
            <p:nvPr/>
          </p:nvSpPr>
          <p:spPr>
            <a:xfrm>
              <a:off x="657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11"/>
            <p:cNvSpPr/>
            <p:nvPr/>
          </p:nvSpPr>
          <p:spPr>
            <a:xfrm>
              <a:off x="667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11"/>
            <p:cNvSpPr/>
            <p:nvPr/>
          </p:nvSpPr>
          <p:spPr>
            <a:xfrm>
              <a:off x="678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11"/>
            <p:cNvSpPr/>
            <p:nvPr/>
          </p:nvSpPr>
          <p:spPr>
            <a:xfrm>
              <a:off x="6881800" y="337257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11"/>
            <p:cNvSpPr/>
            <p:nvPr/>
          </p:nvSpPr>
          <p:spPr>
            <a:xfrm>
              <a:off x="698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11"/>
            <p:cNvSpPr/>
            <p:nvPr/>
          </p:nvSpPr>
          <p:spPr>
            <a:xfrm>
              <a:off x="708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11"/>
            <p:cNvSpPr/>
            <p:nvPr/>
          </p:nvSpPr>
          <p:spPr>
            <a:xfrm>
              <a:off x="7186600" y="337257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11"/>
            <p:cNvSpPr/>
            <p:nvPr/>
          </p:nvSpPr>
          <p:spPr>
            <a:xfrm>
              <a:off x="728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11"/>
            <p:cNvSpPr/>
            <p:nvPr/>
          </p:nvSpPr>
          <p:spPr>
            <a:xfrm>
              <a:off x="27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7" y="1632"/>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11"/>
            <p:cNvSpPr/>
            <p:nvPr/>
          </p:nvSpPr>
          <p:spPr>
            <a:xfrm>
              <a:off x="3807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11"/>
            <p:cNvSpPr/>
            <p:nvPr/>
          </p:nvSpPr>
          <p:spPr>
            <a:xfrm>
              <a:off x="4825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11"/>
            <p:cNvSpPr/>
            <p:nvPr/>
          </p:nvSpPr>
          <p:spPr>
            <a:xfrm>
              <a:off x="58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11"/>
            <p:cNvSpPr/>
            <p:nvPr/>
          </p:nvSpPr>
          <p:spPr>
            <a:xfrm>
              <a:off x="68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11"/>
            <p:cNvSpPr/>
            <p:nvPr/>
          </p:nvSpPr>
          <p:spPr>
            <a:xfrm>
              <a:off x="7873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11"/>
            <p:cNvSpPr/>
            <p:nvPr/>
          </p:nvSpPr>
          <p:spPr>
            <a:xfrm>
              <a:off x="8888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11"/>
            <p:cNvSpPr/>
            <p:nvPr/>
          </p:nvSpPr>
          <p:spPr>
            <a:xfrm>
              <a:off x="99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11"/>
            <p:cNvSpPr/>
            <p:nvPr/>
          </p:nvSpPr>
          <p:spPr>
            <a:xfrm>
              <a:off x="10918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11"/>
            <p:cNvSpPr/>
            <p:nvPr/>
          </p:nvSpPr>
          <p:spPr>
            <a:xfrm>
              <a:off x="11936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11"/>
            <p:cNvSpPr/>
            <p:nvPr/>
          </p:nvSpPr>
          <p:spPr>
            <a:xfrm>
              <a:off x="12951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11"/>
            <p:cNvSpPr/>
            <p:nvPr/>
          </p:nvSpPr>
          <p:spPr>
            <a:xfrm>
              <a:off x="13966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11"/>
            <p:cNvSpPr/>
            <p:nvPr/>
          </p:nvSpPr>
          <p:spPr>
            <a:xfrm>
              <a:off x="1498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11"/>
            <p:cNvSpPr/>
            <p:nvPr/>
          </p:nvSpPr>
          <p:spPr>
            <a:xfrm>
              <a:off x="15999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11"/>
            <p:cNvSpPr/>
            <p:nvPr/>
          </p:nvSpPr>
          <p:spPr>
            <a:xfrm>
              <a:off x="1701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11"/>
            <p:cNvSpPr/>
            <p:nvPr/>
          </p:nvSpPr>
          <p:spPr>
            <a:xfrm>
              <a:off x="18029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11"/>
            <p:cNvSpPr/>
            <p:nvPr/>
          </p:nvSpPr>
          <p:spPr>
            <a:xfrm>
              <a:off x="19044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11"/>
            <p:cNvSpPr/>
            <p:nvPr/>
          </p:nvSpPr>
          <p:spPr>
            <a:xfrm>
              <a:off x="20062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11"/>
            <p:cNvSpPr/>
            <p:nvPr/>
          </p:nvSpPr>
          <p:spPr>
            <a:xfrm>
              <a:off x="210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11"/>
            <p:cNvSpPr/>
            <p:nvPr/>
          </p:nvSpPr>
          <p:spPr>
            <a:xfrm>
              <a:off x="220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11"/>
            <p:cNvSpPr/>
            <p:nvPr/>
          </p:nvSpPr>
          <p:spPr>
            <a:xfrm>
              <a:off x="23110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11"/>
            <p:cNvSpPr/>
            <p:nvPr/>
          </p:nvSpPr>
          <p:spPr>
            <a:xfrm>
              <a:off x="241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11"/>
            <p:cNvSpPr/>
            <p:nvPr/>
          </p:nvSpPr>
          <p:spPr>
            <a:xfrm>
              <a:off x="251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11"/>
            <p:cNvSpPr/>
            <p:nvPr/>
          </p:nvSpPr>
          <p:spPr>
            <a:xfrm>
              <a:off x="261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11"/>
            <p:cNvSpPr/>
            <p:nvPr/>
          </p:nvSpPr>
          <p:spPr>
            <a:xfrm>
              <a:off x="271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11"/>
            <p:cNvSpPr/>
            <p:nvPr/>
          </p:nvSpPr>
          <p:spPr>
            <a:xfrm>
              <a:off x="281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11"/>
            <p:cNvSpPr/>
            <p:nvPr/>
          </p:nvSpPr>
          <p:spPr>
            <a:xfrm>
              <a:off x="292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11"/>
            <p:cNvSpPr/>
            <p:nvPr/>
          </p:nvSpPr>
          <p:spPr>
            <a:xfrm>
              <a:off x="302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11"/>
            <p:cNvSpPr/>
            <p:nvPr/>
          </p:nvSpPr>
          <p:spPr>
            <a:xfrm>
              <a:off x="312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11"/>
            <p:cNvSpPr/>
            <p:nvPr/>
          </p:nvSpPr>
          <p:spPr>
            <a:xfrm>
              <a:off x="322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11"/>
            <p:cNvSpPr/>
            <p:nvPr/>
          </p:nvSpPr>
          <p:spPr>
            <a:xfrm>
              <a:off x="33266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11"/>
            <p:cNvSpPr/>
            <p:nvPr/>
          </p:nvSpPr>
          <p:spPr>
            <a:xfrm>
              <a:off x="342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11"/>
            <p:cNvSpPr/>
            <p:nvPr/>
          </p:nvSpPr>
          <p:spPr>
            <a:xfrm>
              <a:off x="352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11"/>
            <p:cNvSpPr/>
            <p:nvPr/>
          </p:nvSpPr>
          <p:spPr>
            <a:xfrm>
              <a:off x="363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11"/>
            <p:cNvSpPr/>
            <p:nvPr/>
          </p:nvSpPr>
          <p:spPr>
            <a:xfrm>
              <a:off x="373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11"/>
            <p:cNvSpPr/>
            <p:nvPr/>
          </p:nvSpPr>
          <p:spPr>
            <a:xfrm>
              <a:off x="3834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11"/>
            <p:cNvSpPr/>
            <p:nvPr/>
          </p:nvSpPr>
          <p:spPr>
            <a:xfrm>
              <a:off x="393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11"/>
            <p:cNvSpPr/>
            <p:nvPr/>
          </p:nvSpPr>
          <p:spPr>
            <a:xfrm>
              <a:off x="403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11"/>
            <p:cNvSpPr/>
            <p:nvPr/>
          </p:nvSpPr>
          <p:spPr>
            <a:xfrm>
              <a:off x="413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11"/>
            <p:cNvSpPr/>
            <p:nvPr/>
          </p:nvSpPr>
          <p:spPr>
            <a:xfrm>
              <a:off x="42407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11"/>
            <p:cNvSpPr/>
            <p:nvPr/>
          </p:nvSpPr>
          <p:spPr>
            <a:xfrm>
              <a:off x="434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11"/>
            <p:cNvSpPr/>
            <p:nvPr/>
          </p:nvSpPr>
          <p:spPr>
            <a:xfrm>
              <a:off x="444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11"/>
            <p:cNvSpPr/>
            <p:nvPr/>
          </p:nvSpPr>
          <p:spPr>
            <a:xfrm>
              <a:off x="45455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11"/>
            <p:cNvSpPr/>
            <p:nvPr/>
          </p:nvSpPr>
          <p:spPr>
            <a:xfrm>
              <a:off x="464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11"/>
            <p:cNvSpPr/>
            <p:nvPr/>
          </p:nvSpPr>
          <p:spPr>
            <a:xfrm>
              <a:off x="474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11"/>
            <p:cNvSpPr/>
            <p:nvPr/>
          </p:nvSpPr>
          <p:spPr>
            <a:xfrm>
              <a:off x="485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11"/>
            <p:cNvSpPr/>
            <p:nvPr/>
          </p:nvSpPr>
          <p:spPr>
            <a:xfrm>
              <a:off x="495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11"/>
            <p:cNvSpPr/>
            <p:nvPr/>
          </p:nvSpPr>
          <p:spPr>
            <a:xfrm>
              <a:off x="505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11"/>
            <p:cNvSpPr/>
            <p:nvPr/>
          </p:nvSpPr>
          <p:spPr>
            <a:xfrm>
              <a:off x="515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11"/>
            <p:cNvSpPr/>
            <p:nvPr/>
          </p:nvSpPr>
          <p:spPr>
            <a:xfrm>
              <a:off x="52566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11"/>
            <p:cNvSpPr/>
            <p:nvPr/>
          </p:nvSpPr>
          <p:spPr>
            <a:xfrm>
              <a:off x="535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11"/>
            <p:cNvSpPr/>
            <p:nvPr/>
          </p:nvSpPr>
          <p:spPr>
            <a:xfrm>
              <a:off x="545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11"/>
            <p:cNvSpPr/>
            <p:nvPr/>
          </p:nvSpPr>
          <p:spPr>
            <a:xfrm>
              <a:off x="556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11"/>
            <p:cNvSpPr/>
            <p:nvPr/>
          </p:nvSpPr>
          <p:spPr>
            <a:xfrm>
              <a:off x="566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11"/>
            <p:cNvSpPr/>
            <p:nvPr/>
          </p:nvSpPr>
          <p:spPr>
            <a:xfrm>
              <a:off x="57644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11"/>
            <p:cNvSpPr/>
            <p:nvPr/>
          </p:nvSpPr>
          <p:spPr>
            <a:xfrm>
              <a:off x="586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11"/>
            <p:cNvSpPr/>
            <p:nvPr/>
          </p:nvSpPr>
          <p:spPr>
            <a:xfrm>
              <a:off x="596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11"/>
            <p:cNvSpPr/>
            <p:nvPr/>
          </p:nvSpPr>
          <p:spPr>
            <a:xfrm>
              <a:off x="606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11"/>
            <p:cNvSpPr/>
            <p:nvPr/>
          </p:nvSpPr>
          <p:spPr>
            <a:xfrm>
              <a:off x="61710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11"/>
            <p:cNvSpPr/>
            <p:nvPr/>
          </p:nvSpPr>
          <p:spPr>
            <a:xfrm>
              <a:off x="627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11"/>
            <p:cNvSpPr/>
            <p:nvPr/>
          </p:nvSpPr>
          <p:spPr>
            <a:xfrm>
              <a:off x="637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11"/>
            <p:cNvSpPr/>
            <p:nvPr/>
          </p:nvSpPr>
          <p:spPr>
            <a:xfrm>
              <a:off x="64755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11"/>
            <p:cNvSpPr/>
            <p:nvPr/>
          </p:nvSpPr>
          <p:spPr>
            <a:xfrm>
              <a:off x="657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11"/>
            <p:cNvSpPr/>
            <p:nvPr/>
          </p:nvSpPr>
          <p:spPr>
            <a:xfrm>
              <a:off x="667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11"/>
            <p:cNvSpPr/>
            <p:nvPr/>
          </p:nvSpPr>
          <p:spPr>
            <a:xfrm>
              <a:off x="678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11"/>
            <p:cNvSpPr/>
            <p:nvPr/>
          </p:nvSpPr>
          <p:spPr>
            <a:xfrm>
              <a:off x="6881800" y="3527650"/>
              <a:ext cx="52700" cy="52400"/>
            </a:xfrm>
            <a:custGeom>
              <a:rect b="b" l="l" r="r" t="t"/>
              <a:pathLst>
                <a:path extrusionOk="0" h="2096" w="2108">
                  <a:moveTo>
                    <a:pt x="1060" y="0"/>
                  </a:moveTo>
                  <a:cubicBezTo>
                    <a:pt x="477" y="0"/>
                    <a:pt x="1" y="465"/>
                    <a:pt x="1" y="1048"/>
                  </a:cubicBezTo>
                  <a:cubicBezTo>
                    <a:pt x="1"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11"/>
            <p:cNvSpPr/>
            <p:nvPr/>
          </p:nvSpPr>
          <p:spPr>
            <a:xfrm>
              <a:off x="698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11"/>
            <p:cNvSpPr/>
            <p:nvPr/>
          </p:nvSpPr>
          <p:spPr>
            <a:xfrm>
              <a:off x="708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11"/>
            <p:cNvSpPr/>
            <p:nvPr/>
          </p:nvSpPr>
          <p:spPr>
            <a:xfrm>
              <a:off x="7186600" y="3527650"/>
              <a:ext cx="52400" cy="52400"/>
            </a:xfrm>
            <a:custGeom>
              <a:rect b="b" l="l" r="r" t="t"/>
              <a:pathLst>
                <a:path extrusionOk="0" h="2096" w="2096">
                  <a:moveTo>
                    <a:pt x="1048" y="0"/>
                  </a:moveTo>
                  <a:cubicBezTo>
                    <a:pt x="477" y="0"/>
                    <a:pt x="1" y="465"/>
                    <a:pt x="1" y="1048"/>
                  </a:cubicBezTo>
                  <a:cubicBezTo>
                    <a:pt x="1"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11"/>
            <p:cNvSpPr/>
            <p:nvPr/>
          </p:nvSpPr>
          <p:spPr>
            <a:xfrm>
              <a:off x="728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11"/>
            <p:cNvSpPr/>
            <p:nvPr/>
          </p:nvSpPr>
          <p:spPr>
            <a:xfrm>
              <a:off x="27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11"/>
            <p:cNvSpPr/>
            <p:nvPr/>
          </p:nvSpPr>
          <p:spPr>
            <a:xfrm>
              <a:off x="3807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11"/>
            <p:cNvSpPr/>
            <p:nvPr/>
          </p:nvSpPr>
          <p:spPr>
            <a:xfrm>
              <a:off x="4825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11"/>
            <p:cNvSpPr/>
            <p:nvPr/>
          </p:nvSpPr>
          <p:spPr>
            <a:xfrm>
              <a:off x="58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11"/>
            <p:cNvSpPr/>
            <p:nvPr/>
          </p:nvSpPr>
          <p:spPr>
            <a:xfrm>
              <a:off x="68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11"/>
            <p:cNvSpPr/>
            <p:nvPr/>
          </p:nvSpPr>
          <p:spPr>
            <a:xfrm>
              <a:off x="7873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11"/>
            <p:cNvSpPr/>
            <p:nvPr/>
          </p:nvSpPr>
          <p:spPr>
            <a:xfrm>
              <a:off x="8888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11"/>
            <p:cNvSpPr/>
            <p:nvPr/>
          </p:nvSpPr>
          <p:spPr>
            <a:xfrm>
              <a:off x="99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11"/>
            <p:cNvSpPr/>
            <p:nvPr/>
          </p:nvSpPr>
          <p:spPr>
            <a:xfrm>
              <a:off x="10918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11"/>
            <p:cNvSpPr/>
            <p:nvPr/>
          </p:nvSpPr>
          <p:spPr>
            <a:xfrm>
              <a:off x="11936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11"/>
            <p:cNvSpPr/>
            <p:nvPr/>
          </p:nvSpPr>
          <p:spPr>
            <a:xfrm>
              <a:off x="12951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11"/>
            <p:cNvSpPr/>
            <p:nvPr/>
          </p:nvSpPr>
          <p:spPr>
            <a:xfrm>
              <a:off x="13966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11"/>
            <p:cNvSpPr/>
            <p:nvPr/>
          </p:nvSpPr>
          <p:spPr>
            <a:xfrm>
              <a:off x="1498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11"/>
            <p:cNvSpPr/>
            <p:nvPr/>
          </p:nvSpPr>
          <p:spPr>
            <a:xfrm>
              <a:off x="15999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11"/>
            <p:cNvSpPr/>
            <p:nvPr/>
          </p:nvSpPr>
          <p:spPr>
            <a:xfrm>
              <a:off x="1701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11"/>
            <p:cNvSpPr/>
            <p:nvPr/>
          </p:nvSpPr>
          <p:spPr>
            <a:xfrm>
              <a:off x="18029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11"/>
            <p:cNvSpPr/>
            <p:nvPr/>
          </p:nvSpPr>
          <p:spPr>
            <a:xfrm>
              <a:off x="19044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11"/>
            <p:cNvSpPr/>
            <p:nvPr/>
          </p:nvSpPr>
          <p:spPr>
            <a:xfrm>
              <a:off x="20062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11"/>
            <p:cNvSpPr/>
            <p:nvPr/>
          </p:nvSpPr>
          <p:spPr>
            <a:xfrm>
              <a:off x="210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11"/>
            <p:cNvSpPr/>
            <p:nvPr/>
          </p:nvSpPr>
          <p:spPr>
            <a:xfrm>
              <a:off x="220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11"/>
            <p:cNvSpPr/>
            <p:nvPr/>
          </p:nvSpPr>
          <p:spPr>
            <a:xfrm>
              <a:off x="23110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11"/>
            <p:cNvSpPr/>
            <p:nvPr/>
          </p:nvSpPr>
          <p:spPr>
            <a:xfrm>
              <a:off x="241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11"/>
            <p:cNvSpPr/>
            <p:nvPr/>
          </p:nvSpPr>
          <p:spPr>
            <a:xfrm>
              <a:off x="251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11"/>
            <p:cNvSpPr/>
            <p:nvPr/>
          </p:nvSpPr>
          <p:spPr>
            <a:xfrm>
              <a:off x="261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11"/>
            <p:cNvSpPr/>
            <p:nvPr/>
          </p:nvSpPr>
          <p:spPr>
            <a:xfrm>
              <a:off x="271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11"/>
            <p:cNvSpPr/>
            <p:nvPr/>
          </p:nvSpPr>
          <p:spPr>
            <a:xfrm>
              <a:off x="281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11"/>
            <p:cNvSpPr/>
            <p:nvPr/>
          </p:nvSpPr>
          <p:spPr>
            <a:xfrm>
              <a:off x="292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11"/>
            <p:cNvSpPr/>
            <p:nvPr/>
          </p:nvSpPr>
          <p:spPr>
            <a:xfrm>
              <a:off x="302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11"/>
            <p:cNvSpPr/>
            <p:nvPr/>
          </p:nvSpPr>
          <p:spPr>
            <a:xfrm>
              <a:off x="312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11"/>
            <p:cNvSpPr/>
            <p:nvPr/>
          </p:nvSpPr>
          <p:spPr>
            <a:xfrm>
              <a:off x="322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11"/>
            <p:cNvSpPr/>
            <p:nvPr/>
          </p:nvSpPr>
          <p:spPr>
            <a:xfrm>
              <a:off x="33266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11"/>
            <p:cNvSpPr/>
            <p:nvPr/>
          </p:nvSpPr>
          <p:spPr>
            <a:xfrm>
              <a:off x="342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11"/>
            <p:cNvSpPr/>
            <p:nvPr/>
          </p:nvSpPr>
          <p:spPr>
            <a:xfrm>
              <a:off x="352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11"/>
            <p:cNvSpPr/>
            <p:nvPr/>
          </p:nvSpPr>
          <p:spPr>
            <a:xfrm>
              <a:off x="363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11"/>
            <p:cNvSpPr/>
            <p:nvPr/>
          </p:nvSpPr>
          <p:spPr>
            <a:xfrm>
              <a:off x="373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11"/>
            <p:cNvSpPr/>
            <p:nvPr/>
          </p:nvSpPr>
          <p:spPr>
            <a:xfrm>
              <a:off x="3834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11"/>
            <p:cNvSpPr/>
            <p:nvPr/>
          </p:nvSpPr>
          <p:spPr>
            <a:xfrm>
              <a:off x="393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11"/>
            <p:cNvSpPr/>
            <p:nvPr/>
          </p:nvSpPr>
          <p:spPr>
            <a:xfrm>
              <a:off x="403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11"/>
            <p:cNvSpPr/>
            <p:nvPr/>
          </p:nvSpPr>
          <p:spPr>
            <a:xfrm>
              <a:off x="413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11"/>
            <p:cNvSpPr/>
            <p:nvPr/>
          </p:nvSpPr>
          <p:spPr>
            <a:xfrm>
              <a:off x="42407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11"/>
            <p:cNvSpPr/>
            <p:nvPr/>
          </p:nvSpPr>
          <p:spPr>
            <a:xfrm>
              <a:off x="434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11"/>
            <p:cNvSpPr/>
            <p:nvPr/>
          </p:nvSpPr>
          <p:spPr>
            <a:xfrm>
              <a:off x="444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11"/>
            <p:cNvSpPr/>
            <p:nvPr/>
          </p:nvSpPr>
          <p:spPr>
            <a:xfrm>
              <a:off x="45455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11"/>
            <p:cNvSpPr/>
            <p:nvPr/>
          </p:nvSpPr>
          <p:spPr>
            <a:xfrm>
              <a:off x="464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11"/>
            <p:cNvSpPr/>
            <p:nvPr/>
          </p:nvSpPr>
          <p:spPr>
            <a:xfrm>
              <a:off x="474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11"/>
            <p:cNvSpPr/>
            <p:nvPr/>
          </p:nvSpPr>
          <p:spPr>
            <a:xfrm>
              <a:off x="485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11"/>
            <p:cNvSpPr/>
            <p:nvPr/>
          </p:nvSpPr>
          <p:spPr>
            <a:xfrm>
              <a:off x="495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11"/>
            <p:cNvSpPr/>
            <p:nvPr/>
          </p:nvSpPr>
          <p:spPr>
            <a:xfrm>
              <a:off x="505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11"/>
            <p:cNvSpPr/>
            <p:nvPr/>
          </p:nvSpPr>
          <p:spPr>
            <a:xfrm>
              <a:off x="515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11"/>
            <p:cNvSpPr/>
            <p:nvPr/>
          </p:nvSpPr>
          <p:spPr>
            <a:xfrm>
              <a:off x="52566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11"/>
            <p:cNvSpPr/>
            <p:nvPr/>
          </p:nvSpPr>
          <p:spPr>
            <a:xfrm>
              <a:off x="535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11"/>
            <p:cNvSpPr/>
            <p:nvPr/>
          </p:nvSpPr>
          <p:spPr>
            <a:xfrm>
              <a:off x="545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11"/>
            <p:cNvSpPr/>
            <p:nvPr/>
          </p:nvSpPr>
          <p:spPr>
            <a:xfrm>
              <a:off x="556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11"/>
            <p:cNvSpPr/>
            <p:nvPr/>
          </p:nvSpPr>
          <p:spPr>
            <a:xfrm>
              <a:off x="566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11"/>
            <p:cNvSpPr/>
            <p:nvPr/>
          </p:nvSpPr>
          <p:spPr>
            <a:xfrm>
              <a:off x="57644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11"/>
            <p:cNvSpPr/>
            <p:nvPr/>
          </p:nvSpPr>
          <p:spPr>
            <a:xfrm>
              <a:off x="586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11"/>
            <p:cNvSpPr/>
            <p:nvPr/>
          </p:nvSpPr>
          <p:spPr>
            <a:xfrm>
              <a:off x="596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11"/>
            <p:cNvSpPr/>
            <p:nvPr/>
          </p:nvSpPr>
          <p:spPr>
            <a:xfrm>
              <a:off x="606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11"/>
            <p:cNvSpPr/>
            <p:nvPr/>
          </p:nvSpPr>
          <p:spPr>
            <a:xfrm>
              <a:off x="61710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11"/>
            <p:cNvSpPr/>
            <p:nvPr/>
          </p:nvSpPr>
          <p:spPr>
            <a:xfrm>
              <a:off x="627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11"/>
            <p:cNvSpPr/>
            <p:nvPr/>
          </p:nvSpPr>
          <p:spPr>
            <a:xfrm>
              <a:off x="637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11"/>
            <p:cNvSpPr/>
            <p:nvPr/>
          </p:nvSpPr>
          <p:spPr>
            <a:xfrm>
              <a:off x="64755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11"/>
            <p:cNvSpPr/>
            <p:nvPr/>
          </p:nvSpPr>
          <p:spPr>
            <a:xfrm>
              <a:off x="657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11"/>
            <p:cNvSpPr/>
            <p:nvPr/>
          </p:nvSpPr>
          <p:spPr>
            <a:xfrm>
              <a:off x="667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11"/>
            <p:cNvSpPr/>
            <p:nvPr/>
          </p:nvSpPr>
          <p:spPr>
            <a:xfrm>
              <a:off x="678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11"/>
            <p:cNvSpPr/>
            <p:nvPr/>
          </p:nvSpPr>
          <p:spPr>
            <a:xfrm>
              <a:off x="6881800" y="3682725"/>
              <a:ext cx="52700" cy="52400"/>
            </a:xfrm>
            <a:custGeom>
              <a:rect b="b" l="l" r="r" t="t"/>
              <a:pathLst>
                <a:path extrusionOk="0" h="2096"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11"/>
            <p:cNvSpPr/>
            <p:nvPr/>
          </p:nvSpPr>
          <p:spPr>
            <a:xfrm>
              <a:off x="698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11"/>
            <p:cNvSpPr/>
            <p:nvPr/>
          </p:nvSpPr>
          <p:spPr>
            <a:xfrm>
              <a:off x="708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11"/>
            <p:cNvSpPr/>
            <p:nvPr/>
          </p:nvSpPr>
          <p:spPr>
            <a:xfrm>
              <a:off x="7186600" y="3682725"/>
              <a:ext cx="52400" cy="52400"/>
            </a:xfrm>
            <a:custGeom>
              <a:rect b="b" l="l" r="r" t="t"/>
              <a:pathLst>
                <a:path extrusionOk="0" h="2096"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11"/>
            <p:cNvSpPr/>
            <p:nvPr/>
          </p:nvSpPr>
          <p:spPr>
            <a:xfrm>
              <a:off x="728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11"/>
            <p:cNvSpPr/>
            <p:nvPr/>
          </p:nvSpPr>
          <p:spPr>
            <a:xfrm>
              <a:off x="27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11"/>
            <p:cNvSpPr/>
            <p:nvPr/>
          </p:nvSpPr>
          <p:spPr>
            <a:xfrm>
              <a:off x="3807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11"/>
            <p:cNvSpPr/>
            <p:nvPr/>
          </p:nvSpPr>
          <p:spPr>
            <a:xfrm>
              <a:off x="4825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11"/>
            <p:cNvSpPr/>
            <p:nvPr/>
          </p:nvSpPr>
          <p:spPr>
            <a:xfrm>
              <a:off x="58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11"/>
            <p:cNvSpPr/>
            <p:nvPr/>
          </p:nvSpPr>
          <p:spPr>
            <a:xfrm>
              <a:off x="68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11"/>
            <p:cNvSpPr/>
            <p:nvPr/>
          </p:nvSpPr>
          <p:spPr>
            <a:xfrm>
              <a:off x="7873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11"/>
            <p:cNvSpPr/>
            <p:nvPr/>
          </p:nvSpPr>
          <p:spPr>
            <a:xfrm>
              <a:off x="8888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11"/>
            <p:cNvSpPr/>
            <p:nvPr/>
          </p:nvSpPr>
          <p:spPr>
            <a:xfrm>
              <a:off x="99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11"/>
            <p:cNvSpPr/>
            <p:nvPr/>
          </p:nvSpPr>
          <p:spPr>
            <a:xfrm>
              <a:off x="10918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11"/>
            <p:cNvSpPr/>
            <p:nvPr/>
          </p:nvSpPr>
          <p:spPr>
            <a:xfrm>
              <a:off x="11936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11"/>
            <p:cNvSpPr/>
            <p:nvPr/>
          </p:nvSpPr>
          <p:spPr>
            <a:xfrm>
              <a:off x="12951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11"/>
            <p:cNvSpPr/>
            <p:nvPr/>
          </p:nvSpPr>
          <p:spPr>
            <a:xfrm>
              <a:off x="13966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11"/>
            <p:cNvSpPr/>
            <p:nvPr/>
          </p:nvSpPr>
          <p:spPr>
            <a:xfrm>
              <a:off x="1498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11"/>
            <p:cNvSpPr/>
            <p:nvPr/>
          </p:nvSpPr>
          <p:spPr>
            <a:xfrm>
              <a:off x="15999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11"/>
            <p:cNvSpPr/>
            <p:nvPr/>
          </p:nvSpPr>
          <p:spPr>
            <a:xfrm>
              <a:off x="1701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11"/>
            <p:cNvSpPr/>
            <p:nvPr/>
          </p:nvSpPr>
          <p:spPr>
            <a:xfrm>
              <a:off x="18029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11"/>
            <p:cNvSpPr/>
            <p:nvPr/>
          </p:nvSpPr>
          <p:spPr>
            <a:xfrm>
              <a:off x="19044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11"/>
            <p:cNvSpPr/>
            <p:nvPr/>
          </p:nvSpPr>
          <p:spPr>
            <a:xfrm>
              <a:off x="20062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11"/>
            <p:cNvSpPr/>
            <p:nvPr/>
          </p:nvSpPr>
          <p:spPr>
            <a:xfrm>
              <a:off x="210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11"/>
            <p:cNvSpPr/>
            <p:nvPr/>
          </p:nvSpPr>
          <p:spPr>
            <a:xfrm>
              <a:off x="220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11"/>
            <p:cNvSpPr/>
            <p:nvPr/>
          </p:nvSpPr>
          <p:spPr>
            <a:xfrm>
              <a:off x="23110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11"/>
            <p:cNvSpPr/>
            <p:nvPr/>
          </p:nvSpPr>
          <p:spPr>
            <a:xfrm>
              <a:off x="241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11"/>
            <p:cNvSpPr/>
            <p:nvPr/>
          </p:nvSpPr>
          <p:spPr>
            <a:xfrm>
              <a:off x="251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11"/>
            <p:cNvSpPr/>
            <p:nvPr/>
          </p:nvSpPr>
          <p:spPr>
            <a:xfrm>
              <a:off x="261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11"/>
            <p:cNvSpPr/>
            <p:nvPr/>
          </p:nvSpPr>
          <p:spPr>
            <a:xfrm>
              <a:off x="271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11"/>
            <p:cNvSpPr/>
            <p:nvPr/>
          </p:nvSpPr>
          <p:spPr>
            <a:xfrm>
              <a:off x="281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11"/>
            <p:cNvSpPr/>
            <p:nvPr/>
          </p:nvSpPr>
          <p:spPr>
            <a:xfrm>
              <a:off x="292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11"/>
            <p:cNvSpPr/>
            <p:nvPr/>
          </p:nvSpPr>
          <p:spPr>
            <a:xfrm>
              <a:off x="302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11"/>
            <p:cNvSpPr/>
            <p:nvPr/>
          </p:nvSpPr>
          <p:spPr>
            <a:xfrm>
              <a:off x="312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11"/>
            <p:cNvSpPr/>
            <p:nvPr/>
          </p:nvSpPr>
          <p:spPr>
            <a:xfrm>
              <a:off x="322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11"/>
            <p:cNvSpPr/>
            <p:nvPr/>
          </p:nvSpPr>
          <p:spPr>
            <a:xfrm>
              <a:off x="33266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11"/>
            <p:cNvSpPr/>
            <p:nvPr/>
          </p:nvSpPr>
          <p:spPr>
            <a:xfrm>
              <a:off x="342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11"/>
            <p:cNvSpPr/>
            <p:nvPr/>
          </p:nvSpPr>
          <p:spPr>
            <a:xfrm>
              <a:off x="352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11"/>
            <p:cNvSpPr/>
            <p:nvPr/>
          </p:nvSpPr>
          <p:spPr>
            <a:xfrm>
              <a:off x="363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11"/>
            <p:cNvSpPr/>
            <p:nvPr/>
          </p:nvSpPr>
          <p:spPr>
            <a:xfrm>
              <a:off x="373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11"/>
            <p:cNvSpPr/>
            <p:nvPr/>
          </p:nvSpPr>
          <p:spPr>
            <a:xfrm>
              <a:off x="3834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11"/>
            <p:cNvSpPr/>
            <p:nvPr/>
          </p:nvSpPr>
          <p:spPr>
            <a:xfrm>
              <a:off x="393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11"/>
            <p:cNvSpPr/>
            <p:nvPr/>
          </p:nvSpPr>
          <p:spPr>
            <a:xfrm>
              <a:off x="403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11"/>
            <p:cNvSpPr/>
            <p:nvPr/>
          </p:nvSpPr>
          <p:spPr>
            <a:xfrm>
              <a:off x="413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11"/>
            <p:cNvSpPr/>
            <p:nvPr/>
          </p:nvSpPr>
          <p:spPr>
            <a:xfrm>
              <a:off x="42407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11"/>
            <p:cNvSpPr/>
            <p:nvPr/>
          </p:nvSpPr>
          <p:spPr>
            <a:xfrm>
              <a:off x="434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11"/>
            <p:cNvSpPr/>
            <p:nvPr/>
          </p:nvSpPr>
          <p:spPr>
            <a:xfrm>
              <a:off x="444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11"/>
            <p:cNvSpPr/>
            <p:nvPr/>
          </p:nvSpPr>
          <p:spPr>
            <a:xfrm>
              <a:off x="45455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11"/>
            <p:cNvSpPr/>
            <p:nvPr/>
          </p:nvSpPr>
          <p:spPr>
            <a:xfrm>
              <a:off x="464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11"/>
            <p:cNvSpPr/>
            <p:nvPr/>
          </p:nvSpPr>
          <p:spPr>
            <a:xfrm>
              <a:off x="474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11"/>
            <p:cNvSpPr/>
            <p:nvPr/>
          </p:nvSpPr>
          <p:spPr>
            <a:xfrm>
              <a:off x="485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11"/>
            <p:cNvSpPr/>
            <p:nvPr/>
          </p:nvSpPr>
          <p:spPr>
            <a:xfrm>
              <a:off x="495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11"/>
            <p:cNvSpPr/>
            <p:nvPr/>
          </p:nvSpPr>
          <p:spPr>
            <a:xfrm>
              <a:off x="505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11"/>
            <p:cNvSpPr/>
            <p:nvPr/>
          </p:nvSpPr>
          <p:spPr>
            <a:xfrm>
              <a:off x="515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11"/>
            <p:cNvSpPr/>
            <p:nvPr/>
          </p:nvSpPr>
          <p:spPr>
            <a:xfrm>
              <a:off x="52566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11"/>
            <p:cNvSpPr/>
            <p:nvPr/>
          </p:nvSpPr>
          <p:spPr>
            <a:xfrm>
              <a:off x="535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11"/>
            <p:cNvSpPr/>
            <p:nvPr/>
          </p:nvSpPr>
          <p:spPr>
            <a:xfrm>
              <a:off x="545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11"/>
            <p:cNvSpPr/>
            <p:nvPr/>
          </p:nvSpPr>
          <p:spPr>
            <a:xfrm>
              <a:off x="556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11"/>
            <p:cNvSpPr/>
            <p:nvPr/>
          </p:nvSpPr>
          <p:spPr>
            <a:xfrm>
              <a:off x="566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11"/>
            <p:cNvSpPr/>
            <p:nvPr/>
          </p:nvSpPr>
          <p:spPr>
            <a:xfrm>
              <a:off x="57644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11"/>
            <p:cNvSpPr/>
            <p:nvPr/>
          </p:nvSpPr>
          <p:spPr>
            <a:xfrm>
              <a:off x="586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11"/>
            <p:cNvSpPr/>
            <p:nvPr/>
          </p:nvSpPr>
          <p:spPr>
            <a:xfrm>
              <a:off x="596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11"/>
            <p:cNvSpPr/>
            <p:nvPr/>
          </p:nvSpPr>
          <p:spPr>
            <a:xfrm>
              <a:off x="606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11"/>
            <p:cNvSpPr/>
            <p:nvPr/>
          </p:nvSpPr>
          <p:spPr>
            <a:xfrm>
              <a:off x="61710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11"/>
            <p:cNvSpPr/>
            <p:nvPr/>
          </p:nvSpPr>
          <p:spPr>
            <a:xfrm>
              <a:off x="627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11"/>
            <p:cNvSpPr/>
            <p:nvPr/>
          </p:nvSpPr>
          <p:spPr>
            <a:xfrm>
              <a:off x="637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11"/>
            <p:cNvSpPr/>
            <p:nvPr/>
          </p:nvSpPr>
          <p:spPr>
            <a:xfrm>
              <a:off x="64755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11"/>
            <p:cNvSpPr/>
            <p:nvPr/>
          </p:nvSpPr>
          <p:spPr>
            <a:xfrm>
              <a:off x="657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11"/>
            <p:cNvSpPr/>
            <p:nvPr/>
          </p:nvSpPr>
          <p:spPr>
            <a:xfrm>
              <a:off x="667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11"/>
            <p:cNvSpPr/>
            <p:nvPr/>
          </p:nvSpPr>
          <p:spPr>
            <a:xfrm>
              <a:off x="678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11"/>
            <p:cNvSpPr/>
            <p:nvPr/>
          </p:nvSpPr>
          <p:spPr>
            <a:xfrm>
              <a:off x="6881800" y="3837800"/>
              <a:ext cx="52700" cy="52425"/>
            </a:xfrm>
            <a:custGeom>
              <a:rect b="b" l="l" r="r" t="t"/>
              <a:pathLst>
                <a:path extrusionOk="0" h="2097"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11"/>
            <p:cNvSpPr/>
            <p:nvPr/>
          </p:nvSpPr>
          <p:spPr>
            <a:xfrm>
              <a:off x="698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11"/>
            <p:cNvSpPr/>
            <p:nvPr/>
          </p:nvSpPr>
          <p:spPr>
            <a:xfrm>
              <a:off x="708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11"/>
            <p:cNvSpPr/>
            <p:nvPr/>
          </p:nvSpPr>
          <p:spPr>
            <a:xfrm>
              <a:off x="7186600" y="3837800"/>
              <a:ext cx="52400" cy="52425"/>
            </a:xfrm>
            <a:custGeom>
              <a:rect b="b" l="l" r="r" t="t"/>
              <a:pathLst>
                <a:path extrusionOk="0" h="2097"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11"/>
            <p:cNvSpPr/>
            <p:nvPr/>
          </p:nvSpPr>
          <p:spPr>
            <a:xfrm>
              <a:off x="728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11"/>
            <p:cNvSpPr/>
            <p:nvPr/>
          </p:nvSpPr>
          <p:spPr>
            <a:xfrm>
              <a:off x="27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11"/>
            <p:cNvSpPr/>
            <p:nvPr/>
          </p:nvSpPr>
          <p:spPr>
            <a:xfrm>
              <a:off x="3807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11"/>
            <p:cNvSpPr/>
            <p:nvPr/>
          </p:nvSpPr>
          <p:spPr>
            <a:xfrm>
              <a:off x="4825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11"/>
            <p:cNvSpPr/>
            <p:nvPr/>
          </p:nvSpPr>
          <p:spPr>
            <a:xfrm>
              <a:off x="58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11"/>
            <p:cNvSpPr/>
            <p:nvPr/>
          </p:nvSpPr>
          <p:spPr>
            <a:xfrm>
              <a:off x="68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11"/>
            <p:cNvSpPr/>
            <p:nvPr/>
          </p:nvSpPr>
          <p:spPr>
            <a:xfrm>
              <a:off x="7873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11"/>
            <p:cNvSpPr/>
            <p:nvPr/>
          </p:nvSpPr>
          <p:spPr>
            <a:xfrm>
              <a:off x="8888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11"/>
            <p:cNvSpPr/>
            <p:nvPr/>
          </p:nvSpPr>
          <p:spPr>
            <a:xfrm>
              <a:off x="99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11"/>
            <p:cNvSpPr/>
            <p:nvPr/>
          </p:nvSpPr>
          <p:spPr>
            <a:xfrm>
              <a:off x="10918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11"/>
            <p:cNvSpPr/>
            <p:nvPr/>
          </p:nvSpPr>
          <p:spPr>
            <a:xfrm>
              <a:off x="11936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11"/>
            <p:cNvSpPr/>
            <p:nvPr/>
          </p:nvSpPr>
          <p:spPr>
            <a:xfrm>
              <a:off x="12951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11"/>
            <p:cNvSpPr/>
            <p:nvPr/>
          </p:nvSpPr>
          <p:spPr>
            <a:xfrm>
              <a:off x="13966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11"/>
            <p:cNvSpPr/>
            <p:nvPr/>
          </p:nvSpPr>
          <p:spPr>
            <a:xfrm>
              <a:off x="1498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11"/>
            <p:cNvSpPr/>
            <p:nvPr/>
          </p:nvSpPr>
          <p:spPr>
            <a:xfrm>
              <a:off x="15999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11"/>
            <p:cNvSpPr/>
            <p:nvPr/>
          </p:nvSpPr>
          <p:spPr>
            <a:xfrm>
              <a:off x="1701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11"/>
            <p:cNvSpPr/>
            <p:nvPr/>
          </p:nvSpPr>
          <p:spPr>
            <a:xfrm>
              <a:off x="18029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11"/>
            <p:cNvSpPr/>
            <p:nvPr/>
          </p:nvSpPr>
          <p:spPr>
            <a:xfrm>
              <a:off x="19044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11"/>
            <p:cNvSpPr/>
            <p:nvPr/>
          </p:nvSpPr>
          <p:spPr>
            <a:xfrm>
              <a:off x="20062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11"/>
            <p:cNvSpPr/>
            <p:nvPr/>
          </p:nvSpPr>
          <p:spPr>
            <a:xfrm>
              <a:off x="210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11"/>
            <p:cNvSpPr/>
            <p:nvPr/>
          </p:nvSpPr>
          <p:spPr>
            <a:xfrm>
              <a:off x="220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11"/>
            <p:cNvSpPr/>
            <p:nvPr/>
          </p:nvSpPr>
          <p:spPr>
            <a:xfrm>
              <a:off x="23110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11"/>
            <p:cNvSpPr/>
            <p:nvPr/>
          </p:nvSpPr>
          <p:spPr>
            <a:xfrm>
              <a:off x="241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11"/>
            <p:cNvSpPr/>
            <p:nvPr/>
          </p:nvSpPr>
          <p:spPr>
            <a:xfrm>
              <a:off x="251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11"/>
            <p:cNvSpPr/>
            <p:nvPr/>
          </p:nvSpPr>
          <p:spPr>
            <a:xfrm>
              <a:off x="261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11"/>
            <p:cNvSpPr/>
            <p:nvPr/>
          </p:nvSpPr>
          <p:spPr>
            <a:xfrm>
              <a:off x="271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11"/>
            <p:cNvSpPr/>
            <p:nvPr/>
          </p:nvSpPr>
          <p:spPr>
            <a:xfrm>
              <a:off x="281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11"/>
            <p:cNvSpPr/>
            <p:nvPr/>
          </p:nvSpPr>
          <p:spPr>
            <a:xfrm>
              <a:off x="292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11"/>
            <p:cNvSpPr/>
            <p:nvPr/>
          </p:nvSpPr>
          <p:spPr>
            <a:xfrm>
              <a:off x="302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11"/>
            <p:cNvSpPr/>
            <p:nvPr/>
          </p:nvSpPr>
          <p:spPr>
            <a:xfrm>
              <a:off x="312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11"/>
            <p:cNvSpPr/>
            <p:nvPr/>
          </p:nvSpPr>
          <p:spPr>
            <a:xfrm>
              <a:off x="322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11"/>
            <p:cNvSpPr/>
            <p:nvPr/>
          </p:nvSpPr>
          <p:spPr>
            <a:xfrm>
              <a:off x="33266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11"/>
            <p:cNvSpPr/>
            <p:nvPr/>
          </p:nvSpPr>
          <p:spPr>
            <a:xfrm>
              <a:off x="342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11"/>
            <p:cNvSpPr/>
            <p:nvPr/>
          </p:nvSpPr>
          <p:spPr>
            <a:xfrm>
              <a:off x="352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11"/>
            <p:cNvSpPr/>
            <p:nvPr/>
          </p:nvSpPr>
          <p:spPr>
            <a:xfrm>
              <a:off x="363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11"/>
            <p:cNvSpPr/>
            <p:nvPr/>
          </p:nvSpPr>
          <p:spPr>
            <a:xfrm>
              <a:off x="373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11"/>
            <p:cNvSpPr/>
            <p:nvPr/>
          </p:nvSpPr>
          <p:spPr>
            <a:xfrm>
              <a:off x="3834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11"/>
            <p:cNvSpPr/>
            <p:nvPr/>
          </p:nvSpPr>
          <p:spPr>
            <a:xfrm>
              <a:off x="393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11"/>
            <p:cNvSpPr/>
            <p:nvPr/>
          </p:nvSpPr>
          <p:spPr>
            <a:xfrm>
              <a:off x="403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11"/>
            <p:cNvSpPr/>
            <p:nvPr/>
          </p:nvSpPr>
          <p:spPr>
            <a:xfrm>
              <a:off x="413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11"/>
            <p:cNvSpPr/>
            <p:nvPr/>
          </p:nvSpPr>
          <p:spPr>
            <a:xfrm>
              <a:off x="42407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11"/>
            <p:cNvSpPr/>
            <p:nvPr/>
          </p:nvSpPr>
          <p:spPr>
            <a:xfrm>
              <a:off x="434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11"/>
            <p:cNvSpPr/>
            <p:nvPr/>
          </p:nvSpPr>
          <p:spPr>
            <a:xfrm>
              <a:off x="444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11"/>
            <p:cNvSpPr/>
            <p:nvPr/>
          </p:nvSpPr>
          <p:spPr>
            <a:xfrm>
              <a:off x="45455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11"/>
            <p:cNvSpPr/>
            <p:nvPr/>
          </p:nvSpPr>
          <p:spPr>
            <a:xfrm>
              <a:off x="464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11"/>
            <p:cNvSpPr/>
            <p:nvPr/>
          </p:nvSpPr>
          <p:spPr>
            <a:xfrm>
              <a:off x="474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11"/>
            <p:cNvSpPr/>
            <p:nvPr/>
          </p:nvSpPr>
          <p:spPr>
            <a:xfrm>
              <a:off x="485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11"/>
            <p:cNvSpPr/>
            <p:nvPr/>
          </p:nvSpPr>
          <p:spPr>
            <a:xfrm>
              <a:off x="495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11"/>
            <p:cNvSpPr/>
            <p:nvPr/>
          </p:nvSpPr>
          <p:spPr>
            <a:xfrm>
              <a:off x="505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11"/>
            <p:cNvSpPr/>
            <p:nvPr/>
          </p:nvSpPr>
          <p:spPr>
            <a:xfrm>
              <a:off x="515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11"/>
            <p:cNvSpPr/>
            <p:nvPr/>
          </p:nvSpPr>
          <p:spPr>
            <a:xfrm>
              <a:off x="52566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11"/>
            <p:cNvSpPr/>
            <p:nvPr/>
          </p:nvSpPr>
          <p:spPr>
            <a:xfrm>
              <a:off x="535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11"/>
            <p:cNvSpPr/>
            <p:nvPr/>
          </p:nvSpPr>
          <p:spPr>
            <a:xfrm>
              <a:off x="545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11"/>
            <p:cNvSpPr/>
            <p:nvPr/>
          </p:nvSpPr>
          <p:spPr>
            <a:xfrm>
              <a:off x="556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11"/>
            <p:cNvSpPr/>
            <p:nvPr/>
          </p:nvSpPr>
          <p:spPr>
            <a:xfrm>
              <a:off x="566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11"/>
            <p:cNvSpPr/>
            <p:nvPr/>
          </p:nvSpPr>
          <p:spPr>
            <a:xfrm>
              <a:off x="57644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11"/>
            <p:cNvSpPr/>
            <p:nvPr/>
          </p:nvSpPr>
          <p:spPr>
            <a:xfrm>
              <a:off x="586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11"/>
            <p:cNvSpPr/>
            <p:nvPr/>
          </p:nvSpPr>
          <p:spPr>
            <a:xfrm>
              <a:off x="596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11"/>
            <p:cNvSpPr/>
            <p:nvPr/>
          </p:nvSpPr>
          <p:spPr>
            <a:xfrm>
              <a:off x="606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11"/>
            <p:cNvSpPr/>
            <p:nvPr/>
          </p:nvSpPr>
          <p:spPr>
            <a:xfrm>
              <a:off x="61710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11"/>
            <p:cNvSpPr/>
            <p:nvPr/>
          </p:nvSpPr>
          <p:spPr>
            <a:xfrm>
              <a:off x="627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11"/>
            <p:cNvSpPr/>
            <p:nvPr/>
          </p:nvSpPr>
          <p:spPr>
            <a:xfrm>
              <a:off x="637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11"/>
            <p:cNvSpPr/>
            <p:nvPr/>
          </p:nvSpPr>
          <p:spPr>
            <a:xfrm>
              <a:off x="64755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11"/>
            <p:cNvSpPr/>
            <p:nvPr/>
          </p:nvSpPr>
          <p:spPr>
            <a:xfrm>
              <a:off x="657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11"/>
            <p:cNvSpPr/>
            <p:nvPr/>
          </p:nvSpPr>
          <p:spPr>
            <a:xfrm>
              <a:off x="667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11"/>
            <p:cNvSpPr/>
            <p:nvPr/>
          </p:nvSpPr>
          <p:spPr>
            <a:xfrm>
              <a:off x="678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11"/>
            <p:cNvSpPr/>
            <p:nvPr/>
          </p:nvSpPr>
          <p:spPr>
            <a:xfrm>
              <a:off x="6881800" y="3992875"/>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11"/>
            <p:cNvSpPr/>
            <p:nvPr/>
          </p:nvSpPr>
          <p:spPr>
            <a:xfrm>
              <a:off x="698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11"/>
            <p:cNvSpPr/>
            <p:nvPr/>
          </p:nvSpPr>
          <p:spPr>
            <a:xfrm>
              <a:off x="708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11"/>
            <p:cNvSpPr/>
            <p:nvPr/>
          </p:nvSpPr>
          <p:spPr>
            <a:xfrm>
              <a:off x="7186600" y="3992875"/>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11"/>
            <p:cNvSpPr/>
            <p:nvPr/>
          </p:nvSpPr>
          <p:spPr>
            <a:xfrm>
              <a:off x="728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11"/>
            <p:cNvSpPr/>
            <p:nvPr/>
          </p:nvSpPr>
          <p:spPr>
            <a:xfrm>
              <a:off x="27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11"/>
            <p:cNvSpPr/>
            <p:nvPr/>
          </p:nvSpPr>
          <p:spPr>
            <a:xfrm>
              <a:off x="3807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11"/>
            <p:cNvSpPr/>
            <p:nvPr/>
          </p:nvSpPr>
          <p:spPr>
            <a:xfrm>
              <a:off x="4825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11"/>
            <p:cNvSpPr/>
            <p:nvPr/>
          </p:nvSpPr>
          <p:spPr>
            <a:xfrm>
              <a:off x="58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11"/>
            <p:cNvSpPr/>
            <p:nvPr/>
          </p:nvSpPr>
          <p:spPr>
            <a:xfrm>
              <a:off x="68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11"/>
            <p:cNvSpPr/>
            <p:nvPr/>
          </p:nvSpPr>
          <p:spPr>
            <a:xfrm>
              <a:off x="7873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11"/>
            <p:cNvSpPr/>
            <p:nvPr/>
          </p:nvSpPr>
          <p:spPr>
            <a:xfrm>
              <a:off x="8888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11"/>
            <p:cNvSpPr/>
            <p:nvPr/>
          </p:nvSpPr>
          <p:spPr>
            <a:xfrm>
              <a:off x="99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11"/>
            <p:cNvSpPr/>
            <p:nvPr/>
          </p:nvSpPr>
          <p:spPr>
            <a:xfrm>
              <a:off x="10918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11"/>
            <p:cNvSpPr/>
            <p:nvPr/>
          </p:nvSpPr>
          <p:spPr>
            <a:xfrm>
              <a:off x="11936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11"/>
            <p:cNvSpPr/>
            <p:nvPr/>
          </p:nvSpPr>
          <p:spPr>
            <a:xfrm>
              <a:off x="12951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11"/>
            <p:cNvSpPr/>
            <p:nvPr/>
          </p:nvSpPr>
          <p:spPr>
            <a:xfrm>
              <a:off x="13966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11"/>
            <p:cNvSpPr/>
            <p:nvPr/>
          </p:nvSpPr>
          <p:spPr>
            <a:xfrm>
              <a:off x="1498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11"/>
            <p:cNvSpPr/>
            <p:nvPr/>
          </p:nvSpPr>
          <p:spPr>
            <a:xfrm>
              <a:off x="15999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11"/>
            <p:cNvSpPr/>
            <p:nvPr/>
          </p:nvSpPr>
          <p:spPr>
            <a:xfrm>
              <a:off x="1701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11"/>
            <p:cNvSpPr/>
            <p:nvPr/>
          </p:nvSpPr>
          <p:spPr>
            <a:xfrm>
              <a:off x="18029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11"/>
            <p:cNvSpPr/>
            <p:nvPr/>
          </p:nvSpPr>
          <p:spPr>
            <a:xfrm>
              <a:off x="19044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11"/>
            <p:cNvSpPr/>
            <p:nvPr/>
          </p:nvSpPr>
          <p:spPr>
            <a:xfrm>
              <a:off x="20062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11"/>
            <p:cNvSpPr/>
            <p:nvPr/>
          </p:nvSpPr>
          <p:spPr>
            <a:xfrm>
              <a:off x="210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11"/>
            <p:cNvSpPr/>
            <p:nvPr/>
          </p:nvSpPr>
          <p:spPr>
            <a:xfrm>
              <a:off x="220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11"/>
            <p:cNvSpPr/>
            <p:nvPr/>
          </p:nvSpPr>
          <p:spPr>
            <a:xfrm>
              <a:off x="23110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11"/>
            <p:cNvSpPr/>
            <p:nvPr/>
          </p:nvSpPr>
          <p:spPr>
            <a:xfrm>
              <a:off x="241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11"/>
            <p:cNvSpPr/>
            <p:nvPr/>
          </p:nvSpPr>
          <p:spPr>
            <a:xfrm>
              <a:off x="251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11"/>
            <p:cNvSpPr/>
            <p:nvPr/>
          </p:nvSpPr>
          <p:spPr>
            <a:xfrm>
              <a:off x="261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11"/>
            <p:cNvSpPr/>
            <p:nvPr/>
          </p:nvSpPr>
          <p:spPr>
            <a:xfrm>
              <a:off x="271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11"/>
            <p:cNvSpPr/>
            <p:nvPr/>
          </p:nvSpPr>
          <p:spPr>
            <a:xfrm>
              <a:off x="281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11"/>
            <p:cNvSpPr/>
            <p:nvPr/>
          </p:nvSpPr>
          <p:spPr>
            <a:xfrm>
              <a:off x="292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11"/>
            <p:cNvSpPr/>
            <p:nvPr/>
          </p:nvSpPr>
          <p:spPr>
            <a:xfrm>
              <a:off x="302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11"/>
            <p:cNvSpPr/>
            <p:nvPr/>
          </p:nvSpPr>
          <p:spPr>
            <a:xfrm>
              <a:off x="312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11"/>
            <p:cNvSpPr/>
            <p:nvPr/>
          </p:nvSpPr>
          <p:spPr>
            <a:xfrm>
              <a:off x="322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11"/>
            <p:cNvSpPr/>
            <p:nvPr/>
          </p:nvSpPr>
          <p:spPr>
            <a:xfrm>
              <a:off x="33266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11"/>
            <p:cNvSpPr/>
            <p:nvPr/>
          </p:nvSpPr>
          <p:spPr>
            <a:xfrm>
              <a:off x="342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11"/>
            <p:cNvSpPr/>
            <p:nvPr/>
          </p:nvSpPr>
          <p:spPr>
            <a:xfrm>
              <a:off x="352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11"/>
            <p:cNvSpPr/>
            <p:nvPr/>
          </p:nvSpPr>
          <p:spPr>
            <a:xfrm>
              <a:off x="363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11"/>
            <p:cNvSpPr/>
            <p:nvPr/>
          </p:nvSpPr>
          <p:spPr>
            <a:xfrm>
              <a:off x="373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11"/>
            <p:cNvSpPr/>
            <p:nvPr/>
          </p:nvSpPr>
          <p:spPr>
            <a:xfrm>
              <a:off x="3834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11"/>
            <p:cNvSpPr/>
            <p:nvPr/>
          </p:nvSpPr>
          <p:spPr>
            <a:xfrm>
              <a:off x="393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11"/>
            <p:cNvSpPr/>
            <p:nvPr/>
          </p:nvSpPr>
          <p:spPr>
            <a:xfrm>
              <a:off x="403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11"/>
            <p:cNvSpPr/>
            <p:nvPr/>
          </p:nvSpPr>
          <p:spPr>
            <a:xfrm>
              <a:off x="413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11"/>
            <p:cNvSpPr/>
            <p:nvPr/>
          </p:nvSpPr>
          <p:spPr>
            <a:xfrm>
              <a:off x="42407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11"/>
            <p:cNvSpPr/>
            <p:nvPr/>
          </p:nvSpPr>
          <p:spPr>
            <a:xfrm>
              <a:off x="434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11"/>
            <p:cNvSpPr/>
            <p:nvPr/>
          </p:nvSpPr>
          <p:spPr>
            <a:xfrm>
              <a:off x="444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11"/>
            <p:cNvSpPr/>
            <p:nvPr/>
          </p:nvSpPr>
          <p:spPr>
            <a:xfrm>
              <a:off x="45455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11"/>
            <p:cNvSpPr/>
            <p:nvPr/>
          </p:nvSpPr>
          <p:spPr>
            <a:xfrm>
              <a:off x="464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11"/>
            <p:cNvSpPr/>
            <p:nvPr/>
          </p:nvSpPr>
          <p:spPr>
            <a:xfrm>
              <a:off x="474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11"/>
            <p:cNvSpPr/>
            <p:nvPr/>
          </p:nvSpPr>
          <p:spPr>
            <a:xfrm>
              <a:off x="485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11"/>
            <p:cNvSpPr/>
            <p:nvPr/>
          </p:nvSpPr>
          <p:spPr>
            <a:xfrm>
              <a:off x="495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11"/>
            <p:cNvSpPr/>
            <p:nvPr/>
          </p:nvSpPr>
          <p:spPr>
            <a:xfrm>
              <a:off x="505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11"/>
            <p:cNvSpPr/>
            <p:nvPr/>
          </p:nvSpPr>
          <p:spPr>
            <a:xfrm>
              <a:off x="515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11"/>
            <p:cNvSpPr/>
            <p:nvPr/>
          </p:nvSpPr>
          <p:spPr>
            <a:xfrm>
              <a:off x="52566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11"/>
            <p:cNvSpPr/>
            <p:nvPr/>
          </p:nvSpPr>
          <p:spPr>
            <a:xfrm>
              <a:off x="535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11"/>
            <p:cNvSpPr/>
            <p:nvPr/>
          </p:nvSpPr>
          <p:spPr>
            <a:xfrm>
              <a:off x="545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11"/>
            <p:cNvSpPr/>
            <p:nvPr/>
          </p:nvSpPr>
          <p:spPr>
            <a:xfrm>
              <a:off x="556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11"/>
            <p:cNvSpPr/>
            <p:nvPr/>
          </p:nvSpPr>
          <p:spPr>
            <a:xfrm>
              <a:off x="566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11"/>
            <p:cNvSpPr/>
            <p:nvPr/>
          </p:nvSpPr>
          <p:spPr>
            <a:xfrm>
              <a:off x="57644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11"/>
            <p:cNvSpPr/>
            <p:nvPr/>
          </p:nvSpPr>
          <p:spPr>
            <a:xfrm>
              <a:off x="586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11"/>
            <p:cNvSpPr/>
            <p:nvPr/>
          </p:nvSpPr>
          <p:spPr>
            <a:xfrm>
              <a:off x="596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11"/>
            <p:cNvSpPr/>
            <p:nvPr/>
          </p:nvSpPr>
          <p:spPr>
            <a:xfrm>
              <a:off x="606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11"/>
            <p:cNvSpPr/>
            <p:nvPr/>
          </p:nvSpPr>
          <p:spPr>
            <a:xfrm>
              <a:off x="61710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11"/>
            <p:cNvSpPr/>
            <p:nvPr/>
          </p:nvSpPr>
          <p:spPr>
            <a:xfrm>
              <a:off x="627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11"/>
            <p:cNvSpPr/>
            <p:nvPr/>
          </p:nvSpPr>
          <p:spPr>
            <a:xfrm>
              <a:off x="637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11"/>
            <p:cNvSpPr/>
            <p:nvPr/>
          </p:nvSpPr>
          <p:spPr>
            <a:xfrm>
              <a:off x="64755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11"/>
            <p:cNvSpPr/>
            <p:nvPr/>
          </p:nvSpPr>
          <p:spPr>
            <a:xfrm>
              <a:off x="657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11"/>
            <p:cNvSpPr/>
            <p:nvPr/>
          </p:nvSpPr>
          <p:spPr>
            <a:xfrm>
              <a:off x="667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11"/>
            <p:cNvSpPr/>
            <p:nvPr/>
          </p:nvSpPr>
          <p:spPr>
            <a:xfrm>
              <a:off x="678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11"/>
            <p:cNvSpPr/>
            <p:nvPr/>
          </p:nvSpPr>
          <p:spPr>
            <a:xfrm>
              <a:off x="6881800" y="4147950"/>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11"/>
            <p:cNvSpPr/>
            <p:nvPr/>
          </p:nvSpPr>
          <p:spPr>
            <a:xfrm>
              <a:off x="698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11"/>
            <p:cNvSpPr/>
            <p:nvPr/>
          </p:nvSpPr>
          <p:spPr>
            <a:xfrm>
              <a:off x="708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11"/>
            <p:cNvSpPr/>
            <p:nvPr/>
          </p:nvSpPr>
          <p:spPr>
            <a:xfrm>
              <a:off x="7186600" y="4147950"/>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11"/>
            <p:cNvSpPr/>
            <p:nvPr/>
          </p:nvSpPr>
          <p:spPr>
            <a:xfrm>
              <a:off x="728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11"/>
            <p:cNvSpPr/>
            <p:nvPr/>
          </p:nvSpPr>
          <p:spPr>
            <a:xfrm>
              <a:off x="27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11"/>
            <p:cNvSpPr/>
            <p:nvPr/>
          </p:nvSpPr>
          <p:spPr>
            <a:xfrm>
              <a:off x="3807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11"/>
            <p:cNvSpPr/>
            <p:nvPr/>
          </p:nvSpPr>
          <p:spPr>
            <a:xfrm>
              <a:off x="4825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11"/>
            <p:cNvSpPr/>
            <p:nvPr/>
          </p:nvSpPr>
          <p:spPr>
            <a:xfrm>
              <a:off x="58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11"/>
            <p:cNvSpPr/>
            <p:nvPr/>
          </p:nvSpPr>
          <p:spPr>
            <a:xfrm>
              <a:off x="68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11"/>
            <p:cNvSpPr/>
            <p:nvPr/>
          </p:nvSpPr>
          <p:spPr>
            <a:xfrm>
              <a:off x="7873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11"/>
            <p:cNvSpPr/>
            <p:nvPr/>
          </p:nvSpPr>
          <p:spPr>
            <a:xfrm>
              <a:off x="8888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11"/>
            <p:cNvSpPr/>
            <p:nvPr/>
          </p:nvSpPr>
          <p:spPr>
            <a:xfrm>
              <a:off x="99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11"/>
            <p:cNvSpPr/>
            <p:nvPr/>
          </p:nvSpPr>
          <p:spPr>
            <a:xfrm>
              <a:off x="10918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11"/>
            <p:cNvSpPr/>
            <p:nvPr/>
          </p:nvSpPr>
          <p:spPr>
            <a:xfrm>
              <a:off x="11936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11"/>
            <p:cNvSpPr/>
            <p:nvPr/>
          </p:nvSpPr>
          <p:spPr>
            <a:xfrm>
              <a:off x="12951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11"/>
            <p:cNvSpPr/>
            <p:nvPr/>
          </p:nvSpPr>
          <p:spPr>
            <a:xfrm>
              <a:off x="13966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11"/>
            <p:cNvSpPr/>
            <p:nvPr/>
          </p:nvSpPr>
          <p:spPr>
            <a:xfrm>
              <a:off x="1498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11"/>
            <p:cNvSpPr/>
            <p:nvPr/>
          </p:nvSpPr>
          <p:spPr>
            <a:xfrm>
              <a:off x="15999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11"/>
            <p:cNvSpPr/>
            <p:nvPr/>
          </p:nvSpPr>
          <p:spPr>
            <a:xfrm>
              <a:off x="1701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11"/>
            <p:cNvSpPr/>
            <p:nvPr/>
          </p:nvSpPr>
          <p:spPr>
            <a:xfrm>
              <a:off x="18029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11"/>
            <p:cNvSpPr/>
            <p:nvPr/>
          </p:nvSpPr>
          <p:spPr>
            <a:xfrm>
              <a:off x="19044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11"/>
            <p:cNvSpPr/>
            <p:nvPr/>
          </p:nvSpPr>
          <p:spPr>
            <a:xfrm>
              <a:off x="20062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11"/>
            <p:cNvSpPr/>
            <p:nvPr/>
          </p:nvSpPr>
          <p:spPr>
            <a:xfrm>
              <a:off x="210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11"/>
            <p:cNvSpPr/>
            <p:nvPr/>
          </p:nvSpPr>
          <p:spPr>
            <a:xfrm>
              <a:off x="220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11"/>
            <p:cNvSpPr/>
            <p:nvPr/>
          </p:nvSpPr>
          <p:spPr>
            <a:xfrm>
              <a:off x="23110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11"/>
            <p:cNvSpPr/>
            <p:nvPr/>
          </p:nvSpPr>
          <p:spPr>
            <a:xfrm>
              <a:off x="241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11"/>
            <p:cNvSpPr/>
            <p:nvPr/>
          </p:nvSpPr>
          <p:spPr>
            <a:xfrm>
              <a:off x="251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11"/>
            <p:cNvSpPr/>
            <p:nvPr/>
          </p:nvSpPr>
          <p:spPr>
            <a:xfrm>
              <a:off x="261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11"/>
            <p:cNvSpPr/>
            <p:nvPr/>
          </p:nvSpPr>
          <p:spPr>
            <a:xfrm>
              <a:off x="271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11"/>
            <p:cNvSpPr/>
            <p:nvPr/>
          </p:nvSpPr>
          <p:spPr>
            <a:xfrm>
              <a:off x="281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11"/>
            <p:cNvSpPr/>
            <p:nvPr/>
          </p:nvSpPr>
          <p:spPr>
            <a:xfrm>
              <a:off x="292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11"/>
            <p:cNvSpPr/>
            <p:nvPr/>
          </p:nvSpPr>
          <p:spPr>
            <a:xfrm>
              <a:off x="302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11"/>
            <p:cNvSpPr/>
            <p:nvPr/>
          </p:nvSpPr>
          <p:spPr>
            <a:xfrm>
              <a:off x="312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11"/>
            <p:cNvSpPr/>
            <p:nvPr/>
          </p:nvSpPr>
          <p:spPr>
            <a:xfrm>
              <a:off x="322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11"/>
            <p:cNvSpPr/>
            <p:nvPr/>
          </p:nvSpPr>
          <p:spPr>
            <a:xfrm>
              <a:off x="33266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11"/>
            <p:cNvSpPr/>
            <p:nvPr/>
          </p:nvSpPr>
          <p:spPr>
            <a:xfrm>
              <a:off x="342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11"/>
            <p:cNvSpPr/>
            <p:nvPr/>
          </p:nvSpPr>
          <p:spPr>
            <a:xfrm>
              <a:off x="352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11"/>
            <p:cNvSpPr/>
            <p:nvPr/>
          </p:nvSpPr>
          <p:spPr>
            <a:xfrm>
              <a:off x="363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11"/>
            <p:cNvSpPr/>
            <p:nvPr/>
          </p:nvSpPr>
          <p:spPr>
            <a:xfrm>
              <a:off x="373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11"/>
            <p:cNvSpPr/>
            <p:nvPr/>
          </p:nvSpPr>
          <p:spPr>
            <a:xfrm>
              <a:off x="3834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11"/>
            <p:cNvSpPr/>
            <p:nvPr/>
          </p:nvSpPr>
          <p:spPr>
            <a:xfrm>
              <a:off x="393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11"/>
            <p:cNvSpPr/>
            <p:nvPr/>
          </p:nvSpPr>
          <p:spPr>
            <a:xfrm>
              <a:off x="403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11"/>
            <p:cNvSpPr/>
            <p:nvPr/>
          </p:nvSpPr>
          <p:spPr>
            <a:xfrm>
              <a:off x="413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11"/>
            <p:cNvSpPr/>
            <p:nvPr/>
          </p:nvSpPr>
          <p:spPr>
            <a:xfrm>
              <a:off x="42407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11"/>
            <p:cNvSpPr/>
            <p:nvPr/>
          </p:nvSpPr>
          <p:spPr>
            <a:xfrm>
              <a:off x="434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11"/>
            <p:cNvSpPr/>
            <p:nvPr/>
          </p:nvSpPr>
          <p:spPr>
            <a:xfrm>
              <a:off x="444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11"/>
            <p:cNvSpPr/>
            <p:nvPr/>
          </p:nvSpPr>
          <p:spPr>
            <a:xfrm>
              <a:off x="45455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11"/>
            <p:cNvSpPr/>
            <p:nvPr/>
          </p:nvSpPr>
          <p:spPr>
            <a:xfrm>
              <a:off x="464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11"/>
            <p:cNvSpPr/>
            <p:nvPr/>
          </p:nvSpPr>
          <p:spPr>
            <a:xfrm>
              <a:off x="474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11"/>
            <p:cNvSpPr/>
            <p:nvPr/>
          </p:nvSpPr>
          <p:spPr>
            <a:xfrm>
              <a:off x="485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11"/>
            <p:cNvSpPr/>
            <p:nvPr/>
          </p:nvSpPr>
          <p:spPr>
            <a:xfrm>
              <a:off x="495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11"/>
            <p:cNvSpPr/>
            <p:nvPr/>
          </p:nvSpPr>
          <p:spPr>
            <a:xfrm>
              <a:off x="505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11"/>
            <p:cNvSpPr/>
            <p:nvPr/>
          </p:nvSpPr>
          <p:spPr>
            <a:xfrm>
              <a:off x="515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11"/>
            <p:cNvSpPr/>
            <p:nvPr/>
          </p:nvSpPr>
          <p:spPr>
            <a:xfrm>
              <a:off x="52566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11"/>
            <p:cNvSpPr/>
            <p:nvPr/>
          </p:nvSpPr>
          <p:spPr>
            <a:xfrm>
              <a:off x="535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11"/>
            <p:cNvSpPr/>
            <p:nvPr/>
          </p:nvSpPr>
          <p:spPr>
            <a:xfrm>
              <a:off x="545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11"/>
            <p:cNvSpPr/>
            <p:nvPr/>
          </p:nvSpPr>
          <p:spPr>
            <a:xfrm>
              <a:off x="556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11"/>
            <p:cNvSpPr/>
            <p:nvPr/>
          </p:nvSpPr>
          <p:spPr>
            <a:xfrm>
              <a:off x="566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11"/>
            <p:cNvSpPr/>
            <p:nvPr/>
          </p:nvSpPr>
          <p:spPr>
            <a:xfrm>
              <a:off x="57644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11"/>
            <p:cNvSpPr/>
            <p:nvPr/>
          </p:nvSpPr>
          <p:spPr>
            <a:xfrm>
              <a:off x="586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11"/>
            <p:cNvSpPr/>
            <p:nvPr/>
          </p:nvSpPr>
          <p:spPr>
            <a:xfrm>
              <a:off x="596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11"/>
            <p:cNvSpPr/>
            <p:nvPr/>
          </p:nvSpPr>
          <p:spPr>
            <a:xfrm>
              <a:off x="606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11"/>
            <p:cNvSpPr/>
            <p:nvPr/>
          </p:nvSpPr>
          <p:spPr>
            <a:xfrm>
              <a:off x="61710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11"/>
            <p:cNvSpPr/>
            <p:nvPr/>
          </p:nvSpPr>
          <p:spPr>
            <a:xfrm>
              <a:off x="627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11"/>
            <p:cNvSpPr/>
            <p:nvPr/>
          </p:nvSpPr>
          <p:spPr>
            <a:xfrm>
              <a:off x="637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11"/>
            <p:cNvSpPr/>
            <p:nvPr/>
          </p:nvSpPr>
          <p:spPr>
            <a:xfrm>
              <a:off x="64755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11"/>
            <p:cNvSpPr/>
            <p:nvPr/>
          </p:nvSpPr>
          <p:spPr>
            <a:xfrm>
              <a:off x="657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11"/>
            <p:cNvSpPr/>
            <p:nvPr/>
          </p:nvSpPr>
          <p:spPr>
            <a:xfrm>
              <a:off x="667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11"/>
            <p:cNvSpPr/>
            <p:nvPr/>
          </p:nvSpPr>
          <p:spPr>
            <a:xfrm>
              <a:off x="678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11"/>
            <p:cNvSpPr/>
            <p:nvPr/>
          </p:nvSpPr>
          <p:spPr>
            <a:xfrm>
              <a:off x="6881800" y="4303050"/>
              <a:ext cx="52700" cy="52700"/>
            </a:xfrm>
            <a:custGeom>
              <a:rect b="b" l="l" r="r" t="t"/>
              <a:pathLst>
                <a:path extrusionOk="0" h="2108" w="2108">
                  <a:moveTo>
                    <a:pt x="1060" y="0"/>
                  </a:moveTo>
                  <a:cubicBezTo>
                    <a:pt x="477" y="0"/>
                    <a:pt x="1" y="476"/>
                    <a:pt x="1" y="1048"/>
                  </a:cubicBezTo>
                  <a:cubicBezTo>
                    <a:pt x="1"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11"/>
            <p:cNvSpPr/>
            <p:nvPr/>
          </p:nvSpPr>
          <p:spPr>
            <a:xfrm>
              <a:off x="698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11"/>
            <p:cNvSpPr/>
            <p:nvPr/>
          </p:nvSpPr>
          <p:spPr>
            <a:xfrm>
              <a:off x="708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11"/>
            <p:cNvSpPr/>
            <p:nvPr/>
          </p:nvSpPr>
          <p:spPr>
            <a:xfrm>
              <a:off x="7186600" y="4303050"/>
              <a:ext cx="52400" cy="52700"/>
            </a:xfrm>
            <a:custGeom>
              <a:rect b="b" l="l" r="r" t="t"/>
              <a:pathLst>
                <a:path extrusionOk="0" h="2108" w="2096">
                  <a:moveTo>
                    <a:pt x="1048" y="0"/>
                  </a:moveTo>
                  <a:cubicBezTo>
                    <a:pt x="477" y="0"/>
                    <a:pt x="1" y="476"/>
                    <a:pt x="1" y="1048"/>
                  </a:cubicBezTo>
                  <a:cubicBezTo>
                    <a:pt x="1"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11"/>
            <p:cNvSpPr/>
            <p:nvPr/>
          </p:nvSpPr>
          <p:spPr>
            <a:xfrm>
              <a:off x="728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11"/>
            <p:cNvSpPr/>
            <p:nvPr/>
          </p:nvSpPr>
          <p:spPr>
            <a:xfrm>
              <a:off x="27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7" y="1631"/>
                    <a:pt x="2107" y="1060"/>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11"/>
            <p:cNvSpPr/>
            <p:nvPr/>
          </p:nvSpPr>
          <p:spPr>
            <a:xfrm>
              <a:off x="3807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11"/>
            <p:cNvSpPr/>
            <p:nvPr/>
          </p:nvSpPr>
          <p:spPr>
            <a:xfrm>
              <a:off x="4825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11"/>
            <p:cNvSpPr/>
            <p:nvPr/>
          </p:nvSpPr>
          <p:spPr>
            <a:xfrm>
              <a:off x="58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11"/>
            <p:cNvSpPr/>
            <p:nvPr/>
          </p:nvSpPr>
          <p:spPr>
            <a:xfrm>
              <a:off x="68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11"/>
            <p:cNvSpPr/>
            <p:nvPr/>
          </p:nvSpPr>
          <p:spPr>
            <a:xfrm>
              <a:off x="7873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11"/>
            <p:cNvSpPr/>
            <p:nvPr/>
          </p:nvSpPr>
          <p:spPr>
            <a:xfrm>
              <a:off x="8888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11"/>
            <p:cNvSpPr/>
            <p:nvPr/>
          </p:nvSpPr>
          <p:spPr>
            <a:xfrm>
              <a:off x="99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11"/>
            <p:cNvSpPr/>
            <p:nvPr/>
          </p:nvSpPr>
          <p:spPr>
            <a:xfrm>
              <a:off x="10918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11"/>
            <p:cNvSpPr/>
            <p:nvPr/>
          </p:nvSpPr>
          <p:spPr>
            <a:xfrm>
              <a:off x="11936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11"/>
            <p:cNvSpPr/>
            <p:nvPr/>
          </p:nvSpPr>
          <p:spPr>
            <a:xfrm>
              <a:off x="12951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11"/>
            <p:cNvSpPr/>
            <p:nvPr/>
          </p:nvSpPr>
          <p:spPr>
            <a:xfrm>
              <a:off x="13966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11"/>
            <p:cNvSpPr/>
            <p:nvPr/>
          </p:nvSpPr>
          <p:spPr>
            <a:xfrm>
              <a:off x="1498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11"/>
            <p:cNvSpPr/>
            <p:nvPr/>
          </p:nvSpPr>
          <p:spPr>
            <a:xfrm>
              <a:off x="15999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11"/>
            <p:cNvSpPr/>
            <p:nvPr/>
          </p:nvSpPr>
          <p:spPr>
            <a:xfrm>
              <a:off x="1701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11"/>
            <p:cNvSpPr/>
            <p:nvPr/>
          </p:nvSpPr>
          <p:spPr>
            <a:xfrm>
              <a:off x="18029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11"/>
            <p:cNvSpPr/>
            <p:nvPr/>
          </p:nvSpPr>
          <p:spPr>
            <a:xfrm>
              <a:off x="19044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11"/>
            <p:cNvSpPr/>
            <p:nvPr/>
          </p:nvSpPr>
          <p:spPr>
            <a:xfrm>
              <a:off x="20062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11"/>
            <p:cNvSpPr/>
            <p:nvPr/>
          </p:nvSpPr>
          <p:spPr>
            <a:xfrm>
              <a:off x="210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11"/>
            <p:cNvSpPr/>
            <p:nvPr/>
          </p:nvSpPr>
          <p:spPr>
            <a:xfrm>
              <a:off x="220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11"/>
            <p:cNvSpPr/>
            <p:nvPr/>
          </p:nvSpPr>
          <p:spPr>
            <a:xfrm>
              <a:off x="23110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11"/>
            <p:cNvSpPr/>
            <p:nvPr/>
          </p:nvSpPr>
          <p:spPr>
            <a:xfrm>
              <a:off x="241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11"/>
            <p:cNvSpPr/>
            <p:nvPr/>
          </p:nvSpPr>
          <p:spPr>
            <a:xfrm>
              <a:off x="251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11"/>
            <p:cNvSpPr/>
            <p:nvPr/>
          </p:nvSpPr>
          <p:spPr>
            <a:xfrm>
              <a:off x="261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11"/>
            <p:cNvSpPr/>
            <p:nvPr/>
          </p:nvSpPr>
          <p:spPr>
            <a:xfrm>
              <a:off x="271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11"/>
            <p:cNvSpPr/>
            <p:nvPr/>
          </p:nvSpPr>
          <p:spPr>
            <a:xfrm>
              <a:off x="281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11"/>
            <p:cNvSpPr/>
            <p:nvPr/>
          </p:nvSpPr>
          <p:spPr>
            <a:xfrm>
              <a:off x="292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11"/>
            <p:cNvSpPr/>
            <p:nvPr/>
          </p:nvSpPr>
          <p:spPr>
            <a:xfrm>
              <a:off x="302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11"/>
            <p:cNvSpPr/>
            <p:nvPr/>
          </p:nvSpPr>
          <p:spPr>
            <a:xfrm>
              <a:off x="312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11"/>
            <p:cNvSpPr/>
            <p:nvPr/>
          </p:nvSpPr>
          <p:spPr>
            <a:xfrm>
              <a:off x="322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11"/>
            <p:cNvSpPr/>
            <p:nvPr/>
          </p:nvSpPr>
          <p:spPr>
            <a:xfrm>
              <a:off x="33266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11"/>
            <p:cNvSpPr/>
            <p:nvPr/>
          </p:nvSpPr>
          <p:spPr>
            <a:xfrm>
              <a:off x="342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11"/>
            <p:cNvSpPr/>
            <p:nvPr/>
          </p:nvSpPr>
          <p:spPr>
            <a:xfrm>
              <a:off x="352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11"/>
            <p:cNvSpPr/>
            <p:nvPr/>
          </p:nvSpPr>
          <p:spPr>
            <a:xfrm>
              <a:off x="363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11"/>
            <p:cNvSpPr/>
            <p:nvPr/>
          </p:nvSpPr>
          <p:spPr>
            <a:xfrm>
              <a:off x="373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11"/>
            <p:cNvSpPr/>
            <p:nvPr/>
          </p:nvSpPr>
          <p:spPr>
            <a:xfrm>
              <a:off x="3834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11"/>
            <p:cNvSpPr/>
            <p:nvPr/>
          </p:nvSpPr>
          <p:spPr>
            <a:xfrm>
              <a:off x="393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11"/>
            <p:cNvSpPr/>
            <p:nvPr/>
          </p:nvSpPr>
          <p:spPr>
            <a:xfrm>
              <a:off x="403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11"/>
            <p:cNvSpPr/>
            <p:nvPr/>
          </p:nvSpPr>
          <p:spPr>
            <a:xfrm>
              <a:off x="413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11"/>
            <p:cNvSpPr/>
            <p:nvPr/>
          </p:nvSpPr>
          <p:spPr>
            <a:xfrm>
              <a:off x="42407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11"/>
            <p:cNvSpPr/>
            <p:nvPr/>
          </p:nvSpPr>
          <p:spPr>
            <a:xfrm>
              <a:off x="434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11"/>
            <p:cNvSpPr/>
            <p:nvPr/>
          </p:nvSpPr>
          <p:spPr>
            <a:xfrm>
              <a:off x="444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11"/>
            <p:cNvSpPr/>
            <p:nvPr/>
          </p:nvSpPr>
          <p:spPr>
            <a:xfrm>
              <a:off x="45455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11"/>
            <p:cNvSpPr/>
            <p:nvPr/>
          </p:nvSpPr>
          <p:spPr>
            <a:xfrm>
              <a:off x="464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11"/>
            <p:cNvSpPr/>
            <p:nvPr/>
          </p:nvSpPr>
          <p:spPr>
            <a:xfrm>
              <a:off x="474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11"/>
            <p:cNvSpPr/>
            <p:nvPr/>
          </p:nvSpPr>
          <p:spPr>
            <a:xfrm>
              <a:off x="485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11"/>
            <p:cNvSpPr/>
            <p:nvPr/>
          </p:nvSpPr>
          <p:spPr>
            <a:xfrm>
              <a:off x="495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11"/>
            <p:cNvSpPr/>
            <p:nvPr/>
          </p:nvSpPr>
          <p:spPr>
            <a:xfrm>
              <a:off x="505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11"/>
            <p:cNvSpPr/>
            <p:nvPr/>
          </p:nvSpPr>
          <p:spPr>
            <a:xfrm>
              <a:off x="515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11"/>
            <p:cNvSpPr/>
            <p:nvPr/>
          </p:nvSpPr>
          <p:spPr>
            <a:xfrm>
              <a:off x="52566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11"/>
            <p:cNvSpPr/>
            <p:nvPr/>
          </p:nvSpPr>
          <p:spPr>
            <a:xfrm>
              <a:off x="535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11"/>
            <p:cNvSpPr/>
            <p:nvPr/>
          </p:nvSpPr>
          <p:spPr>
            <a:xfrm>
              <a:off x="545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11"/>
            <p:cNvSpPr/>
            <p:nvPr/>
          </p:nvSpPr>
          <p:spPr>
            <a:xfrm>
              <a:off x="556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11"/>
            <p:cNvSpPr/>
            <p:nvPr/>
          </p:nvSpPr>
          <p:spPr>
            <a:xfrm>
              <a:off x="566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11"/>
            <p:cNvSpPr/>
            <p:nvPr/>
          </p:nvSpPr>
          <p:spPr>
            <a:xfrm>
              <a:off x="57644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11"/>
            <p:cNvSpPr/>
            <p:nvPr/>
          </p:nvSpPr>
          <p:spPr>
            <a:xfrm>
              <a:off x="586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11"/>
            <p:cNvSpPr/>
            <p:nvPr/>
          </p:nvSpPr>
          <p:spPr>
            <a:xfrm>
              <a:off x="596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11"/>
            <p:cNvSpPr/>
            <p:nvPr/>
          </p:nvSpPr>
          <p:spPr>
            <a:xfrm>
              <a:off x="606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11"/>
            <p:cNvSpPr/>
            <p:nvPr/>
          </p:nvSpPr>
          <p:spPr>
            <a:xfrm>
              <a:off x="61710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11"/>
            <p:cNvSpPr/>
            <p:nvPr/>
          </p:nvSpPr>
          <p:spPr>
            <a:xfrm>
              <a:off x="627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11"/>
            <p:cNvSpPr/>
            <p:nvPr/>
          </p:nvSpPr>
          <p:spPr>
            <a:xfrm>
              <a:off x="637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11"/>
            <p:cNvSpPr/>
            <p:nvPr/>
          </p:nvSpPr>
          <p:spPr>
            <a:xfrm>
              <a:off x="64755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11"/>
            <p:cNvSpPr/>
            <p:nvPr/>
          </p:nvSpPr>
          <p:spPr>
            <a:xfrm>
              <a:off x="657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11"/>
            <p:cNvSpPr/>
            <p:nvPr/>
          </p:nvSpPr>
          <p:spPr>
            <a:xfrm>
              <a:off x="667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11"/>
            <p:cNvSpPr/>
            <p:nvPr/>
          </p:nvSpPr>
          <p:spPr>
            <a:xfrm>
              <a:off x="678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11"/>
            <p:cNvSpPr/>
            <p:nvPr/>
          </p:nvSpPr>
          <p:spPr>
            <a:xfrm>
              <a:off x="6881800" y="4458125"/>
              <a:ext cx="52700" cy="52700"/>
            </a:xfrm>
            <a:custGeom>
              <a:rect b="b" l="l" r="r" t="t"/>
              <a:pathLst>
                <a:path extrusionOk="0" h="2108" w="2108">
                  <a:moveTo>
                    <a:pt x="1060" y="0"/>
                  </a:moveTo>
                  <a:cubicBezTo>
                    <a:pt x="477" y="0"/>
                    <a:pt x="1" y="476"/>
                    <a:pt x="1" y="1060"/>
                  </a:cubicBezTo>
                  <a:cubicBezTo>
                    <a:pt x="1"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11"/>
            <p:cNvSpPr/>
            <p:nvPr/>
          </p:nvSpPr>
          <p:spPr>
            <a:xfrm>
              <a:off x="698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11"/>
            <p:cNvSpPr/>
            <p:nvPr/>
          </p:nvSpPr>
          <p:spPr>
            <a:xfrm>
              <a:off x="708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11"/>
            <p:cNvSpPr/>
            <p:nvPr/>
          </p:nvSpPr>
          <p:spPr>
            <a:xfrm>
              <a:off x="7186600" y="4458125"/>
              <a:ext cx="52400" cy="52700"/>
            </a:xfrm>
            <a:custGeom>
              <a:rect b="b" l="l" r="r" t="t"/>
              <a:pathLst>
                <a:path extrusionOk="0" h="2108" w="2096">
                  <a:moveTo>
                    <a:pt x="1048" y="0"/>
                  </a:moveTo>
                  <a:cubicBezTo>
                    <a:pt x="477" y="0"/>
                    <a:pt x="1" y="476"/>
                    <a:pt x="1" y="1060"/>
                  </a:cubicBezTo>
                  <a:cubicBezTo>
                    <a:pt x="1"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11"/>
            <p:cNvSpPr/>
            <p:nvPr/>
          </p:nvSpPr>
          <p:spPr>
            <a:xfrm>
              <a:off x="728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11"/>
            <p:cNvSpPr/>
            <p:nvPr/>
          </p:nvSpPr>
          <p:spPr>
            <a:xfrm>
              <a:off x="27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11"/>
            <p:cNvSpPr/>
            <p:nvPr/>
          </p:nvSpPr>
          <p:spPr>
            <a:xfrm>
              <a:off x="3807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11"/>
            <p:cNvSpPr/>
            <p:nvPr/>
          </p:nvSpPr>
          <p:spPr>
            <a:xfrm>
              <a:off x="4825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11"/>
            <p:cNvSpPr/>
            <p:nvPr/>
          </p:nvSpPr>
          <p:spPr>
            <a:xfrm>
              <a:off x="58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11"/>
            <p:cNvSpPr/>
            <p:nvPr/>
          </p:nvSpPr>
          <p:spPr>
            <a:xfrm>
              <a:off x="68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11"/>
            <p:cNvSpPr/>
            <p:nvPr/>
          </p:nvSpPr>
          <p:spPr>
            <a:xfrm>
              <a:off x="7873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11"/>
            <p:cNvSpPr/>
            <p:nvPr/>
          </p:nvSpPr>
          <p:spPr>
            <a:xfrm>
              <a:off x="8888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11"/>
            <p:cNvSpPr/>
            <p:nvPr/>
          </p:nvSpPr>
          <p:spPr>
            <a:xfrm>
              <a:off x="99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11"/>
            <p:cNvSpPr/>
            <p:nvPr/>
          </p:nvSpPr>
          <p:spPr>
            <a:xfrm>
              <a:off x="10918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11"/>
            <p:cNvSpPr/>
            <p:nvPr/>
          </p:nvSpPr>
          <p:spPr>
            <a:xfrm>
              <a:off x="11936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11"/>
            <p:cNvSpPr/>
            <p:nvPr/>
          </p:nvSpPr>
          <p:spPr>
            <a:xfrm>
              <a:off x="12951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11"/>
            <p:cNvSpPr/>
            <p:nvPr/>
          </p:nvSpPr>
          <p:spPr>
            <a:xfrm>
              <a:off x="13966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11"/>
            <p:cNvSpPr/>
            <p:nvPr/>
          </p:nvSpPr>
          <p:spPr>
            <a:xfrm>
              <a:off x="1498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11"/>
            <p:cNvSpPr/>
            <p:nvPr/>
          </p:nvSpPr>
          <p:spPr>
            <a:xfrm>
              <a:off x="15999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11"/>
            <p:cNvSpPr/>
            <p:nvPr/>
          </p:nvSpPr>
          <p:spPr>
            <a:xfrm>
              <a:off x="1701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11"/>
            <p:cNvSpPr/>
            <p:nvPr/>
          </p:nvSpPr>
          <p:spPr>
            <a:xfrm>
              <a:off x="18029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11"/>
            <p:cNvSpPr/>
            <p:nvPr/>
          </p:nvSpPr>
          <p:spPr>
            <a:xfrm>
              <a:off x="19044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11"/>
            <p:cNvSpPr/>
            <p:nvPr/>
          </p:nvSpPr>
          <p:spPr>
            <a:xfrm>
              <a:off x="20062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11"/>
            <p:cNvSpPr/>
            <p:nvPr/>
          </p:nvSpPr>
          <p:spPr>
            <a:xfrm>
              <a:off x="210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11"/>
            <p:cNvSpPr/>
            <p:nvPr/>
          </p:nvSpPr>
          <p:spPr>
            <a:xfrm>
              <a:off x="220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11"/>
            <p:cNvSpPr/>
            <p:nvPr/>
          </p:nvSpPr>
          <p:spPr>
            <a:xfrm>
              <a:off x="23110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11"/>
            <p:cNvSpPr/>
            <p:nvPr/>
          </p:nvSpPr>
          <p:spPr>
            <a:xfrm>
              <a:off x="241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11"/>
            <p:cNvSpPr/>
            <p:nvPr/>
          </p:nvSpPr>
          <p:spPr>
            <a:xfrm>
              <a:off x="251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11"/>
            <p:cNvSpPr/>
            <p:nvPr/>
          </p:nvSpPr>
          <p:spPr>
            <a:xfrm>
              <a:off x="261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11"/>
            <p:cNvSpPr/>
            <p:nvPr/>
          </p:nvSpPr>
          <p:spPr>
            <a:xfrm>
              <a:off x="271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11"/>
            <p:cNvSpPr/>
            <p:nvPr/>
          </p:nvSpPr>
          <p:spPr>
            <a:xfrm>
              <a:off x="281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11"/>
            <p:cNvSpPr/>
            <p:nvPr/>
          </p:nvSpPr>
          <p:spPr>
            <a:xfrm>
              <a:off x="292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11"/>
            <p:cNvSpPr/>
            <p:nvPr/>
          </p:nvSpPr>
          <p:spPr>
            <a:xfrm>
              <a:off x="302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11"/>
            <p:cNvSpPr/>
            <p:nvPr/>
          </p:nvSpPr>
          <p:spPr>
            <a:xfrm>
              <a:off x="312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11"/>
            <p:cNvSpPr/>
            <p:nvPr/>
          </p:nvSpPr>
          <p:spPr>
            <a:xfrm>
              <a:off x="322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11"/>
            <p:cNvSpPr/>
            <p:nvPr/>
          </p:nvSpPr>
          <p:spPr>
            <a:xfrm>
              <a:off x="33266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11"/>
            <p:cNvSpPr/>
            <p:nvPr/>
          </p:nvSpPr>
          <p:spPr>
            <a:xfrm>
              <a:off x="342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11"/>
            <p:cNvSpPr/>
            <p:nvPr/>
          </p:nvSpPr>
          <p:spPr>
            <a:xfrm>
              <a:off x="352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11"/>
            <p:cNvSpPr/>
            <p:nvPr/>
          </p:nvSpPr>
          <p:spPr>
            <a:xfrm>
              <a:off x="363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11"/>
            <p:cNvSpPr/>
            <p:nvPr/>
          </p:nvSpPr>
          <p:spPr>
            <a:xfrm>
              <a:off x="373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11"/>
            <p:cNvSpPr/>
            <p:nvPr/>
          </p:nvSpPr>
          <p:spPr>
            <a:xfrm>
              <a:off x="3834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11"/>
            <p:cNvSpPr/>
            <p:nvPr/>
          </p:nvSpPr>
          <p:spPr>
            <a:xfrm>
              <a:off x="393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11"/>
            <p:cNvSpPr/>
            <p:nvPr/>
          </p:nvSpPr>
          <p:spPr>
            <a:xfrm>
              <a:off x="403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11"/>
            <p:cNvSpPr/>
            <p:nvPr/>
          </p:nvSpPr>
          <p:spPr>
            <a:xfrm>
              <a:off x="413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11"/>
            <p:cNvSpPr/>
            <p:nvPr/>
          </p:nvSpPr>
          <p:spPr>
            <a:xfrm>
              <a:off x="42407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11"/>
            <p:cNvSpPr/>
            <p:nvPr/>
          </p:nvSpPr>
          <p:spPr>
            <a:xfrm>
              <a:off x="434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11"/>
            <p:cNvSpPr/>
            <p:nvPr/>
          </p:nvSpPr>
          <p:spPr>
            <a:xfrm>
              <a:off x="444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11"/>
            <p:cNvSpPr/>
            <p:nvPr/>
          </p:nvSpPr>
          <p:spPr>
            <a:xfrm>
              <a:off x="45455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11"/>
            <p:cNvSpPr/>
            <p:nvPr/>
          </p:nvSpPr>
          <p:spPr>
            <a:xfrm>
              <a:off x="464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11"/>
            <p:cNvSpPr/>
            <p:nvPr/>
          </p:nvSpPr>
          <p:spPr>
            <a:xfrm>
              <a:off x="474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11"/>
            <p:cNvSpPr/>
            <p:nvPr/>
          </p:nvSpPr>
          <p:spPr>
            <a:xfrm>
              <a:off x="485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11"/>
            <p:cNvSpPr/>
            <p:nvPr/>
          </p:nvSpPr>
          <p:spPr>
            <a:xfrm>
              <a:off x="495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11"/>
            <p:cNvSpPr/>
            <p:nvPr/>
          </p:nvSpPr>
          <p:spPr>
            <a:xfrm>
              <a:off x="505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11"/>
            <p:cNvSpPr/>
            <p:nvPr/>
          </p:nvSpPr>
          <p:spPr>
            <a:xfrm>
              <a:off x="515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11"/>
            <p:cNvSpPr/>
            <p:nvPr/>
          </p:nvSpPr>
          <p:spPr>
            <a:xfrm>
              <a:off x="52566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11"/>
            <p:cNvSpPr/>
            <p:nvPr/>
          </p:nvSpPr>
          <p:spPr>
            <a:xfrm>
              <a:off x="535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11"/>
            <p:cNvSpPr/>
            <p:nvPr/>
          </p:nvSpPr>
          <p:spPr>
            <a:xfrm>
              <a:off x="545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11"/>
            <p:cNvSpPr/>
            <p:nvPr/>
          </p:nvSpPr>
          <p:spPr>
            <a:xfrm>
              <a:off x="556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11"/>
            <p:cNvSpPr/>
            <p:nvPr/>
          </p:nvSpPr>
          <p:spPr>
            <a:xfrm>
              <a:off x="566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11"/>
            <p:cNvSpPr/>
            <p:nvPr/>
          </p:nvSpPr>
          <p:spPr>
            <a:xfrm>
              <a:off x="57644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11"/>
            <p:cNvSpPr/>
            <p:nvPr/>
          </p:nvSpPr>
          <p:spPr>
            <a:xfrm>
              <a:off x="586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11"/>
            <p:cNvSpPr/>
            <p:nvPr/>
          </p:nvSpPr>
          <p:spPr>
            <a:xfrm>
              <a:off x="596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11"/>
            <p:cNvSpPr/>
            <p:nvPr/>
          </p:nvSpPr>
          <p:spPr>
            <a:xfrm>
              <a:off x="606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11"/>
            <p:cNvSpPr/>
            <p:nvPr/>
          </p:nvSpPr>
          <p:spPr>
            <a:xfrm>
              <a:off x="61710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11"/>
            <p:cNvSpPr/>
            <p:nvPr/>
          </p:nvSpPr>
          <p:spPr>
            <a:xfrm>
              <a:off x="627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11"/>
            <p:cNvSpPr/>
            <p:nvPr/>
          </p:nvSpPr>
          <p:spPr>
            <a:xfrm>
              <a:off x="637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11"/>
            <p:cNvSpPr/>
            <p:nvPr/>
          </p:nvSpPr>
          <p:spPr>
            <a:xfrm>
              <a:off x="64755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11"/>
            <p:cNvSpPr/>
            <p:nvPr/>
          </p:nvSpPr>
          <p:spPr>
            <a:xfrm>
              <a:off x="657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11"/>
            <p:cNvSpPr/>
            <p:nvPr/>
          </p:nvSpPr>
          <p:spPr>
            <a:xfrm>
              <a:off x="667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11"/>
            <p:cNvSpPr/>
            <p:nvPr/>
          </p:nvSpPr>
          <p:spPr>
            <a:xfrm>
              <a:off x="678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11"/>
            <p:cNvSpPr/>
            <p:nvPr/>
          </p:nvSpPr>
          <p:spPr>
            <a:xfrm>
              <a:off x="6881800" y="4613500"/>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11"/>
            <p:cNvSpPr/>
            <p:nvPr/>
          </p:nvSpPr>
          <p:spPr>
            <a:xfrm>
              <a:off x="698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11"/>
            <p:cNvSpPr/>
            <p:nvPr/>
          </p:nvSpPr>
          <p:spPr>
            <a:xfrm>
              <a:off x="708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11"/>
            <p:cNvSpPr/>
            <p:nvPr/>
          </p:nvSpPr>
          <p:spPr>
            <a:xfrm>
              <a:off x="7186600" y="4613500"/>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11"/>
            <p:cNvSpPr/>
            <p:nvPr/>
          </p:nvSpPr>
          <p:spPr>
            <a:xfrm>
              <a:off x="728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11"/>
            <p:cNvSpPr/>
            <p:nvPr/>
          </p:nvSpPr>
          <p:spPr>
            <a:xfrm>
              <a:off x="27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11"/>
            <p:cNvSpPr/>
            <p:nvPr/>
          </p:nvSpPr>
          <p:spPr>
            <a:xfrm>
              <a:off x="3807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11"/>
            <p:cNvSpPr/>
            <p:nvPr/>
          </p:nvSpPr>
          <p:spPr>
            <a:xfrm>
              <a:off x="4825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11"/>
            <p:cNvSpPr/>
            <p:nvPr/>
          </p:nvSpPr>
          <p:spPr>
            <a:xfrm>
              <a:off x="58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11"/>
            <p:cNvSpPr/>
            <p:nvPr/>
          </p:nvSpPr>
          <p:spPr>
            <a:xfrm>
              <a:off x="68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11"/>
            <p:cNvSpPr/>
            <p:nvPr/>
          </p:nvSpPr>
          <p:spPr>
            <a:xfrm>
              <a:off x="7873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11"/>
            <p:cNvSpPr/>
            <p:nvPr/>
          </p:nvSpPr>
          <p:spPr>
            <a:xfrm>
              <a:off x="8888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11"/>
            <p:cNvSpPr/>
            <p:nvPr/>
          </p:nvSpPr>
          <p:spPr>
            <a:xfrm>
              <a:off x="99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11"/>
            <p:cNvSpPr/>
            <p:nvPr/>
          </p:nvSpPr>
          <p:spPr>
            <a:xfrm>
              <a:off x="10918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11"/>
            <p:cNvSpPr/>
            <p:nvPr/>
          </p:nvSpPr>
          <p:spPr>
            <a:xfrm>
              <a:off x="11936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11"/>
            <p:cNvSpPr/>
            <p:nvPr/>
          </p:nvSpPr>
          <p:spPr>
            <a:xfrm>
              <a:off x="12951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11"/>
            <p:cNvSpPr/>
            <p:nvPr/>
          </p:nvSpPr>
          <p:spPr>
            <a:xfrm>
              <a:off x="13966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11"/>
            <p:cNvSpPr/>
            <p:nvPr/>
          </p:nvSpPr>
          <p:spPr>
            <a:xfrm>
              <a:off x="1498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11"/>
            <p:cNvSpPr/>
            <p:nvPr/>
          </p:nvSpPr>
          <p:spPr>
            <a:xfrm>
              <a:off x="15999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11"/>
            <p:cNvSpPr/>
            <p:nvPr/>
          </p:nvSpPr>
          <p:spPr>
            <a:xfrm>
              <a:off x="1701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11"/>
            <p:cNvSpPr/>
            <p:nvPr/>
          </p:nvSpPr>
          <p:spPr>
            <a:xfrm>
              <a:off x="18029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11"/>
            <p:cNvSpPr/>
            <p:nvPr/>
          </p:nvSpPr>
          <p:spPr>
            <a:xfrm>
              <a:off x="19044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11"/>
            <p:cNvSpPr/>
            <p:nvPr/>
          </p:nvSpPr>
          <p:spPr>
            <a:xfrm>
              <a:off x="20062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11"/>
            <p:cNvSpPr/>
            <p:nvPr/>
          </p:nvSpPr>
          <p:spPr>
            <a:xfrm>
              <a:off x="210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11"/>
            <p:cNvSpPr/>
            <p:nvPr/>
          </p:nvSpPr>
          <p:spPr>
            <a:xfrm>
              <a:off x="220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11"/>
            <p:cNvSpPr/>
            <p:nvPr/>
          </p:nvSpPr>
          <p:spPr>
            <a:xfrm>
              <a:off x="23110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11"/>
            <p:cNvSpPr/>
            <p:nvPr/>
          </p:nvSpPr>
          <p:spPr>
            <a:xfrm>
              <a:off x="241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11"/>
            <p:cNvSpPr/>
            <p:nvPr/>
          </p:nvSpPr>
          <p:spPr>
            <a:xfrm>
              <a:off x="251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11"/>
            <p:cNvSpPr/>
            <p:nvPr/>
          </p:nvSpPr>
          <p:spPr>
            <a:xfrm>
              <a:off x="261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11"/>
            <p:cNvSpPr/>
            <p:nvPr/>
          </p:nvSpPr>
          <p:spPr>
            <a:xfrm>
              <a:off x="271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11"/>
            <p:cNvSpPr/>
            <p:nvPr/>
          </p:nvSpPr>
          <p:spPr>
            <a:xfrm>
              <a:off x="281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11"/>
            <p:cNvSpPr/>
            <p:nvPr/>
          </p:nvSpPr>
          <p:spPr>
            <a:xfrm>
              <a:off x="292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11"/>
            <p:cNvSpPr/>
            <p:nvPr/>
          </p:nvSpPr>
          <p:spPr>
            <a:xfrm>
              <a:off x="302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11"/>
            <p:cNvSpPr/>
            <p:nvPr/>
          </p:nvSpPr>
          <p:spPr>
            <a:xfrm>
              <a:off x="312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11"/>
            <p:cNvSpPr/>
            <p:nvPr/>
          </p:nvSpPr>
          <p:spPr>
            <a:xfrm>
              <a:off x="322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11"/>
            <p:cNvSpPr/>
            <p:nvPr/>
          </p:nvSpPr>
          <p:spPr>
            <a:xfrm>
              <a:off x="33266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11"/>
            <p:cNvSpPr/>
            <p:nvPr/>
          </p:nvSpPr>
          <p:spPr>
            <a:xfrm>
              <a:off x="342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11"/>
            <p:cNvSpPr/>
            <p:nvPr/>
          </p:nvSpPr>
          <p:spPr>
            <a:xfrm>
              <a:off x="352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11"/>
            <p:cNvSpPr/>
            <p:nvPr/>
          </p:nvSpPr>
          <p:spPr>
            <a:xfrm>
              <a:off x="363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11"/>
            <p:cNvSpPr/>
            <p:nvPr/>
          </p:nvSpPr>
          <p:spPr>
            <a:xfrm>
              <a:off x="373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11"/>
            <p:cNvSpPr/>
            <p:nvPr/>
          </p:nvSpPr>
          <p:spPr>
            <a:xfrm>
              <a:off x="3834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11"/>
            <p:cNvSpPr/>
            <p:nvPr/>
          </p:nvSpPr>
          <p:spPr>
            <a:xfrm>
              <a:off x="393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11"/>
            <p:cNvSpPr/>
            <p:nvPr/>
          </p:nvSpPr>
          <p:spPr>
            <a:xfrm>
              <a:off x="403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11"/>
            <p:cNvSpPr/>
            <p:nvPr/>
          </p:nvSpPr>
          <p:spPr>
            <a:xfrm>
              <a:off x="413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11"/>
            <p:cNvSpPr/>
            <p:nvPr/>
          </p:nvSpPr>
          <p:spPr>
            <a:xfrm>
              <a:off x="42407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11"/>
            <p:cNvSpPr/>
            <p:nvPr/>
          </p:nvSpPr>
          <p:spPr>
            <a:xfrm>
              <a:off x="434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11"/>
            <p:cNvSpPr/>
            <p:nvPr/>
          </p:nvSpPr>
          <p:spPr>
            <a:xfrm>
              <a:off x="444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11"/>
            <p:cNvSpPr/>
            <p:nvPr/>
          </p:nvSpPr>
          <p:spPr>
            <a:xfrm>
              <a:off x="45455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11"/>
            <p:cNvSpPr/>
            <p:nvPr/>
          </p:nvSpPr>
          <p:spPr>
            <a:xfrm>
              <a:off x="464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11"/>
            <p:cNvSpPr/>
            <p:nvPr/>
          </p:nvSpPr>
          <p:spPr>
            <a:xfrm>
              <a:off x="474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11"/>
            <p:cNvSpPr/>
            <p:nvPr/>
          </p:nvSpPr>
          <p:spPr>
            <a:xfrm>
              <a:off x="485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11"/>
            <p:cNvSpPr/>
            <p:nvPr/>
          </p:nvSpPr>
          <p:spPr>
            <a:xfrm>
              <a:off x="495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11"/>
            <p:cNvSpPr/>
            <p:nvPr/>
          </p:nvSpPr>
          <p:spPr>
            <a:xfrm>
              <a:off x="505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11"/>
            <p:cNvSpPr/>
            <p:nvPr/>
          </p:nvSpPr>
          <p:spPr>
            <a:xfrm>
              <a:off x="515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11"/>
            <p:cNvSpPr/>
            <p:nvPr/>
          </p:nvSpPr>
          <p:spPr>
            <a:xfrm>
              <a:off x="52566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11"/>
            <p:cNvSpPr/>
            <p:nvPr/>
          </p:nvSpPr>
          <p:spPr>
            <a:xfrm>
              <a:off x="535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11"/>
            <p:cNvSpPr/>
            <p:nvPr/>
          </p:nvSpPr>
          <p:spPr>
            <a:xfrm>
              <a:off x="545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11"/>
            <p:cNvSpPr/>
            <p:nvPr/>
          </p:nvSpPr>
          <p:spPr>
            <a:xfrm>
              <a:off x="556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11"/>
            <p:cNvSpPr/>
            <p:nvPr/>
          </p:nvSpPr>
          <p:spPr>
            <a:xfrm>
              <a:off x="566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11"/>
            <p:cNvSpPr/>
            <p:nvPr/>
          </p:nvSpPr>
          <p:spPr>
            <a:xfrm>
              <a:off x="57644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11"/>
            <p:cNvSpPr/>
            <p:nvPr/>
          </p:nvSpPr>
          <p:spPr>
            <a:xfrm>
              <a:off x="586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11"/>
            <p:cNvSpPr/>
            <p:nvPr/>
          </p:nvSpPr>
          <p:spPr>
            <a:xfrm>
              <a:off x="596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11"/>
            <p:cNvSpPr/>
            <p:nvPr/>
          </p:nvSpPr>
          <p:spPr>
            <a:xfrm>
              <a:off x="606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11"/>
            <p:cNvSpPr/>
            <p:nvPr/>
          </p:nvSpPr>
          <p:spPr>
            <a:xfrm>
              <a:off x="61710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11"/>
            <p:cNvSpPr/>
            <p:nvPr/>
          </p:nvSpPr>
          <p:spPr>
            <a:xfrm>
              <a:off x="627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11"/>
            <p:cNvSpPr/>
            <p:nvPr/>
          </p:nvSpPr>
          <p:spPr>
            <a:xfrm>
              <a:off x="637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11"/>
            <p:cNvSpPr/>
            <p:nvPr/>
          </p:nvSpPr>
          <p:spPr>
            <a:xfrm>
              <a:off x="64755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11"/>
            <p:cNvSpPr/>
            <p:nvPr/>
          </p:nvSpPr>
          <p:spPr>
            <a:xfrm>
              <a:off x="657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11"/>
            <p:cNvSpPr/>
            <p:nvPr/>
          </p:nvSpPr>
          <p:spPr>
            <a:xfrm>
              <a:off x="667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11"/>
            <p:cNvSpPr/>
            <p:nvPr/>
          </p:nvSpPr>
          <p:spPr>
            <a:xfrm>
              <a:off x="678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11"/>
            <p:cNvSpPr/>
            <p:nvPr/>
          </p:nvSpPr>
          <p:spPr>
            <a:xfrm>
              <a:off x="6881800" y="4768575"/>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11"/>
            <p:cNvSpPr/>
            <p:nvPr/>
          </p:nvSpPr>
          <p:spPr>
            <a:xfrm>
              <a:off x="698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11"/>
            <p:cNvSpPr/>
            <p:nvPr/>
          </p:nvSpPr>
          <p:spPr>
            <a:xfrm>
              <a:off x="708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11"/>
            <p:cNvSpPr/>
            <p:nvPr/>
          </p:nvSpPr>
          <p:spPr>
            <a:xfrm>
              <a:off x="7186600" y="4768575"/>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11"/>
            <p:cNvSpPr/>
            <p:nvPr/>
          </p:nvSpPr>
          <p:spPr>
            <a:xfrm>
              <a:off x="728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8" name="Google Shape;16578;p11"/>
          <p:cNvGrpSpPr/>
          <p:nvPr/>
        </p:nvGrpSpPr>
        <p:grpSpPr>
          <a:xfrm>
            <a:off x="223221" y="255838"/>
            <a:ext cx="8706833" cy="4631825"/>
            <a:chOff x="261561" y="255838"/>
            <a:chExt cx="8706833" cy="4631825"/>
          </a:xfrm>
        </p:grpSpPr>
        <p:grpSp>
          <p:nvGrpSpPr>
            <p:cNvPr id="16579" name="Google Shape;16579;p11"/>
            <p:cNvGrpSpPr/>
            <p:nvPr/>
          </p:nvGrpSpPr>
          <p:grpSpPr>
            <a:xfrm>
              <a:off x="261561" y="255838"/>
              <a:ext cx="8706833" cy="4631825"/>
              <a:chOff x="391650" y="259200"/>
              <a:chExt cx="8360700" cy="4631825"/>
            </a:xfrm>
          </p:grpSpPr>
          <p:sp>
            <p:nvSpPr>
              <p:cNvPr id="16580" name="Google Shape;16580;p11"/>
              <p:cNvSpPr/>
              <p:nvPr/>
            </p:nvSpPr>
            <p:spPr>
              <a:xfrm>
                <a:off x="391650" y="259200"/>
                <a:ext cx="8360700"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581" name="Google Shape;16581;p11"/>
              <p:cNvCxnSpPr/>
              <p:nvPr/>
            </p:nvCxnSpPr>
            <p:spPr>
              <a:xfrm>
                <a:off x="393750" y="713825"/>
                <a:ext cx="7942500" cy="0"/>
              </a:xfrm>
              <a:prstGeom prst="straightConnector1">
                <a:avLst/>
              </a:prstGeom>
              <a:noFill/>
              <a:ln cap="flat" cmpd="sng" w="9525">
                <a:solidFill>
                  <a:schemeClr val="dk1"/>
                </a:solidFill>
                <a:prstDash val="solid"/>
                <a:round/>
                <a:headEnd len="med" w="med" type="none"/>
                <a:tailEnd len="med" w="med" type="none"/>
              </a:ln>
            </p:spPr>
          </p:cxnSp>
          <p:cxnSp>
            <p:nvCxnSpPr>
              <p:cNvPr id="16582" name="Google Shape;16582;p11"/>
              <p:cNvCxnSpPr/>
              <p:nvPr/>
            </p:nvCxnSpPr>
            <p:spPr>
              <a:xfrm>
                <a:off x="8336400" y="260525"/>
                <a:ext cx="0" cy="4630500"/>
              </a:xfrm>
              <a:prstGeom prst="straightConnector1">
                <a:avLst/>
              </a:prstGeom>
              <a:noFill/>
              <a:ln cap="flat" cmpd="sng" w="9525">
                <a:solidFill>
                  <a:schemeClr val="dk1"/>
                </a:solidFill>
                <a:prstDash val="solid"/>
                <a:round/>
                <a:headEnd len="med" w="med" type="none"/>
                <a:tailEnd len="med" w="med" type="none"/>
              </a:ln>
            </p:spPr>
          </p:cxnSp>
          <p:grpSp>
            <p:nvGrpSpPr>
              <p:cNvPr id="16583" name="Google Shape;16583;p11"/>
              <p:cNvGrpSpPr/>
              <p:nvPr/>
            </p:nvGrpSpPr>
            <p:grpSpPr>
              <a:xfrm>
                <a:off x="8448356" y="454710"/>
                <a:ext cx="205838" cy="289853"/>
                <a:chOff x="3555900" y="1631296"/>
                <a:chExt cx="390956" cy="550529"/>
              </a:xfrm>
            </p:grpSpPr>
            <p:cxnSp>
              <p:nvCxnSpPr>
                <p:cNvPr id="16584" name="Google Shape;16584;p11"/>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16585" name="Google Shape;16585;p11"/>
                <p:cNvGrpSpPr/>
                <p:nvPr/>
              </p:nvGrpSpPr>
              <p:grpSpPr>
                <a:xfrm rot="-8100000">
                  <a:off x="3614579" y="1687125"/>
                  <a:ext cx="273597" cy="279297"/>
                  <a:chOff x="4572000" y="2331513"/>
                  <a:chExt cx="273600" cy="279300"/>
                </a:xfrm>
              </p:grpSpPr>
              <p:cxnSp>
                <p:nvCxnSpPr>
                  <p:cNvPr id="16586" name="Google Shape;16586;p11"/>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16587" name="Google Shape;16587;p11"/>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cxnSp>
            <p:nvCxnSpPr>
              <p:cNvPr id="16588" name="Google Shape;16588;p11"/>
              <p:cNvCxnSpPr/>
              <p:nvPr/>
            </p:nvCxnSpPr>
            <p:spPr>
              <a:xfrm>
                <a:off x="8551337" y="1671588"/>
                <a:ext cx="0" cy="1823700"/>
              </a:xfrm>
              <a:prstGeom prst="straightConnector1">
                <a:avLst/>
              </a:prstGeom>
              <a:noFill/>
              <a:ln cap="flat" cmpd="sng" w="19050">
                <a:solidFill>
                  <a:schemeClr val="dk1"/>
                </a:solidFill>
                <a:prstDash val="solid"/>
                <a:round/>
                <a:headEnd len="med" w="med" type="none"/>
                <a:tailEnd len="med" w="med" type="none"/>
              </a:ln>
            </p:spPr>
          </p:cxnSp>
          <p:grpSp>
            <p:nvGrpSpPr>
              <p:cNvPr id="16589" name="Google Shape;16589;p11"/>
              <p:cNvGrpSpPr/>
              <p:nvPr/>
            </p:nvGrpSpPr>
            <p:grpSpPr>
              <a:xfrm flipH="1" rot="10800000">
                <a:off x="8448406" y="4422299"/>
                <a:ext cx="205838" cy="289853"/>
                <a:chOff x="3555900" y="1631296"/>
                <a:chExt cx="390956" cy="550529"/>
              </a:xfrm>
            </p:grpSpPr>
            <p:cxnSp>
              <p:nvCxnSpPr>
                <p:cNvPr id="16590" name="Google Shape;16590;p11"/>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16591" name="Google Shape;16591;p11"/>
                <p:cNvGrpSpPr/>
                <p:nvPr/>
              </p:nvGrpSpPr>
              <p:grpSpPr>
                <a:xfrm rot="-8100000">
                  <a:off x="3614579" y="1687125"/>
                  <a:ext cx="273597" cy="279297"/>
                  <a:chOff x="4572000" y="2331513"/>
                  <a:chExt cx="273600" cy="279300"/>
                </a:xfrm>
              </p:grpSpPr>
              <p:cxnSp>
                <p:nvCxnSpPr>
                  <p:cNvPr id="16592" name="Google Shape;16592;p11"/>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16593" name="Google Shape;16593;p11"/>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grpSp>
        <p:sp>
          <p:nvSpPr>
            <p:cNvPr id="16594" name="Google Shape;16594;p11"/>
            <p:cNvSpPr/>
            <p:nvPr/>
          </p:nvSpPr>
          <p:spPr>
            <a:xfrm>
              <a:off x="39077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11"/>
            <p:cNvSpPr/>
            <p:nvPr/>
          </p:nvSpPr>
          <p:spPr>
            <a:xfrm>
              <a:off x="599050"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11"/>
            <p:cNvSpPr/>
            <p:nvPr/>
          </p:nvSpPr>
          <p:spPr>
            <a:xfrm>
              <a:off x="80732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97" name="Google Shape;16597;p11"/>
          <p:cNvSpPr txBox="1"/>
          <p:nvPr>
            <p:ph idx="1" type="body"/>
          </p:nvPr>
        </p:nvSpPr>
        <p:spPr>
          <a:xfrm>
            <a:off x="2038683" y="3152279"/>
            <a:ext cx="5067000" cy="4623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indent="-330200" lvl="0" marL="457200" algn="ctr">
              <a:spcBef>
                <a:spcPts val="0"/>
              </a:spcBef>
              <a:spcAft>
                <a:spcPts val="0"/>
              </a:spcAft>
              <a:buSzPts val="1600"/>
              <a:buChar char="●"/>
              <a:defRPr sz="1600"/>
            </a:lvl1pPr>
            <a:lvl2pPr indent="-330200" lvl="1" marL="914400" algn="ctr">
              <a:spcBef>
                <a:spcPts val="0"/>
              </a:spcBef>
              <a:spcAft>
                <a:spcPts val="0"/>
              </a:spcAft>
              <a:buSzPts val="1600"/>
              <a:buChar char="○"/>
              <a:defRPr sz="1600"/>
            </a:lvl2pPr>
            <a:lvl3pPr indent="-330200" lvl="2" marL="1371600" algn="ctr">
              <a:spcBef>
                <a:spcPts val="0"/>
              </a:spcBef>
              <a:spcAft>
                <a:spcPts val="0"/>
              </a:spcAft>
              <a:buSzPts val="1600"/>
              <a:buChar char="■"/>
              <a:defRPr sz="1600"/>
            </a:lvl3pPr>
            <a:lvl4pPr indent="-330200" lvl="3" marL="1828800" algn="ctr">
              <a:spcBef>
                <a:spcPts val="0"/>
              </a:spcBef>
              <a:spcAft>
                <a:spcPts val="0"/>
              </a:spcAft>
              <a:buSzPts val="1600"/>
              <a:buChar char="●"/>
              <a:defRPr sz="1600"/>
            </a:lvl4pPr>
            <a:lvl5pPr indent="-330200" lvl="4" marL="2286000" algn="ctr">
              <a:spcBef>
                <a:spcPts val="0"/>
              </a:spcBef>
              <a:spcAft>
                <a:spcPts val="0"/>
              </a:spcAft>
              <a:buSzPts val="1600"/>
              <a:buChar char="○"/>
              <a:defRPr sz="1600"/>
            </a:lvl5pPr>
            <a:lvl6pPr indent="-330200" lvl="5" marL="2743200" algn="ctr">
              <a:spcBef>
                <a:spcPts val="0"/>
              </a:spcBef>
              <a:spcAft>
                <a:spcPts val="0"/>
              </a:spcAft>
              <a:buSzPts val="1600"/>
              <a:buChar char="■"/>
              <a:defRPr sz="1600"/>
            </a:lvl6pPr>
            <a:lvl7pPr indent="-330200" lvl="6" marL="3200400" algn="ctr">
              <a:spcBef>
                <a:spcPts val="0"/>
              </a:spcBef>
              <a:spcAft>
                <a:spcPts val="0"/>
              </a:spcAft>
              <a:buSzPts val="1600"/>
              <a:buChar char="●"/>
              <a:defRPr sz="1600"/>
            </a:lvl7pPr>
            <a:lvl8pPr indent="-330200" lvl="7" marL="3657600" algn="ctr">
              <a:spcBef>
                <a:spcPts val="0"/>
              </a:spcBef>
              <a:spcAft>
                <a:spcPts val="0"/>
              </a:spcAft>
              <a:buSzPts val="1600"/>
              <a:buChar char="○"/>
              <a:defRPr sz="1600"/>
            </a:lvl8pPr>
            <a:lvl9pPr indent="-330200" lvl="8" marL="4114800" algn="ctr">
              <a:spcBef>
                <a:spcPts val="0"/>
              </a:spcBef>
              <a:spcAft>
                <a:spcPts val="0"/>
              </a:spcAft>
              <a:buSzPts val="1600"/>
              <a:buChar char="■"/>
              <a:defRPr sz="1600"/>
            </a:lvl9pPr>
          </a:lstStyle>
          <a:p/>
        </p:txBody>
      </p:sp>
      <p:sp>
        <p:nvSpPr>
          <p:cNvPr id="16598" name="Google Shape;16598;p11"/>
          <p:cNvSpPr txBox="1"/>
          <p:nvPr>
            <p:ph hasCustomPrompt="1" type="title"/>
          </p:nvPr>
        </p:nvSpPr>
        <p:spPr>
          <a:xfrm>
            <a:off x="1582625" y="1302575"/>
            <a:ext cx="5978700" cy="17670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2000"/>
              <a:buNone/>
              <a:defRPr sz="1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16599" name="Shape 1659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16600" name="Shape 16600"/>
        <p:cNvGrpSpPr/>
        <p:nvPr/>
      </p:nvGrpSpPr>
      <p:grpSpPr>
        <a:xfrm>
          <a:off x="0" y="0"/>
          <a:ext cx="0" cy="0"/>
          <a:chOff x="0" y="0"/>
          <a:chExt cx="0" cy="0"/>
        </a:xfrm>
      </p:grpSpPr>
      <p:grpSp>
        <p:nvGrpSpPr>
          <p:cNvPr id="16601" name="Google Shape;16601;p13"/>
          <p:cNvGrpSpPr/>
          <p:nvPr/>
        </p:nvGrpSpPr>
        <p:grpSpPr>
          <a:xfrm>
            <a:off x="3" y="4"/>
            <a:ext cx="9144066" cy="5143518"/>
            <a:chOff x="279200" y="890725"/>
            <a:chExt cx="7061600" cy="3930250"/>
          </a:xfrm>
        </p:grpSpPr>
        <p:sp>
          <p:nvSpPr>
            <p:cNvPr id="16602" name="Google Shape;16602;p13"/>
            <p:cNvSpPr/>
            <p:nvPr/>
          </p:nvSpPr>
          <p:spPr>
            <a:xfrm>
              <a:off x="27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13"/>
            <p:cNvSpPr/>
            <p:nvPr/>
          </p:nvSpPr>
          <p:spPr>
            <a:xfrm>
              <a:off x="3807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13"/>
            <p:cNvSpPr/>
            <p:nvPr/>
          </p:nvSpPr>
          <p:spPr>
            <a:xfrm>
              <a:off x="4825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13"/>
            <p:cNvSpPr/>
            <p:nvPr/>
          </p:nvSpPr>
          <p:spPr>
            <a:xfrm>
              <a:off x="58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13"/>
            <p:cNvSpPr/>
            <p:nvPr/>
          </p:nvSpPr>
          <p:spPr>
            <a:xfrm>
              <a:off x="68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13"/>
            <p:cNvSpPr/>
            <p:nvPr/>
          </p:nvSpPr>
          <p:spPr>
            <a:xfrm>
              <a:off x="7873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13"/>
            <p:cNvSpPr/>
            <p:nvPr/>
          </p:nvSpPr>
          <p:spPr>
            <a:xfrm>
              <a:off x="8888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13"/>
            <p:cNvSpPr/>
            <p:nvPr/>
          </p:nvSpPr>
          <p:spPr>
            <a:xfrm>
              <a:off x="99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13"/>
            <p:cNvSpPr/>
            <p:nvPr/>
          </p:nvSpPr>
          <p:spPr>
            <a:xfrm>
              <a:off x="10918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13"/>
            <p:cNvSpPr/>
            <p:nvPr/>
          </p:nvSpPr>
          <p:spPr>
            <a:xfrm>
              <a:off x="11936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13"/>
            <p:cNvSpPr/>
            <p:nvPr/>
          </p:nvSpPr>
          <p:spPr>
            <a:xfrm>
              <a:off x="12951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13"/>
            <p:cNvSpPr/>
            <p:nvPr/>
          </p:nvSpPr>
          <p:spPr>
            <a:xfrm>
              <a:off x="13966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13"/>
            <p:cNvSpPr/>
            <p:nvPr/>
          </p:nvSpPr>
          <p:spPr>
            <a:xfrm>
              <a:off x="1498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13"/>
            <p:cNvSpPr/>
            <p:nvPr/>
          </p:nvSpPr>
          <p:spPr>
            <a:xfrm>
              <a:off x="15999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13"/>
            <p:cNvSpPr/>
            <p:nvPr/>
          </p:nvSpPr>
          <p:spPr>
            <a:xfrm>
              <a:off x="1701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13"/>
            <p:cNvSpPr/>
            <p:nvPr/>
          </p:nvSpPr>
          <p:spPr>
            <a:xfrm>
              <a:off x="18029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13"/>
            <p:cNvSpPr/>
            <p:nvPr/>
          </p:nvSpPr>
          <p:spPr>
            <a:xfrm>
              <a:off x="19044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13"/>
            <p:cNvSpPr/>
            <p:nvPr/>
          </p:nvSpPr>
          <p:spPr>
            <a:xfrm>
              <a:off x="20062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13"/>
            <p:cNvSpPr/>
            <p:nvPr/>
          </p:nvSpPr>
          <p:spPr>
            <a:xfrm>
              <a:off x="210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13"/>
            <p:cNvSpPr/>
            <p:nvPr/>
          </p:nvSpPr>
          <p:spPr>
            <a:xfrm>
              <a:off x="220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13"/>
            <p:cNvSpPr/>
            <p:nvPr/>
          </p:nvSpPr>
          <p:spPr>
            <a:xfrm>
              <a:off x="23110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13"/>
            <p:cNvSpPr/>
            <p:nvPr/>
          </p:nvSpPr>
          <p:spPr>
            <a:xfrm>
              <a:off x="241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13"/>
            <p:cNvSpPr/>
            <p:nvPr/>
          </p:nvSpPr>
          <p:spPr>
            <a:xfrm>
              <a:off x="251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13"/>
            <p:cNvSpPr/>
            <p:nvPr/>
          </p:nvSpPr>
          <p:spPr>
            <a:xfrm>
              <a:off x="261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13"/>
            <p:cNvSpPr/>
            <p:nvPr/>
          </p:nvSpPr>
          <p:spPr>
            <a:xfrm>
              <a:off x="271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13"/>
            <p:cNvSpPr/>
            <p:nvPr/>
          </p:nvSpPr>
          <p:spPr>
            <a:xfrm>
              <a:off x="281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13"/>
            <p:cNvSpPr/>
            <p:nvPr/>
          </p:nvSpPr>
          <p:spPr>
            <a:xfrm>
              <a:off x="292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13"/>
            <p:cNvSpPr/>
            <p:nvPr/>
          </p:nvSpPr>
          <p:spPr>
            <a:xfrm>
              <a:off x="302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13"/>
            <p:cNvSpPr/>
            <p:nvPr/>
          </p:nvSpPr>
          <p:spPr>
            <a:xfrm>
              <a:off x="312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13"/>
            <p:cNvSpPr/>
            <p:nvPr/>
          </p:nvSpPr>
          <p:spPr>
            <a:xfrm>
              <a:off x="322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13"/>
            <p:cNvSpPr/>
            <p:nvPr/>
          </p:nvSpPr>
          <p:spPr>
            <a:xfrm>
              <a:off x="33266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13"/>
            <p:cNvSpPr/>
            <p:nvPr/>
          </p:nvSpPr>
          <p:spPr>
            <a:xfrm>
              <a:off x="342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13"/>
            <p:cNvSpPr/>
            <p:nvPr/>
          </p:nvSpPr>
          <p:spPr>
            <a:xfrm>
              <a:off x="352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13"/>
            <p:cNvSpPr/>
            <p:nvPr/>
          </p:nvSpPr>
          <p:spPr>
            <a:xfrm>
              <a:off x="363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13"/>
            <p:cNvSpPr/>
            <p:nvPr/>
          </p:nvSpPr>
          <p:spPr>
            <a:xfrm>
              <a:off x="373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13"/>
            <p:cNvSpPr/>
            <p:nvPr/>
          </p:nvSpPr>
          <p:spPr>
            <a:xfrm>
              <a:off x="3834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13"/>
            <p:cNvSpPr/>
            <p:nvPr/>
          </p:nvSpPr>
          <p:spPr>
            <a:xfrm>
              <a:off x="393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13"/>
            <p:cNvSpPr/>
            <p:nvPr/>
          </p:nvSpPr>
          <p:spPr>
            <a:xfrm>
              <a:off x="403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13"/>
            <p:cNvSpPr/>
            <p:nvPr/>
          </p:nvSpPr>
          <p:spPr>
            <a:xfrm>
              <a:off x="413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13"/>
            <p:cNvSpPr/>
            <p:nvPr/>
          </p:nvSpPr>
          <p:spPr>
            <a:xfrm>
              <a:off x="42407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13"/>
            <p:cNvSpPr/>
            <p:nvPr/>
          </p:nvSpPr>
          <p:spPr>
            <a:xfrm>
              <a:off x="434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13"/>
            <p:cNvSpPr/>
            <p:nvPr/>
          </p:nvSpPr>
          <p:spPr>
            <a:xfrm>
              <a:off x="444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13"/>
            <p:cNvSpPr/>
            <p:nvPr/>
          </p:nvSpPr>
          <p:spPr>
            <a:xfrm>
              <a:off x="45455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13"/>
            <p:cNvSpPr/>
            <p:nvPr/>
          </p:nvSpPr>
          <p:spPr>
            <a:xfrm>
              <a:off x="464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13"/>
            <p:cNvSpPr/>
            <p:nvPr/>
          </p:nvSpPr>
          <p:spPr>
            <a:xfrm>
              <a:off x="474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13"/>
            <p:cNvSpPr/>
            <p:nvPr/>
          </p:nvSpPr>
          <p:spPr>
            <a:xfrm>
              <a:off x="485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13"/>
            <p:cNvSpPr/>
            <p:nvPr/>
          </p:nvSpPr>
          <p:spPr>
            <a:xfrm>
              <a:off x="495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13"/>
            <p:cNvSpPr/>
            <p:nvPr/>
          </p:nvSpPr>
          <p:spPr>
            <a:xfrm>
              <a:off x="505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13"/>
            <p:cNvSpPr/>
            <p:nvPr/>
          </p:nvSpPr>
          <p:spPr>
            <a:xfrm>
              <a:off x="515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13"/>
            <p:cNvSpPr/>
            <p:nvPr/>
          </p:nvSpPr>
          <p:spPr>
            <a:xfrm>
              <a:off x="52566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13"/>
            <p:cNvSpPr/>
            <p:nvPr/>
          </p:nvSpPr>
          <p:spPr>
            <a:xfrm>
              <a:off x="535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13"/>
            <p:cNvSpPr/>
            <p:nvPr/>
          </p:nvSpPr>
          <p:spPr>
            <a:xfrm>
              <a:off x="545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13"/>
            <p:cNvSpPr/>
            <p:nvPr/>
          </p:nvSpPr>
          <p:spPr>
            <a:xfrm>
              <a:off x="556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13"/>
            <p:cNvSpPr/>
            <p:nvPr/>
          </p:nvSpPr>
          <p:spPr>
            <a:xfrm>
              <a:off x="566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13"/>
            <p:cNvSpPr/>
            <p:nvPr/>
          </p:nvSpPr>
          <p:spPr>
            <a:xfrm>
              <a:off x="57644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13"/>
            <p:cNvSpPr/>
            <p:nvPr/>
          </p:nvSpPr>
          <p:spPr>
            <a:xfrm>
              <a:off x="586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13"/>
            <p:cNvSpPr/>
            <p:nvPr/>
          </p:nvSpPr>
          <p:spPr>
            <a:xfrm>
              <a:off x="596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13"/>
            <p:cNvSpPr/>
            <p:nvPr/>
          </p:nvSpPr>
          <p:spPr>
            <a:xfrm>
              <a:off x="606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13"/>
            <p:cNvSpPr/>
            <p:nvPr/>
          </p:nvSpPr>
          <p:spPr>
            <a:xfrm>
              <a:off x="61710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13"/>
            <p:cNvSpPr/>
            <p:nvPr/>
          </p:nvSpPr>
          <p:spPr>
            <a:xfrm>
              <a:off x="627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13"/>
            <p:cNvSpPr/>
            <p:nvPr/>
          </p:nvSpPr>
          <p:spPr>
            <a:xfrm>
              <a:off x="637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13"/>
            <p:cNvSpPr/>
            <p:nvPr/>
          </p:nvSpPr>
          <p:spPr>
            <a:xfrm>
              <a:off x="64755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13"/>
            <p:cNvSpPr/>
            <p:nvPr/>
          </p:nvSpPr>
          <p:spPr>
            <a:xfrm>
              <a:off x="657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13"/>
            <p:cNvSpPr/>
            <p:nvPr/>
          </p:nvSpPr>
          <p:spPr>
            <a:xfrm>
              <a:off x="667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13"/>
            <p:cNvSpPr/>
            <p:nvPr/>
          </p:nvSpPr>
          <p:spPr>
            <a:xfrm>
              <a:off x="678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13"/>
            <p:cNvSpPr/>
            <p:nvPr/>
          </p:nvSpPr>
          <p:spPr>
            <a:xfrm>
              <a:off x="6881800" y="890725"/>
              <a:ext cx="52700" cy="52400"/>
            </a:xfrm>
            <a:custGeom>
              <a:rect b="b" l="l" r="r" t="t"/>
              <a:pathLst>
                <a:path extrusionOk="0" h="2096" w="2108">
                  <a:moveTo>
                    <a:pt x="1060" y="0"/>
                  </a:moveTo>
                  <a:cubicBezTo>
                    <a:pt x="477" y="0"/>
                    <a:pt x="1" y="476"/>
                    <a:pt x="1" y="1048"/>
                  </a:cubicBezTo>
                  <a:cubicBezTo>
                    <a:pt x="1"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13"/>
            <p:cNvSpPr/>
            <p:nvPr/>
          </p:nvSpPr>
          <p:spPr>
            <a:xfrm>
              <a:off x="698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13"/>
            <p:cNvSpPr/>
            <p:nvPr/>
          </p:nvSpPr>
          <p:spPr>
            <a:xfrm>
              <a:off x="708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13"/>
            <p:cNvSpPr/>
            <p:nvPr/>
          </p:nvSpPr>
          <p:spPr>
            <a:xfrm>
              <a:off x="7186600" y="890725"/>
              <a:ext cx="52400" cy="52400"/>
            </a:xfrm>
            <a:custGeom>
              <a:rect b="b" l="l" r="r" t="t"/>
              <a:pathLst>
                <a:path extrusionOk="0" h="2096" w="2096">
                  <a:moveTo>
                    <a:pt x="1048" y="0"/>
                  </a:moveTo>
                  <a:cubicBezTo>
                    <a:pt x="477" y="0"/>
                    <a:pt x="1" y="476"/>
                    <a:pt x="1" y="1048"/>
                  </a:cubicBezTo>
                  <a:cubicBezTo>
                    <a:pt x="1"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13"/>
            <p:cNvSpPr/>
            <p:nvPr/>
          </p:nvSpPr>
          <p:spPr>
            <a:xfrm>
              <a:off x="728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13"/>
            <p:cNvSpPr/>
            <p:nvPr/>
          </p:nvSpPr>
          <p:spPr>
            <a:xfrm>
              <a:off x="27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7" y="1631"/>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13"/>
            <p:cNvSpPr/>
            <p:nvPr/>
          </p:nvSpPr>
          <p:spPr>
            <a:xfrm>
              <a:off x="3807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13"/>
            <p:cNvSpPr/>
            <p:nvPr/>
          </p:nvSpPr>
          <p:spPr>
            <a:xfrm>
              <a:off x="4825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13"/>
            <p:cNvSpPr/>
            <p:nvPr/>
          </p:nvSpPr>
          <p:spPr>
            <a:xfrm>
              <a:off x="58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13"/>
            <p:cNvSpPr/>
            <p:nvPr/>
          </p:nvSpPr>
          <p:spPr>
            <a:xfrm>
              <a:off x="68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13"/>
            <p:cNvSpPr/>
            <p:nvPr/>
          </p:nvSpPr>
          <p:spPr>
            <a:xfrm>
              <a:off x="7873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13"/>
            <p:cNvSpPr/>
            <p:nvPr/>
          </p:nvSpPr>
          <p:spPr>
            <a:xfrm>
              <a:off x="8888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13"/>
            <p:cNvSpPr/>
            <p:nvPr/>
          </p:nvSpPr>
          <p:spPr>
            <a:xfrm>
              <a:off x="99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13"/>
            <p:cNvSpPr/>
            <p:nvPr/>
          </p:nvSpPr>
          <p:spPr>
            <a:xfrm>
              <a:off x="10918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13"/>
            <p:cNvSpPr/>
            <p:nvPr/>
          </p:nvSpPr>
          <p:spPr>
            <a:xfrm>
              <a:off x="11936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13"/>
            <p:cNvSpPr/>
            <p:nvPr/>
          </p:nvSpPr>
          <p:spPr>
            <a:xfrm>
              <a:off x="12951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13"/>
            <p:cNvSpPr/>
            <p:nvPr/>
          </p:nvSpPr>
          <p:spPr>
            <a:xfrm>
              <a:off x="13966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13"/>
            <p:cNvSpPr/>
            <p:nvPr/>
          </p:nvSpPr>
          <p:spPr>
            <a:xfrm>
              <a:off x="1498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13"/>
            <p:cNvSpPr/>
            <p:nvPr/>
          </p:nvSpPr>
          <p:spPr>
            <a:xfrm>
              <a:off x="15999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13"/>
            <p:cNvSpPr/>
            <p:nvPr/>
          </p:nvSpPr>
          <p:spPr>
            <a:xfrm>
              <a:off x="1701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13"/>
            <p:cNvSpPr/>
            <p:nvPr/>
          </p:nvSpPr>
          <p:spPr>
            <a:xfrm>
              <a:off x="18029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13"/>
            <p:cNvSpPr/>
            <p:nvPr/>
          </p:nvSpPr>
          <p:spPr>
            <a:xfrm>
              <a:off x="19044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13"/>
            <p:cNvSpPr/>
            <p:nvPr/>
          </p:nvSpPr>
          <p:spPr>
            <a:xfrm>
              <a:off x="20062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13"/>
            <p:cNvSpPr/>
            <p:nvPr/>
          </p:nvSpPr>
          <p:spPr>
            <a:xfrm>
              <a:off x="210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13"/>
            <p:cNvSpPr/>
            <p:nvPr/>
          </p:nvSpPr>
          <p:spPr>
            <a:xfrm>
              <a:off x="220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13"/>
            <p:cNvSpPr/>
            <p:nvPr/>
          </p:nvSpPr>
          <p:spPr>
            <a:xfrm>
              <a:off x="23110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13"/>
            <p:cNvSpPr/>
            <p:nvPr/>
          </p:nvSpPr>
          <p:spPr>
            <a:xfrm>
              <a:off x="241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13"/>
            <p:cNvSpPr/>
            <p:nvPr/>
          </p:nvSpPr>
          <p:spPr>
            <a:xfrm>
              <a:off x="251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13"/>
            <p:cNvSpPr/>
            <p:nvPr/>
          </p:nvSpPr>
          <p:spPr>
            <a:xfrm>
              <a:off x="261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13"/>
            <p:cNvSpPr/>
            <p:nvPr/>
          </p:nvSpPr>
          <p:spPr>
            <a:xfrm>
              <a:off x="271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13"/>
            <p:cNvSpPr/>
            <p:nvPr/>
          </p:nvSpPr>
          <p:spPr>
            <a:xfrm>
              <a:off x="281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13"/>
            <p:cNvSpPr/>
            <p:nvPr/>
          </p:nvSpPr>
          <p:spPr>
            <a:xfrm>
              <a:off x="292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13"/>
            <p:cNvSpPr/>
            <p:nvPr/>
          </p:nvSpPr>
          <p:spPr>
            <a:xfrm>
              <a:off x="302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13"/>
            <p:cNvSpPr/>
            <p:nvPr/>
          </p:nvSpPr>
          <p:spPr>
            <a:xfrm>
              <a:off x="312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13"/>
            <p:cNvSpPr/>
            <p:nvPr/>
          </p:nvSpPr>
          <p:spPr>
            <a:xfrm>
              <a:off x="322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13"/>
            <p:cNvSpPr/>
            <p:nvPr/>
          </p:nvSpPr>
          <p:spPr>
            <a:xfrm>
              <a:off x="33266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13"/>
            <p:cNvSpPr/>
            <p:nvPr/>
          </p:nvSpPr>
          <p:spPr>
            <a:xfrm>
              <a:off x="342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13"/>
            <p:cNvSpPr/>
            <p:nvPr/>
          </p:nvSpPr>
          <p:spPr>
            <a:xfrm>
              <a:off x="352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13"/>
            <p:cNvSpPr/>
            <p:nvPr/>
          </p:nvSpPr>
          <p:spPr>
            <a:xfrm>
              <a:off x="363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13"/>
            <p:cNvSpPr/>
            <p:nvPr/>
          </p:nvSpPr>
          <p:spPr>
            <a:xfrm>
              <a:off x="373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13"/>
            <p:cNvSpPr/>
            <p:nvPr/>
          </p:nvSpPr>
          <p:spPr>
            <a:xfrm>
              <a:off x="3834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13"/>
            <p:cNvSpPr/>
            <p:nvPr/>
          </p:nvSpPr>
          <p:spPr>
            <a:xfrm>
              <a:off x="393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13"/>
            <p:cNvSpPr/>
            <p:nvPr/>
          </p:nvSpPr>
          <p:spPr>
            <a:xfrm>
              <a:off x="403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13"/>
            <p:cNvSpPr/>
            <p:nvPr/>
          </p:nvSpPr>
          <p:spPr>
            <a:xfrm>
              <a:off x="413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13"/>
            <p:cNvSpPr/>
            <p:nvPr/>
          </p:nvSpPr>
          <p:spPr>
            <a:xfrm>
              <a:off x="42407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13"/>
            <p:cNvSpPr/>
            <p:nvPr/>
          </p:nvSpPr>
          <p:spPr>
            <a:xfrm>
              <a:off x="434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13"/>
            <p:cNvSpPr/>
            <p:nvPr/>
          </p:nvSpPr>
          <p:spPr>
            <a:xfrm>
              <a:off x="444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13"/>
            <p:cNvSpPr/>
            <p:nvPr/>
          </p:nvSpPr>
          <p:spPr>
            <a:xfrm>
              <a:off x="45455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13"/>
            <p:cNvSpPr/>
            <p:nvPr/>
          </p:nvSpPr>
          <p:spPr>
            <a:xfrm>
              <a:off x="464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13"/>
            <p:cNvSpPr/>
            <p:nvPr/>
          </p:nvSpPr>
          <p:spPr>
            <a:xfrm>
              <a:off x="474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13"/>
            <p:cNvSpPr/>
            <p:nvPr/>
          </p:nvSpPr>
          <p:spPr>
            <a:xfrm>
              <a:off x="485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13"/>
            <p:cNvSpPr/>
            <p:nvPr/>
          </p:nvSpPr>
          <p:spPr>
            <a:xfrm>
              <a:off x="495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13"/>
            <p:cNvSpPr/>
            <p:nvPr/>
          </p:nvSpPr>
          <p:spPr>
            <a:xfrm>
              <a:off x="505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13"/>
            <p:cNvSpPr/>
            <p:nvPr/>
          </p:nvSpPr>
          <p:spPr>
            <a:xfrm>
              <a:off x="515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13"/>
            <p:cNvSpPr/>
            <p:nvPr/>
          </p:nvSpPr>
          <p:spPr>
            <a:xfrm>
              <a:off x="52566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13"/>
            <p:cNvSpPr/>
            <p:nvPr/>
          </p:nvSpPr>
          <p:spPr>
            <a:xfrm>
              <a:off x="535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13"/>
            <p:cNvSpPr/>
            <p:nvPr/>
          </p:nvSpPr>
          <p:spPr>
            <a:xfrm>
              <a:off x="545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13"/>
            <p:cNvSpPr/>
            <p:nvPr/>
          </p:nvSpPr>
          <p:spPr>
            <a:xfrm>
              <a:off x="556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13"/>
            <p:cNvSpPr/>
            <p:nvPr/>
          </p:nvSpPr>
          <p:spPr>
            <a:xfrm>
              <a:off x="566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13"/>
            <p:cNvSpPr/>
            <p:nvPr/>
          </p:nvSpPr>
          <p:spPr>
            <a:xfrm>
              <a:off x="57644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13"/>
            <p:cNvSpPr/>
            <p:nvPr/>
          </p:nvSpPr>
          <p:spPr>
            <a:xfrm>
              <a:off x="586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13"/>
            <p:cNvSpPr/>
            <p:nvPr/>
          </p:nvSpPr>
          <p:spPr>
            <a:xfrm>
              <a:off x="596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13"/>
            <p:cNvSpPr/>
            <p:nvPr/>
          </p:nvSpPr>
          <p:spPr>
            <a:xfrm>
              <a:off x="606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13"/>
            <p:cNvSpPr/>
            <p:nvPr/>
          </p:nvSpPr>
          <p:spPr>
            <a:xfrm>
              <a:off x="61710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13"/>
            <p:cNvSpPr/>
            <p:nvPr/>
          </p:nvSpPr>
          <p:spPr>
            <a:xfrm>
              <a:off x="627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13"/>
            <p:cNvSpPr/>
            <p:nvPr/>
          </p:nvSpPr>
          <p:spPr>
            <a:xfrm>
              <a:off x="637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13"/>
            <p:cNvSpPr/>
            <p:nvPr/>
          </p:nvSpPr>
          <p:spPr>
            <a:xfrm>
              <a:off x="64755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13"/>
            <p:cNvSpPr/>
            <p:nvPr/>
          </p:nvSpPr>
          <p:spPr>
            <a:xfrm>
              <a:off x="657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13"/>
            <p:cNvSpPr/>
            <p:nvPr/>
          </p:nvSpPr>
          <p:spPr>
            <a:xfrm>
              <a:off x="667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13"/>
            <p:cNvSpPr/>
            <p:nvPr/>
          </p:nvSpPr>
          <p:spPr>
            <a:xfrm>
              <a:off x="678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13"/>
            <p:cNvSpPr/>
            <p:nvPr/>
          </p:nvSpPr>
          <p:spPr>
            <a:xfrm>
              <a:off x="6881800" y="1045800"/>
              <a:ext cx="52700" cy="52400"/>
            </a:xfrm>
            <a:custGeom>
              <a:rect b="b" l="l" r="r" t="t"/>
              <a:pathLst>
                <a:path extrusionOk="0" h="2096" w="2108">
                  <a:moveTo>
                    <a:pt x="1060" y="0"/>
                  </a:moveTo>
                  <a:cubicBezTo>
                    <a:pt x="477" y="0"/>
                    <a:pt x="1" y="477"/>
                    <a:pt x="1" y="1048"/>
                  </a:cubicBezTo>
                  <a:cubicBezTo>
                    <a:pt x="1"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13"/>
            <p:cNvSpPr/>
            <p:nvPr/>
          </p:nvSpPr>
          <p:spPr>
            <a:xfrm>
              <a:off x="698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13"/>
            <p:cNvSpPr/>
            <p:nvPr/>
          </p:nvSpPr>
          <p:spPr>
            <a:xfrm>
              <a:off x="708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13"/>
            <p:cNvSpPr/>
            <p:nvPr/>
          </p:nvSpPr>
          <p:spPr>
            <a:xfrm>
              <a:off x="7186600" y="1045800"/>
              <a:ext cx="52400" cy="52400"/>
            </a:xfrm>
            <a:custGeom>
              <a:rect b="b" l="l" r="r" t="t"/>
              <a:pathLst>
                <a:path extrusionOk="0" h="2096" w="2096">
                  <a:moveTo>
                    <a:pt x="1048" y="0"/>
                  </a:moveTo>
                  <a:cubicBezTo>
                    <a:pt x="477" y="0"/>
                    <a:pt x="1" y="477"/>
                    <a:pt x="1" y="1048"/>
                  </a:cubicBezTo>
                  <a:cubicBezTo>
                    <a:pt x="1"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13"/>
            <p:cNvSpPr/>
            <p:nvPr/>
          </p:nvSpPr>
          <p:spPr>
            <a:xfrm>
              <a:off x="728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13"/>
            <p:cNvSpPr/>
            <p:nvPr/>
          </p:nvSpPr>
          <p:spPr>
            <a:xfrm>
              <a:off x="27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13"/>
            <p:cNvSpPr/>
            <p:nvPr/>
          </p:nvSpPr>
          <p:spPr>
            <a:xfrm>
              <a:off x="3807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13"/>
            <p:cNvSpPr/>
            <p:nvPr/>
          </p:nvSpPr>
          <p:spPr>
            <a:xfrm>
              <a:off x="4825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13"/>
            <p:cNvSpPr/>
            <p:nvPr/>
          </p:nvSpPr>
          <p:spPr>
            <a:xfrm>
              <a:off x="58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13"/>
            <p:cNvSpPr/>
            <p:nvPr/>
          </p:nvSpPr>
          <p:spPr>
            <a:xfrm>
              <a:off x="68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13"/>
            <p:cNvSpPr/>
            <p:nvPr/>
          </p:nvSpPr>
          <p:spPr>
            <a:xfrm>
              <a:off x="7873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13"/>
            <p:cNvSpPr/>
            <p:nvPr/>
          </p:nvSpPr>
          <p:spPr>
            <a:xfrm>
              <a:off x="8888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13"/>
            <p:cNvSpPr/>
            <p:nvPr/>
          </p:nvSpPr>
          <p:spPr>
            <a:xfrm>
              <a:off x="99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13"/>
            <p:cNvSpPr/>
            <p:nvPr/>
          </p:nvSpPr>
          <p:spPr>
            <a:xfrm>
              <a:off x="10918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13"/>
            <p:cNvSpPr/>
            <p:nvPr/>
          </p:nvSpPr>
          <p:spPr>
            <a:xfrm>
              <a:off x="11936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13"/>
            <p:cNvSpPr/>
            <p:nvPr/>
          </p:nvSpPr>
          <p:spPr>
            <a:xfrm>
              <a:off x="12951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13"/>
            <p:cNvSpPr/>
            <p:nvPr/>
          </p:nvSpPr>
          <p:spPr>
            <a:xfrm>
              <a:off x="13966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13"/>
            <p:cNvSpPr/>
            <p:nvPr/>
          </p:nvSpPr>
          <p:spPr>
            <a:xfrm>
              <a:off x="1498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13"/>
            <p:cNvSpPr/>
            <p:nvPr/>
          </p:nvSpPr>
          <p:spPr>
            <a:xfrm>
              <a:off x="15999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13"/>
            <p:cNvSpPr/>
            <p:nvPr/>
          </p:nvSpPr>
          <p:spPr>
            <a:xfrm>
              <a:off x="1701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13"/>
            <p:cNvSpPr/>
            <p:nvPr/>
          </p:nvSpPr>
          <p:spPr>
            <a:xfrm>
              <a:off x="18029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13"/>
            <p:cNvSpPr/>
            <p:nvPr/>
          </p:nvSpPr>
          <p:spPr>
            <a:xfrm>
              <a:off x="19044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13"/>
            <p:cNvSpPr/>
            <p:nvPr/>
          </p:nvSpPr>
          <p:spPr>
            <a:xfrm>
              <a:off x="20062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13"/>
            <p:cNvSpPr/>
            <p:nvPr/>
          </p:nvSpPr>
          <p:spPr>
            <a:xfrm>
              <a:off x="210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13"/>
            <p:cNvSpPr/>
            <p:nvPr/>
          </p:nvSpPr>
          <p:spPr>
            <a:xfrm>
              <a:off x="220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13"/>
            <p:cNvSpPr/>
            <p:nvPr/>
          </p:nvSpPr>
          <p:spPr>
            <a:xfrm>
              <a:off x="23110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13"/>
            <p:cNvSpPr/>
            <p:nvPr/>
          </p:nvSpPr>
          <p:spPr>
            <a:xfrm>
              <a:off x="241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13"/>
            <p:cNvSpPr/>
            <p:nvPr/>
          </p:nvSpPr>
          <p:spPr>
            <a:xfrm>
              <a:off x="251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13"/>
            <p:cNvSpPr/>
            <p:nvPr/>
          </p:nvSpPr>
          <p:spPr>
            <a:xfrm>
              <a:off x="261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13"/>
            <p:cNvSpPr/>
            <p:nvPr/>
          </p:nvSpPr>
          <p:spPr>
            <a:xfrm>
              <a:off x="271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13"/>
            <p:cNvSpPr/>
            <p:nvPr/>
          </p:nvSpPr>
          <p:spPr>
            <a:xfrm>
              <a:off x="281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13"/>
            <p:cNvSpPr/>
            <p:nvPr/>
          </p:nvSpPr>
          <p:spPr>
            <a:xfrm>
              <a:off x="292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13"/>
            <p:cNvSpPr/>
            <p:nvPr/>
          </p:nvSpPr>
          <p:spPr>
            <a:xfrm>
              <a:off x="302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13"/>
            <p:cNvSpPr/>
            <p:nvPr/>
          </p:nvSpPr>
          <p:spPr>
            <a:xfrm>
              <a:off x="312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13"/>
            <p:cNvSpPr/>
            <p:nvPr/>
          </p:nvSpPr>
          <p:spPr>
            <a:xfrm>
              <a:off x="322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13"/>
            <p:cNvSpPr/>
            <p:nvPr/>
          </p:nvSpPr>
          <p:spPr>
            <a:xfrm>
              <a:off x="33266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13"/>
            <p:cNvSpPr/>
            <p:nvPr/>
          </p:nvSpPr>
          <p:spPr>
            <a:xfrm>
              <a:off x="342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13"/>
            <p:cNvSpPr/>
            <p:nvPr/>
          </p:nvSpPr>
          <p:spPr>
            <a:xfrm>
              <a:off x="352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13"/>
            <p:cNvSpPr/>
            <p:nvPr/>
          </p:nvSpPr>
          <p:spPr>
            <a:xfrm>
              <a:off x="363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13"/>
            <p:cNvSpPr/>
            <p:nvPr/>
          </p:nvSpPr>
          <p:spPr>
            <a:xfrm>
              <a:off x="373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13"/>
            <p:cNvSpPr/>
            <p:nvPr/>
          </p:nvSpPr>
          <p:spPr>
            <a:xfrm>
              <a:off x="3834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13"/>
            <p:cNvSpPr/>
            <p:nvPr/>
          </p:nvSpPr>
          <p:spPr>
            <a:xfrm>
              <a:off x="393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13"/>
            <p:cNvSpPr/>
            <p:nvPr/>
          </p:nvSpPr>
          <p:spPr>
            <a:xfrm>
              <a:off x="403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13"/>
            <p:cNvSpPr/>
            <p:nvPr/>
          </p:nvSpPr>
          <p:spPr>
            <a:xfrm>
              <a:off x="413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13"/>
            <p:cNvSpPr/>
            <p:nvPr/>
          </p:nvSpPr>
          <p:spPr>
            <a:xfrm>
              <a:off x="42407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13"/>
            <p:cNvSpPr/>
            <p:nvPr/>
          </p:nvSpPr>
          <p:spPr>
            <a:xfrm>
              <a:off x="434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13"/>
            <p:cNvSpPr/>
            <p:nvPr/>
          </p:nvSpPr>
          <p:spPr>
            <a:xfrm>
              <a:off x="444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13"/>
            <p:cNvSpPr/>
            <p:nvPr/>
          </p:nvSpPr>
          <p:spPr>
            <a:xfrm>
              <a:off x="45455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13"/>
            <p:cNvSpPr/>
            <p:nvPr/>
          </p:nvSpPr>
          <p:spPr>
            <a:xfrm>
              <a:off x="464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13"/>
            <p:cNvSpPr/>
            <p:nvPr/>
          </p:nvSpPr>
          <p:spPr>
            <a:xfrm>
              <a:off x="474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13"/>
            <p:cNvSpPr/>
            <p:nvPr/>
          </p:nvSpPr>
          <p:spPr>
            <a:xfrm>
              <a:off x="485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13"/>
            <p:cNvSpPr/>
            <p:nvPr/>
          </p:nvSpPr>
          <p:spPr>
            <a:xfrm>
              <a:off x="495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13"/>
            <p:cNvSpPr/>
            <p:nvPr/>
          </p:nvSpPr>
          <p:spPr>
            <a:xfrm>
              <a:off x="505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13"/>
            <p:cNvSpPr/>
            <p:nvPr/>
          </p:nvSpPr>
          <p:spPr>
            <a:xfrm>
              <a:off x="515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13"/>
            <p:cNvSpPr/>
            <p:nvPr/>
          </p:nvSpPr>
          <p:spPr>
            <a:xfrm>
              <a:off x="52566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13"/>
            <p:cNvSpPr/>
            <p:nvPr/>
          </p:nvSpPr>
          <p:spPr>
            <a:xfrm>
              <a:off x="535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13"/>
            <p:cNvSpPr/>
            <p:nvPr/>
          </p:nvSpPr>
          <p:spPr>
            <a:xfrm>
              <a:off x="545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13"/>
            <p:cNvSpPr/>
            <p:nvPr/>
          </p:nvSpPr>
          <p:spPr>
            <a:xfrm>
              <a:off x="556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13"/>
            <p:cNvSpPr/>
            <p:nvPr/>
          </p:nvSpPr>
          <p:spPr>
            <a:xfrm>
              <a:off x="566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13"/>
            <p:cNvSpPr/>
            <p:nvPr/>
          </p:nvSpPr>
          <p:spPr>
            <a:xfrm>
              <a:off x="57644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13"/>
            <p:cNvSpPr/>
            <p:nvPr/>
          </p:nvSpPr>
          <p:spPr>
            <a:xfrm>
              <a:off x="586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13"/>
            <p:cNvSpPr/>
            <p:nvPr/>
          </p:nvSpPr>
          <p:spPr>
            <a:xfrm>
              <a:off x="596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13"/>
            <p:cNvSpPr/>
            <p:nvPr/>
          </p:nvSpPr>
          <p:spPr>
            <a:xfrm>
              <a:off x="606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13"/>
            <p:cNvSpPr/>
            <p:nvPr/>
          </p:nvSpPr>
          <p:spPr>
            <a:xfrm>
              <a:off x="61710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13"/>
            <p:cNvSpPr/>
            <p:nvPr/>
          </p:nvSpPr>
          <p:spPr>
            <a:xfrm>
              <a:off x="627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13"/>
            <p:cNvSpPr/>
            <p:nvPr/>
          </p:nvSpPr>
          <p:spPr>
            <a:xfrm>
              <a:off x="637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13"/>
            <p:cNvSpPr/>
            <p:nvPr/>
          </p:nvSpPr>
          <p:spPr>
            <a:xfrm>
              <a:off x="64755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13"/>
            <p:cNvSpPr/>
            <p:nvPr/>
          </p:nvSpPr>
          <p:spPr>
            <a:xfrm>
              <a:off x="657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13"/>
            <p:cNvSpPr/>
            <p:nvPr/>
          </p:nvSpPr>
          <p:spPr>
            <a:xfrm>
              <a:off x="667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13"/>
            <p:cNvSpPr/>
            <p:nvPr/>
          </p:nvSpPr>
          <p:spPr>
            <a:xfrm>
              <a:off x="678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13"/>
            <p:cNvSpPr/>
            <p:nvPr/>
          </p:nvSpPr>
          <p:spPr>
            <a:xfrm>
              <a:off x="6881800" y="1200875"/>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13"/>
            <p:cNvSpPr/>
            <p:nvPr/>
          </p:nvSpPr>
          <p:spPr>
            <a:xfrm>
              <a:off x="698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13"/>
            <p:cNvSpPr/>
            <p:nvPr/>
          </p:nvSpPr>
          <p:spPr>
            <a:xfrm>
              <a:off x="708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13"/>
            <p:cNvSpPr/>
            <p:nvPr/>
          </p:nvSpPr>
          <p:spPr>
            <a:xfrm>
              <a:off x="7186600" y="1200875"/>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13"/>
            <p:cNvSpPr/>
            <p:nvPr/>
          </p:nvSpPr>
          <p:spPr>
            <a:xfrm>
              <a:off x="728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13"/>
            <p:cNvSpPr/>
            <p:nvPr/>
          </p:nvSpPr>
          <p:spPr>
            <a:xfrm>
              <a:off x="27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13"/>
            <p:cNvSpPr/>
            <p:nvPr/>
          </p:nvSpPr>
          <p:spPr>
            <a:xfrm>
              <a:off x="3807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13"/>
            <p:cNvSpPr/>
            <p:nvPr/>
          </p:nvSpPr>
          <p:spPr>
            <a:xfrm>
              <a:off x="4825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13"/>
            <p:cNvSpPr/>
            <p:nvPr/>
          </p:nvSpPr>
          <p:spPr>
            <a:xfrm>
              <a:off x="58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13"/>
            <p:cNvSpPr/>
            <p:nvPr/>
          </p:nvSpPr>
          <p:spPr>
            <a:xfrm>
              <a:off x="68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13"/>
            <p:cNvSpPr/>
            <p:nvPr/>
          </p:nvSpPr>
          <p:spPr>
            <a:xfrm>
              <a:off x="7873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13"/>
            <p:cNvSpPr/>
            <p:nvPr/>
          </p:nvSpPr>
          <p:spPr>
            <a:xfrm>
              <a:off x="8888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13"/>
            <p:cNvSpPr/>
            <p:nvPr/>
          </p:nvSpPr>
          <p:spPr>
            <a:xfrm>
              <a:off x="99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13"/>
            <p:cNvSpPr/>
            <p:nvPr/>
          </p:nvSpPr>
          <p:spPr>
            <a:xfrm>
              <a:off x="10918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13"/>
            <p:cNvSpPr/>
            <p:nvPr/>
          </p:nvSpPr>
          <p:spPr>
            <a:xfrm>
              <a:off x="11936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13"/>
            <p:cNvSpPr/>
            <p:nvPr/>
          </p:nvSpPr>
          <p:spPr>
            <a:xfrm>
              <a:off x="12951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13"/>
            <p:cNvSpPr/>
            <p:nvPr/>
          </p:nvSpPr>
          <p:spPr>
            <a:xfrm>
              <a:off x="13966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13"/>
            <p:cNvSpPr/>
            <p:nvPr/>
          </p:nvSpPr>
          <p:spPr>
            <a:xfrm>
              <a:off x="1498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13"/>
            <p:cNvSpPr/>
            <p:nvPr/>
          </p:nvSpPr>
          <p:spPr>
            <a:xfrm>
              <a:off x="15999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13"/>
            <p:cNvSpPr/>
            <p:nvPr/>
          </p:nvSpPr>
          <p:spPr>
            <a:xfrm>
              <a:off x="1701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13"/>
            <p:cNvSpPr/>
            <p:nvPr/>
          </p:nvSpPr>
          <p:spPr>
            <a:xfrm>
              <a:off x="18029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13"/>
            <p:cNvSpPr/>
            <p:nvPr/>
          </p:nvSpPr>
          <p:spPr>
            <a:xfrm>
              <a:off x="19044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13"/>
            <p:cNvSpPr/>
            <p:nvPr/>
          </p:nvSpPr>
          <p:spPr>
            <a:xfrm>
              <a:off x="20062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13"/>
            <p:cNvSpPr/>
            <p:nvPr/>
          </p:nvSpPr>
          <p:spPr>
            <a:xfrm>
              <a:off x="210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13"/>
            <p:cNvSpPr/>
            <p:nvPr/>
          </p:nvSpPr>
          <p:spPr>
            <a:xfrm>
              <a:off x="220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13"/>
            <p:cNvSpPr/>
            <p:nvPr/>
          </p:nvSpPr>
          <p:spPr>
            <a:xfrm>
              <a:off x="23110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13"/>
            <p:cNvSpPr/>
            <p:nvPr/>
          </p:nvSpPr>
          <p:spPr>
            <a:xfrm>
              <a:off x="241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13"/>
            <p:cNvSpPr/>
            <p:nvPr/>
          </p:nvSpPr>
          <p:spPr>
            <a:xfrm>
              <a:off x="251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13"/>
            <p:cNvSpPr/>
            <p:nvPr/>
          </p:nvSpPr>
          <p:spPr>
            <a:xfrm>
              <a:off x="261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13"/>
            <p:cNvSpPr/>
            <p:nvPr/>
          </p:nvSpPr>
          <p:spPr>
            <a:xfrm>
              <a:off x="271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13"/>
            <p:cNvSpPr/>
            <p:nvPr/>
          </p:nvSpPr>
          <p:spPr>
            <a:xfrm>
              <a:off x="281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13"/>
            <p:cNvSpPr/>
            <p:nvPr/>
          </p:nvSpPr>
          <p:spPr>
            <a:xfrm>
              <a:off x="292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13"/>
            <p:cNvSpPr/>
            <p:nvPr/>
          </p:nvSpPr>
          <p:spPr>
            <a:xfrm>
              <a:off x="302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13"/>
            <p:cNvSpPr/>
            <p:nvPr/>
          </p:nvSpPr>
          <p:spPr>
            <a:xfrm>
              <a:off x="312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13"/>
            <p:cNvSpPr/>
            <p:nvPr/>
          </p:nvSpPr>
          <p:spPr>
            <a:xfrm>
              <a:off x="322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13"/>
            <p:cNvSpPr/>
            <p:nvPr/>
          </p:nvSpPr>
          <p:spPr>
            <a:xfrm>
              <a:off x="33266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13"/>
            <p:cNvSpPr/>
            <p:nvPr/>
          </p:nvSpPr>
          <p:spPr>
            <a:xfrm>
              <a:off x="342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13"/>
            <p:cNvSpPr/>
            <p:nvPr/>
          </p:nvSpPr>
          <p:spPr>
            <a:xfrm>
              <a:off x="352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13"/>
            <p:cNvSpPr/>
            <p:nvPr/>
          </p:nvSpPr>
          <p:spPr>
            <a:xfrm>
              <a:off x="363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13"/>
            <p:cNvSpPr/>
            <p:nvPr/>
          </p:nvSpPr>
          <p:spPr>
            <a:xfrm>
              <a:off x="373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13"/>
            <p:cNvSpPr/>
            <p:nvPr/>
          </p:nvSpPr>
          <p:spPr>
            <a:xfrm>
              <a:off x="3834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13"/>
            <p:cNvSpPr/>
            <p:nvPr/>
          </p:nvSpPr>
          <p:spPr>
            <a:xfrm>
              <a:off x="393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13"/>
            <p:cNvSpPr/>
            <p:nvPr/>
          </p:nvSpPr>
          <p:spPr>
            <a:xfrm>
              <a:off x="403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13"/>
            <p:cNvSpPr/>
            <p:nvPr/>
          </p:nvSpPr>
          <p:spPr>
            <a:xfrm>
              <a:off x="413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13"/>
            <p:cNvSpPr/>
            <p:nvPr/>
          </p:nvSpPr>
          <p:spPr>
            <a:xfrm>
              <a:off x="42407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13"/>
            <p:cNvSpPr/>
            <p:nvPr/>
          </p:nvSpPr>
          <p:spPr>
            <a:xfrm>
              <a:off x="434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13"/>
            <p:cNvSpPr/>
            <p:nvPr/>
          </p:nvSpPr>
          <p:spPr>
            <a:xfrm>
              <a:off x="444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13"/>
            <p:cNvSpPr/>
            <p:nvPr/>
          </p:nvSpPr>
          <p:spPr>
            <a:xfrm>
              <a:off x="45455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13"/>
            <p:cNvSpPr/>
            <p:nvPr/>
          </p:nvSpPr>
          <p:spPr>
            <a:xfrm>
              <a:off x="464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13"/>
            <p:cNvSpPr/>
            <p:nvPr/>
          </p:nvSpPr>
          <p:spPr>
            <a:xfrm>
              <a:off x="474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13"/>
            <p:cNvSpPr/>
            <p:nvPr/>
          </p:nvSpPr>
          <p:spPr>
            <a:xfrm>
              <a:off x="485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13"/>
            <p:cNvSpPr/>
            <p:nvPr/>
          </p:nvSpPr>
          <p:spPr>
            <a:xfrm>
              <a:off x="495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13"/>
            <p:cNvSpPr/>
            <p:nvPr/>
          </p:nvSpPr>
          <p:spPr>
            <a:xfrm>
              <a:off x="505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13"/>
            <p:cNvSpPr/>
            <p:nvPr/>
          </p:nvSpPr>
          <p:spPr>
            <a:xfrm>
              <a:off x="515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13"/>
            <p:cNvSpPr/>
            <p:nvPr/>
          </p:nvSpPr>
          <p:spPr>
            <a:xfrm>
              <a:off x="52566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13"/>
            <p:cNvSpPr/>
            <p:nvPr/>
          </p:nvSpPr>
          <p:spPr>
            <a:xfrm>
              <a:off x="535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13"/>
            <p:cNvSpPr/>
            <p:nvPr/>
          </p:nvSpPr>
          <p:spPr>
            <a:xfrm>
              <a:off x="545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13"/>
            <p:cNvSpPr/>
            <p:nvPr/>
          </p:nvSpPr>
          <p:spPr>
            <a:xfrm>
              <a:off x="556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13"/>
            <p:cNvSpPr/>
            <p:nvPr/>
          </p:nvSpPr>
          <p:spPr>
            <a:xfrm>
              <a:off x="566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13"/>
            <p:cNvSpPr/>
            <p:nvPr/>
          </p:nvSpPr>
          <p:spPr>
            <a:xfrm>
              <a:off x="57644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13"/>
            <p:cNvSpPr/>
            <p:nvPr/>
          </p:nvSpPr>
          <p:spPr>
            <a:xfrm>
              <a:off x="586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13"/>
            <p:cNvSpPr/>
            <p:nvPr/>
          </p:nvSpPr>
          <p:spPr>
            <a:xfrm>
              <a:off x="596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13"/>
            <p:cNvSpPr/>
            <p:nvPr/>
          </p:nvSpPr>
          <p:spPr>
            <a:xfrm>
              <a:off x="606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13"/>
            <p:cNvSpPr/>
            <p:nvPr/>
          </p:nvSpPr>
          <p:spPr>
            <a:xfrm>
              <a:off x="61710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13"/>
            <p:cNvSpPr/>
            <p:nvPr/>
          </p:nvSpPr>
          <p:spPr>
            <a:xfrm>
              <a:off x="627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13"/>
            <p:cNvSpPr/>
            <p:nvPr/>
          </p:nvSpPr>
          <p:spPr>
            <a:xfrm>
              <a:off x="637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13"/>
            <p:cNvSpPr/>
            <p:nvPr/>
          </p:nvSpPr>
          <p:spPr>
            <a:xfrm>
              <a:off x="64755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13"/>
            <p:cNvSpPr/>
            <p:nvPr/>
          </p:nvSpPr>
          <p:spPr>
            <a:xfrm>
              <a:off x="657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13"/>
            <p:cNvSpPr/>
            <p:nvPr/>
          </p:nvSpPr>
          <p:spPr>
            <a:xfrm>
              <a:off x="667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13"/>
            <p:cNvSpPr/>
            <p:nvPr/>
          </p:nvSpPr>
          <p:spPr>
            <a:xfrm>
              <a:off x="678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13"/>
            <p:cNvSpPr/>
            <p:nvPr/>
          </p:nvSpPr>
          <p:spPr>
            <a:xfrm>
              <a:off x="6881800" y="1355950"/>
              <a:ext cx="52700" cy="52700"/>
            </a:xfrm>
            <a:custGeom>
              <a:rect b="b" l="l" r="r" t="t"/>
              <a:pathLst>
                <a:path extrusionOk="0" h="2108"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13"/>
            <p:cNvSpPr/>
            <p:nvPr/>
          </p:nvSpPr>
          <p:spPr>
            <a:xfrm>
              <a:off x="698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13"/>
            <p:cNvSpPr/>
            <p:nvPr/>
          </p:nvSpPr>
          <p:spPr>
            <a:xfrm>
              <a:off x="708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13"/>
            <p:cNvSpPr/>
            <p:nvPr/>
          </p:nvSpPr>
          <p:spPr>
            <a:xfrm>
              <a:off x="7186600" y="1355950"/>
              <a:ext cx="52400" cy="52700"/>
            </a:xfrm>
            <a:custGeom>
              <a:rect b="b" l="l" r="r" t="t"/>
              <a:pathLst>
                <a:path extrusionOk="0" h="2108"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13"/>
            <p:cNvSpPr/>
            <p:nvPr/>
          </p:nvSpPr>
          <p:spPr>
            <a:xfrm>
              <a:off x="728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13"/>
            <p:cNvSpPr/>
            <p:nvPr/>
          </p:nvSpPr>
          <p:spPr>
            <a:xfrm>
              <a:off x="27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13"/>
            <p:cNvSpPr/>
            <p:nvPr/>
          </p:nvSpPr>
          <p:spPr>
            <a:xfrm>
              <a:off x="3807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13"/>
            <p:cNvSpPr/>
            <p:nvPr/>
          </p:nvSpPr>
          <p:spPr>
            <a:xfrm>
              <a:off x="4825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13"/>
            <p:cNvSpPr/>
            <p:nvPr/>
          </p:nvSpPr>
          <p:spPr>
            <a:xfrm>
              <a:off x="58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13"/>
            <p:cNvSpPr/>
            <p:nvPr/>
          </p:nvSpPr>
          <p:spPr>
            <a:xfrm>
              <a:off x="68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13"/>
            <p:cNvSpPr/>
            <p:nvPr/>
          </p:nvSpPr>
          <p:spPr>
            <a:xfrm>
              <a:off x="7873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13"/>
            <p:cNvSpPr/>
            <p:nvPr/>
          </p:nvSpPr>
          <p:spPr>
            <a:xfrm>
              <a:off x="8888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13"/>
            <p:cNvSpPr/>
            <p:nvPr/>
          </p:nvSpPr>
          <p:spPr>
            <a:xfrm>
              <a:off x="99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13"/>
            <p:cNvSpPr/>
            <p:nvPr/>
          </p:nvSpPr>
          <p:spPr>
            <a:xfrm>
              <a:off x="10918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13"/>
            <p:cNvSpPr/>
            <p:nvPr/>
          </p:nvSpPr>
          <p:spPr>
            <a:xfrm>
              <a:off x="11936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13"/>
            <p:cNvSpPr/>
            <p:nvPr/>
          </p:nvSpPr>
          <p:spPr>
            <a:xfrm>
              <a:off x="12951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13"/>
            <p:cNvSpPr/>
            <p:nvPr/>
          </p:nvSpPr>
          <p:spPr>
            <a:xfrm>
              <a:off x="13966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13"/>
            <p:cNvSpPr/>
            <p:nvPr/>
          </p:nvSpPr>
          <p:spPr>
            <a:xfrm>
              <a:off x="1498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13"/>
            <p:cNvSpPr/>
            <p:nvPr/>
          </p:nvSpPr>
          <p:spPr>
            <a:xfrm>
              <a:off x="15999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13"/>
            <p:cNvSpPr/>
            <p:nvPr/>
          </p:nvSpPr>
          <p:spPr>
            <a:xfrm>
              <a:off x="1701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13"/>
            <p:cNvSpPr/>
            <p:nvPr/>
          </p:nvSpPr>
          <p:spPr>
            <a:xfrm>
              <a:off x="18029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13"/>
            <p:cNvSpPr/>
            <p:nvPr/>
          </p:nvSpPr>
          <p:spPr>
            <a:xfrm>
              <a:off x="19044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13"/>
            <p:cNvSpPr/>
            <p:nvPr/>
          </p:nvSpPr>
          <p:spPr>
            <a:xfrm>
              <a:off x="20062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13"/>
            <p:cNvSpPr/>
            <p:nvPr/>
          </p:nvSpPr>
          <p:spPr>
            <a:xfrm>
              <a:off x="210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13"/>
            <p:cNvSpPr/>
            <p:nvPr/>
          </p:nvSpPr>
          <p:spPr>
            <a:xfrm>
              <a:off x="220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13"/>
            <p:cNvSpPr/>
            <p:nvPr/>
          </p:nvSpPr>
          <p:spPr>
            <a:xfrm>
              <a:off x="23110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13"/>
            <p:cNvSpPr/>
            <p:nvPr/>
          </p:nvSpPr>
          <p:spPr>
            <a:xfrm>
              <a:off x="241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13"/>
            <p:cNvSpPr/>
            <p:nvPr/>
          </p:nvSpPr>
          <p:spPr>
            <a:xfrm>
              <a:off x="251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13"/>
            <p:cNvSpPr/>
            <p:nvPr/>
          </p:nvSpPr>
          <p:spPr>
            <a:xfrm>
              <a:off x="261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13"/>
            <p:cNvSpPr/>
            <p:nvPr/>
          </p:nvSpPr>
          <p:spPr>
            <a:xfrm>
              <a:off x="271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13"/>
            <p:cNvSpPr/>
            <p:nvPr/>
          </p:nvSpPr>
          <p:spPr>
            <a:xfrm>
              <a:off x="281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13"/>
            <p:cNvSpPr/>
            <p:nvPr/>
          </p:nvSpPr>
          <p:spPr>
            <a:xfrm>
              <a:off x="292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13"/>
            <p:cNvSpPr/>
            <p:nvPr/>
          </p:nvSpPr>
          <p:spPr>
            <a:xfrm>
              <a:off x="302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13"/>
            <p:cNvSpPr/>
            <p:nvPr/>
          </p:nvSpPr>
          <p:spPr>
            <a:xfrm>
              <a:off x="312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13"/>
            <p:cNvSpPr/>
            <p:nvPr/>
          </p:nvSpPr>
          <p:spPr>
            <a:xfrm>
              <a:off x="322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13"/>
            <p:cNvSpPr/>
            <p:nvPr/>
          </p:nvSpPr>
          <p:spPr>
            <a:xfrm>
              <a:off x="33266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13"/>
            <p:cNvSpPr/>
            <p:nvPr/>
          </p:nvSpPr>
          <p:spPr>
            <a:xfrm>
              <a:off x="342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13"/>
            <p:cNvSpPr/>
            <p:nvPr/>
          </p:nvSpPr>
          <p:spPr>
            <a:xfrm>
              <a:off x="352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13"/>
            <p:cNvSpPr/>
            <p:nvPr/>
          </p:nvSpPr>
          <p:spPr>
            <a:xfrm>
              <a:off x="363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13"/>
            <p:cNvSpPr/>
            <p:nvPr/>
          </p:nvSpPr>
          <p:spPr>
            <a:xfrm>
              <a:off x="373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13"/>
            <p:cNvSpPr/>
            <p:nvPr/>
          </p:nvSpPr>
          <p:spPr>
            <a:xfrm>
              <a:off x="3834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13"/>
            <p:cNvSpPr/>
            <p:nvPr/>
          </p:nvSpPr>
          <p:spPr>
            <a:xfrm>
              <a:off x="393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13"/>
            <p:cNvSpPr/>
            <p:nvPr/>
          </p:nvSpPr>
          <p:spPr>
            <a:xfrm>
              <a:off x="403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13"/>
            <p:cNvSpPr/>
            <p:nvPr/>
          </p:nvSpPr>
          <p:spPr>
            <a:xfrm>
              <a:off x="413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13"/>
            <p:cNvSpPr/>
            <p:nvPr/>
          </p:nvSpPr>
          <p:spPr>
            <a:xfrm>
              <a:off x="42407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13"/>
            <p:cNvSpPr/>
            <p:nvPr/>
          </p:nvSpPr>
          <p:spPr>
            <a:xfrm>
              <a:off x="434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13"/>
            <p:cNvSpPr/>
            <p:nvPr/>
          </p:nvSpPr>
          <p:spPr>
            <a:xfrm>
              <a:off x="444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13"/>
            <p:cNvSpPr/>
            <p:nvPr/>
          </p:nvSpPr>
          <p:spPr>
            <a:xfrm>
              <a:off x="45455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13"/>
            <p:cNvSpPr/>
            <p:nvPr/>
          </p:nvSpPr>
          <p:spPr>
            <a:xfrm>
              <a:off x="464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13"/>
            <p:cNvSpPr/>
            <p:nvPr/>
          </p:nvSpPr>
          <p:spPr>
            <a:xfrm>
              <a:off x="474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13"/>
            <p:cNvSpPr/>
            <p:nvPr/>
          </p:nvSpPr>
          <p:spPr>
            <a:xfrm>
              <a:off x="485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13"/>
            <p:cNvSpPr/>
            <p:nvPr/>
          </p:nvSpPr>
          <p:spPr>
            <a:xfrm>
              <a:off x="495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13"/>
            <p:cNvSpPr/>
            <p:nvPr/>
          </p:nvSpPr>
          <p:spPr>
            <a:xfrm>
              <a:off x="505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13"/>
            <p:cNvSpPr/>
            <p:nvPr/>
          </p:nvSpPr>
          <p:spPr>
            <a:xfrm>
              <a:off x="515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13"/>
            <p:cNvSpPr/>
            <p:nvPr/>
          </p:nvSpPr>
          <p:spPr>
            <a:xfrm>
              <a:off x="52566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13"/>
            <p:cNvSpPr/>
            <p:nvPr/>
          </p:nvSpPr>
          <p:spPr>
            <a:xfrm>
              <a:off x="535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13"/>
            <p:cNvSpPr/>
            <p:nvPr/>
          </p:nvSpPr>
          <p:spPr>
            <a:xfrm>
              <a:off x="545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13"/>
            <p:cNvSpPr/>
            <p:nvPr/>
          </p:nvSpPr>
          <p:spPr>
            <a:xfrm>
              <a:off x="556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13"/>
            <p:cNvSpPr/>
            <p:nvPr/>
          </p:nvSpPr>
          <p:spPr>
            <a:xfrm>
              <a:off x="566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13"/>
            <p:cNvSpPr/>
            <p:nvPr/>
          </p:nvSpPr>
          <p:spPr>
            <a:xfrm>
              <a:off x="57644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13"/>
            <p:cNvSpPr/>
            <p:nvPr/>
          </p:nvSpPr>
          <p:spPr>
            <a:xfrm>
              <a:off x="586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13"/>
            <p:cNvSpPr/>
            <p:nvPr/>
          </p:nvSpPr>
          <p:spPr>
            <a:xfrm>
              <a:off x="596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13"/>
            <p:cNvSpPr/>
            <p:nvPr/>
          </p:nvSpPr>
          <p:spPr>
            <a:xfrm>
              <a:off x="606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13"/>
            <p:cNvSpPr/>
            <p:nvPr/>
          </p:nvSpPr>
          <p:spPr>
            <a:xfrm>
              <a:off x="61710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13"/>
            <p:cNvSpPr/>
            <p:nvPr/>
          </p:nvSpPr>
          <p:spPr>
            <a:xfrm>
              <a:off x="627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13"/>
            <p:cNvSpPr/>
            <p:nvPr/>
          </p:nvSpPr>
          <p:spPr>
            <a:xfrm>
              <a:off x="637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13"/>
            <p:cNvSpPr/>
            <p:nvPr/>
          </p:nvSpPr>
          <p:spPr>
            <a:xfrm>
              <a:off x="64755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13"/>
            <p:cNvSpPr/>
            <p:nvPr/>
          </p:nvSpPr>
          <p:spPr>
            <a:xfrm>
              <a:off x="657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13"/>
            <p:cNvSpPr/>
            <p:nvPr/>
          </p:nvSpPr>
          <p:spPr>
            <a:xfrm>
              <a:off x="667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13"/>
            <p:cNvSpPr/>
            <p:nvPr/>
          </p:nvSpPr>
          <p:spPr>
            <a:xfrm>
              <a:off x="678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13"/>
            <p:cNvSpPr/>
            <p:nvPr/>
          </p:nvSpPr>
          <p:spPr>
            <a:xfrm>
              <a:off x="6881800" y="1511025"/>
              <a:ext cx="52700" cy="52725"/>
            </a:xfrm>
            <a:custGeom>
              <a:rect b="b" l="l" r="r" t="t"/>
              <a:pathLst>
                <a:path extrusionOk="0" h="2109"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13"/>
            <p:cNvSpPr/>
            <p:nvPr/>
          </p:nvSpPr>
          <p:spPr>
            <a:xfrm>
              <a:off x="698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13"/>
            <p:cNvSpPr/>
            <p:nvPr/>
          </p:nvSpPr>
          <p:spPr>
            <a:xfrm>
              <a:off x="708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13"/>
            <p:cNvSpPr/>
            <p:nvPr/>
          </p:nvSpPr>
          <p:spPr>
            <a:xfrm>
              <a:off x="7186600" y="1511025"/>
              <a:ext cx="52400" cy="52725"/>
            </a:xfrm>
            <a:custGeom>
              <a:rect b="b" l="l" r="r" t="t"/>
              <a:pathLst>
                <a:path extrusionOk="0" h="2109"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13"/>
            <p:cNvSpPr/>
            <p:nvPr/>
          </p:nvSpPr>
          <p:spPr>
            <a:xfrm>
              <a:off x="728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13"/>
            <p:cNvSpPr/>
            <p:nvPr/>
          </p:nvSpPr>
          <p:spPr>
            <a:xfrm>
              <a:off x="27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7" y="1620"/>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13"/>
            <p:cNvSpPr/>
            <p:nvPr/>
          </p:nvSpPr>
          <p:spPr>
            <a:xfrm>
              <a:off x="3807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13"/>
            <p:cNvSpPr/>
            <p:nvPr/>
          </p:nvSpPr>
          <p:spPr>
            <a:xfrm>
              <a:off x="4825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13"/>
            <p:cNvSpPr/>
            <p:nvPr/>
          </p:nvSpPr>
          <p:spPr>
            <a:xfrm>
              <a:off x="58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13"/>
            <p:cNvSpPr/>
            <p:nvPr/>
          </p:nvSpPr>
          <p:spPr>
            <a:xfrm>
              <a:off x="68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13"/>
            <p:cNvSpPr/>
            <p:nvPr/>
          </p:nvSpPr>
          <p:spPr>
            <a:xfrm>
              <a:off x="7873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13"/>
            <p:cNvSpPr/>
            <p:nvPr/>
          </p:nvSpPr>
          <p:spPr>
            <a:xfrm>
              <a:off x="8888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13"/>
            <p:cNvSpPr/>
            <p:nvPr/>
          </p:nvSpPr>
          <p:spPr>
            <a:xfrm>
              <a:off x="99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13"/>
            <p:cNvSpPr/>
            <p:nvPr/>
          </p:nvSpPr>
          <p:spPr>
            <a:xfrm>
              <a:off x="10918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13"/>
            <p:cNvSpPr/>
            <p:nvPr/>
          </p:nvSpPr>
          <p:spPr>
            <a:xfrm>
              <a:off x="11936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13"/>
            <p:cNvSpPr/>
            <p:nvPr/>
          </p:nvSpPr>
          <p:spPr>
            <a:xfrm>
              <a:off x="12951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13"/>
            <p:cNvSpPr/>
            <p:nvPr/>
          </p:nvSpPr>
          <p:spPr>
            <a:xfrm>
              <a:off x="13966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13"/>
            <p:cNvSpPr/>
            <p:nvPr/>
          </p:nvSpPr>
          <p:spPr>
            <a:xfrm>
              <a:off x="1498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13"/>
            <p:cNvSpPr/>
            <p:nvPr/>
          </p:nvSpPr>
          <p:spPr>
            <a:xfrm>
              <a:off x="15999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13"/>
            <p:cNvSpPr/>
            <p:nvPr/>
          </p:nvSpPr>
          <p:spPr>
            <a:xfrm>
              <a:off x="1701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13"/>
            <p:cNvSpPr/>
            <p:nvPr/>
          </p:nvSpPr>
          <p:spPr>
            <a:xfrm>
              <a:off x="18029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13"/>
            <p:cNvSpPr/>
            <p:nvPr/>
          </p:nvSpPr>
          <p:spPr>
            <a:xfrm>
              <a:off x="19044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13"/>
            <p:cNvSpPr/>
            <p:nvPr/>
          </p:nvSpPr>
          <p:spPr>
            <a:xfrm>
              <a:off x="20062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13"/>
            <p:cNvSpPr/>
            <p:nvPr/>
          </p:nvSpPr>
          <p:spPr>
            <a:xfrm>
              <a:off x="210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13"/>
            <p:cNvSpPr/>
            <p:nvPr/>
          </p:nvSpPr>
          <p:spPr>
            <a:xfrm>
              <a:off x="220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13"/>
            <p:cNvSpPr/>
            <p:nvPr/>
          </p:nvSpPr>
          <p:spPr>
            <a:xfrm>
              <a:off x="23110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13"/>
            <p:cNvSpPr/>
            <p:nvPr/>
          </p:nvSpPr>
          <p:spPr>
            <a:xfrm>
              <a:off x="241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13"/>
            <p:cNvSpPr/>
            <p:nvPr/>
          </p:nvSpPr>
          <p:spPr>
            <a:xfrm>
              <a:off x="251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13"/>
            <p:cNvSpPr/>
            <p:nvPr/>
          </p:nvSpPr>
          <p:spPr>
            <a:xfrm>
              <a:off x="261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13"/>
            <p:cNvSpPr/>
            <p:nvPr/>
          </p:nvSpPr>
          <p:spPr>
            <a:xfrm>
              <a:off x="271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13"/>
            <p:cNvSpPr/>
            <p:nvPr/>
          </p:nvSpPr>
          <p:spPr>
            <a:xfrm>
              <a:off x="281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13"/>
            <p:cNvSpPr/>
            <p:nvPr/>
          </p:nvSpPr>
          <p:spPr>
            <a:xfrm>
              <a:off x="292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13"/>
            <p:cNvSpPr/>
            <p:nvPr/>
          </p:nvSpPr>
          <p:spPr>
            <a:xfrm>
              <a:off x="302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13"/>
            <p:cNvSpPr/>
            <p:nvPr/>
          </p:nvSpPr>
          <p:spPr>
            <a:xfrm>
              <a:off x="312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13"/>
            <p:cNvSpPr/>
            <p:nvPr/>
          </p:nvSpPr>
          <p:spPr>
            <a:xfrm>
              <a:off x="322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13"/>
            <p:cNvSpPr/>
            <p:nvPr/>
          </p:nvSpPr>
          <p:spPr>
            <a:xfrm>
              <a:off x="33266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13"/>
            <p:cNvSpPr/>
            <p:nvPr/>
          </p:nvSpPr>
          <p:spPr>
            <a:xfrm>
              <a:off x="342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13"/>
            <p:cNvSpPr/>
            <p:nvPr/>
          </p:nvSpPr>
          <p:spPr>
            <a:xfrm>
              <a:off x="352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13"/>
            <p:cNvSpPr/>
            <p:nvPr/>
          </p:nvSpPr>
          <p:spPr>
            <a:xfrm>
              <a:off x="363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13"/>
            <p:cNvSpPr/>
            <p:nvPr/>
          </p:nvSpPr>
          <p:spPr>
            <a:xfrm>
              <a:off x="373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13"/>
            <p:cNvSpPr/>
            <p:nvPr/>
          </p:nvSpPr>
          <p:spPr>
            <a:xfrm>
              <a:off x="3834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13"/>
            <p:cNvSpPr/>
            <p:nvPr/>
          </p:nvSpPr>
          <p:spPr>
            <a:xfrm>
              <a:off x="393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13"/>
            <p:cNvSpPr/>
            <p:nvPr/>
          </p:nvSpPr>
          <p:spPr>
            <a:xfrm>
              <a:off x="403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13"/>
            <p:cNvSpPr/>
            <p:nvPr/>
          </p:nvSpPr>
          <p:spPr>
            <a:xfrm>
              <a:off x="413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13"/>
            <p:cNvSpPr/>
            <p:nvPr/>
          </p:nvSpPr>
          <p:spPr>
            <a:xfrm>
              <a:off x="42407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13"/>
            <p:cNvSpPr/>
            <p:nvPr/>
          </p:nvSpPr>
          <p:spPr>
            <a:xfrm>
              <a:off x="434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13"/>
            <p:cNvSpPr/>
            <p:nvPr/>
          </p:nvSpPr>
          <p:spPr>
            <a:xfrm>
              <a:off x="444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13"/>
            <p:cNvSpPr/>
            <p:nvPr/>
          </p:nvSpPr>
          <p:spPr>
            <a:xfrm>
              <a:off x="45455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13"/>
            <p:cNvSpPr/>
            <p:nvPr/>
          </p:nvSpPr>
          <p:spPr>
            <a:xfrm>
              <a:off x="464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13"/>
            <p:cNvSpPr/>
            <p:nvPr/>
          </p:nvSpPr>
          <p:spPr>
            <a:xfrm>
              <a:off x="474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13"/>
            <p:cNvSpPr/>
            <p:nvPr/>
          </p:nvSpPr>
          <p:spPr>
            <a:xfrm>
              <a:off x="485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13"/>
            <p:cNvSpPr/>
            <p:nvPr/>
          </p:nvSpPr>
          <p:spPr>
            <a:xfrm>
              <a:off x="495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13"/>
            <p:cNvSpPr/>
            <p:nvPr/>
          </p:nvSpPr>
          <p:spPr>
            <a:xfrm>
              <a:off x="505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13"/>
            <p:cNvSpPr/>
            <p:nvPr/>
          </p:nvSpPr>
          <p:spPr>
            <a:xfrm>
              <a:off x="515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13"/>
            <p:cNvSpPr/>
            <p:nvPr/>
          </p:nvSpPr>
          <p:spPr>
            <a:xfrm>
              <a:off x="52566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13"/>
            <p:cNvSpPr/>
            <p:nvPr/>
          </p:nvSpPr>
          <p:spPr>
            <a:xfrm>
              <a:off x="535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13"/>
            <p:cNvSpPr/>
            <p:nvPr/>
          </p:nvSpPr>
          <p:spPr>
            <a:xfrm>
              <a:off x="545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13"/>
            <p:cNvSpPr/>
            <p:nvPr/>
          </p:nvSpPr>
          <p:spPr>
            <a:xfrm>
              <a:off x="556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13"/>
            <p:cNvSpPr/>
            <p:nvPr/>
          </p:nvSpPr>
          <p:spPr>
            <a:xfrm>
              <a:off x="566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13"/>
            <p:cNvSpPr/>
            <p:nvPr/>
          </p:nvSpPr>
          <p:spPr>
            <a:xfrm>
              <a:off x="57644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13"/>
            <p:cNvSpPr/>
            <p:nvPr/>
          </p:nvSpPr>
          <p:spPr>
            <a:xfrm>
              <a:off x="586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13"/>
            <p:cNvSpPr/>
            <p:nvPr/>
          </p:nvSpPr>
          <p:spPr>
            <a:xfrm>
              <a:off x="596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13"/>
            <p:cNvSpPr/>
            <p:nvPr/>
          </p:nvSpPr>
          <p:spPr>
            <a:xfrm>
              <a:off x="606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13"/>
            <p:cNvSpPr/>
            <p:nvPr/>
          </p:nvSpPr>
          <p:spPr>
            <a:xfrm>
              <a:off x="61710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13"/>
            <p:cNvSpPr/>
            <p:nvPr/>
          </p:nvSpPr>
          <p:spPr>
            <a:xfrm>
              <a:off x="627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13"/>
            <p:cNvSpPr/>
            <p:nvPr/>
          </p:nvSpPr>
          <p:spPr>
            <a:xfrm>
              <a:off x="637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13"/>
            <p:cNvSpPr/>
            <p:nvPr/>
          </p:nvSpPr>
          <p:spPr>
            <a:xfrm>
              <a:off x="64755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13"/>
            <p:cNvSpPr/>
            <p:nvPr/>
          </p:nvSpPr>
          <p:spPr>
            <a:xfrm>
              <a:off x="657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13"/>
            <p:cNvSpPr/>
            <p:nvPr/>
          </p:nvSpPr>
          <p:spPr>
            <a:xfrm>
              <a:off x="667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13"/>
            <p:cNvSpPr/>
            <p:nvPr/>
          </p:nvSpPr>
          <p:spPr>
            <a:xfrm>
              <a:off x="678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13"/>
            <p:cNvSpPr/>
            <p:nvPr/>
          </p:nvSpPr>
          <p:spPr>
            <a:xfrm>
              <a:off x="6881800" y="1666400"/>
              <a:ext cx="52700" cy="52425"/>
            </a:xfrm>
            <a:custGeom>
              <a:rect b="b" l="l" r="r" t="t"/>
              <a:pathLst>
                <a:path extrusionOk="0" h="2097" w="2108">
                  <a:moveTo>
                    <a:pt x="1060" y="1"/>
                  </a:moveTo>
                  <a:cubicBezTo>
                    <a:pt x="477" y="1"/>
                    <a:pt x="1" y="465"/>
                    <a:pt x="1" y="1048"/>
                  </a:cubicBezTo>
                  <a:cubicBezTo>
                    <a:pt x="1"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13"/>
            <p:cNvSpPr/>
            <p:nvPr/>
          </p:nvSpPr>
          <p:spPr>
            <a:xfrm>
              <a:off x="698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13"/>
            <p:cNvSpPr/>
            <p:nvPr/>
          </p:nvSpPr>
          <p:spPr>
            <a:xfrm>
              <a:off x="708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13"/>
            <p:cNvSpPr/>
            <p:nvPr/>
          </p:nvSpPr>
          <p:spPr>
            <a:xfrm>
              <a:off x="7186600" y="1666400"/>
              <a:ext cx="52400" cy="52425"/>
            </a:xfrm>
            <a:custGeom>
              <a:rect b="b" l="l" r="r" t="t"/>
              <a:pathLst>
                <a:path extrusionOk="0" h="2097" w="2096">
                  <a:moveTo>
                    <a:pt x="1048" y="1"/>
                  </a:moveTo>
                  <a:cubicBezTo>
                    <a:pt x="477" y="1"/>
                    <a:pt x="1" y="465"/>
                    <a:pt x="1" y="1048"/>
                  </a:cubicBezTo>
                  <a:cubicBezTo>
                    <a:pt x="1"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13"/>
            <p:cNvSpPr/>
            <p:nvPr/>
          </p:nvSpPr>
          <p:spPr>
            <a:xfrm>
              <a:off x="728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13"/>
            <p:cNvSpPr/>
            <p:nvPr/>
          </p:nvSpPr>
          <p:spPr>
            <a:xfrm>
              <a:off x="27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7" y="1632"/>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13"/>
            <p:cNvSpPr/>
            <p:nvPr/>
          </p:nvSpPr>
          <p:spPr>
            <a:xfrm>
              <a:off x="3807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13"/>
            <p:cNvSpPr/>
            <p:nvPr/>
          </p:nvSpPr>
          <p:spPr>
            <a:xfrm>
              <a:off x="4825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13"/>
            <p:cNvSpPr/>
            <p:nvPr/>
          </p:nvSpPr>
          <p:spPr>
            <a:xfrm>
              <a:off x="58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13"/>
            <p:cNvSpPr/>
            <p:nvPr/>
          </p:nvSpPr>
          <p:spPr>
            <a:xfrm>
              <a:off x="68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13"/>
            <p:cNvSpPr/>
            <p:nvPr/>
          </p:nvSpPr>
          <p:spPr>
            <a:xfrm>
              <a:off x="7873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13"/>
            <p:cNvSpPr/>
            <p:nvPr/>
          </p:nvSpPr>
          <p:spPr>
            <a:xfrm>
              <a:off x="8888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13"/>
            <p:cNvSpPr/>
            <p:nvPr/>
          </p:nvSpPr>
          <p:spPr>
            <a:xfrm>
              <a:off x="99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13"/>
            <p:cNvSpPr/>
            <p:nvPr/>
          </p:nvSpPr>
          <p:spPr>
            <a:xfrm>
              <a:off x="10918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13"/>
            <p:cNvSpPr/>
            <p:nvPr/>
          </p:nvSpPr>
          <p:spPr>
            <a:xfrm>
              <a:off x="11936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13"/>
            <p:cNvSpPr/>
            <p:nvPr/>
          </p:nvSpPr>
          <p:spPr>
            <a:xfrm>
              <a:off x="12951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13"/>
            <p:cNvSpPr/>
            <p:nvPr/>
          </p:nvSpPr>
          <p:spPr>
            <a:xfrm>
              <a:off x="13966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13"/>
            <p:cNvSpPr/>
            <p:nvPr/>
          </p:nvSpPr>
          <p:spPr>
            <a:xfrm>
              <a:off x="1498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13"/>
            <p:cNvSpPr/>
            <p:nvPr/>
          </p:nvSpPr>
          <p:spPr>
            <a:xfrm>
              <a:off x="15999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13"/>
            <p:cNvSpPr/>
            <p:nvPr/>
          </p:nvSpPr>
          <p:spPr>
            <a:xfrm>
              <a:off x="1701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13"/>
            <p:cNvSpPr/>
            <p:nvPr/>
          </p:nvSpPr>
          <p:spPr>
            <a:xfrm>
              <a:off x="18029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13"/>
            <p:cNvSpPr/>
            <p:nvPr/>
          </p:nvSpPr>
          <p:spPr>
            <a:xfrm>
              <a:off x="19044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13"/>
            <p:cNvSpPr/>
            <p:nvPr/>
          </p:nvSpPr>
          <p:spPr>
            <a:xfrm>
              <a:off x="20062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13"/>
            <p:cNvSpPr/>
            <p:nvPr/>
          </p:nvSpPr>
          <p:spPr>
            <a:xfrm>
              <a:off x="210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13"/>
            <p:cNvSpPr/>
            <p:nvPr/>
          </p:nvSpPr>
          <p:spPr>
            <a:xfrm>
              <a:off x="220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13"/>
            <p:cNvSpPr/>
            <p:nvPr/>
          </p:nvSpPr>
          <p:spPr>
            <a:xfrm>
              <a:off x="23110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13"/>
            <p:cNvSpPr/>
            <p:nvPr/>
          </p:nvSpPr>
          <p:spPr>
            <a:xfrm>
              <a:off x="241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13"/>
            <p:cNvSpPr/>
            <p:nvPr/>
          </p:nvSpPr>
          <p:spPr>
            <a:xfrm>
              <a:off x="251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13"/>
            <p:cNvSpPr/>
            <p:nvPr/>
          </p:nvSpPr>
          <p:spPr>
            <a:xfrm>
              <a:off x="261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13"/>
            <p:cNvSpPr/>
            <p:nvPr/>
          </p:nvSpPr>
          <p:spPr>
            <a:xfrm>
              <a:off x="271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13"/>
            <p:cNvSpPr/>
            <p:nvPr/>
          </p:nvSpPr>
          <p:spPr>
            <a:xfrm>
              <a:off x="281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13"/>
            <p:cNvSpPr/>
            <p:nvPr/>
          </p:nvSpPr>
          <p:spPr>
            <a:xfrm>
              <a:off x="292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13"/>
            <p:cNvSpPr/>
            <p:nvPr/>
          </p:nvSpPr>
          <p:spPr>
            <a:xfrm>
              <a:off x="302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13"/>
            <p:cNvSpPr/>
            <p:nvPr/>
          </p:nvSpPr>
          <p:spPr>
            <a:xfrm>
              <a:off x="312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13"/>
            <p:cNvSpPr/>
            <p:nvPr/>
          </p:nvSpPr>
          <p:spPr>
            <a:xfrm>
              <a:off x="322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13"/>
            <p:cNvSpPr/>
            <p:nvPr/>
          </p:nvSpPr>
          <p:spPr>
            <a:xfrm>
              <a:off x="33266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13"/>
            <p:cNvSpPr/>
            <p:nvPr/>
          </p:nvSpPr>
          <p:spPr>
            <a:xfrm>
              <a:off x="342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13"/>
            <p:cNvSpPr/>
            <p:nvPr/>
          </p:nvSpPr>
          <p:spPr>
            <a:xfrm>
              <a:off x="352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13"/>
            <p:cNvSpPr/>
            <p:nvPr/>
          </p:nvSpPr>
          <p:spPr>
            <a:xfrm>
              <a:off x="363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13"/>
            <p:cNvSpPr/>
            <p:nvPr/>
          </p:nvSpPr>
          <p:spPr>
            <a:xfrm>
              <a:off x="373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13"/>
            <p:cNvSpPr/>
            <p:nvPr/>
          </p:nvSpPr>
          <p:spPr>
            <a:xfrm>
              <a:off x="3834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13"/>
            <p:cNvSpPr/>
            <p:nvPr/>
          </p:nvSpPr>
          <p:spPr>
            <a:xfrm>
              <a:off x="393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13"/>
            <p:cNvSpPr/>
            <p:nvPr/>
          </p:nvSpPr>
          <p:spPr>
            <a:xfrm>
              <a:off x="403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13"/>
            <p:cNvSpPr/>
            <p:nvPr/>
          </p:nvSpPr>
          <p:spPr>
            <a:xfrm>
              <a:off x="413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13"/>
            <p:cNvSpPr/>
            <p:nvPr/>
          </p:nvSpPr>
          <p:spPr>
            <a:xfrm>
              <a:off x="42407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13"/>
            <p:cNvSpPr/>
            <p:nvPr/>
          </p:nvSpPr>
          <p:spPr>
            <a:xfrm>
              <a:off x="434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13"/>
            <p:cNvSpPr/>
            <p:nvPr/>
          </p:nvSpPr>
          <p:spPr>
            <a:xfrm>
              <a:off x="444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13"/>
            <p:cNvSpPr/>
            <p:nvPr/>
          </p:nvSpPr>
          <p:spPr>
            <a:xfrm>
              <a:off x="45455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13"/>
            <p:cNvSpPr/>
            <p:nvPr/>
          </p:nvSpPr>
          <p:spPr>
            <a:xfrm>
              <a:off x="464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13"/>
            <p:cNvSpPr/>
            <p:nvPr/>
          </p:nvSpPr>
          <p:spPr>
            <a:xfrm>
              <a:off x="474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13"/>
            <p:cNvSpPr/>
            <p:nvPr/>
          </p:nvSpPr>
          <p:spPr>
            <a:xfrm>
              <a:off x="485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13"/>
            <p:cNvSpPr/>
            <p:nvPr/>
          </p:nvSpPr>
          <p:spPr>
            <a:xfrm>
              <a:off x="495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13"/>
            <p:cNvSpPr/>
            <p:nvPr/>
          </p:nvSpPr>
          <p:spPr>
            <a:xfrm>
              <a:off x="505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13"/>
            <p:cNvSpPr/>
            <p:nvPr/>
          </p:nvSpPr>
          <p:spPr>
            <a:xfrm>
              <a:off x="515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13"/>
            <p:cNvSpPr/>
            <p:nvPr/>
          </p:nvSpPr>
          <p:spPr>
            <a:xfrm>
              <a:off x="52566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13"/>
            <p:cNvSpPr/>
            <p:nvPr/>
          </p:nvSpPr>
          <p:spPr>
            <a:xfrm>
              <a:off x="535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13"/>
            <p:cNvSpPr/>
            <p:nvPr/>
          </p:nvSpPr>
          <p:spPr>
            <a:xfrm>
              <a:off x="545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13"/>
            <p:cNvSpPr/>
            <p:nvPr/>
          </p:nvSpPr>
          <p:spPr>
            <a:xfrm>
              <a:off x="556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13"/>
            <p:cNvSpPr/>
            <p:nvPr/>
          </p:nvSpPr>
          <p:spPr>
            <a:xfrm>
              <a:off x="566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13"/>
            <p:cNvSpPr/>
            <p:nvPr/>
          </p:nvSpPr>
          <p:spPr>
            <a:xfrm>
              <a:off x="57644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13"/>
            <p:cNvSpPr/>
            <p:nvPr/>
          </p:nvSpPr>
          <p:spPr>
            <a:xfrm>
              <a:off x="586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13"/>
            <p:cNvSpPr/>
            <p:nvPr/>
          </p:nvSpPr>
          <p:spPr>
            <a:xfrm>
              <a:off x="596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13"/>
            <p:cNvSpPr/>
            <p:nvPr/>
          </p:nvSpPr>
          <p:spPr>
            <a:xfrm>
              <a:off x="606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13"/>
            <p:cNvSpPr/>
            <p:nvPr/>
          </p:nvSpPr>
          <p:spPr>
            <a:xfrm>
              <a:off x="61710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13"/>
            <p:cNvSpPr/>
            <p:nvPr/>
          </p:nvSpPr>
          <p:spPr>
            <a:xfrm>
              <a:off x="627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13"/>
            <p:cNvSpPr/>
            <p:nvPr/>
          </p:nvSpPr>
          <p:spPr>
            <a:xfrm>
              <a:off x="637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13"/>
            <p:cNvSpPr/>
            <p:nvPr/>
          </p:nvSpPr>
          <p:spPr>
            <a:xfrm>
              <a:off x="64755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13"/>
            <p:cNvSpPr/>
            <p:nvPr/>
          </p:nvSpPr>
          <p:spPr>
            <a:xfrm>
              <a:off x="657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13"/>
            <p:cNvSpPr/>
            <p:nvPr/>
          </p:nvSpPr>
          <p:spPr>
            <a:xfrm>
              <a:off x="667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13"/>
            <p:cNvSpPr/>
            <p:nvPr/>
          </p:nvSpPr>
          <p:spPr>
            <a:xfrm>
              <a:off x="678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13"/>
            <p:cNvSpPr/>
            <p:nvPr/>
          </p:nvSpPr>
          <p:spPr>
            <a:xfrm>
              <a:off x="6881800" y="1821475"/>
              <a:ext cx="52700" cy="52425"/>
            </a:xfrm>
            <a:custGeom>
              <a:rect b="b" l="l" r="r" t="t"/>
              <a:pathLst>
                <a:path extrusionOk="0" h="2097" w="2108">
                  <a:moveTo>
                    <a:pt x="1060" y="1"/>
                  </a:moveTo>
                  <a:cubicBezTo>
                    <a:pt x="477" y="1"/>
                    <a:pt x="1" y="465"/>
                    <a:pt x="1" y="1049"/>
                  </a:cubicBezTo>
                  <a:cubicBezTo>
                    <a:pt x="1"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13"/>
            <p:cNvSpPr/>
            <p:nvPr/>
          </p:nvSpPr>
          <p:spPr>
            <a:xfrm>
              <a:off x="698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13"/>
            <p:cNvSpPr/>
            <p:nvPr/>
          </p:nvSpPr>
          <p:spPr>
            <a:xfrm>
              <a:off x="708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13"/>
            <p:cNvSpPr/>
            <p:nvPr/>
          </p:nvSpPr>
          <p:spPr>
            <a:xfrm>
              <a:off x="7186600" y="1821475"/>
              <a:ext cx="52400" cy="52425"/>
            </a:xfrm>
            <a:custGeom>
              <a:rect b="b" l="l" r="r" t="t"/>
              <a:pathLst>
                <a:path extrusionOk="0" h="2097" w="2096">
                  <a:moveTo>
                    <a:pt x="1048" y="1"/>
                  </a:moveTo>
                  <a:cubicBezTo>
                    <a:pt x="477" y="1"/>
                    <a:pt x="1" y="465"/>
                    <a:pt x="1" y="1049"/>
                  </a:cubicBezTo>
                  <a:cubicBezTo>
                    <a:pt x="1"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13"/>
            <p:cNvSpPr/>
            <p:nvPr/>
          </p:nvSpPr>
          <p:spPr>
            <a:xfrm>
              <a:off x="728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13"/>
            <p:cNvSpPr/>
            <p:nvPr/>
          </p:nvSpPr>
          <p:spPr>
            <a:xfrm>
              <a:off x="27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7" y="1631"/>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13"/>
            <p:cNvSpPr/>
            <p:nvPr/>
          </p:nvSpPr>
          <p:spPr>
            <a:xfrm>
              <a:off x="3807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13"/>
            <p:cNvSpPr/>
            <p:nvPr/>
          </p:nvSpPr>
          <p:spPr>
            <a:xfrm>
              <a:off x="4825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13"/>
            <p:cNvSpPr/>
            <p:nvPr/>
          </p:nvSpPr>
          <p:spPr>
            <a:xfrm>
              <a:off x="58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13"/>
            <p:cNvSpPr/>
            <p:nvPr/>
          </p:nvSpPr>
          <p:spPr>
            <a:xfrm>
              <a:off x="68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13"/>
            <p:cNvSpPr/>
            <p:nvPr/>
          </p:nvSpPr>
          <p:spPr>
            <a:xfrm>
              <a:off x="7873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13"/>
            <p:cNvSpPr/>
            <p:nvPr/>
          </p:nvSpPr>
          <p:spPr>
            <a:xfrm>
              <a:off x="8888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13"/>
            <p:cNvSpPr/>
            <p:nvPr/>
          </p:nvSpPr>
          <p:spPr>
            <a:xfrm>
              <a:off x="99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13"/>
            <p:cNvSpPr/>
            <p:nvPr/>
          </p:nvSpPr>
          <p:spPr>
            <a:xfrm>
              <a:off x="10918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13"/>
            <p:cNvSpPr/>
            <p:nvPr/>
          </p:nvSpPr>
          <p:spPr>
            <a:xfrm>
              <a:off x="11936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13"/>
            <p:cNvSpPr/>
            <p:nvPr/>
          </p:nvSpPr>
          <p:spPr>
            <a:xfrm>
              <a:off x="12951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13"/>
            <p:cNvSpPr/>
            <p:nvPr/>
          </p:nvSpPr>
          <p:spPr>
            <a:xfrm>
              <a:off x="13966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13"/>
            <p:cNvSpPr/>
            <p:nvPr/>
          </p:nvSpPr>
          <p:spPr>
            <a:xfrm>
              <a:off x="1498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13"/>
            <p:cNvSpPr/>
            <p:nvPr/>
          </p:nvSpPr>
          <p:spPr>
            <a:xfrm>
              <a:off x="15999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13"/>
            <p:cNvSpPr/>
            <p:nvPr/>
          </p:nvSpPr>
          <p:spPr>
            <a:xfrm>
              <a:off x="1701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13"/>
            <p:cNvSpPr/>
            <p:nvPr/>
          </p:nvSpPr>
          <p:spPr>
            <a:xfrm>
              <a:off x="18029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13"/>
            <p:cNvSpPr/>
            <p:nvPr/>
          </p:nvSpPr>
          <p:spPr>
            <a:xfrm>
              <a:off x="19044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13"/>
            <p:cNvSpPr/>
            <p:nvPr/>
          </p:nvSpPr>
          <p:spPr>
            <a:xfrm>
              <a:off x="20062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13"/>
            <p:cNvSpPr/>
            <p:nvPr/>
          </p:nvSpPr>
          <p:spPr>
            <a:xfrm>
              <a:off x="210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13"/>
            <p:cNvSpPr/>
            <p:nvPr/>
          </p:nvSpPr>
          <p:spPr>
            <a:xfrm>
              <a:off x="220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13"/>
            <p:cNvSpPr/>
            <p:nvPr/>
          </p:nvSpPr>
          <p:spPr>
            <a:xfrm>
              <a:off x="23110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13"/>
            <p:cNvSpPr/>
            <p:nvPr/>
          </p:nvSpPr>
          <p:spPr>
            <a:xfrm>
              <a:off x="241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13"/>
            <p:cNvSpPr/>
            <p:nvPr/>
          </p:nvSpPr>
          <p:spPr>
            <a:xfrm>
              <a:off x="251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13"/>
            <p:cNvSpPr/>
            <p:nvPr/>
          </p:nvSpPr>
          <p:spPr>
            <a:xfrm>
              <a:off x="261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13"/>
            <p:cNvSpPr/>
            <p:nvPr/>
          </p:nvSpPr>
          <p:spPr>
            <a:xfrm>
              <a:off x="271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13"/>
            <p:cNvSpPr/>
            <p:nvPr/>
          </p:nvSpPr>
          <p:spPr>
            <a:xfrm>
              <a:off x="281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13"/>
            <p:cNvSpPr/>
            <p:nvPr/>
          </p:nvSpPr>
          <p:spPr>
            <a:xfrm>
              <a:off x="292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13"/>
            <p:cNvSpPr/>
            <p:nvPr/>
          </p:nvSpPr>
          <p:spPr>
            <a:xfrm>
              <a:off x="302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13"/>
            <p:cNvSpPr/>
            <p:nvPr/>
          </p:nvSpPr>
          <p:spPr>
            <a:xfrm>
              <a:off x="312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13"/>
            <p:cNvSpPr/>
            <p:nvPr/>
          </p:nvSpPr>
          <p:spPr>
            <a:xfrm>
              <a:off x="322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13"/>
            <p:cNvSpPr/>
            <p:nvPr/>
          </p:nvSpPr>
          <p:spPr>
            <a:xfrm>
              <a:off x="33266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13"/>
            <p:cNvSpPr/>
            <p:nvPr/>
          </p:nvSpPr>
          <p:spPr>
            <a:xfrm>
              <a:off x="342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13"/>
            <p:cNvSpPr/>
            <p:nvPr/>
          </p:nvSpPr>
          <p:spPr>
            <a:xfrm>
              <a:off x="352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13"/>
            <p:cNvSpPr/>
            <p:nvPr/>
          </p:nvSpPr>
          <p:spPr>
            <a:xfrm>
              <a:off x="363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13"/>
            <p:cNvSpPr/>
            <p:nvPr/>
          </p:nvSpPr>
          <p:spPr>
            <a:xfrm>
              <a:off x="373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13"/>
            <p:cNvSpPr/>
            <p:nvPr/>
          </p:nvSpPr>
          <p:spPr>
            <a:xfrm>
              <a:off x="3834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13"/>
            <p:cNvSpPr/>
            <p:nvPr/>
          </p:nvSpPr>
          <p:spPr>
            <a:xfrm>
              <a:off x="393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13"/>
            <p:cNvSpPr/>
            <p:nvPr/>
          </p:nvSpPr>
          <p:spPr>
            <a:xfrm>
              <a:off x="403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13"/>
            <p:cNvSpPr/>
            <p:nvPr/>
          </p:nvSpPr>
          <p:spPr>
            <a:xfrm>
              <a:off x="413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13"/>
            <p:cNvSpPr/>
            <p:nvPr/>
          </p:nvSpPr>
          <p:spPr>
            <a:xfrm>
              <a:off x="42407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13"/>
            <p:cNvSpPr/>
            <p:nvPr/>
          </p:nvSpPr>
          <p:spPr>
            <a:xfrm>
              <a:off x="434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13"/>
            <p:cNvSpPr/>
            <p:nvPr/>
          </p:nvSpPr>
          <p:spPr>
            <a:xfrm>
              <a:off x="444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13"/>
            <p:cNvSpPr/>
            <p:nvPr/>
          </p:nvSpPr>
          <p:spPr>
            <a:xfrm>
              <a:off x="45455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13"/>
            <p:cNvSpPr/>
            <p:nvPr/>
          </p:nvSpPr>
          <p:spPr>
            <a:xfrm>
              <a:off x="464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13"/>
            <p:cNvSpPr/>
            <p:nvPr/>
          </p:nvSpPr>
          <p:spPr>
            <a:xfrm>
              <a:off x="474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13"/>
            <p:cNvSpPr/>
            <p:nvPr/>
          </p:nvSpPr>
          <p:spPr>
            <a:xfrm>
              <a:off x="485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13"/>
            <p:cNvSpPr/>
            <p:nvPr/>
          </p:nvSpPr>
          <p:spPr>
            <a:xfrm>
              <a:off x="495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13"/>
            <p:cNvSpPr/>
            <p:nvPr/>
          </p:nvSpPr>
          <p:spPr>
            <a:xfrm>
              <a:off x="505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13"/>
            <p:cNvSpPr/>
            <p:nvPr/>
          </p:nvSpPr>
          <p:spPr>
            <a:xfrm>
              <a:off x="515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13"/>
            <p:cNvSpPr/>
            <p:nvPr/>
          </p:nvSpPr>
          <p:spPr>
            <a:xfrm>
              <a:off x="52566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13"/>
            <p:cNvSpPr/>
            <p:nvPr/>
          </p:nvSpPr>
          <p:spPr>
            <a:xfrm>
              <a:off x="535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13"/>
            <p:cNvSpPr/>
            <p:nvPr/>
          </p:nvSpPr>
          <p:spPr>
            <a:xfrm>
              <a:off x="545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13"/>
            <p:cNvSpPr/>
            <p:nvPr/>
          </p:nvSpPr>
          <p:spPr>
            <a:xfrm>
              <a:off x="556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13"/>
            <p:cNvSpPr/>
            <p:nvPr/>
          </p:nvSpPr>
          <p:spPr>
            <a:xfrm>
              <a:off x="566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13"/>
            <p:cNvSpPr/>
            <p:nvPr/>
          </p:nvSpPr>
          <p:spPr>
            <a:xfrm>
              <a:off x="57644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13"/>
            <p:cNvSpPr/>
            <p:nvPr/>
          </p:nvSpPr>
          <p:spPr>
            <a:xfrm>
              <a:off x="586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13"/>
            <p:cNvSpPr/>
            <p:nvPr/>
          </p:nvSpPr>
          <p:spPr>
            <a:xfrm>
              <a:off x="596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13"/>
            <p:cNvSpPr/>
            <p:nvPr/>
          </p:nvSpPr>
          <p:spPr>
            <a:xfrm>
              <a:off x="606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13"/>
            <p:cNvSpPr/>
            <p:nvPr/>
          </p:nvSpPr>
          <p:spPr>
            <a:xfrm>
              <a:off x="61710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13"/>
            <p:cNvSpPr/>
            <p:nvPr/>
          </p:nvSpPr>
          <p:spPr>
            <a:xfrm>
              <a:off x="627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13"/>
            <p:cNvSpPr/>
            <p:nvPr/>
          </p:nvSpPr>
          <p:spPr>
            <a:xfrm>
              <a:off x="637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13"/>
            <p:cNvSpPr/>
            <p:nvPr/>
          </p:nvSpPr>
          <p:spPr>
            <a:xfrm>
              <a:off x="64755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13"/>
            <p:cNvSpPr/>
            <p:nvPr/>
          </p:nvSpPr>
          <p:spPr>
            <a:xfrm>
              <a:off x="657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13"/>
            <p:cNvSpPr/>
            <p:nvPr/>
          </p:nvSpPr>
          <p:spPr>
            <a:xfrm>
              <a:off x="667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13"/>
            <p:cNvSpPr/>
            <p:nvPr/>
          </p:nvSpPr>
          <p:spPr>
            <a:xfrm>
              <a:off x="678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13"/>
            <p:cNvSpPr/>
            <p:nvPr/>
          </p:nvSpPr>
          <p:spPr>
            <a:xfrm>
              <a:off x="6881800" y="1976575"/>
              <a:ext cx="52700" cy="52400"/>
            </a:xfrm>
            <a:custGeom>
              <a:rect b="b" l="l" r="r" t="t"/>
              <a:pathLst>
                <a:path extrusionOk="0" h="2096" w="2108">
                  <a:moveTo>
                    <a:pt x="1060" y="0"/>
                  </a:moveTo>
                  <a:cubicBezTo>
                    <a:pt x="477" y="0"/>
                    <a:pt x="1" y="464"/>
                    <a:pt x="1" y="1048"/>
                  </a:cubicBezTo>
                  <a:cubicBezTo>
                    <a:pt x="1"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13"/>
            <p:cNvSpPr/>
            <p:nvPr/>
          </p:nvSpPr>
          <p:spPr>
            <a:xfrm>
              <a:off x="698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13"/>
            <p:cNvSpPr/>
            <p:nvPr/>
          </p:nvSpPr>
          <p:spPr>
            <a:xfrm>
              <a:off x="708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13"/>
            <p:cNvSpPr/>
            <p:nvPr/>
          </p:nvSpPr>
          <p:spPr>
            <a:xfrm>
              <a:off x="7186600" y="1976575"/>
              <a:ext cx="52400" cy="52400"/>
            </a:xfrm>
            <a:custGeom>
              <a:rect b="b" l="l" r="r" t="t"/>
              <a:pathLst>
                <a:path extrusionOk="0" h="2096" w="2096">
                  <a:moveTo>
                    <a:pt x="1048" y="0"/>
                  </a:moveTo>
                  <a:cubicBezTo>
                    <a:pt x="477" y="0"/>
                    <a:pt x="1" y="464"/>
                    <a:pt x="1" y="1048"/>
                  </a:cubicBezTo>
                  <a:cubicBezTo>
                    <a:pt x="1"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13"/>
            <p:cNvSpPr/>
            <p:nvPr/>
          </p:nvSpPr>
          <p:spPr>
            <a:xfrm>
              <a:off x="728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13"/>
            <p:cNvSpPr/>
            <p:nvPr/>
          </p:nvSpPr>
          <p:spPr>
            <a:xfrm>
              <a:off x="27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13"/>
            <p:cNvSpPr/>
            <p:nvPr/>
          </p:nvSpPr>
          <p:spPr>
            <a:xfrm>
              <a:off x="3807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13"/>
            <p:cNvSpPr/>
            <p:nvPr/>
          </p:nvSpPr>
          <p:spPr>
            <a:xfrm>
              <a:off x="4825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13"/>
            <p:cNvSpPr/>
            <p:nvPr/>
          </p:nvSpPr>
          <p:spPr>
            <a:xfrm>
              <a:off x="58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13"/>
            <p:cNvSpPr/>
            <p:nvPr/>
          </p:nvSpPr>
          <p:spPr>
            <a:xfrm>
              <a:off x="68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13"/>
            <p:cNvSpPr/>
            <p:nvPr/>
          </p:nvSpPr>
          <p:spPr>
            <a:xfrm>
              <a:off x="7873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13"/>
            <p:cNvSpPr/>
            <p:nvPr/>
          </p:nvSpPr>
          <p:spPr>
            <a:xfrm>
              <a:off x="8888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13"/>
            <p:cNvSpPr/>
            <p:nvPr/>
          </p:nvSpPr>
          <p:spPr>
            <a:xfrm>
              <a:off x="99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13"/>
            <p:cNvSpPr/>
            <p:nvPr/>
          </p:nvSpPr>
          <p:spPr>
            <a:xfrm>
              <a:off x="10918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13"/>
            <p:cNvSpPr/>
            <p:nvPr/>
          </p:nvSpPr>
          <p:spPr>
            <a:xfrm>
              <a:off x="11936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13"/>
            <p:cNvSpPr/>
            <p:nvPr/>
          </p:nvSpPr>
          <p:spPr>
            <a:xfrm>
              <a:off x="12951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13"/>
            <p:cNvSpPr/>
            <p:nvPr/>
          </p:nvSpPr>
          <p:spPr>
            <a:xfrm>
              <a:off x="13966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13"/>
            <p:cNvSpPr/>
            <p:nvPr/>
          </p:nvSpPr>
          <p:spPr>
            <a:xfrm>
              <a:off x="1498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13"/>
            <p:cNvSpPr/>
            <p:nvPr/>
          </p:nvSpPr>
          <p:spPr>
            <a:xfrm>
              <a:off x="15999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13"/>
            <p:cNvSpPr/>
            <p:nvPr/>
          </p:nvSpPr>
          <p:spPr>
            <a:xfrm>
              <a:off x="1701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13"/>
            <p:cNvSpPr/>
            <p:nvPr/>
          </p:nvSpPr>
          <p:spPr>
            <a:xfrm>
              <a:off x="18029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13"/>
            <p:cNvSpPr/>
            <p:nvPr/>
          </p:nvSpPr>
          <p:spPr>
            <a:xfrm>
              <a:off x="19044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13"/>
            <p:cNvSpPr/>
            <p:nvPr/>
          </p:nvSpPr>
          <p:spPr>
            <a:xfrm>
              <a:off x="20062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13"/>
            <p:cNvSpPr/>
            <p:nvPr/>
          </p:nvSpPr>
          <p:spPr>
            <a:xfrm>
              <a:off x="210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13"/>
            <p:cNvSpPr/>
            <p:nvPr/>
          </p:nvSpPr>
          <p:spPr>
            <a:xfrm>
              <a:off x="220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13"/>
            <p:cNvSpPr/>
            <p:nvPr/>
          </p:nvSpPr>
          <p:spPr>
            <a:xfrm>
              <a:off x="23110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13"/>
            <p:cNvSpPr/>
            <p:nvPr/>
          </p:nvSpPr>
          <p:spPr>
            <a:xfrm>
              <a:off x="241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13"/>
            <p:cNvSpPr/>
            <p:nvPr/>
          </p:nvSpPr>
          <p:spPr>
            <a:xfrm>
              <a:off x="251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13"/>
            <p:cNvSpPr/>
            <p:nvPr/>
          </p:nvSpPr>
          <p:spPr>
            <a:xfrm>
              <a:off x="261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13"/>
            <p:cNvSpPr/>
            <p:nvPr/>
          </p:nvSpPr>
          <p:spPr>
            <a:xfrm>
              <a:off x="271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13"/>
            <p:cNvSpPr/>
            <p:nvPr/>
          </p:nvSpPr>
          <p:spPr>
            <a:xfrm>
              <a:off x="281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13"/>
            <p:cNvSpPr/>
            <p:nvPr/>
          </p:nvSpPr>
          <p:spPr>
            <a:xfrm>
              <a:off x="292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13"/>
            <p:cNvSpPr/>
            <p:nvPr/>
          </p:nvSpPr>
          <p:spPr>
            <a:xfrm>
              <a:off x="302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13"/>
            <p:cNvSpPr/>
            <p:nvPr/>
          </p:nvSpPr>
          <p:spPr>
            <a:xfrm>
              <a:off x="312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13"/>
            <p:cNvSpPr/>
            <p:nvPr/>
          </p:nvSpPr>
          <p:spPr>
            <a:xfrm>
              <a:off x="322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13"/>
            <p:cNvSpPr/>
            <p:nvPr/>
          </p:nvSpPr>
          <p:spPr>
            <a:xfrm>
              <a:off x="33266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13"/>
            <p:cNvSpPr/>
            <p:nvPr/>
          </p:nvSpPr>
          <p:spPr>
            <a:xfrm>
              <a:off x="342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13"/>
            <p:cNvSpPr/>
            <p:nvPr/>
          </p:nvSpPr>
          <p:spPr>
            <a:xfrm>
              <a:off x="352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13"/>
            <p:cNvSpPr/>
            <p:nvPr/>
          </p:nvSpPr>
          <p:spPr>
            <a:xfrm>
              <a:off x="363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13"/>
            <p:cNvSpPr/>
            <p:nvPr/>
          </p:nvSpPr>
          <p:spPr>
            <a:xfrm>
              <a:off x="373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13"/>
            <p:cNvSpPr/>
            <p:nvPr/>
          </p:nvSpPr>
          <p:spPr>
            <a:xfrm>
              <a:off x="3834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13"/>
            <p:cNvSpPr/>
            <p:nvPr/>
          </p:nvSpPr>
          <p:spPr>
            <a:xfrm>
              <a:off x="393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13"/>
            <p:cNvSpPr/>
            <p:nvPr/>
          </p:nvSpPr>
          <p:spPr>
            <a:xfrm>
              <a:off x="403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13"/>
            <p:cNvSpPr/>
            <p:nvPr/>
          </p:nvSpPr>
          <p:spPr>
            <a:xfrm>
              <a:off x="413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13"/>
            <p:cNvSpPr/>
            <p:nvPr/>
          </p:nvSpPr>
          <p:spPr>
            <a:xfrm>
              <a:off x="42407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13"/>
            <p:cNvSpPr/>
            <p:nvPr/>
          </p:nvSpPr>
          <p:spPr>
            <a:xfrm>
              <a:off x="434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13"/>
            <p:cNvSpPr/>
            <p:nvPr/>
          </p:nvSpPr>
          <p:spPr>
            <a:xfrm>
              <a:off x="444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13"/>
            <p:cNvSpPr/>
            <p:nvPr/>
          </p:nvSpPr>
          <p:spPr>
            <a:xfrm>
              <a:off x="45455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13"/>
            <p:cNvSpPr/>
            <p:nvPr/>
          </p:nvSpPr>
          <p:spPr>
            <a:xfrm>
              <a:off x="464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13"/>
            <p:cNvSpPr/>
            <p:nvPr/>
          </p:nvSpPr>
          <p:spPr>
            <a:xfrm>
              <a:off x="474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13"/>
            <p:cNvSpPr/>
            <p:nvPr/>
          </p:nvSpPr>
          <p:spPr>
            <a:xfrm>
              <a:off x="485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13"/>
            <p:cNvSpPr/>
            <p:nvPr/>
          </p:nvSpPr>
          <p:spPr>
            <a:xfrm>
              <a:off x="495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13"/>
            <p:cNvSpPr/>
            <p:nvPr/>
          </p:nvSpPr>
          <p:spPr>
            <a:xfrm>
              <a:off x="505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13"/>
            <p:cNvSpPr/>
            <p:nvPr/>
          </p:nvSpPr>
          <p:spPr>
            <a:xfrm>
              <a:off x="515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13"/>
            <p:cNvSpPr/>
            <p:nvPr/>
          </p:nvSpPr>
          <p:spPr>
            <a:xfrm>
              <a:off x="52566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13"/>
            <p:cNvSpPr/>
            <p:nvPr/>
          </p:nvSpPr>
          <p:spPr>
            <a:xfrm>
              <a:off x="535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13"/>
            <p:cNvSpPr/>
            <p:nvPr/>
          </p:nvSpPr>
          <p:spPr>
            <a:xfrm>
              <a:off x="545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13"/>
            <p:cNvSpPr/>
            <p:nvPr/>
          </p:nvSpPr>
          <p:spPr>
            <a:xfrm>
              <a:off x="556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13"/>
            <p:cNvSpPr/>
            <p:nvPr/>
          </p:nvSpPr>
          <p:spPr>
            <a:xfrm>
              <a:off x="566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13"/>
            <p:cNvSpPr/>
            <p:nvPr/>
          </p:nvSpPr>
          <p:spPr>
            <a:xfrm>
              <a:off x="57644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13"/>
            <p:cNvSpPr/>
            <p:nvPr/>
          </p:nvSpPr>
          <p:spPr>
            <a:xfrm>
              <a:off x="586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13"/>
            <p:cNvSpPr/>
            <p:nvPr/>
          </p:nvSpPr>
          <p:spPr>
            <a:xfrm>
              <a:off x="596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13"/>
            <p:cNvSpPr/>
            <p:nvPr/>
          </p:nvSpPr>
          <p:spPr>
            <a:xfrm>
              <a:off x="606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13"/>
            <p:cNvSpPr/>
            <p:nvPr/>
          </p:nvSpPr>
          <p:spPr>
            <a:xfrm>
              <a:off x="61710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13"/>
            <p:cNvSpPr/>
            <p:nvPr/>
          </p:nvSpPr>
          <p:spPr>
            <a:xfrm>
              <a:off x="627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13"/>
            <p:cNvSpPr/>
            <p:nvPr/>
          </p:nvSpPr>
          <p:spPr>
            <a:xfrm>
              <a:off x="637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13"/>
            <p:cNvSpPr/>
            <p:nvPr/>
          </p:nvSpPr>
          <p:spPr>
            <a:xfrm>
              <a:off x="64755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13"/>
            <p:cNvSpPr/>
            <p:nvPr/>
          </p:nvSpPr>
          <p:spPr>
            <a:xfrm>
              <a:off x="657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13"/>
            <p:cNvSpPr/>
            <p:nvPr/>
          </p:nvSpPr>
          <p:spPr>
            <a:xfrm>
              <a:off x="667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13"/>
            <p:cNvSpPr/>
            <p:nvPr/>
          </p:nvSpPr>
          <p:spPr>
            <a:xfrm>
              <a:off x="678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13"/>
            <p:cNvSpPr/>
            <p:nvPr/>
          </p:nvSpPr>
          <p:spPr>
            <a:xfrm>
              <a:off x="6881800" y="2131650"/>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13"/>
            <p:cNvSpPr/>
            <p:nvPr/>
          </p:nvSpPr>
          <p:spPr>
            <a:xfrm>
              <a:off x="698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13"/>
            <p:cNvSpPr/>
            <p:nvPr/>
          </p:nvSpPr>
          <p:spPr>
            <a:xfrm>
              <a:off x="708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13"/>
            <p:cNvSpPr/>
            <p:nvPr/>
          </p:nvSpPr>
          <p:spPr>
            <a:xfrm>
              <a:off x="7186600" y="2131650"/>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13"/>
            <p:cNvSpPr/>
            <p:nvPr/>
          </p:nvSpPr>
          <p:spPr>
            <a:xfrm>
              <a:off x="728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13"/>
            <p:cNvSpPr/>
            <p:nvPr/>
          </p:nvSpPr>
          <p:spPr>
            <a:xfrm>
              <a:off x="27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13"/>
            <p:cNvSpPr/>
            <p:nvPr/>
          </p:nvSpPr>
          <p:spPr>
            <a:xfrm>
              <a:off x="3807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13"/>
            <p:cNvSpPr/>
            <p:nvPr/>
          </p:nvSpPr>
          <p:spPr>
            <a:xfrm>
              <a:off x="4825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13"/>
            <p:cNvSpPr/>
            <p:nvPr/>
          </p:nvSpPr>
          <p:spPr>
            <a:xfrm>
              <a:off x="58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13"/>
            <p:cNvSpPr/>
            <p:nvPr/>
          </p:nvSpPr>
          <p:spPr>
            <a:xfrm>
              <a:off x="68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13"/>
            <p:cNvSpPr/>
            <p:nvPr/>
          </p:nvSpPr>
          <p:spPr>
            <a:xfrm>
              <a:off x="7873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13"/>
            <p:cNvSpPr/>
            <p:nvPr/>
          </p:nvSpPr>
          <p:spPr>
            <a:xfrm>
              <a:off x="8888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13"/>
            <p:cNvSpPr/>
            <p:nvPr/>
          </p:nvSpPr>
          <p:spPr>
            <a:xfrm>
              <a:off x="99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13"/>
            <p:cNvSpPr/>
            <p:nvPr/>
          </p:nvSpPr>
          <p:spPr>
            <a:xfrm>
              <a:off x="10918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13"/>
            <p:cNvSpPr/>
            <p:nvPr/>
          </p:nvSpPr>
          <p:spPr>
            <a:xfrm>
              <a:off x="11936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13"/>
            <p:cNvSpPr/>
            <p:nvPr/>
          </p:nvSpPr>
          <p:spPr>
            <a:xfrm>
              <a:off x="12951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13"/>
            <p:cNvSpPr/>
            <p:nvPr/>
          </p:nvSpPr>
          <p:spPr>
            <a:xfrm>
              <a:off x="13966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13"/>
            <p:cNvSpPr/>
            <p:nvPr/>
          </p:nvSpPr>
          <p:spPr>
            <a:xfrm>
              <a:off x="1498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13"/>
            <p:cNvSpPr/>
            <p:nvPr/>
          </p:nvSpPr>
          <p:spPr>
            <a:xfrm>
              <a:off x="15999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13"/>
            <p:cNvSpPr/>
            <p:nvPr/>
          </p:nvSpPr>
          <p:spPr>
            <a:xfrm>
              <a:off x="1701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13"/>
            <p:cNvSpPr/>
            <p:nvPr/>
          </p:nvSpPr>
          <p:spPr>
            <a:xfrm>
              <a:off x="18029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13"/>
            <p:cNvSpPr/>
            <p:nvPr/>
          </p:nvSpPr>
          <p:spPr>
            <a:xfrm>
              <a:off x="19044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13"/>
            <p:cNvSpPr/>
            <p:nvPr/>
          </p:nvSpPr>
          <p:spPr>
            <a:xfrm>
              <a:off x="20062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13"/>
            <p:cNvSpPr/>
            <p:nvPr/>
          </p:nvSpPr>
          <p:spPr>
            <a:xfrm>
              <a:off x="210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13"/>
            <p:cNvSpPr/>
            <p:nvPr/>
          </p:nvSpPr>
          <p:spPr>
            <a:xfrm>
              <a:off x="220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13"/>
            <p:cNvSpPr/>
            <p:nvPr/>
          </p:nvSpPr>
          <p:spPr>
            <a:xfrm>
              <a:off x="23110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13"/>
            <p:cNvSpPr/>
            <p:nvPr/>
          </p:nvSpPr>
          <p:spPr>
            <a:xfrm>
              <a:off x="241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13"/>
            <p:cNvSpPr/>
            <p:nvPr/>
          </p:nvSpPr>
          <p:spPr>
            <a:xfrm>
              <a:off x="251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13"/>
            <p:cNvSpPr/>
            <p:nvPr/>
          </p:nvSpPr>
          <p:spPr>
            <a:xfrm>
              <a:off x="261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13"/>
            <p:cNvSpPr/>
            <p:nvPr/>
          </p:nvSpPr>
          <p:spPr>
            <a:xfrm>
              <a:off x="271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13"/>
            <p:cNvSpPr/>
            <p:nvPr/>
          </p:nvSpPr>
          <p:spPr>
            <a:xfrm>
              <a:off x="281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13"/>
            <p:cNvSpPr/>
            <p:nvPr/>
          </p:nvSpPr>
          <p:spPr>
            <a:xfrm>
              <a:off x="292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13"/>
            <p:cNvSpPr/>
            <p:nvPr/>
          </p:nvSpPr>
          <p:spPr>
            <a:xfrm>
              <a:off x="302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13"/>
            <p:cNvSpPr/>
            <p:nvPr/>
          </p:nvSpPr>
          <p:spPr>
            <a:xfrm>
              <a:off x="312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13"/>
            <p:cNvSpPr/>
            <p:nvPr/>
          </p:nvSpPr>
          <p:spPr>
            <a:xfrm>
              <a:off x="322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13"/>
            <p:cNvSpPr/>
            <p:nvPr/>
          </p:nvSpPr>
          <p:spPr>
            <a:xfrm>
              <a:off x="33266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13"/>
            <p:cNvSpPr/>
            <p:nvPr/>
          </p:nvSpPr>
          <p:spPr>
            <a:xfrm>
              <a:off x="342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13"/>
            <p:cNvSpPr/>
            <p:nvPr/>
          </p:nvSpPr>
          <p:spPr>
            <a:xfrm>
              <a:off x="352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13"/>
            <p:cNvSpPr/>
            <p:nvPr/>
          </p:nvSpPr>
          <p:spPr>
            <a:xfrm>
              <a:off x="363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13"/>
            <p:cNvSpPr/>
            <p:nvPr/>
          </p:nvSpPr>
          <p:spPr>
            <a:xfrm>
              <a:off x="373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13"/>
            <p:cNvSpPr/>
            <p:nvPr/>
          </p:nvSpPr>
          <p:spPr>
            <a:xfrm>
              <a:off x="3834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13"/>
            <p:cNvSpPr/>
            <p:nvPr/>
          </p:nvSpPr>
          <p:spPr>
            <a:xfrm>
              <a:off x="393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13"/>
            <p:cNvSpPr/>
            <p:nvPr/>
          </p:nvSpPr>
          <p:spPr>
            <a:xfrm>
              <a:off x="403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13"/>
            <p:cNvSpPr/>
            <p:nvPr/>
          </p:nvSpPr>
          <p:spPr>
            <a:xfrm>
              <a:off x="413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13"/>
            <p:cNvSpPr/>
            <p:nvPr/>
          </p:nvSpPr>
          <p:spPr>
            <a:xfrm>
              <a:off x="42407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13"/>
            <p:cNvSpPr/>
            <p:nvPr/>
          </p:nvSpPr>
          <p:spPr>
            <a:xfrm>
              <a:off x="434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13"/>
            <p:cNvSpPr/>
            <p:nvPr/>
          </p:nvSpPr>
          <p:spPr>
            <a:xfrm>
              <a:off x="444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13"/>
            <p:cNvSpPr/>
            <p:nvPr/>
          </p:nvSpPr>
          <p:spPr>
            <a:xfrm>
              <a:off x="45455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13"/>
            <p:cNvSpPr/>
            <p:nvPr/>
          </p:nvSpPr>
          <p:spPr>
            <a:xfrm>
              <a:off x="464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13"/>
            <p:cNvSpPr/>
            <p:nvPr/>
          </p:nvSpPr>
          <p:spPr>
            <a:xfrm>
              <a:off x="474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13"/>
            <p:cNvSpPr/>
            <p:nvPr/>
          </p:nvSpPr>
          <p:spPr>
            <a:xfrm>
              <a:off x="485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13"/>
            <p:cNvSpPr/>
            <p:nvPr/>
          </p:nvSpPr>
          <p:spPr>
            <a:xfrm>
              <a:off x="495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13"/>
            <p:cNvSpPr/>
            <p:nvPr/>
          </p:nvSpPr>
          <p:spPr>
            <a:xfrm>
              <a:off x="505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13"/>
            <p:cNvSpPr/>
            <p:nvPr/>
          </p:nvSpPr>
          <p:spPr>
            <a:xfrm>
              <a:off x="515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13"/>
            <p:cNvSpPr/>
            <p:nvPr/>
          </p:nvSpPr>
          <p:spPr>
            <a:xfrm>
              <a:off x="52566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13"/>
            <p:cNvSpPr/>
            <p:nvPr/>
          </p:nvSpPr>
          <p:spPr>
            <a:xfrm>
              <a:off x="535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13"/>
            <p:cNvSpPr/>
            <p:nvPr/>
          </p:nvSpPr>
          <p:spPr>
            <a:xfrm>
              <a:off x="545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13"/>
            <p:cNvSpPr/>
            <p:nvPr/>
          </p:nvSpPr>
          <p:spPr>
            <a:xfrm>
              <a:off x="556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13"/>
            <p:cNvSpPr/>
            <p:nvPr/>
          </p:nvSpPr>
          <p:spPr>
            <a:xfrm>
              <a:off x="566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13"/>
            <p:cNvSpPr/>
            <p:nvPr/>
          </p:nvSpPr>
          <p:spPr>
            <a:xfrm>
              <a:off x="57644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13"/>
            <p:cNvSpPr/>
            <p:nvPr/>
          </p:nvSpPr>
          <p:spPr>
            <a:xfrm>
              <a:off x="586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13"/>
            <p:cNvSpPr/>
            <p:nvPr/>
          </p:nvSpPr>
          <p:spPr>
            <a:xfrm>
              <a:off x="596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13"/>
            <p:cNvSpPr/>
            <p:nvPr/>
          </p:nvSpPr>
          <p:spPr>
            <a:xfrm>
              <a:off x="606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13"/>
            <p:cNvSpPr/>
            <p:nvPr/>
          </p:nvSpPr>
          <p:spPr>
            <a:xfrm>
              <a:off x="61710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13"/>
            <p:cNvSpPr/>
            <p:nvPr/>
          </p:nvSpPr>
          <p:spPr>
            <a:xfrm>
              <a:off x="627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13"/>
            <p:cNvSpPr/>
            <p:nvPr/>
          </p:nvSpPr>
          <p:spPr>
            <a:xfrm>
              <a:off x="637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13"/>
            <p:cNvSpPr/>
            <p:nvPr/>
          </p:nvSpPr>
          <p:spPr>
            <a:xfrm>
              <a:off x="64755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13"/>
            <p:cNvSpPr/>
            <p:nvPr/>
          </p:nvSpPr>
          <p:spPr>
            <a:xfrm>
              <a:off x="657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13"/>
            <p:cNvSpPr/>
            <p:nvPr/>
          </p:nvSpPr>
          <p:spPr>
            <a:xfrm>
              <a:off x="667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13"/>
            <p:cNvSpPr/>
            <p:nvPr/>
          </p:nvSpPr>
          <p:spPr>
            <a:xfrm>
              <a:off x="678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13"/>
            <p:cNvSpPr/>
            <p:nvPr/>
          </p:nvSpPr>
          <p:spPr>
            <a:xfrm>
              <a:off x="6881800" y="228672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13"/>
            <p:cNvSpPr/>
            <p:nvPr/>
          </p:nvSpPr>
          <p:spPr>
            <a:xfrm>
              <a:off x="698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13"/>
            <p:cNvSpPr/>
            <p:nvPr/>
          </p:nvSpPr>
          <p:spPr>
            <a:xfrm>
              <a:off x="708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13"/>
            <p:cNvSpPr/>
            <p:nvPr/>
          </p:nvSpPr>
          <p:spPr>
            <a:xfrm>
              <a:off x="7186600" y="228672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13"/>
            <p:cNvSpPr/>
            <p:nvPr/>
          </p:nvSpPr>
          <p:spPr>
            <a:xfrm>
              <a:off x="728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13"/>
            <p:cNvSpPr/>
            <p:nvPr/>
          </p:nvSpPr>
          <p:spPr>
            <a:xfrm>
              <a:off x="27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13"/>
            <p:cNvSpPr/>
            <p:nvPr/>
          </p:nvSpPr>
          <p:spPr>
            <a:xfrm>
              <a:off x="3807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13"/>
            <p:cNvSpPr/>
            <p:nvPr/>
          </p:nvSpPr>
          <p:spPr>
            <a:xfrm>
              <a:off x="4825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13"/>
            <p:cNvSpPr/>
            <p:nvPr/>
          </p:nvSpPr>
          <p:spPr>
            <a:xfrm>
              <a:off x="58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13"/>
            <p:cNvSpPr/>
            <p:nvPr/>
          </p:nvSpPr>
          <p:spPr>
            <a:xfrm>
              <a:off x="68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13"/>
            <p:cNvSpPr/>
            <p:nvPr/>
          </p:nvSpPr>
          <p:spPr>
            <a:xfrm>
              <a:off x="7873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13"/>
            <p:cNvSpPr/>
            <p:nvPr/>
          </p:nvSpPr>
          <p:spPr>
            <a:xfrm>
              <a:off x="8888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13"/>
            <p:cNvSpPr/>
            <p:nvPr/>
          </p:nvSpPr>
          <p:spPr>
            <a:xfrm>
              <a:off x="99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13"/>
            <p:cNvSpPr/>
            <p:nvPr/>
          </p:nvSpPr>
          <p:spPr>
            <a:xfrm>
              <a:off x="10918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13"/>
            <p:cNvSpPr/>
            <p:nvPr/>
          </p:nvSpPr>
          <p:spPr>
            <a:xfrm>
              <a:off x="11936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13"/>
            <p:cNvSpPr/>
            <p:nvPr/>
          </p:nvSpPr>
          <p:spPr>
            <a:xfrm>
              <a:off x="12951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13"/>
            <p:cNvSpPr/>
            <p:nvPr/>
          </p:nvSpPr>
          <p:spPr>
            <a:xfrm>
              <a:off x="13966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13"/>
            <p:cNvSpPr/>
            <p:nvPr/>
          </p:nvSpPr>
          <p:spPr>
            <a:xfrm>
              <a:off x="1498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13"/>
            <p:cNvSpPr/>
            <p:nvPr/>
          </p:nvSpPr>
          <p:spPr>
            <a:xfrm>
              <a:off x="15999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13"/>
            <p:cNvSpPr/>
            <p:nvPr/>
          </p:nvSpPr>
          <p:spPr>
            <a:xfrm>
              <a:off x="1701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13"/>
            <p:cNvSpPr/>
            <p:nvPr/>
          </p:nvSpPr>
          <p:spPr>
            <a:xfrm>
              <a:off x="18029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13"/>
            <p:cNvSpPr/>
            <p:nvPr/>
          </p:nvSpPr>
          <p:spPr>
            <a:xfrm>
              <a:off x="19044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13"/>
            <p:cNvSpPr/>
            <p:nvPr/>
          </p:nvSpPr>
          <p:spPr>
            <a:xfrm>
              <a:off x="20062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13"/>
            <p:cNvSpPr/>
            <p:nvPr/>
          </p:nvSpPr>
          <p:spPr>
            <a:xfrm>
              <a:off x="210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13"/>
            <p:cNvSpPr/>
            <p:nvPr/>
          </p:nvSpPr>
          <p:spPr>
            <a:xfrm>
              <a:off x="220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13"/>
            <p:cNvSpPr/>
            <p:nvPr/>
          </p:nvSpPr>
          <p:spPr>
            <a:xfrm>
              <a:off x="23110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13"/>
            <p:cNvSpPr/>
            <p:nvPr/>
          </p:nvSpPr>
          <p:spPr>
            <a:xfrm>
              <a:off x="241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13"/>
            <p:cNvSpPr/>
            <p:nvPr/>
          </p:nvSpPr>
          <p:spPr>
            <a:xfrm>
              <a:off x="251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13"/>
            <p:cNvSpPr/>
            <p:nvPr/>
          </p:nvSpPr>
          <p:spPr>
            <a:xfrm>
              <a:off x="261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13"/>
            <p:cNvSpPr/>
            <p:nvPr/>
          </p:nvSpPr>
          <p:spPr>
            <a:xfrm>
              <a:off x="271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13"/>
            <p:cNvSpPr/>
            <p:nvPr/>
          </p:nvSpPr>
          <p:spPr>
            <a:xfrm>
              <a:off x="281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13"/>
            <p:cNvSpPr/>
            <p:nvPr/>
          </p:nvSpPr>
          <p:spPr>
            <a:xfrm>
              <a:off x="292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13"/>
            <p:cNvSpPr/>
            <p:nvPr/>
          </p:nvSpPr>
          <p:spPr>
            <a:xfrm>
              <a:off x="302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13"/>
            <p:cNvSpPr/>
            <p:nvPr/>
          </p:nvSpPr>
          <p:spPr>
            <a:xfrm>
              <a:off x="312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13"/>
            <p:cNvSpPr/>
            <p:nvPr/>
          </p:nvSpPr>
          <p:spPr>
            <a:xfrm>
              <a:off x="322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13"/>
            <p:cNvSpPr/>
            <p:nvPr/>
          </p:nvSpPr>
          <p:spPr>
            <a:xfrm>
              <a:off x="33266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13"/>
            <p:cNvSpPr/>
            <p:nvPr/>
          </p:nvSpPr>
          <p:spPr>
            <a:xfrm>
              <a:off x="342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13"/>
            <p:cNvSpPr/>
            <p:nvPr/>
          </p:nvSpPr>
          <p:spPr>
            <a:xfrm>
              <a:off x="352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13"/>
            <p:cNvSpPr/>
            <p:nvPr/>
          </p:nvSpPr>
          <p:spPr>
            <a:xfrm>
              <a:off x="363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13"/>
            <p:cNvSpPr/>
            <p:nvPr/>
          </p:nvSpPr>
          <p:spPr>
            <a:xfrm>
              <a:off x="373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13"/>
            <p:cNvSpPr/>
            <p:nvPr/>
          </p:nvSpPr>
          <p:spPr>
            <a:xfrm>
              <a:off x="3834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13"/>
            <p:cNvSpPr/>
            <p:nvPr/>
          </p:nvSpPr>
          <p:spPr>
            <a:xfrm>
              <a:off x="393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13"/>
            <p:cNvSpPr/>
            <p:nvPr/>
          </p:nvSpPr>
          <p:spPr>
            <a:xfrm>
              <a:off x="403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13"/>
            <p:cNvSpPr/>
            <p:nvPr/>
          </p:nvSpPr>
          <p:spPr>
            <a:xfrm>
              <a:off x="413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13"/>
            <p:cNvSpPr/>
            <p:nvPr/>
          </p:nvSpPr>
          <p:spPr>
            <a:xfrm>
              <a:off x="42407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13"/>
            <p:cNvSpPr/>
            <p:nvPr/>
          </p:nvSpPr>
          <p:spPr>
            <a:xfrm>
              <a:off x="434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13"/>
            <p:cNvSpPr/>
            <p:nvPr/>
          </p:nvSpPr>
          <p:spPr>
            <a:xfrm>
              <a:off x="444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13"/>
            <p:cNvSpPr/>
            <p:nvPr/>
          </p:nvSpPr>
          <p:spPr>
            <a:xfrm>
              <a:off x="45455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13"/>
            <p:cNvSpPr/>
            <p:nvPr/>
          </p:nvSpPr>
          <p:spPr>
            <a:xfrm>
              <a:off x="464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13"/>
            <p:cNvSpPr/>
            <p:nvPr/>
          </p:nvSpPr>
          <p:spPr>
            <a:xfrm>
              <a:off x="474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13"/>
            <p:cNvSpPr/>
            <p:nvPr/>
          </p:nvSpPr>
          <p:spPr>
            <a:xfrm>
              <a:off x="485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13"/>
            <p:cNvSpPr/>
            <p:nvPr/>
          </p:nvSpPr>
          <p:spPr>
            <a:xfrm>
              <a:off x="495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13"/>
            <p:cNvSpPr/>
            <p:nvPr/>
          </p:nvSpPr>
          <p:spPr>
            <a:xfrm>
              <a:off x="505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13"/>
            <p:cNvSpPr/>
            <p:nvPr/>
          </p:nvSpPr>
          <p:spPr>
            <a:xfrm>
              <a:off x="515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13"/>
            <p:cNvSpPr/>
            <p:nvPr/>
          </p:nvSpPr>
          <p:spPr>
            <a:xfrm>
              <a:off x="52566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13"/>
            <p:cNvSpPr/>
            <p:nvPr/>
          </p:nvSpPr>
          <p:spPr>
            <a:xfrm>
              <a:off x="535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13"/>
            <p:cNvSpPr/>
            <p:nvPr/>
          </p:nvSpPr>
          <p:spPr>
            <a:xfrm>
              <a:off x="545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13"/>
            <p:cNvSpPr/>
            <p:nvPr/>
          </p:nvSpPr>
          <p:spPr>
            <a:xfrm>
              <a:off x="556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13"/>
            <p:cNvSpPr/>
            <p:nvPr/>
          </p:nvSpPr>
          <p:spPr>
            <a:xfrm>
              <a:off x="566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13"/>
            <p:cNvSpPr/>
            <p:nvPr/>
          </p:nvSpPr>
          <p:spPr>
            <a:xfrm>
              <a:off x="57644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13"/>
            <p:cNvSpPr/>
            <p:nvPr/>
          </p:nvSpPr>
          <p:spPr>
            <a:xfrm>
              <a:off x="586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13"/>
            <p:cNvSpPr/>
            <p:nvPr/>
          </p:nvSpPr>
          <p:spPr>
            <a:xfrm>
              <a:off x="596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13"/>
            <p:cNvSpPr/>
            <p:nvPr/>
          </p:nvSpPr>
          <p:spPr>
            <a:xfrm>
              <a:off x="606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13"/>
            <p:cNvSpPr/>
            <p:nvPr/>
          </p:nvSpPr>
          <p:spPr>
            <a:xfrm>
              <a:off x="61710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13"/>
            <p:cNvSpPr/>
            <p:nvPr/>
          </p:nvSpPr>
          <p:spPr>
            <a:xfrm>
              <a:off x="627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13"/>
            <p:cNvSpPr/>
            <p:nvPr/>
          </p:nvSpPr>
          <p:spPr>
            <a:xfrm>
              <a:off x="637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13"/>
            <p:cNvSpPr/>
            <p:nvPr/>
          </p:nvSpPr>
          <p:spPr>
            <a:xfrm>
              <a:off x="64755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13"/>
            <p:cNvSpPr/>
            <p:nvPr/>
          </p:nvSpPr>
          <p:spPr>
            <a:xfrm>
              <a:off x="657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13"/>
            <p:cNvSpPr/>
            <p:nvPr/>
          </p:nvSpPr>
          <p:spPr>
            <a:xfrm>
              <a:off x="667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13"/>
            <p:cNvSpPr/>
            <p:nvPr/>
          </p:nvSpPr>
          <p:spPr>
            <a:xfrm>
              <a:off x="678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13"/>
            <p:cNvSpPr/>
            <p:nvPr/>
          </p:nvSpPr>
          <p:spPr>
            <a:xfrm>
              <a:off x="6881800" y="2441800"/>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13"/>
            <p:cNvSpPr/>
            <p:nvPr/>
          </p:nvSpPr>
          <p:spPr>
            <a:xfrm>
              <a:off x="698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13"/>
            <p:cNvSpPr/>
            <p:nvPr/>
          </p:nvSpPr>
          <p:spPr>
            <a:xfrm>
              <a:off x="708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13"/>
            <p:cNvSpPr/>
            <p:nvPr/>
          </p:nvSpPr>
          <p:spPr>
            <a:xfrm>
              <a:off x="7186600" y="2441800"/>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13"/>
            <p:cNvSpPr/>
            <p:nvPr/>
          </p:nvSpPr>
          <p:spPr>
            <a:xfrm>
              <a:off x="728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13"/>
            <p:cNvSpPr/>
            <p:nvPr/>
          </p:nvSpPr>
          <p:spPr>
            <a:xfrm>
              <a:off x="27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13"/>
            <p:cNvSpPr/>
            <p:nvPr/>
          </p:nvSpPr>
          <p:spPr>
            <a:xfrm>
              <a:off x="3807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13"/>
            <p:cNvSpPr/>
            <p:nvPr/>
          </p:nvSpPr>
          <p:spPr>
            <a:xfrm>
              <a:off x="4825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13"/>
            <p:cNvSpPr/>
            <p:nvPr/>
          </p:nvSpPr>
          <p:spPr>
            <a:xfrm>
              <a:off x="58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13"/>
            <p:cNvSpPr/>
            <p:nvPr/>
          </p:nvSpPr>
          <p:spPr>
            <a:xfrm>
              <a:off x="68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13"/>
            <p:cNvSpPr/>
            <p:nvPr/>
          </p:nvSpPr>
          <p:spPr>
            <a:xfrm>
              <a:off x="7873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13"/>
            <p:cNvSpPr/>
            <p:nvPr/>
          </p:nvSpPr>
          <p:spPr>
            <a:xfrm>
              <a:off x="8888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13"/>
            <p:cNvSpPr/>
            <p:nvPr/>
          </p:nvSpPr>
          <p:spPr>
            <a:xfrm>
              <a:off x="99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13"/>
            <p:cNvSpPr/>
            <p:nvPr/>
          </p:nvSpPr>
          <p:spPr>
            <a:xfrm>
              <a:off x="10918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13"/>
            <p:cNvSpPr/>
            <p:nvPr/>
          </p:nvSpPr>
          <p:spPr>
            <a:xfrm>
              <a:off x="11936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13"/>
            <p:cNvSpPr/>
            <p:nvPr/>
          </p:nvSpPr>
          <p:spPr>
            <a:xfrm>
              <a:off x="12951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13"/>
            <p:cNvSpPr/>
            <p:nvPr/>
          </p:nvSpPr>
          <p:spPr>
            <a:xfrm>
              <a:off x="13966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13"/>
            <p:cNvSpPr/>
            <p:nvPr/>
          </p:nvSpPr>
          <p:spPr>
            <a:xfrm>
              <a:off x="1498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13"/>
            <p:cNvSpPr/>
            <p:nvPr/>
          </p:nvSpPr>
          <p:spPr>
            <a:xfrm>
              <a:off x="15999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13"/>
            <p:cNvSpPr/>
            <p:nvPr/>
          </p:nvSpPr>
          <p:spPr>
            <a:xfrm>
              <a:off x="1701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13"/>
            <p:cNvSpPr/>
            <p:nvPr/>
          </p:nvSpPr>
          <p:spPr>
            <a:xfrm>
              <a:off x="18029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13"/>
            <p:cNvSpPr/>
            <p:nvPr/>
          </p:nvSpPr>
          <p:spPr>
            <a:xfrm>
              <a:off x="19044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13"/>
            <p:cNvSpPr/>
            <p:nvPr/>
          </p:nvSpPr>
          <p:spPr>
            <a:xfrm>
              <a:off x="20062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13"/>
            <p:cNvSpPr/>
            <p:nvPr/>
          </p:nvSpPr>
          <p:spPr>
            <a:xfrm>
              <a:off x="210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13"/>
            <p:cNvSpPr/>
            <p:nvPr/>
          </p:nvSpPr>
          <p:spPr>
            <a:xfrm>
              <a:off x="220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13"/>
            <p:cNvSpPr/>
            <p:nvPr/>
          </p:nvSpPr>
          <p:spPr>
            <a:xfrm>
              <a:off x="23110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13"/>
            <p:cNvSpPr/>
            <p:nvPr/>
          </p:nvSpPr>
          <p:spPr>
            <a:xfrm>
              <a:off x="241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13"/>
            <p:cNvSpPr/>
            <p:nvPr/>
          </p:nvSpPr>
          <p:spPr>
            <a:xfrm>
              <a:off x="251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13"/>
            <p:cNvSpPr/>
            <p:nvPr/>
          </p:nvSpPr>
          <p:spPr>
            <a:xfrm>
              <a:off x="261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13"/>
            <p:cNvSpPr/>
            <p:nvPr/>
          </p:nvSpPr>
          <p:spPr>
            <a:xfrm>
              <a:off x="271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13"/>
            <p:cNvSpPr/>
            <p:nvPr/>
          </p:nvSpPr>
          <p:spPr>
            <a:xfrm>
              <a:off x="281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13"/>
            <p:cNvSpPr/>
            <p:nvPr/>
          </p:nvSpPr>
          <p:spPr>
            <a:xfrm>
              <a:off x="292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13"/>
            <p:cNvSpPr/>
            <p:nvPr/>
          </p:nvSpPr>
          <p:spPr>
            <a:xfrm>
              <a:off x="302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13"/>
            <p:cNvSpPr/>
            <p:nvPr/>
          </p:nvSpPr>
          <p:spPr>
            <a:xfrm>
              <a:off x="312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13"/>
            <p:cNvSpPr/>
            <p:nvPr/>
          </p:nvSpPr>
          <p:spPr>
            <a:xfrm>
              <a:off x="322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13"/>
            <p:cNvSpPr/>
            <p:nvPr/>
          </p:nvSpPr>
          <p:spPr>
            <a:xfrm>
              <a:off x="33266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13"/>
            <p:cNvSpPr/>
            <p:nvPr/>
          </p:nvSpPr>
          <p:spPr>
            <a:xfrm>
              <a:off x="342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13"/>
            <p:cNvSpPr/>
            <p:nvPr/>
          </p:nvSpPr>
          <p:spPr>
            <a:xfrm>
              <a:off x="352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13"/>
            <p:cNvSpPr/>
            <p:nvPr/>
          </p:nvSpPr>
          <p:spPr>
            <a:xfrm>
              <a:off x="363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13"/>
            <p:cNvSpPr/>
            <p:nvPr/>
          </p:nvSpPr>
          <p:spPr>
            <a:xfrm>
              <a:off x="373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13"/>
            <p:cNvSpPr/>
            <p:nvPr/>
          </p:nvSpPr>
          <p:spPr>
            <a:xfrm>
              <a:off x="3834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13"/>
            <p:cNvSpPr/>
            <p:nvPr/>
          </p:nvSpPr>
          <p:spPr>
            <a:xfrm>
              <a:off x="393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13"/>
            <p:cNvSpPr/>
            <p:nvPr/>
          </p:nvSpPr>
          <p:spPr>
            <a:xfrm>
              <a:off x="403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13"/>
            <p:cNvSpPr/>
            <p:nvPr/>
          </p:nvSpPr>
          <p:spPr>
            <a:xfrm>
              <a:off x="413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13"/>
            <p:cNvSpPr/>
            <p:nvPr/>
          </p:nvSpPr>
          <p:spPr>
            <a:xfrm>
              <a:off x="42407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13"/>
            <p:cNvSpPr/>
            <p:nvPr/>
          </p:nvSpPr>
          <p:spPr>
            <a:xfrm>
              <a:off x="434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13"/>
            <p:cNvSpPr/>
            <p:nvPr/>
          </p:nvSpPr>
          <p:spPr>
            <a:xfrm>
              <a:off x="444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13"/>
            <p:cNvSpPr/>
            <p:nvPr/>
          </p:nvSpPr>
          <p:spPr>
            <a:xfrm>
              <a:off x="45455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13"/>
            <p:cNvSpPr/>
            <p:nvPr/>
          </p:nvSpPr>
          <p:spPr>
            <a:xfrm>
              <a:off x="464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13"/>
            <p:cNvSpPr/>
            <p:nvPr/>
          </p:nvSpPr>
          <p:spPr>
            <a:xfrm>
              <a:off x="474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13"/>
            <p:cNvSpPr/>
            <p:nvPr/>
          </p:nvSpPr>
          <p:spPr>
            <a:xfrm>
              <a:off x="485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13"/>
            <p:cNvSpPr/>
            <p:nvPr/>
          </p:nvSpPr>
          <p:spPr>
            <a:xfrm>
              <a:off x="495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13"/>
            <p:cNvSpPr/>
            <p:nvPr/>
          </p:nvSpPr>
          <p:spPr>
            <a:xfrm>
              <a:off x="505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13"/>
            <p:cNvSpPr/>
            <p:nvPr/>
          </p:nvSpPr>
          <p:spPr>
            <a:xfrm>
              <a:off x="515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13"/>
            <p:cNvSpPr/>
            <p:nvPr/>
          </p:nvSpPr>
          <p:spPr>
            <a:xfrm>
              <a:off x="52566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13"/>
            <p:cNvSpPr/>
            <p:nvPr/>
          </p:nvSpPr>
          <p:spPr>
            <a:xfrm>
              <a:off x="535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13"/>
            <p:cNvSpPr/>
            <p:nvPr/>
          </p:nvSpPr>
          <p:spPr>
            <a:xfrm>
              <a:off x="545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13"/>
            <p:cNvSpPr/>
            <p:nvPr/>
          </p:nvSpPr>
          <p:spPr>
            <a:xfrm>
              <a:off x="556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13"/>
            <p:cNvSpPr/>
            <p:nvPr/>
          </p:nvSpPr>
          <p:spPr>
            <a:xfrm>
              <a:off x="566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13"/>
            <p:cNvSpPr/>
            <p:nvPr/>
          </p:nvSpPr>
          <p:spPr>
            <a:xfrm>
              <a:off x="57644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13"/>
            <p:cNvSpPr/>
            <p:nvPr/>
          </p:nvSpPr>
          <p:spPr>
            <a:xfrm>
              <a:off x="586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13"/>
            <p:cNvSpPr/>
            <p:nvPr/>
          </p:nvSpPr>
          <p:spPr>
            <a:xfrm>
              <a:off x="596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13"/>
            <p:cNvSpPr/>
            <p:nvPr/>
          </p:nvSpPr>
          <p:spPr>
            <a:xfrm>
              <a:off x="606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13"/>
            <p:cNvSpPr/>
            <p:nvPr/>
          </p:nvSpPr>
          <p:spPr>
            <a:xfrm>
              <a:off x="61710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13"/>
            <p:cNvSpPr/>
            <p:nvPr/>
          </p:nvSpPr>
          <p:spPr>
            <a:xfrm>
              <a:off x="627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13"/>
            <p:cNvSpPr/>
            <p:nvPr/>
          </p:nvSpPr>
          <p:spPr>
            <a:xfrm>
              <a:off x="637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13"/>
            <p:cNvSpPr/>
            <p:nvPr/>
          </p:nvSpPr>
          <p:spPr>
            <a:xfrm>
              <a:off x="64755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13"/>
            <p:cNvSpPr/>
            <p:nvPr/>
          </p:nvSpPr>
          <p:spPr>
            <a:xfrm>
              <a:off x="657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13"/>
            <p:cNvSpPr/>
            <p:nvPr/>
          </p:nvSpPr>
          <p:spPr>
            <a:xfrm>
              <a:off x="667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13"/>
            <p:cNvSpPr/>
            <p:nvPr/>
          </p:nvSpPr>
          <p:spPr>
            <a:xfrm>
              <a:off x="678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13"/>
            <p:cNvSpPr/>
            <p:nvPr/>
          </p:nvSpPr>
          <p:spPr>
            <a:xfrm>
              <a:off x="6881800" y="2596875"/>
              <a:ext cx="52700" cy="52700"/>
            </a:xfrm>
            <a:custGeom>
              <a:rect b="b" l="l" r="r" t="t"/>
              <a:pathLst>
                <a:path extrusionOk="0" h="2108"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13"/>
            <p:cNvSpPr/>
            <p:nvPr/>
          </p:nvSpPr>
          <p:spPr>
            <a:xfrm>
              <a:off x="698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13"/>
            <p:cNvSpPr/>
            <p:nvPr/>
          </p:nvSpPr>
          <p:spPr>
            <a:xfrm>
              <a:off x="708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13"/>
            <p:cNvSpPr/>
            <p:nvPr/>
          </p:nvSpPr>
          <p:spPr>
            <a:xfrm>
              <a:off x="7186600" y="2596875"/>
              <a:ext cx="52400" cy="52700"/>
            </a:xfrm>
            <a:custGeom>
              <a:rect b="b" l="l" r="r" t="t"/>
              <a:pathLst>
                <a:path extrusionOk="0" h="2108"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13"/>
            <p:cNvSpPr/>
            <p:nvPr/>
          </p:nvSpPr>
          <p:spPr>
            <a:xfrm>
              <a:off x="728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13"/>
            <p:cNvSpPr/>
            <p:nvPr/>
          </p:nvSpPr>
          <p:spPr>
            <a:xfrm>
              <a:off x="27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13"/>
            <p:cNvSpPr/>
            <p:nvPr/>
          </p:nvSpPr>
          <p:spPr>
            <a:xfrm>
              <a:off x="3807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13"/>
            <p:cNvSpPr/>
            <p:nvPr/>
          </p:nvSpPr>
          <p:spPr>
            <a:xfrm>
              <a:off x="4825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13"/>
            <p:cNvSpPr/>
            <p:nvPr/>
          </p:nvSpPr>
          <p:spPr>
            <a:xfrm>
              <a:off x="58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13"/>
            <p:cNvSpPr/>
            <p:nvPr/>
          </p:nvSpPr>
          <p:spPr>
            <a:xfrm>
              <a:off x="68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13"/>
            <p:cNvSpPr/>
            <p:nvPr/>
          </p:nvSpPr>
          <p:spPr>
            <a:xfrm>
              <a:off x="7873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13"/>
            <p:cNvSpPr/>
            <p:nvPr/>
          </p:nvSpPr>
          <p:spPr>
            <a:xfrm>
              <a:off x="8888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13"/>
            <p:cNvSpPr/>
            <p:nvPr/>
          </p:nvSpPr>
          <p:spPr>
            <a:xfrm>
              <a:off x="99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13"/>
            <p:cNvSpPr/>
            <p:nvPr/>
          </p:nvSpPr>
          <p:spPr>
            <a:xfrm>
              <a:off x="10918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13"/>
            <p:cNvSpPr/>
            <p:nvPr/>
          </p:nvSpPr>
          <p:spPr>
            <a:xfrm>
              <a:off x="11936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13"/>
            <p:cNvSpPr/>
            <p:nvPr/>
          </p:nvSpPr>
          <p:spPr>
            <a:xfrm>
              <a:off x="12951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13"/>
            <p:cNvSpPr/>
            <p:nvPr/>
          </p:nvSpPr>
          <p:spPr>
            <a:xfrm>
              <a:off x="13966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13"/>
            <p:cNvSpPr/>
            <p:nvPr/>
          </p:nvSpPr>
          <p:spPr>
            <a:xfrm>
              <a:off x="1498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13"/>
            <p:cNvSpPr/>
            <p:nvPr/>
          </p:nvSpPr>
          <p:spPr>
            <a:xfrm>
              <a:off x="15999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13"/>
            <p:cNvSpPr/>
            <p:nvPr/>
          </p:nvSpPr>
          <p:spPr>
            <a:xfrm>
              <a:off x="1701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13"/>
            <p:cNvSpPr/>
            <p:nvPr/>
          </p:nvSpPr>
          <p:spPr>
            <a:xfrm>
              <a:off x="18029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13"/>
            <p:cNvSpPr/>
            <p:nvPr/>
          </p:nvSpPr>
          <p:spPr>
            <a:xfrm>
              <a:off x="19044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13"/>
            <p:cNvSpPr/>
            <p:nvPr/>
          </p:nvSpPr>
          <p:spPr>
            <a:xfrm>
              <a:off x="20062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13"/>
            <p:cNvSpPr/>
            <p:nvPr/>
          </p:nvSpPr>
          <p:spPr>
            <a:xfrm>
              <a:off x="210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13"/>
            <p:cNvSpPr/>
            <p:nvPr/>
          </p:nvSpPr>
          <p:spPr>
            <a:xfrm>
              <a:off x="220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13"/>
            <p:cNvSpPr/>
            <p:nvPr/>
          </p:nvSpPr>
          <p:spPr>
            <a:xfrm>
              <a:off x="23110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13"/>
            <p:cNvSpPr/>
            <p:nvPr/>
          </p:nvSpPr>
          <p:spPr>
            <a:xfrm>
              <a:off x="241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13"/>
            <p:cNvSpPr/>
            <p:nvPr/>
          </p:nvSpPr>
          <p:spPr>
            <a:xfrm>
              <a:off x="251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13"/>
            <p:cNvSpPr/>
            <p:nvPr/>
          </p:nvSpPr>
          <p:spPr>
            <a:xfrm>
              <a:off x="261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13"/>
            <p:cNvSpPr/>
            <p:nvPr/>
          </p:nvSpPr>
          <p:spPr>
            <a:xfrm>
              <a:off x="271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13"/>
            <p:cNvSpPr/>
            <p:nvPr/>
          </p:nvSpPr>
          <p:spPr>
            <a:xfrm>
              <a:off x="281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13"/>
            <p:cNvSpPr/>
            <p:nvPr/>
          </p:nvSpPr>
          <p:spPr>
            <a:xfrm>
              <a:off x="292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13"/>
            <p:cNvSpPr/>
            <p:nvPr/>
          </p:nvSpPr>
          <p:spPr>
            <a:xfrm>
              <a:off x="302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13"/>
            <p:cNvSpPr/>
            <p:nvPr/>
          </p:nvSpPr>
          <p:spPr>
            <a:xfrm>
              <a:off x="312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13"/>
            <p:cNvSpPr/>
            <p:nvPr/>
          </p:nvSpPr>
          <p:spPr>
            <a:xfrm>
              <a:off x="322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13"/>
            <p:cNvSpPr/>
            <p:nvPr/>
          </p:nvSpPr>
          <p:spPr>
            <a:xfrm>
              <a:off x="33266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13"/>
            <p:cNvSpPr/>
            <p:nvPr/>
          </p:nvSpPr>
          <p:spPr>
            <a:xfrm>
              <a:off x="342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13"/>
            <p:cNvSpPr/>
            <p:nvPr/>
          </p:nvSpPr>
          <p:spPr>
            <a:xfrm>
              <a:off x="352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13"/>
            <p:cNvSpPr/>
            <p:nvPr/>
          </p:nvSpPr>
          <p:spPr>
            <a:xfrm>
              <a:off x="363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13"/>
            <p:cNvSpPr/>
            <p:nvPr/>
          </p:nvSpPr>
          <p:spPr>
            <a:xfrm>
              <a:off x="373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13"/>
            <p:cNvSpPr/>
            <p:nvPr/>
          </p:nvSpPr>
          <p:spPr>
            <a:xfrm>
              <a:off x="3834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13"/>
            <p:cNvSpPr/>
            <p:nvPr/>
          </p:nvSpPr>
          <p:spPr>
            <a:xfrm>
              <a:off x="393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13"/>
            <p:cNvSpPr/>
            <p:nvPr/>
          </p:nvSpPr>
          <p:spPr>
            <a:xfrm>
              <a:off x="403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13"/>
            <p:cNvSpPr/>
            <p:nvPr/>
          </p:nvSpPr>
          <p:spPr>
            <a:xfrm>
              <a:off x="413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13"/>
            <p:cNvSpPr/>
            <p:nvPr/>
          </p:nvSpPr>
          <p:spPr>
            <a:xfrm>
              <a:off x="42407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13"/>
            <p:cNvSpPr/>
            <p:nvPr/>
          </p:nvSpPr>
          <p:spPr>
            <a:xfrm>
              <a:off x="434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13"/>
            <p:cNvSpPr/>
            <p:nvPr/>
          </p:nvSpPr>
          <p:spPr>
            <a:xfrm>
              <a:off x="444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13"/>
            <p:cNvSpPr/>
            <p:nvPr/>
          </p:nvSpPr>
          <p:spPr>
            <a:xfrm>
              <a:off x="45455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13"/>
            <p:cNvSpPr/>
            <p:nvPr/>
          </p:nvSpPr>
          <p:spPr>
            <a:xfrm>
              <a:off x="464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13"/>
            <p:cNvSpPr/>
            <p:nvPr/>
          </p:nvSpPr>
          <p:spPr>
            <a:xfrm>
              <a:off x="474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13"/>
            <p:cNvSpPr/>
            <p:nvPr/>
          </p:nvSpPr>
          <p:spPr>
            <a:xfrm>
              <a:off x="485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13"/>
            <p:cNvSpPr/>
            <p:nvPr/>
          </p:nvSpPr>
          <p:spPr>
            <a:xfrm>
              <a:off x="495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13"/>
            <p:cNvSpPr/>
            <p:nvPr/>
          </p:nvSpPr>
          <p:spPr>
            <a:xfrm>
              <a:off x="505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13"/>
            <p:cNvSpPr/>
            <p:nvPr/>
          </p:nvSpPr>
          <p:spPr>
            <a:xfrm>
              <a:off x="515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13"/>
            <p:cNvSpPr/>
            <p:nvPr/>
          </p:nvSpPr>
          <p:spPr>
            <a:xfrm>
              <a:off x="52566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13"/>
            <p:cNvSpPr/>
            <p:nvPr/>
          </p:nvSpPr>
          <p:spPr>
            <a:xfrm>
              <a:off x="535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13"/>
            <p:cNvSpPr/>
            <p:nvPr/>
          </p:nvSpPr>
          <p:spPr>
            <a:xfrm>
              <a:off x="545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13"/>
            <p:cNvSpPr/>
            <p:nvPr/>
          </p:nvSpPr>
          <p:spPr>
            <a:xfrm>
              <a:off x="556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13"/>
            <p:cNvSpPr/>
            <p:nvPr/>
          </p:nvSpPr>
          <p:spPr>
            <a:xfrm>
              <a:off x="566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13"/>
            <p:cNvSpPr/>
            <p:nvPr/>
          </p:nvSpPr>
          <p:spPr>
            <a:xfrm>
              <a:off x="57644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13"/>
            <p:cNvSpPr/>
            <p:nvPr/>
          </p:nvSpPr>
          <p:spPr>
            <a:xfrm>
              <a:off x="586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13"/>
            <p:cNvSpPr/>
            <p:nvPr/>
          </p:nvSpPr>
          <p:spPr>
            <a:xfrm>
              <a:off x="596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13"/>
            <p:cNvSpPr/>
            <p:nvPr/>
          </p:nvSpPr>
          <p:spPr>
            <a:xfrm>
              <a:off x="606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13"/>
            <p:cNvSpPr/>
            <p:nvPr/>
          </p:nvSpPr>
          <p:spPr>
            <a:xfrm>
              <a:off x="61710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13"/>
            <p:cNvSpPr/>
            <p:nvPr/>
          </p:nvSpPr>
          <p:spPr>
            <a:xfrm>
              <a:off x="627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13"/>
            <p:cNvSpPr/>
            <p:nvPr/>
          </p:nvSpPr>
          <p:spPr>
            <a:xfrm>
              <a:off x="637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13"/>
            <p:cNvSpPr/>
            <p:nvPr/>
          </p:nvSpPr>
          <p:spPr>
            <a:xfrm>
              <a:off x="64755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13"/>
            <p:cNvSpPr/>
            <p:nvPr/>
          </p:nvSpPr>
          <p:spPr>
            <a:xfrm>
              <a:off x="657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13"/>
            <p:cNvSpPr/>
            <p:nvPr/>
          </p:nvSpPr>
          <p:spPr>
            <a:xfrm>
              <a:off x="667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13"/>
            <p:cNvSpPr/>
            <p:nvPr/>
          </p:nvSpPr>
          <p:spPr>
            <a:xfrm>
              <a:off x="678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13"/>
            <p:cNvSpPr/>
            <p:nvPr/>
          </p:nvSpPr>
          <p:spPr>
            <a:xfrm>
              <a:off x="6881800" y="2751950"/>
              <a:ext cx="52700" cy="52725"/>
            </a:xfrm>
            <a:custGeom>
              <a:rect b="b" l="l" r="r" t="t"/>
              <a:pathLst>
                <a:path extrusionOk="0" h="2109"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13"/>
            <p:cNvSpPr/>
            <p:nvPr/>
          </p:nvSpPr>
          <p:spPr>
            <a:xfrm>
              <a:off x="698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13"/>
            <p:cNvSpPr/>
            <p:nvPr/>
          </p:nvSpPr>
          <p:spPr>
            <a:xfrm>
              <a:off x="708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13"/>
            <p:cNvSpPr/>
            <p:nvPr/>
          </p:nvSpPr>
          <p:spPr>
            <a:xfrm>
              <a:off x="7186600" y="2751950"/>
              <a:ext cx="52400" cy="52725"/>
            </a:xfrm>
            <a:custGeom>
              <a:rect b="b" l="l" r="r" t="t"/>
              <a:pathLst>
                <a:path extrusionOk="0" h="2109"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13"/>
            <p:cNvSpPr/>
            <p:nvPr/>
          </p:nvSpPr>
          <p:spPr>
            <a:xfrm>
              <a:off x="728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13"/>
            <p:cNvSpPr/>
            <p:nvPr/>
          </p:nvSpPr>
          <p:spPr>
            <a:xfrm>
              <a:off x="27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7" y="1632"/>
                    <a:pt x="2107" y="1061"/>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13"/>
            <p:cNvSpPr/>
            <p:nvPr/>
          </p:nvSpPr>
          <p:spPr>
            <a:xfrm>
              <a:off x="3807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13"/>
            <p:cNvSpPr/>
            <p:nvPr/>
          </p:nvSpPr>
          <p:spPr>
            <a:xfrm>
              <a:off x="4825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13"/>
            <p:cNvSpPr/>
            <p:nvPr/>
          </p:nvSpPr>
          <p:spPr>
            <a:xfrm>
              <a:off x="58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13"/>
            <p:cNvSpPr/>
            <p:nvPr/>
          </p:nvSpPr>
          <p:spPr>
            <a:xfrm>
              <a:off x="68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13"/>
            <p:cNvSpPr/>
            <p:nvPr/>
          </p:nvSpPr>
          <p:spPr>
            <a:xfrm>
              <a:off x="7873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13"/>
            <p:cNvSpPr/>
            <p:nvPr/>
          </p:nvSpPr>
          <p:spPr>
            <a:xfrm>
              <a:off x="8888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13"/>
            <p:cNvSpPr/>
            <p:nvPr/>
          </p:nvSpPr>
          <p:spPr>
            <a:xfrm>
              <a:off x="99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13"/>
            <p:cNvSpPr/>
            <p:nvPr/>
          </p:nvSpPr>
          <p:spPr>
            <a:xfrm>
              <a:off x="10918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13"/>
            <p:cNvSpPr/>
            <p:nvPr/>
          </p:nvSpPr>
          <p:spPr>
            <a:xfrm>
              <a:off x="11936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13"/>
            <p:cNvSpPr/>
            <p:nvPr/>
          </p:nvSpPr>
          <p:spPr>
            <a:xfrm>
              <a:off x="12951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13"/>
            <p:cNvSpPr/>
            <p:nvPr/>
          </p:nvSpPr>
          <p:spPr>
            <a:xfrm>
              <a:off x="13966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13"/>
            <p:cNvSpPr/>
            <p:nvPr/>
          </p:nvSpPr>
          <p:spPr>
            <a:xfrm>
              <a:off x="1498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13"/>
            <p:cNvSpPr/>
            <p:nvPr/>
          </p:nvSpPr>
          <p:spPr>
            <a:xfrm>
              <a:off x="15999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13"/>
            <p:cNvSpPr/>
            <p:nvPr/>
          </p:nvSpPr>
          <p:spPr>
            <a:xfrm>
              <a:off x="1701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13"/>
            <p:cNvSpPr/>
            <p:nvPr/>
          </p:nvSpPr>
          <p:spPr>
            <a:xfrm>
              <a:off x="18029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13"/>
            <p:cNvSpPr/>
            <p:nvPr/>
          </p:nvSpPr>
          <p:spPr>
            <a:xfrm>
              <a:off x="19044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13"/>
            <p:cNvSpPr/>
            <p:nvPr/>
          </p:nvSpPr>
          <p:spPr>
            <a:xfrm>
              <a:off x="20062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13"/>
            <p:cNvSpPr/>
            <p:nvPr/>
          </p:nvSpPr>
          <p:spPr>
            <a:xfrm>
              <a:off x="210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13"/>
            <p:cNvSpPr/>
            <p:nvPr/>
          </p:nvSpPr>
          <p:spPr>
            <a:xfrm>
              <a:off x="220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13"/>
            <p:cNvSpPr/>
            <p:nvPr/>
          </p:nvSpPr>
          <p:spPr>
            <a:xfrm>
              <a:off x="23110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13"/>
            <p:cNvSpPr/>
            <p:nvPr/>
          </p:nvSpPr>
          <p:spPr>
            <a:xfrm>
              <a:off x="241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13"/>
            <p:cNvSpPr/>
            <p:nvPr/>
          </p:nvSpPr>
          <p:spPr>
            <a:xfrm>
              <a:off x="251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13"/>
            <p:cNvSpPr/>
            <p:nvPr/>
          </p:nvSpPr>
          <p:spPr>
            <a:xfrm>
              <a:off x="261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13"/>
            <p:cNvSpPr/>
            <p:nvPr/>
          </p:nvSpPr>
          <p:spPr>
            <a:xfrm>
              <a:off x="271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13"/>
            <p:cNvSpPr/>
            <p:nvPr/>
          </p:nvSpPr>
          <p:spPr>
            <a:xfrm>
              <a:off x="281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13"/>
            <p:cNvSpPr/>
            <p:nvPr/>
          </p:nvSpPr>
          <p:spPr>
            <a:xfrm>
              <a:off x="292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13"/>
            <p:cNvSpPr/>
            <p:nvPr/>
          </p:nvSpPr>
          <p:spPr>
            <a:xfrm>
              <a:off x="302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13"/>
            <p:cNvSpPr/>
            <p:nvPr/>
          </p:nvSpPr>
          <p:spPr>
            <a:xfrm>
              <a:off x="312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13"/>
            <p:cNvSpPr/>
            <p:nvPr/>
          </p:nvSpPr>
          <p:spPr>
            <a:xfrm>
              <a:off x="322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13"/>
            <p:cNvSpPr/>
            <p:nvPr/>
          </p:nvSpPr>
          <p:spPr>
            <a:xfrm>
              <a:off x="33266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13"/>
            <p:cNvSpPr/>
            <p:nvPr/>
          </p:nvSpPr>
          <p:spPr>
            <a:xfrm>
              <a:off x="342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13"/>
            <p:cNvSpPr/>
            <p:nvPr/>
          </p:nvSpPr>
          <p:spPr>
            <a:xfrm>
              <a:off x="352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13"/>
            <p:cNvSpPr/>
            <p:nvPr/>
          </p:nvSpPr>
          <p:spPr>
            <a:xfrm>
              <a:off x="363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13"/>
            <p:cNvSpPr/>
            <p:nvPr/>
          </p:nvSpPr>
          <p:spPr>
            <a:xfrm>
              <a:off x="373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13"/>
            <p:cNvSpPr/>
            <p:nvPr/>
          </p:nvSpPr>
          <p:spPr>
            <a:xfrm>
              <a:off x="3834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13"/>
            <p:cNvSpPr/>
            <p:nvPr/>
          </p:nvSpPr>
          <p:spPr>
            <a:xfrm>
              <a:off x="393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13"/>
            <p:cNvSpPr/>
            <p:nvPr/>
          </p:nvSpPr>
          <p:spPr>
            <a:xfrm>
              <a:off x="403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13"/>
            <p:cNvSpPr/>
            <p:nvPr/>
          </p:nvSpPr>
          <p:spPr>
            <a:xfrm>
              <a:off x="413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13"/>
            <p:cNvSpPr/>
            <p:nvPr/>
          </p:nvSpPr>
          <p:spPr>
            <a:xfrm>
              <a:off x="42407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13"/>
            <p:cNvSpPr/>
            <p:nvPr/>
          </p:nvSpPr>
          <p:spPr>
            <a:xfrm>
              <a:off x="434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13"/>
            <p:cNvSpPr/>
            <p:nvPr/>
          </p:nvSpPr>
          <p:spPr>
            <a:xfrm>
              <a:off x="444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13"/>
            <p:cNvSpPr/>
            <p:nvPr/>
          </p:nvSpPr>
          <p:spPr>
            <a:xfrm>
              <a:off x="45455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13"/>
            <p:cNvSpPr/>
            <p:nvPr/>
          </p:nvSpPr>
          <p:spPr>
            <a:xfrm>
              <a:off x="464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13"/>
            <p:cNvSpPr/>
            <p:nvPr/>
          </p:nvSpPr>
          <p:spPr>
            <a:xfrm>
              <a:off x="474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13"/>
            <p:cNvSpPr/>
            <p:nvPr/>
          </p:nvSpPr>
          <p:spPr>
            <a:xfrm>
              <a:off x="485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13"/>
            <p:cNvSpPr/>
            <p:nvPr/>
          </p:nvSpPr>
          <p:spPr>
            <a:xfrm>
              <a:off x="495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13"/>
            <p:cNvSpPr/>
            <p:nvPr/>
          </p:nvSpPr>
          <p:spPr>
            <a:xfrm>
              <a:off x="505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13"/>
            <p:cNvSpPr/>
            <p:nvPr/>
          </p:nvSpPr>
          <p:spPr>
            <a:xfrm>
              <a:off x="515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13"/>
            <p:cNvSpPr/>
            <p:nvPr/>
          </p:nvSpPr>
          <p:spPr>
            <a:xfrm>
              <a:off x="52566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13"/>
            <p:cNvSpPr/>
            <p:nvPr/>
          </p:nvSpPr>
          <p:spPr>
            <a:xfrm>
              <a:off x="535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13"/>
            <p:cNvSpPr/>
            <p:nvPr/>
          </p:nvSpPr>
          <p:spPr>
            <a:xfrm>
              <a:off x="545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13"/>
            <p:cNvSpPr/>
            <p:nvPr/>
          </p:nvSpPr>
          <p:spPr>
            <a:xfrm>
              <a:off x="556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13"/>
            <p:cNvSpPr/>
            <p:nvPr/>
          </p:nvSpPr>
          <p:spPr>
            <a:xfrm>
              <a:off x="566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13"/>
            <p:cNvSpPr/>
            <p:nvPr/>
          </p:nvSpPr>
          <p:spPr>
            <a:xfrm>
              <a:off x="57644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13"/>
            <p:cNvSpPr/>
            <p:nvPr/>
          </p:nvSpPr>
          <p:spPr>
            <a:xfrm>
              <a:off x="586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13"/>
            <p:cNvSpPr/>
            <p:nvPr/>
          </p:nvSpPr>
          <p:spPr>
            <a:xfrm>
              <a:off x="596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13"/>
            <p:cNvSpPr/>
            <p:nvPr/>
          </p:nvSpPr>
          <p:spPr>
            <a:xfrm>
              <a:off x="606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13"/>
            <p:cNvSpPr/>
            <p:nvPr/>
          </p:nvSpPr>
          <p:spPr>
            <a:xfrm>
              <a:off x="61710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13"/>
            <p:cNvSpPr/>
            <p:nvPr/>
          </p:nvSpPr>
          <p:spPr>
            <a:xfrm>
              <a:off x="627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13"/>
            <p:cNvSpPr/>
            <p:nvPr/>
          </p:nvSpPr>
          <p:spPr>
            <a:xfrm>
              <a:off x="637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13"/>
            <p:cNvSpPr/>
            <p:nvPr/>
          </p:nvSpPr>
          <p:spPr>
            <a:xfrm>
              <a:off x="64755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13"/>
            <p:cNvSpPr/>
            <p:nvPr/>
          </p:nvSpPr>
          <p:spPr>
            <a:xfrm>
              <a:off x="657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13"/>
            <p:cNvSpPr/>
            <p:nvPr/>
          </p:nvSpPr>
          <p:spPr>
            <a:xfrm>
              <a:off x="667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13"/>
            <p:cNvSpPr/>
            <p:nvPr/>
          </p:nvSpPr>
          <p:spPr>
            <a:xfrm>
              <a:off x="678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13"/>
            <p:cNvSpPr/>
            <p:nvPr/>
          </p:nvSpPr>
          <p:spPr>
            <a:xfrm>
              <a:off x="6881800" y="2907025"/>
              <a:ext cx="52700" cy="52725"/>
            </a:xfrm>
            <a:custGeom>
              <a:rect b="b" l="l" r="r" t="t"/>
              <a:pathLst>
                <a:path extrusionOk="0" h="2109" w="2108">
                  <a:moveTo>
                    <a:pt x="1060" y="1"/>
                  </a:moveTo>
                  <a:cubicBezTo>
                    <a:pt x="477" y="1"/>
                    <a:pt x="1" y="477"/>
                    <a:pt x="1" y="1061"/>
                  </a:cubicBezTo>
                  <a:cubicBezTo>
                    <a:pt x="1"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13"/>
            <p:cNvSpPr/>
            <p:nvPr/>
          </p:nvSpPr>
          <p:spPr>
            <a:xfrm>
              <a:off x="698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13"/>
            <p:cNvSpPr/>
            <p:nvPr/>
          </p:nvSpPr>
          <p:spPr>
            <a:xfrm>
              <a:off x="708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13"/>
            <p:cNvSpPr/>
            <p:nvPr/>
          </p:nvSpPr>
          <p:spPr>
            <a:xfrm>
              <a:off x="7186600" y="2907025"/>
              <a:ext cx="52400" cy="52725"/>
            </a:xfrm>
            <a:custGeom>
              <a:rect b="b" l="l" r="r" t="t"/>
              <a:pathLst>
                <a:path extrusionOk="0" h="2109" w="2096">
                  <a:moveTo>
                    <a:pt x="1048" y="1"/>
                  </a:moveTo>
                  <a:cubicBezTo>
                    <a:pt x="477" y="1"/>
                    <a:pt x="1" y="477"/>
                    <a:pt x="1" y="1061"/>
                  </a:cubicBezTo>
                  <a:cubicBezTo>
                    <a:pt x="1"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13"/>
            <p:cNvSpPr/>
            <p:nvPr/>
          </p:nvSpPr>
          <p:spPr>
            <a:xfrm>
              <a:off x="728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13"/>
            <p:cNvSpPr/>
            <p:nvPr/>
          </p:nvSpPr>
          <p:spPr>
            <a:xfrm>
              <a:off x="27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7" y="1620"/>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13"/>
            <p:cNvSpPr/>
            <p:nvPr/>
          </p:nvSpPr>
          <p:spPr>
            <a:xfrm>
              <a:off x="3807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13"/>
            <p:cNvSpPr/>
            <p:nvPr/>
          </p:nvSpPr>
          <p:spPr>
            <a:xfrm>
              <a:off x="4825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13"/>
            <p:cNvSpPr/>
            <p:nvPr/>
          </p:nvSpPr>
          <p:spPr>
            <a:xfrm>
              <a:off x="58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13"/>
            <p:cNvSpPr/>
            <p:nvPr/>
          </p:nvSpPr>
          <p:spPr>
            <a:xfrm>
              <a:off x="68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13"/>
            <p:cNvSpPr/>
            <p:nvPr/>
          </p:nvSpPr>
          <p:spPr>
            <a:xfrm>
              <a:off x="7873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13"/>
            <p:cNvSpPr/>
            <p:nvPr/>
          </p:nvSpPr>
          <p:spPr>
            <a:xfrm>
              <a:off x="8888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13"/>
            <p:cNvSpPr/>
            <p:nvPr/>
          </p:nvSpPr>
          <p:spPr>
            <a:xfrm>
              <a:off x="99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13"/>
            <p:cNvSpPr/>
            <p:nvPr/>
          </p:nvSpPr>
          <p:spPr>
            <a:xfrm>
              <a:off x="10918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13"/>
            <p:cNvSpPr/>
            <p:nvPr/>
          </p:nvSpPr>
          <p:spPr>
            <a:xfrm>
              <a:off x="11936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13"/>
            <p:cNvSpPr/>
            <p:nvPr/>
          </p:nvSpPr>
          <p:spPr>
            <a:xfrm>
              <a:off x="12951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13"/>
            <p:cNvSpPr/>
            <p:nvPr/>
          </p:nvSpPr>
          <p:spPr>
            <a:xfrm>
              <a:off x="13966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13"/>
            <p:cNvSpPr/>
            <p:nvPr/>
          </p:nvSpPr>
          <p:spPr>
            <a:xfrm>
              <a:off x="1498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13"/>
            <p:cNvSpPr/>
            <p:nvPr/>
          </p:nvSpPr>
          <p:spPr>
            <a:xfrm>
              <a:off x="15999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13"/>
            <p:cNvSpPr/>
            <p:nvPr/>
          </p:nvSpPr>
          <p:spPr>
            <a:xfrm>
              <a:off x="1701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13"/>
            <p:cNvSpPr/>
            <p:nvPr/>
          </p:nvSpPr>
          <p:spPr>
            <a:xfrm>
              <a:off x="18029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13"/>
            <p:cNvSpPr/>
            <p:nvPr/>
          </p:nvSpPr>
          <p:spPr>
            <a:xfrm>
              <a:off x="19044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13"/>
            <p:cNvSpPr/>
            <p:nvPr/>
          </p:nvSpPr>
          <p:spPr>
            <a:xfrm>
              <a:off x="20062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13"/>
            <p:cNvSpPr/>
            <p:nvPr/>
          </p:nvSpPr>
          <p:spPr>
            <a:xfrm>
              <a:off x="210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13"/>
            <p:cNvSpPr/>
            <p:nvPr/>
          </p:nvSpPr>
          <p:spPr>
            <a:xfrm>
              <a:off x="220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13"/>
            <p:cNvSpPr/>
            <p:nvPr/>
          </p:nvSpPr>
          <p:spPr>
            <a:xfrm>
              <a:off x="23110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13"/>
            <p:cNvSpPr/>
            <p:nvPr/>
          </p:nvSpPr>
          <p:spPr>
            <a:xfrm>
              <a:off x="241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13"/>
            <p:cNvSpPr/>
            <p:nvPr/>
          </p:nvSpPr>
          <p:spPr>
            <a:xfrm>
              <a:off x="251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13"/>
            <p:cNvSpPr/>
            <p:nvPr/>
          </p:nvSpPr>
          <p:spPr>
            <a:xfrm>
              <a:off x="261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13"/>
            <p:cNvSpPr/>
            <p:nvPr/>
          </p:nvSpPr>
          <p:spPr>
            <a:xfrm>
              <a:off x="271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13"/>
            <p:cNvSpPr/>
            <p:nvPr/>
          </p:nvSpPr>
          <p:spPr>
            <a:xfrm>
              <a:off x="281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13"/>
            <p:cNvSpPr/>
            <p:nvPr/>
          </p:nvSpPr>
          <p:spPr>
            <a:xfrm>
              <a:off x="292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13"/>
            <p:cNvSpPr/>
            <p:nvPr/>
          </p:nvSpPr>
          <p:spPr>
            <a:xfrm>
              <a:off x="302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13"/>
            <p:cNvSpPr/>
            <p:nvPr/>
          </p:nvSpPr>
          <p:spPr>
            <a:xfrm>
              <a:off x="312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13"/>
            <p:cNvSpPr/>
            <p:nvPr/>
          </p:nvSpPr>
          <p:spPr>
            <a:xfrm>
              <a:off x="322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13"/>
            <p:cNvSpPr/>
            <p:nvPr/>
          </p:nvSpPr>
          <p:spPr>
            <a:xfrm>
              <a:off x="33266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13"/>
            <p:cNvSpPr/>
            <p:nvPr/>
          </p:nvSpPr>
          <p:spPr>
            <a:xfrm>
              <a:off x="342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13"/>
            <p:cNvSpPr/>
            <p:nvPr/>
          </p:nvSpPr>
          <p:spPr>
            <a:xfrm>
              <a:off x="352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13"/>
            <p:cNvSpPr/>
            <p:nvPr/>
          </p:nvSpPr>
          <p:spPr>
            <a:xfrm>
              <a:off x="363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13"/>
            <p:cNvSpPr/>
            <p:nvPr/>
          </p:nvSpPr>
          <p:spPr>
            <a:xfrm>
              <a:off x="373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13"/>
            <p:cNvSpPr/>
            <p:nvPr/>
          </p:nvSpPr>
          <p:spPr>
            <a:xfrm>
              <a:off x="3834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13"/>
            <p:cNvSpPr/>
            <p:nvPr/>
          </p:nvSpPr>
          <p:spPr>
            <a:xfrm>
              <a:off x="393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13"/>
            <p:cNvSpPr/>
            <p:nvPr/>
          </p:nvSpPr>
          <p:spPr>
            <a:xfrm>
              <a:off x="403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13"/>
            <p:cNvSpPr/>
            <p:nvPr/>
          </p:nvSpPr>
          <p:spPr>
            <a:xfrm>
              <a:off x="413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13"/>
            <p:cNvSpPr/>
            <p:nvPr/>
          </p:nvSpPr>
          <p:spPr>
            <a:xfrm>
              <a:off x="42407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13"/>
            <p:cNvSpPr/>
            <p:nvPr/>
          </p:nvSpPr>
          <p:spPr>
            <a:xfrm>
              <a:off x="434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13"/>
            <p:cNvSpPr/>
            <p:nvPr/>
          </p:nvSpPr>
          <p:spPr>
            <a:xfrm>
              <a:off x="444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13"/>
            <p:cNvSpPr/>
            <p:nvPr/>
          </p:nvSpPr>
          <p:spPr>
            <a:xfrm>
              <a:off x="45455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13"/>
            <p:cNvSpPr/>
            <p:nvPr/>
          </p:nvSpPr>
          <p:spPr>
            <a:xfrm>
              <a:off x="464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13"/>
            <p:cNvSpPr/>
            <p:nvPr/>
          </p:nvSpPr>
          <p:spPr>
            <a:xfrm>
              <a:off x="474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13"/>
            <p:cNvSpPr/>
            <p:nvPr/>
          </p:nvSpPr>
          <p:spPr>
            <a:xfrm>
              <a:off x="485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13"/>
            <p:cNvSpPr/>
            <p:nvPr/>
          </p:nvSpPr>
          <p:spPr>
            <a:xfrm>
              <a:off x="495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13"/>
            <p:cNvSpPr/>
            <p:nvPr/>
          </p:nvSpPr>
          <p:spPr>
            <a:xfrm>
              <a:off x="505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13"/>
            <p:cNvSpPr/>
            <p:nvPr/>
          </p:nvSpPr>
          <p:spPr>
            <a:xfrm>
              <a:off x="515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13"/>
            <p:cNvSpPr/>
            <p:nvPr/>
          </p:nvSpPr>
          <p:spPr>
            <a:xfrm>
              <a:off x="52566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13"/>
            <p:cNvSpPr/>
            <p:nvPr/>
          </p:nvSpPr>
          <p:spPr>
            <a:xfrm>
              <a:off x="535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13"/>
            <p:cNvSpPr/>
            <p:nvPr/>
          </p:nvSpPr>
          <p:spPr>
            <a:xfrm>
              <a:off x="545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13"/>
            <p:cNvSpPr/>
            <p:nvPr/>
          </p:nvSpPr>
          <p:spPr>
            <a:xfrm>
              <a:off x="556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13"/>
            <p:cNvSpPr/>
            <p:nvPr/>
          </p:nvSpPr>
          <p:spPr>
            <a:xfrm>
              <a:off x="566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13"/>
            <p:cNvSpPr/>
            <p:nvPr/>
          </p:nvSpPr>
          <p:spPr>
            <a:xfrm>
              <a:off x="57644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13"/>
            <p:cNvSpPr/>
            <p:nvPr/>
          </p:nvSpPr>
          <p:spPr>
            <a:xfrm>
              <a:off x="586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13"/>
            <p:cNvSpPr/>
            <p:nvPr/>
          </p:nvSpPr>
          <p:spPr>
            <a:xfrm>
              <a:off x="596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13"/>
            <p:cNvSpPr/>
            <p:nvPr/>
          </p:nvSpPr>
          <p:spPr>
            <a:xfrm>
              <a:off x="606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13"/>
            <p:cNvSpPr/>
            <p:nvPr/>
          </p:nvSpPr>
          <p:spPr>
            <a:xfrm>
              <a:off x="61710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13"/>
            <p:cNvSpPr/>
            <p:nvPr/>
          </p:nvSpPr>
          <p:spPr>
            <a:xfrm>
              <a:off x="627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13"/>
            <p:cNvSpPr/>
            <p:nvPr/>
          </p:nvSpPr>
          <p:spPr>
            <a:xfrm>
              <a:off x="637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13"/>
            <p:cNvSpPr/>
            <p:nvPr/>
          </p:nvSpPr>
          <p:spPr>
            <a:xfrm>
              <a:off x="64755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13"/>
            <p:cNvSpPr/>
            <p:nvPr/>
          </p:nvSpPr>
          <p:spPr>
            <a:xfrm>
              <a:off x="657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13"/>
            <p:cNvSpPr/>
            <p:nvPr/>
          </p:nvSpPr>
          <p:spPr>
            <a:xfrm>
              <a:off x="667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13"/>
            <p:cNvSpPr/>
            <p:nvPr/>
          </p:nvSpPr>
          <p:spPr>
            <a:xfrm>
              <a:off x="678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13"/>
            <p:cNvSpPr/>
            <p:nvPr/>
          </p:nvSpPr>
          <p:spPr>
            <a:xfrm>
              <a:off x="6881800" y="3062400"/>
              <a:ext cx="52700" cy="52425"/>
            </a:xfrm>
            <a:custGeom>
              <a:rect b="b" l="l" r="r" t="t"/>
              <a:pathLst>
                <a:path extrusionOk="0" h="2097" w="2108">
                  <a:moveTo>
                    <a:pt x="1060" y="1"/>
                  </a:moveTo>
                  <a:cubicBezTo>
                    <a:pt x="477" y="1"/>
                    <a:pt x="1" y="465"/>
                    <a:pt x="1" y="1049"/>
                  </a:cubicBezTo>
                  <a:cubicBezTo>
                    <a:pt x="1"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13"/>
            <p:cNvSpPr/>
            <p:nvPr/>
          </p:nvSpPr>
          <p:spPr>
            <a:xfrm>
              <a:off x="698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13"/>
            <p:cNvSpPr/>
            <p:nvPr/>
          </p:nvSpPr>
          <p:spPr>
            <a:xfrm>
              <a:off x="708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13"/>
            <p:cNvSpPr/>
            <p:nvPr/>
          </p:nvSpPr>
          <p:spPr>
            <a:xfrm>
              <a:off x="7186600" y="3062400"/>
              <a:ext cx="52400" cy="52425"/>
            </a:xfrm>
            <a:custGeom>
              <a:rect b="b" l="l" r="r" t="t"/>
              <a:pathLst>
                <a:path extrusionOk="0" h="2097" w="2096">
                  <a:moveTo>
                    <a:pt x="1048" y="1"/>
                  </a:moveTo>
                  <a:cubicBezTo>
                    <a:pt x="477" y="1"/>
                    <a:pt x="1" y="465"/>
                    <a:pt x="1" y="1049"/>
                  </a:cubicBezTo>
                  <a:cubicBezTo>
                    <a:pt x="1"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13"/>
            <p:cNvSpPr/>
            <p:nvPr/>
          </p:nvSpPr>
          <p:spPr>
            <a:xfrm>
              <a:off x="728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13"/>
            <p:cNvSpPr/>
            <p:nvPr/>
          </p:nvSpPr>
          <p:spPr>
            <a:xfrm>
              <a:off x="27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7" y="1619"/>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13"/>
            <p:cNvSpPr/>
            <p:nvPr/>
          </p:nvSpPr>
          <p:spPr>
            <a:xfrm>
              <a:off x="3807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13"/>
            <p:cNvSpPr/>
            <p:nvPr/>
          </p:nvSpPr>
          <p:spPr>
            <a:xfrm>
              <a:off x="4825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13"/>
            <p:cNvSpPr/>
            <p:nvPr/>
          </p:nvSpPr>
          <p:spPr>
            <a:xfrm>
              <a:off x="58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13"/>
            <p:cNvSpPr/>
            <p:nvPr/>
          </p:nvSpPr>
          <p:spPr>
            <a:xfrm>
              <a:off x="68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13"/>
            <p:cNvSpPr/>
            <p:nvPr/>
          </p:nvSpPr>
          <p:spPr>
            <a:xfrm>
              <a:off x="7873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13"/>
            <p:cNvSpPr/>
            <p:nvPr/>
          </p:nvSpPr>
          <p:spPr>
            <a:xfrm>
              <a:off x="8888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13"/>
            <p:cNvSpPr/>
            <p:nvPr/>
          </p:nvSpPr>
          <p:spPr>
            <a:xfrm>
              <a:off x="99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13"/>
            <p:cNvSpPr/>
            <p:nvPr/>
          </p:nvSpPr>
          <p:spPr>
            <a:xfrm>
              <a:off x="10918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13"/>
            <p:cNvSpPr/>
            <p:nvPr/>
          </p:nvSpPr>
          <p:spPr>
            <a:xfrm>
              <a:off x="11936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13"/>
            <p:cNvSpPr/>
            <p:nvPr/>
          </p:nvSpPr>
          <p:spPr>
            <a:xfrm>
              <a:off x="12951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13"/>
            <p:cNvSpPr/>
            <p:nvPr/>
          </p:nvSpPr>
          <p:spPr>
            <a:xfrm>
              <a:off x="13966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13"/>
            <p:cNvSpPr/>
            <p:nvPr/>
          </p:nvSpPr>
          <p:spPr>
            <a:xfrm>
              <a:off x="1498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13"/>
            <p:cNvSpPr/>
            <p:nvPr/>
          </p:nvSpPr>
          <p:spPr>
            <a:xfrm>
              <a:off x="15999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13"/>
            <p:cNvSpPr/>
            <p:nvPr/>
          </p:nvSpPr>
          <p:spPr>
            <a:xfrm>
              <a:off x="1701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13"/>
            <p:cNvSpPr/>
            <p:nvPr/>
          </p:nvSpPr>
          <p:spPr>
            <a:xfrm>
              <a:off x="18029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13"/>
            <p:cNvSpPr/>
            <p:nvPr/>
          </p:nvSpPr>
          <p:spPr>
            <a:xfrm>
              <a:off x="19044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13"/>
            <p:cNvSpPr/>
            <p:nvPr/>
          </p:nvSpPr>
          <p:spPr>
            <a:xfrm>
              <a:off x="20062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13"/>
            <p:cNvSpPr/>
            <p:nvPr/>
          </p:nvSpPr>
          <p:spPr>
            <a:xfrm>
              <a:off x="210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13"/>
            <p:cNvSpPr/>
            <p:nvPr/>
          </p:nvSpPr>
          <p:spPr>
            <a:xfrm>
              <a:off x="220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13"/>
            <p:cNvSpPr/>
            <p:nvPr/>
          </p:nvSpPr>
          <p:spPr>
            <a:xfrm>
              <a:off x="23110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13"/>
            <p:cNvSpPr/>
            <p:nvPr/>
          </p:nvSpPr>
          <p:spPr>
            <a:xfrm>
              <a:off x="241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13"/>
            <p:cNvSpPr/>
            <p:nvPr/>
          </p:nvSpPr>
          <p:spPr>
            <a:xfrm>
              <a:off x="251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13"/>
            <p:cNvSpPr/>
            <p:nvPr/>
          </p:nvSpPr>
          <p:spPr>
            <a:xfrm>
              <a:off x="261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13"/>
            <p:cNvSpPr/>
            <p:nvPr/>
          </p:nvSpPr>
          <p:spPr>
            <a:xfrm>
              <a:off x="271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13"/>
            <p:cNvSpPr/>
            <p:nvPr/>
          </p:nvSpPr>
          <p:spPr>
            <a:xfrm>
              <a:off x="281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13"/>
            <p:cNvSpPr/>
            <p:nvPr/>
          </p:nvSpPr>
          <p:spPr>
            <a:xfrm>
              <a:off x="292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13"/>
            <p:cNvSpPr/>
            <p:nvPr/>
          </p:nvSpPr>
          <p:spPr>
            <a:xfrm>
              <a:off x="302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13"/>
            <p:cNvSpPr/>
            <p:nvPr/>
          </p:nvSpPr>
          <p:spPr>
            <a:xfrm>
              <a:off x="312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13"/>
            <p:cNvSpPr/>
            <p:nvPr/>
          </p:nvSpPr>
          <p:spPr>
            <a:xfrm>
              <a:off x="322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13"/>
            <p:cNvSpPr/>
            <p:nvPr/>
          </p:nvSpPr>
          <p:spPr>
            <a:xfrm>
              <a:off x="33266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13"/>
            <p:cNvSpPr/>
            <p:nvPr/>
          </p:nvSpPr>
          <p:spPr>
            <a:xfrm>
              <a:off x="342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13"/>
            <p:cNvSpPr/>
            <p:nvPr/>
          </p:nvSpPr>
          <p:spPr>
            <a:xfrm>
              <a:off x="352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13"/>
            <p:cNvSpPr/>
            <p:nvPr/>
          </p:nvSpPr>
          <p:spPr>
            <a:xfrm>
              <a:off x="363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13"/>
            <p:cNvSpPr/>
            <p:nvPr/>
          </p:nvSpPr>
          <p:spPr>
            <a:xfrm>
              <a:off x="373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13"/>
            <p:cNvSpPr/>
            <p:nvPr/>
          </p:nvSpPr>
          <p:spPr>
            <a:xfrm>
              <a:off x="3834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13"/>
            <p:cNvSpPr/>
            <p:nvPr/>
          </p:nvSpPr>
          <p:spPr>
            <a:xfrm>
              <a:off x="393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13"/>
            <p:cNvSpPr/>
            <p:nvPr/>
          </p:nvSpPr>
          <p:spPr>
            <a:xfrm>
              <a:off x="403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13"/>
            <p:cNvSpPr/>
            <p:nvPr/>
          </p:nvSpPr>
          <p:spPr>
            <a:xfrm>
              <a:off x="413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13"/>
            <p:cNvSpPr/>
            <p:nvPr/>
          </p:nvSpPr>
          <p:spPr>
            <a:xfrm>
              <a:off x="42407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13"/>
            <p:cNvSpPr/>
            <p:nvPr/>
          </p:nvSpPr>
          <p:spPr>
            <a:xfrm>
              <a:off x="434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13"/>
            <p:cNvSpPr/>
            <p:nvPr/>
          </p:nvSpPr>
          <p:spPr>
            <a:xfrm>
              <a:off x="444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13"/>
            <p:cNvSpPr/>
            <p:nvPr/>
          </p:nvSpPr>
          <p:spPr>
            <a:xfrm>
              <a:off x="45455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13"/>
            <p:cNvSpPr/>
            <p:nvPr/>
          </p:nvSpPr>
          <p:spPr>
            <a:xfrm>
              <a:off x="464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13"/>
            <p:cNvSpPr/>
            <p:nvPr/>
          </p:nvSpPr>
          <p:spPr>
            <a:xfrm>
              <a:off x="474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13"/>
            <p:cNvSpPr/>
            <p:nvPr/>
          </p:nvSpPr>
          <p:spPr>
            <a:xfrm>
              <a:off x="485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13"/>
            <p:cNvSpPr/>
            <p:nvPr/>
          </p:nvSpPr>
          <p:spPr>
            <a:xfrm>
              <a:off x="495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13"/>
            <p:cNvSpPr/>
            <p:nvPr/>
          </p:nvSpPr>
          <p:spPr>
            <a:xfrm>
              <a:off x="505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13"/>
            <p:cNvSpPr/>
            <p:nvPr/>
          </p:nvSpPr>
          <p:spPr>
            <a:xfrm>
              <a:off x="515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13"/>
            <p:cNvSpPr/>
            <p:nvPr/>
          </p:nvSpPr>
          <p:spPr>
            <a:xfrm>
              <a:off x="52566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13"/>
            <p:cNvSpPr/>
            <p:nvPr/>
          </p:nvSpPr>
          <p:spPr>
            <a:xfrm>
              <a:off x="535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13"/>
            <p:cNvSpPr/>
            <p:nvPr/>
          </p:nvSpPr>
          <p:spPr>
            <a:xfrm>
              <a:off x="545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13"/>
            <p:cNvSpPr/>
            <p:nvPr/>
          </p:nvSpPr>
          <p:spPr>
            <a:xfrm>
              <a:off x="556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13"/>
            <p:cNvSpPr/>
            <p:nvPr/>
          </p:nvSpPr>
          <p:spPr>
            <a:xfrm>
              <a:off x="566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13"/>
            <p:cNvSpPr/>
            <p:nvPr/>
          </p:nvSpPr>
          <p:spPr>
            <a:xfrm>
              <a:off x="57644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13"/>
            <p:cNvSpPr/>
            <p:nvPr/>
          </p:nvSpPr>
          <p:spPr>
            <a:xfrm>
              <a:off x="586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13"/>
            <p:cNvSpPr/>
            <p:nvPr/>
          </p:nvSpPr>
          <p:spPr>
            <a:xfrm>
              <a:off x="596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13"/>
            <p:cNvSpPr/>
            <p:nvPr/>
          </p:nvSpPr>
          <p:spPr>
            <a:xfrm>
              <a:off x="606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13"/>
            <p:cNvSpPr/>
            <p:nvPr/>
          </p:nvSpPr>
          <p:spPr>
            <a:xfrm>
              <a:off x="61710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13"/>
            <p:cNvSpPr/>
            <p:nvPr/>
          </p:nvSpPr>
          <p:spPr>
            <a:xfrm>
              <a:off x="627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13"/>
            <p:cNvSpPr/>
            <p:nvPr/>
          </p:nvSpPr>
          <p:spPr>
            <a:xfrm>
              <a:off x="637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13"/>
            <p:cNvSpPr/>
            <p:nvPr/>
          </p:nvSpPr>
          <p:spPr>
            <a:xfrm>
              <a:off x="64755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13"/>
            <p:cNvSpPr/>
            <p:nvPr/>
          </p:nvSpPr>
          <p:spPr>
            <a:xfrm>
              <a:off x="657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13"/>
            <p:cNvSpPr/>
            <p:nvPr/>
          </p:nvSpPr>
          <p:spPr>
            <a:xfrm>
              <a:off x="667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13"/>
            <p:cNvSpPr/>
            <p:nvPr/>
          </p:nvSpPr>
          <p:spPr>
            <a:xfrm>
              <a:off x="678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13"/>
            <p:cNvSpPr/>
            <p:nvPr/>
          </p:nvSpPr>
          <p:spPr>
            <a:xfrm>
              <a:off x="6881800" y="3217500"/>
              <a:ext cx="52700" cy="52400"/>
            </a:xfrm>
            <a:custGeom>
              <a:rect b="b" l="l" r="r" t="t"/>
              <a:pathLst>
                <a:path extrusionOk="0" h="2096" w="2108">
                  <a:moveTo>
                    <a:pt x="1060" y="0"/>
                  </a:moveTo>
                  <a:cubicBezTo>
                    <a:pt x="477" y="0"/>
                    <a:pt x="1" y="464"/>
                    <a:pt x="1" y="1048"/>
                  </a:cubicBezTo>
                  <a:cubicBezTo>
                    <a:pt x="1"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13"/>
            <p:cNvSpPr/>
            <p:nvPr/>
          </p:nvSpPr>
          <p:spPr>
            <a:xfrm>
              <a:off x="698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13"/>
            <p:cNvSpPr/>
            <p:nvPr/>
          </p:nvSpPr>
          <p:spPr>
            <a:xfrm>
              <a:off x="708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13"/>
            <p:cNvSpPr/>
            <p:nvPr/>
          </p:nvSpPr>
          <p:spPr>
            <a:xfrm>
              <a:off x="7186600" y="3217500"/>
              <a:ext cx="52400" cy="52400"/>
            </a:xfrm>
            <a:custGeom>
              <a:rect b="b" l="l" r="r" t="t"/>
              <a:pathLst>
                <a:path extrusionOk="0" h="2096" w="2096">
                  <a:moveTo>
                    <a:pt x="1048" y="0"/>
                  </a:moveTo>
                  <a:cubicBezTo>
                    <a:pt x="477" y="0"/>
                    <a:pt x="1" y="464"/>
                    <a:pt x="1" y="1048"/>
                  </a:cubicBezTo>
                  <a:cubicBezTo>
                    <a:pt x="1"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13"/>
            <p:cNvSpPr/>
            <p:nvPr/>
          </p:nvSpPr>
          <p:spPr>
            <a:xfrm>
              <a:off x="728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13"/>
            <p:cNvSpPr/>
            <p:nvPr/>
          </p:nvSpPr>
          <p:spPr>
            <a:xfrm>
              <a:off x="27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13"/>
            <p:cNvSpPr/>
            <p:nvPr/>
          </p:nvSpPr>
          <p:spPr>
            <a:xfrm>
              <a:off x="3807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13"/>
            <p:cNvSpPr/>
            <p:nvPr/>
          </p:nvSpPr>
          <p:spPr>
            <a:xfrm>
              <a:off x="4825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13"/>
            <p:cNvSpPr/>
            <p:nvPr/>
          </p:nvSpPr>
          <p:spPr>
            <a:xfrm>
              <a:off x="58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13"/>
            <p:cNvSpPr/>
            <p:nvPr/>
          </p:nvSpPr>
          <p:spPr>
            <a:xfrm>
              <a:off x="68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13"/>
            <p:cNvSpPr/>
            <p:nvPr/>
          </p:nvSpPr>
          <p:spPr>
            <a:xfrm>
              <a:off x="7873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13"/>
            <p:cNvSpPr/>
            <p:nvPr/>
          </p:nvSpPr>
          <p:spPr>
            <a:xfrm>
              <a:off x="8888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13"/>
            <p:cNvSpPr/>
            <p:nvPr/>
          </p:nvSpPr>
          <p:spPr>
            <a:xfrm>
              <a:off x="99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13"/>
            <p:cNvSpPr/>
            <p:nvPr/>
          </p:nvSpPr>
          <p:spPr>
            <a:xfrm>
              <a:off x="10918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13"/>
            <p:cNvSpPr/>
            <p:nvPr/>
          </p:nvSpPr>
          <p:spPr>
            <a:xfrm>
              <a:off x="11936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13"/>
            <p:cNvSpPr/>
            <p:nvPr/>
          </p:nvSpPr>
          <p:spPr>
            <a:xfrm>
              <a:off x="12951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13"/>
            <p:cNvSpPr/>
            <p:nvPr/>
          </p:nvSpPr>
          <p:spPr>
            <a:xfrm>
              <a:off x="13966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13"/>
            <p:cNvSpPr/>
            <p:nvPr/>
          </p:nvSpPr>
          <p:spPr>
            <a:xfrm>
              <a:off x="1498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13"/>
            <p:cNvSpPr/>
            <p:nvPr/>
          </p:nvSpPr>
          <p:spPr>
            <a:xfrm>
              <a:off x="15999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13"/>
            <p:cNvSpPr/>
            <p:nvPr/>
          </p:nvSpPr>
          <p:spPr>
            <a:xfrm>
              <a:off x="1701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13"/>
            <p:cNvSpPr/>
            <p:nvPr/>
          </p:nvSpPr>
          <p:spPr>
            <a:xfrm>
              <a:off x="18029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13"/>
            <p:cNvSpPr/>
            <p:nvPr/>
          </p:nvSpPr>
          <p:spPr>
            <a:xfrm>
              <a:off x="19044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13"/>
            <p:cNvSpPr/>
            <p:nvPr/>
          </p:nvSpPr>
          <p:spPr>
            <a:xfrm>
              <a:off x="20062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13"/>
            <p:cNvSpPr/>
            <p:nvPr/>
          </p:nvSpPr>
          <p:spPr>
            <a:xfrm>
              <a:off x="210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13"/>
            <p:cNvSpPr/>
            <p:nvPr/>
          </p:nvSpPr>
          <p:spPr>
            <a:xfrm>
              <a:off x="220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13"/>
            <p:cNvSpPr/>
            <p:nvPr/>
          </p:nvSpPr>
          <p:spPr>
            <a:xfrm>
              <a:off x="23110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13"/>
            <p:cNvSpPr/>
            <p:nvPr/>
          </p:nvSpPr>
          <p:spPr>
            <a:xfrm>
              <a:off x="241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13"/>
            <p:cNvSpPr/>
            <p:nvPr/>
          </p:nvSpPr>
          <p:spPr>
            <a:xfrm>
              <a:off x="251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13"/>
            <p:cNvSpPr/>
            <p:nvPr/>
          </p:nvSpPr>
          <p:spPr>
            <a:xfrm>
              <a:off x="261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13"/>
            <p:cNvSpPr/>
            <p:nvPr/>
          </p:nvSpPr>
          <p:spPr>
            <a:xfrm>
              <a:off x="271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13"/>
            <p:cNvSpPr/>
            <p:nvPr/>
          </p:nvSpPr>
          <p:spPr>
            <a:xfrm>
              <a:off x="281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13"/>
            <p:cNvSpPr/>
            <p:nvPr/>
          </p:nvSpPr>
          <p:spPr>
            <a:xfrm>
              <a:off x="292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13"/>
            <p:cNvSpPr/>
            <p:nvPr/>
          </p:nvSpPr>
          <p:spPr>
            <a:xfrm>
              <a:off x="302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13"/>
            <p:cNvSpPr/>
            <p:nvPr/>
          </p:nvSpPr>
          <p:spPr>
            <a:xfrm>
              <a:off x="312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13"/>
            <p:cNvSpPr/>
            <p:nvPr/>
          </p:nvSpPr>
          <p:spPr>
            <a:xfrm>
              <a:off x="322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13"/>
            <p:cNvSpPr/>
            <p:nvPr/>
          </p:nvSpPr>
          <p:spPr>
            <a:xfrm>
              <a:off x="33266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13"/>
            <p:cNvSpPr/>
            <p:nvPr/>
          </p:nvSpPr>
          <p:spPr>
            <a:xfrm>
              <a:off x="342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13"/>
            <p:cNvSpPr/>
            <p:nvPr/>
          </p:nvSpPr>
          <p:spPr>
            <a:xfrm>
              <a:off x="352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13"/>
            <p:cNvSpPr/>
            <p:nvPr/>
          </p:nvSpPr>
          <p:spPr>
            <a:xfrm>
              <a:off x="363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13"/>
            <p:cNvSpPr/>
            <p:nvPr/>
          </p:nvSpPr>
          <p:spPr>
            <a:xfrm>
              <a:off x="373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13"/>
            <p:cNvSpPr/>
            <p:nvPr/>
          </p:nvSpPr>
          <p:spPr>
            <a:xfrm>
              <a:off x="3834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13"/>
            <p:cNvSpPr/>
            <p:nvPr/>
          </p:nvSpPr>
          <p:spPr>
            <a:xfrm>
              <a:off x="393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13"/>
            <p:cNvSpPr/>
            <p:nvPr/>
          </p:nvSpPr>
          <p:spPr>
            <a:xfrm>
              <a:off x="403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13"/>
            <p:cNvSpPr/>
            <p:nvPr/>
          </p:nvSpPr>
          <p:spPr>
            <a:xfrm>
              <a:off x="413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13"/>
            <p:cNvSpPr/>
            <p:nvPr/>
          </p:nvSpPr>
          <p:spPr>
            <a:xfrm>
              <a:off x="42407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13"/>
            <p:cNvSpPr/>
            <p:nvPr/>
          </p:nvSpPr>
          <p:spPr>
            <a:xfrm>
              <a:off x="434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13"/>
            <p:cNvSpPr/>
            <p:nvPr/>
          </p:nvSpPr>
          <p:spPr>
            <a:xfrm>
              <a:off x="444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13"/>
            <p:cNvSpPr/>
            <p:nvPr/>
          </p:nvSpPr>
          <p:spPr>
            <a:xfrm>
              <a:off x="45455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13"/>
            <p:cNvSpPr/>
            <p:nvPr/>
          </p:nvSpPr>
          <p:spPr>
            <a:xfrm>
              <a:off x="464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13"/>
            <p:cNvSpPr/>
            <p:nvPr/>
          </p:nvSpPr>
          <p:spPr>
            <a:xfrm>
              <a:off x="474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13"/>
            <p:cNvSpPr/>
            <p:nvPr/>
          </p:nvSpPr>
          <p:spPr>
            <a:xfrm>
              <a:off x="485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13"/>
            <p:cNvSpPr/>
            <p:nvPr/>
          </p:nvSpPr>
          <p:spPr>
            <a:xfrm>
              <a:off x="495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13"/>
            <p:cNvSpPr/>
            <p:nvPr/>
          </p:nvSpPr>
          <p:spPr>
            <a:xfrm>
              <a:off x="505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13"/>
            <p:cNvSpPr/>
            <p:nvPr/>
          </p:nvSpPr>
          <p:spPr>
            <a:xfrm>
              <a:off x="515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13"/>
            <p:cNvSpPr/>
            <p:nvPr/>
          </p:nvSpPr>
          <p:spPr>
            <a:xfrm>
              <a:off x="52566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13"/>
            <p:cNvSpPr/>
            <p:nvPr/>
          </p:nvSpPr>
          <p:spPr>
            <a:xfrm>
              <a:off x="535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13"/>
            <p:cNvSpPr/>
            <p:nvPr/>
          </p:nvSpPr>
          <p:spPr>
            <a:xfrm>
              <a:off x="545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13"/>
            <p:cNvSpPr/>
            <p:nvPr/>
          </p:nvSpPr>
          <p:spPr>
            <a:xfrm>
              <a:off x="556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13"/>
            <p:cNvSpPr/>
            <p:nvPr/>
          </p:nvSpPr>
          <p:spPr>
            <a:xfrm>
              <a:off x="566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13"/>
            <p:cNvSpPr/>
            <p:nvPr/>
          </p:nvSpPr>
          <p:spPr>
            <a:xfrm>
              <a:off x="57644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13"/>
            <p:cNvSpPr/>
            <p:nvPr/>
          </p:nvSpPr>
          <p:spPr>
            <a:xfrm>
              <a:off x="586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13"/>
            <p:cNvSpPr/>
            <p:nvPr/>
          </p:nvSpPr>
          <p:spPr>
            <a:xfrm>
              <a:off x="596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13"/>
            <p:cNvSpPr/>
            <p:nvPr/>
          </p:nvSpPr>
          <p:spPr>
            <a:xfrm>
              <a:off x="606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13"/>
            <p:cNvSpPr/>
            <p:nvPr/>
          </p:nvSpPr>
          <p:spPr>
            <a:xfrm>
              <a:off x="61710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13"/>
            <p:cNvSpPr/>
            <p:nvPr/>
          </p:nvSpPr>
          <p:spPr>
            <a:xfrm>
              <a:off x="627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13"/>
            <p:cNvSpPr/>
            <p:nvPr/>
          </p:nvSpPr>
          <p:spPr>
            <a:xfrm>
              <a:off x="637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13"/>
            <p:cNvSpPr/>
            <p:nvPr/>
          </p:nvSpPr>
          <p:spPr>
            <a:xfrm>
              <a:off x="64755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13"/>
            <p:cNvSpPr/>
            <p:nvPr/>
          </p:nvSpPr>
          <p:spPr>
            <a:xfrm>
              <a:off x="657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13"/>
            <p:cNvSpPr/>
            <p:nvPr/>
          </p:nvSpPr>
          <p:spPr>
            <a:xfrm>
              <a:off x="667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13"/>
            <p:cNvSpPr/>
            <p:nvPr/>
          </p:nvSpPr>
          <p:spPr>
            <a:xfrm>
              <a:off x="678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13"/>
            <p:cNvSpPr/>
            <p:nvPr/>
          </p:nvSpPr>
          <p:spPr>
            <a:xfrm>
              <a:off x="6881800" y="337257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13"/>
            <p:cNvSpPr/>
            <p:nvPr/>
          </p:nvSpPr>
          <p:spPr>
            <a:xfrm>
              <a:off x="698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13"/>
            <p:cNvSpPr/>
            <p:nvPr/>
          </p:nvSpPr>
          <p:spPr>
            <a:xfrm>
              <a:off x="708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13"/>
            <p:cNvSpPr/>
            <p:nvPr/>
          </p:nvSpPr>
          <p:spPr>
            <a:xfrm>
              <a:off x="7186600" y="337257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13"/>
            <p:cNvSpPr/>
            <p:nvPr/>
          </p:nvSpPr>
          <p:spPr>
            <a:xfrm>
              <a:off x="728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13"/>
            <p:cNvSpPr/>
            <p:nvPr/>
          </p:nvSpPr>
          <p:spPr>
            <a:xfrm>
              <a:off x="27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7" y="1632"/>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13"/>
            <p:cNvSpPr/>
            <p:nvPr/>
          </p:nvSpPr>
          <p:spPr>
            <a:xfrm>
              <a:off x="3807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13"/>
            <p:cNvSpPr/>
            <p:nvPr/>
          </p:nvSpPr>
          <p:spPr>
            <a:xfrm>
              <a:off x="4825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13"/>
            <p:cNvSpPr/>
            <p:nvPr/>
          </p:nvSpPr>
          <p:spPr>
            <a:xfrm>
              <a:off x="58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13"/>
            <p:cNvSpPr/>
            <p:nvPr/>
          </p:nvSpPr>
          <p:spPr>
            <a:xfrm>
              <a:off x="68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13"/>
            <p:cNvSpPr/>
            <p:nvPr/>
          </p:nvSpPr>
          <p:spPr>
            <a:xfrm>
              <a:off x="7873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13"/>
            <p:cNvSpPr/>
            <p:nvPr/>
          </p:nvSpPr>
          <p:spPr>
            <a:xfrm>
              <a:off x="8888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13"/>
            <p:cNvSpPr/>
            <p:nvPr/>
          </p:nvSpPr>
          <p:spPr>
            <a:xfrm>
              <a:off x="99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13"/>
            <p:cNvSpPr/>
            <p:nvPr/>
          </p:nvSpPr>
          <p:spPr>
            <a:xfrm>
              <a:off x="10918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13"/>
            <p:cNvSpPr/>
            <p:nvPr/>
          </p:nvSpPr>
          <p:spPr>
            <a:xfrm>
              <a:off x="11936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13"/>
            <p:cNvSpPr/>
            <p:nvPr/>
          </p:nvSpPr>
          <p:spPr>
            <a:xfrm>
              <a:off x="12951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13"/>
            <p:cNvSpPr/>
            <p:nvPr/>
          </p:nvSpPr>
          <p:spPr>
            <a:xfrm>
              <a:off x="13966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13"/>
            <p:cNvSpPr/>
            <p:nvPr/>
          </p:nvSpPr>
          <p:spPr>
            <a:xfrm>
              <a:off x="1498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13"/>
            <p:cNvSpPr/>
            <p:nvPr/>
          </p:nvSpPr>
          <p:spPr>
            <a:xfrm>
              <a:off x="15999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13"/>
            <p:cNvSpPr/>
            <p:nvPr/>
          </p:nvSpPr>
          <p:spPr>
            <a:xfrm>
              <a:off x="1701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13"/>
            <p:cNvSpPr/>
            <p:nvPr/>
          </p:nvSpPr>
          <p:spPr>
            <a:xfrm>
              <a:off x="18029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13"/>
            <p:cNvSpPr/>
            <p:nvPr/>
          </p:nvSpPr>
          <p:spPr>
            <a:xfrm>
              <a:off x="19044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13"/>
            <p:cNvSpPr/>
            <p:nvPr/>
          </p:nvSpPr>
          <p:spPr>
            <a:xfrm>
              <a:off x="20062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13"/>
            <p:cNvSpPr/>
            <p:nvPr/>
          </p:nvSpPr>
          <p:spPr>
            <a:xfrm>
              <a:off x="210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13"/>
            <p:cNvSpPr/>
            <p:nvPr/>
          </p:nvSpPr>
          <p:spPr>
            <a:xfrm>
              <a:off x="220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13"/>
            <p:cNvSpPr/>
            <p:nvPr/>
          </p:nvSpPr>
          <p:spPr>
            <a:xfrm>
              <a:off x="23110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13"/>
            <p:cNvSpPr/>
            <p:nvPr/>
          </p:nvSpPr>
          <p:spPr>
            <a:xfrm>
              <a:off x="241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13"/>
            <p:cNvSpPr/>
            <p:nvPr/>
          </p:nvSpPr>
          <p:spPr>
            <a:xfrm>
              <a:off x="251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13"/>
            <p:cNvSpPr/>
            <p:nvPr/>
          </p:nvSpPr>
          <p:spPr>
            <a:xfrm>
              <a:off x="261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13"/>
            <p:cNvSpPr/>
            <p:nvPr/>
          </p:nvSpPr>
          <p:spPr>
            <a:xfrm>
              <a:off x="271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13"/>
            <p:cNvSpPr/>
            <p:nvPr/>
          </p:nvSpPr>
          <p:spPr>
            <a:xfrm>
              <a:off x="281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13"/>
            <p:cNvSpPr/>
            <p:nvPr/>
          </p:nvSpPr>
          <p:spPr>
            <a:xfrm>
              <a:off x="292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13"/>
            <p:cNvSpPr/>
            <p:nvPr/>
          </p:nvSpPr>
          <p:spPr>
            <a:xfrm>
              <a:off x="302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13"/>
            <p:cNvSpPr/>
            <p:nvPr/>
          </p:nvSpPr>
          <p:spPr>
            <a:xfrm>
              <a:off x="312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13"/>
            <p:cNvSpPr/>
            <p:nvPr/>
          </p:nvSpPr>
          <p:spPr>
            <a:xfrm>
              <a:off x="322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13"/>
            <p:cNvSpPr/>
            <p:nvPr/>
          </p:nvSpPr>
          <p:spPr>
            <a:xfrm>
              <a:off x="33266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13"/>
            <p:cNvSpPr/>
            <p:nvPr/>
          </p:nvSpPr>
          <p:spPr>
            <a:xfrm>
              <a:off x="342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13"/>
            <p:cNvSpPr/>
            <p:nvPr/>
          </p:nvSpPr>
          <p:spPr>
            <a:xfrm>
              <a:off x="352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13"/>
            <p:cNvSpPr/>
            <p:nvPr/>
          </p:nvSpPr>
          <p:spPr>
            <a:xfrm>
              <a:off x="363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13"/>
            <p:cNvSpPr/>
            <p:nvPr/>
          </p:nvSpPr>
          <p:spPr>
            <a:xfrm>
              <a:off x="373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13"/>
            <p:cNvSpPr/>
            <p:nvPr/>
          </p:nvSpPr>
          <p:spPr>
            <a:xfrm>
              <a:off x="3834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13"/>
            <p:cNvSpPr/>
            <p:nvPr/>
          </p:nvSpPr>
          <p:spPr>
            <a:xfrm>
              <a:off x="393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13"/>
            <p:cNvSpPr/>
            <p:nvPr/>
          </p:nvSpPr>
          <p:spPr>
            <a:xfrm>
              <a:off x="403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13"/>
            <p:cNvSpPr/>
            <p:nvPr/>
          </p:nvSpPr>
          <p:spPr>
            <a:xfrm>
              <a:off x="413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13"/>
            <p:cNvSpPr/>
            <p:nvPr/>
          </p:nvSpPr>
          <p:spPr>
            <a:xfrm>
              <a:off x="42407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13"/>
            <p:cNvSpPr/>
            <p:nvPr/>
          </p:nvSpPr>
          <p:spPr>
            <a:xfrm>
              <a:off x="434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13"/>
            <p:cNvSpPr/>
            <p:nvPr/>
          </p:nvSpPr>
          <p:spPr>
            <a:xfrm>
              <a:off x="444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13"/>
            <p:cNvSpPr/>
            <p:nvPr/>
          </p:nvSpPr>
          <p:spPr>
            <a:xfrm>
              <a:off x="45455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13"/>
            <p:cNvSpPr/>
            <p:nvPr/>
          </p:nvSpPr>
          <p:spPr>
            <a:xfrm>
              <a:off x="464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13"/>
            <p:cNvSpPr/>
            <p:nvPr/>
          </p:nvSpPr>
          <p:spPr>
            <a:xfrm>
              <a:off x="474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13"/>
            <p:cNvSpPr/>
            <p:nvPr/>
          </p:nvSpPr>
          <p:spPr>
            <a:xfrm>
              <a:off x="485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13"/>
            <p:cNvSpPr/>
            <p:nvPr/>
          </p:nvSpPr>
          <p:spPr>
            <a:xfrm>
              <a:off x="495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13"/>
            <p:cNvSpPr/>
            <p:nvPr/>
          </p:nvSpPr>
          <p:spPr>
            <a:xfrm>
              <a:off x="505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13"/>
            <p:cNvSpPr/>
            <p:nvPr/>
          </p:nvSpPr>
          <p:spPr>
            <a:xfrm>
              <a:off x="515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13"/>
            <p:cNvSpPr/>
            <p:nvPr/>
          </p:nvSpPr>
          <p:spPr>
            <a:xfrm>
              <a:off x="52566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13"/>
            <p:cNvSpPr/>
            <p:nvPr/>
          </p:nvSpPr>
          <p:spPr>
            <a:xfrm>
              <a:off x="535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13"/>
            <p:cNvSpPr/>
            <p:nvPr/>
          </p:nvSpPr>
          <p:spPr>
            <a:xfrm>
              <a:off x="545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13"/>
            <p:cNvSpPr/>
            <p:nvPr/>
          </p:nvSpPr>
          <p:spPr>
            <a:xfrm>
              <a:off x="556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13"/>
            <p:cNvSpPr/>
            <p:nvPr/>
          </p:nvSpPr>
          <p:spPr>
            <a:xfrm>
              <a:off x="566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13"/>
            <p:cNvSpPr/>
            <p:nvPr/>
          </p:nvSpPr>
          <p:spPr>
            <a:xfrm>
              <a:off x="57644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13"/>
            <p:cNvSpPr/>
            <p:nvPr/>
          </p:nvSpPr>
          <p:spPr>
            <a:xfrm>
              <a:off x="586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13"/>
            <p:cNvSpPr/>
            <p:nvPr/>
          </p:nvSpPr>
          <p:spPr>
            <a:xfrm>
              <a:off x="596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13"/>
            <p:cNvSpPr/>
            <p:nvPr/>
          </p:nvSpPr>
          <p:spPr>
            <a:xfrm>
              <a:off x="606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13"/>
            <p:cNvSpPr/>
            <p:nvPr/>
          </p:nvSpPr>
          <p:spPr>
            <a:xfrm>
              <a:off x="61710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13"/>
            <p:cNvSpPr/>
            <p:nvPr/>
          </p:nvSpPr>
          <p:spPr>
            <a:xfrm>
              <a:off x="627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13"/>
            <p:cNvSpPr/>
            <p:nvPr/>
          </p:nvSpPr>
          <p:spPr>
            <a:xfrm>
              <a:off x="637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13"/>
            <p:cNvSpPr/>
            <p:nvPr/>
          </p:nvSpPr>
          <p:spPr>
            <a:xfrm>
              <a:off x="64755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13"/>
            <p:cNvSpPr/>
            <p:nvPr/>
          </p:nvSpPr>
          <p:spPr>
            <a:xfrm>
              <a:off x="657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13"/>
            <p:cNvSpPr/>
            <p:nvPr/>
          </p:nvSpPr>
          <p:spPr>
            <a:xfrm>
              <a:off x="667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13"/>
            <p:cNvSpPr/>
            <p:nvPr/>
          </p:nvSpPr>
          <p:spPr>
            <a:xfrm>
              <a:off x="678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13"/>
            <p:cNvSpPr/>
            <p:nvPr/>
          </p:nvSpPr>
          <p:spPr>
            <a:xfrm>
              <a:off x="6881800" y="3527650"/>
              <a:ext cx="52700" cy="52400"/>
            </a:xfrm>
            <a:custGeom>
              <a:rect b="b" l="l" r="r" t="t"/>
              <a:pathLst>
                <a:path extrusionOk="0" h="2096" w="2108">
                  <a:moveTo>
                    <a:pt x="1060" y="0"/>
                  </a:moveTo>
                  <a:cubicBezTo>
                    <a:pt x="477" y="0"/>
                    <a:pt x="1" y="465"/>
                    <a:pt x="1" y="1048"/>
                  </a:cubicBezTo>
                  <a:cubicBezTo>
                    <a:pt x="1"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13"/>
            <p:cNvSpPr/>
            <p:nvPr/>
          </p:nvSpPr>
          <p:spPr>
            <a:xfrm>
              <a:off x="698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13"/>
            <p:cNvSpPr/>
            <p:nvPr/>
          </p:nvSpPr>
          <p:spPr>
            <a:xfrm>
              <a:off x="708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13"/>
            <p:cNvSpPr/>
            <p:nvPr/>
          </p:nvSpPr>
          <p:spPr>
            <a:xfrm>
              <a:off x="7186600" y="3527650"/>
              <a:ext cx="52400" cy="52400"/>
            </a:xfrm>
            <a:custGeom>
              <a:rect b="b" l="l" r="r" t="t"/>
              <a:pathLst>
                <a:path extrusionOk="0" h="2096" w="2096">
                  <a:moveTo>
                    <a:pt x="1048" y="0"/>
                  </a:moveTo>
                  <a:cubicBezTo>
                    <a:pt x="477" y="0"/>
                    <a:pt x="1" y="465"/>
                    <a:pt x="1" y="1048"/>
                  </a:cubicBezTo>
                  <a:cubicBezTo>
                    <a:pt x="1"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13"/>
            <p:cNvSpPr/>
            <p:nvPr/>
          </p:nvSpPr>
          <p:spPr>
            <a:xfrm>
              <a:off x="728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13"/>
            <p:cNvSpPr/>
            <p:nvPr/>
          </p:nvSpPr>
          <p:spPr>
            <a:xfrm>
              <a:off x="27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13"/>
            <p:cNvSpPr/>
            <p:nvPr/>
          </p:nvSpPr>
          <p:spPr>
            <a:xfrm>
              <a:off x="3807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13"/>
            <p:cNvSpPr/>
            <p:nvPr/>
          </p:nvSpPr>
          <p:spPr>
            <a:xfrm>
              <a:off x="4825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13"/>
            <p:cNvSpPr/>
            <p:nvPr/>
          </p:nvSpPr>
          <p:spPr>
            <a:xfrm>
              <a:off x="58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13"/>
            <p:cNvSpPr/>
            <p:nvPr/>
          </p:nvSpPr>
          <p:spPr>
            <a:xfrm>
              <a:off x="68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13"/>
            <p:cNvSpPr/>
            <p:nvPr/>
          </p:nvSpPr>
          <p:spPr>
            <a:xfrm>
              <a:off x="7873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13"/>
            <p:cNvSpPr/>
            <p:nvPr/>
          </p:nvSpPr>
          <p:spPr>
            <a:xfrm>
              <a:off x="8888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13"/>
            <p:cNvSpPr/>
            <p:nvPr/>
          </p:nvSpPr>
          <p:spPr>
            <a:xfrm>
              <a:off x="99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13"/>
            <p:cNvSpPr/>
            <p:nvPr/>
          </p:nvSpPr>
          <p:spPr>
            <a:xfrm>
              <a:off x="10918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13"/>
            <p:cNvSpPr/>
            <p:nvPr/>
          </p:nvSpPr>
          <p:spPr>
            <a:xfrm>
              <a:off x="11936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13"/>
            <p:cNvSpPr/>
            <p:nvPr/>
          </p:nvSpPr>
          <p:spPr>
            <a:xfrm>
              <a:off x="12951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13"/>
            <p:cNvSpPr/>
            <p:nvPr/>
          </p:nvSpPr>
          <p:spPr>
            <a:xfrm>
              <a:off x="13966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13"/>
            <p:cNvSpPr/>
            <p:nvPr/>
          </p:nvSpPr>
          <p:spPr>
            <a:xfrm>
              <a:off x="1498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13"/>
            <p:cNvSpPr/>
            <p:nvPr/>
          </p:nvSpPr>
          <p:spPr>
            <a:xfrm>
              <a:off x="15999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13"/>
            <p:cNvSpPr/>
            <p:nvPr/>
          </p:nvSpPr>
          <p:spPr>
            <a:xfrm>
              <a:off x="1701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13"/>
            <p:cNvSpPr/>
            <p:nvPr/>
          </p:nvSpPr>
          <p:spPr>
            <a:xfrm>
              <a:off x="18029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13"/>
            <p:cNvSpPr/>
            <p:nvPr/>
          </p:nvSpPr>
          <p:spPr>
            <a:xfrm>
              <a:off x="19044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13"/>
            <p:cNvSpPr/>
            <p:nvPr/>
          </p:nvSpPr>
          <p:spPr>
            <a:xfrm>
              <a:off x="20062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13"/>
            <p:cNvSpPr/>
            <p:nvPr/>
          </p:nvSpPr>
          <p:spPr>
            <a:xfrm>
              <a:off x="210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13"/>
            <p:cNvSpPr/>
            <p:nvPr/>
          </p:nvSpPr>
          <p:spPr>
            <a:xfrm>
              <a:off x="220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13"/>
            <p:cNvSpPr/>
            <p:nvPr/>
          </p:nvSpPr>
          <p:spPr>
            <a:xfrm>
              <a:off x="23110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13"/>
            <p:cNvSpPr/>
            <p:nvPr/>
          </p:nvSpPr>
          <p:spPr>
            <a:xfrm>
              <a:off x="241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13"/>
            <p:cNvSpPr/>
            <p:nvPr/>
          </p:nvSpPr>
          <p:spPr>
            <a:xfrm>
              <a:off x="251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13"/>
            <p:cNvSpPr/>
            <p:nvPr/>
          </p:nvSpPr>
          <p:spPr>
            <a:xfrm>
              <a:off x="261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13"/>
            <p:cNvSpPr/>
            <p:nvPr/>
          </p:nvSpPr>
          <p:spPr>
            <a:xfrm>
              <a:off x="271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13"/>
            <p:cNvSpPr/>
            <p:nvPr/>
          </p:nvSpPr>
          <p:spPr>
            <a:xfrm>
              <a:off x="281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13"/>
            <p:cNvSpPr/>
            <p:nvPr/>
          </p:nvSpPr>
          <p:spPr>
            <a:xfrm>
              <a:off x="292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13"/>
            <p:cNvSpPr/>
            <p:nvPr/>
          </p:nvSpPr>
          <p:spPr>
            <a:xfrm>
              <a:off x="302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13"/>
            <p:cNvSpPr/>
            <p:nvPr/>
          </p:nvSpPr>
          <p:spPr>
            <a:xfrm>
              <a:off x="312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13"/>
            <p:cNvSpPr/>
            <p:nvPr/>
          </p:nvSpPr>
          <p:spPr>
            <a:xfrm>
              <a:off x="322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13"/>
            <p:cNvSpPr/>
            <p:nvPr/>
          </p:nvSpPr>
          <p:spPr>
            <a:xfrm>
              <a:off x="33266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13"/>
            <p:cNvSpPr/>
            <p:nvPr/>
          </p:nvSpPr>
          <p:spPr>
            <a:xfrm>
              <a:off x="342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13"/>
            <p:cNvSpPr/>
            <p:nvPr/>
          </p:nvSpPr>
          <p:spPr>
            <a:xfrm>
              <a:off x="352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13"/>
            <p:cNvSpPr/>
            <p:nvPr/>
          </p:nvSpPr>
          <p:spPr>
            <a:xfrm>
              <a:off x="363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13"/>
            <p:cNvSpPr/>
            <p:nvPr/>
          </p:nvSpPr>
          <p:spPr>
            <a:xfrm>
              <a:off x="373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13"/>
            <p:cNvSpPr/>
            <p:nvPr/>
          </p:nvSpPr>
          <p:spPr>
            <a:xfrm>
              <a:off x="3834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13"/>
            <p:cNvSpPr/>
            <p:nvPr/>
          </p:nvSpPr>
          <p:spPr>
            <a:xfrm>
              <a:off x="393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13"/>
            <p:cNvSpPr/>
            <p:nvPr/>
          </p:nvSpPr>
          <p:spPr>
            <a:xfrm>
              <a:off x="403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13"/>
            <p:cNvSpPr/>
            <p:nvPr/>
          </p:nvSpPr>
          <p:spPr>
            <a:xfrm>
              <a:off x="413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13"/>
            <p:cNvSpPr/>
            <p:nvPr/>
          </p:nvSpPr>
          <p:spPr>
            <a:xfrm>
              <a:off x="42407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13"/>
            <p:cNvSpPr/>
            <p:nvPr/>
          </p:nvSpPr>
          <p:spPr>
            <a:xfrm>
              <a:off x="434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13"/>
            <p:cNvSpPr/>
            <p:nvPr/>
          </p:nvSpPr>
          <p:spPr>
            <a:xfrm>
              <a:off x="444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13"/>
            <p:cNvSpPr/>
            <p:nvPr/>
          </p:nvSpPr>
          <p:spPr>
            <a:xfrm>
              <a:off x="45455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13"/>
            <p:cNvSpPr/>
            <p:nvPr/>
          </p:nvSpPr>
          <p:spPr>
            <a:xfrm>
              <a:off x="464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13"/>
            <p:cNvSpPr/>
            <p:nvPr/>
          </p:nvSpPr>
          <p:spPr>
            <a:xfrm>
              <a:off x="474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13"/>
            <p:cNvSpPr/>
            <p:nvPr/>
          </p:nvSpPr>
          <p:spPr>
            <a:xfrm>
              <a:off x="485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13"/>
            <p:cNvSpPr/>
            <p:nvPr/>
          </p:nvSpPr>
          <p:spPr>
            <a:xfrm>
              <a:off x="495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13"/>
            <p:cNvSpPr/>
            <p:nvPr/>
          </p:nvSpPr>
          <p:spPr>
            <a:xfrm>
              <a:off x="505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13"/>
            <p:cNvSpPr/>
            <p:nvPr/>
          </p:nvSpPr>
          <p:spPr>
            <a:xfrm>
              <a:off x="515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13"/>
            <p:cNvSpPr/>
            <p:nvPr/>
          </p:nvSpPr>
          <p:spPr>
            <a:xfrm>
              <a:off x="52566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13"/>
            <p:cNvSpPr/>
            <p:nvPr/>
          </p:nvSpPr>
          <p:spPr>
            <a:xfrm>
              <a:off x="535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13"/>
            <p:cNvSpPr/>
            <p:nvPr/>
          </p:nvSpPr>
          <p:spPr>
            <a:xfrm>
              <a:off x="545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13"/>
            <p:cNvSpPr/>
            <p:nvPr/>
          </p:nvSpPr>
          <p:spPr>
            <a:xfrm>
              <a:off x="556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13"/>
            <p:cNvSpPr/>
            <p:nvPr/>
          </p:nvSpPr>
          <p:spPr>
            <a:xfrm>
              <a:off x="566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13"/>
            <p:cNvSpPr/>
            <p:nvPr/>
          </p:nvSpPr>
          <p:spPr>
            <a:xfrm>
              <a:off x="57644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13"/>
            <p:cNvSpPr/>
            <p:nvPr/>
          </p:nvSpPr>
          <p:spPr>
            <a:xfrm>
              <a:off x="586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13"/>
            <p:cNvSpPr/>
            <p:nvPr/>
          </p:nvSpPr>
          <p:spPr>
            <a:xfrm>
              <a:off x="596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13"/>
            <p:cNvSpPr/>
            <p:nvPr/>
          </p:nvSpPr>
          <p:spPr>
            <a:xfrm>
              <a:off x="606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13"/>
            <p:cNvSpPr/>
            <p:nvPr/>
          </p:nvSpPr>
          <p:spPr>
            <a:xfrm>
              <a:off x="61710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13"/>
            <p:cNvSpPr/>
            <p:nvPr/>
          </p:nvSpPr>
          <p:spPr>
            <a:xfrm>
              <a:off x="627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13"/>
            <p:cNvSpPr/>
            <p:nvPr/>
          </p:nvSpPr>
          <p:spPr>
            <a:xfrm>
              <a:off x="637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13"/>
            <p:cNvSpPr/>
            <p:nvPr/>
          </p:nvSpPr>
          <p:spPr>
            <a:xfrm>
              <a:off x="64755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13"/>
            <p:cNvSpPr/>
            <p:nvPr/>
          </p:nvSpPr>
          <p:spPr>
            <a:xfrm>
              <a:off x="657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13"/>
            <p:cNvSpPr/>
            <p:nvPr/>
          </p:nvSpPr>
          <p:spPr>
            <a:xfrm>
              <a:off x="667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13"/>
            <p:cNvSpPr/>
            <p:nvPr/>
          </p:nvSpPr>
          <p:spPr>
            <a:xfrm>
              <a:off x="678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13"/>
            <p:cNvSpPr/>
            <p:nvPr/>
          </p:nvSpPr>
          <p:spPr>
            <a:xfrm>
              <a:off x="6881800" y="3682725"/>
              <a:ext cx="52700" cy="52400"/>
            </a:xfrm>
            <a:custGeom>
              <a:rect b="b" l="l" r="r" t="t"/>
              <a:pathLst>
                <a:path extrusionOk="0" h="2096"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13"/>
            <p:cNvSpPr/>
            <p:nvPr/>
          </p:nvSpPr>
          <p:spPr>
            <a:xfrm>
              <a:off x="698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13"/>
            <p:cNvSpPr/>
            <p:nvPr/>
          </p:nvSpPr>
          <p:spPr>
            <a:xfrm>
              <a:off x="708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13"/>
            <p:cNvSpPr/>
            <p:nvPr/>
          </p:nvSpPr>
          <p:spPr>
            <a:xfrm>
              <a:off x="7186600" y="3682725"/>
              <a:ext cx="52400" cy="52400"/>
            </a:xfrm>
            <a:custGeom>
              <a:rect b="b" l="l" r="r" t="t"/>
              <a:pathLst>
                <a:path extrusionOk="0" h="2096"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13"/>
            <p:cNvSpPr/>
            <p:nvPr/>
          </p:nvSpPr>
          <p:spPr>
            <a:xfrm>
              <a:off x="728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13"/>
            <p:cNvSpPr/>
            <p:nvPr/>
          </p:nvSpPr>
          <p:spPr>
            <a:xfrm>
              <a:off x="27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13"/>
            <p:cNvSpPr/>
            <p:nvPr/>
          </p:nvSpPr>
          <p:spPr>
            <a:xfrm>
              <a:off x="3807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13"/>
            <p:cNvSpPr/>
            <p:nvPr/>
          </p:nvSpPr>
          <p:spPr>
            <a:xfrm>
              <a:off x="4825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13"/>
            <p:cNvSpPr/>
            <p:nvPr/>
          </p:nvSpPr>
          <p:spPr>
            <a:xfrm>
              <a:off x="58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13"/>
            <p:cNvSpPr/>
            <p:nvPr/>
          </p:nvSpPr>
          <p:spPr>
            <a:xfrm>
              <a:off x="68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13"/>
            <p:cNvSpPr/>
            <p:nvPr/>
          </p:nvSpPr>
          <p:spPr>
            <a:xfrm>
              <a:off x="7873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13"/>
            <p:cNvSpPr/>
            <p:nvPr/>
          </p:nvSpPr>
          <p:spPr>
            <a:xfrm>
              <a:off x="8888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13"/>
            <p:cNvSpPr/>
            <p:nvPr/>
          </p:nvSpPr>
          <p:spPr>
            <a:xfrm>
              <a:off x="99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13"/>
            <p:cNvSpPr/>
            <p:nvPr/>
          </p:nvSpPr>
          <p:spPr>
            <a:xfrm>
              <a:off x="10918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13"/>
            <p:cNvSpPr/>
            <p:nvPr/>
          </p:nvSpPr>
          <p:spPr>
            <a:xfrm>
              <a:off x="11936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13"/>
            <p:cNvSpPr/>
            <p:nvPr/>
          </p:nvSpPr>
          <p:spPr>
            <a:xfrm>
              <a:off x="12951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13"/>
            <p:cNvSpPr/>
            <p:nvPr/>
          </p:nvSpPr>
          <p:spPr>
            <a:xfrm>
              <a:off x="13966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13"/>
            <p:cNvSpPr/>
            <p:nvPr/>
          </p:nvSpPr>
          <p:spPr>
            <a:xfrm>
              <a:off x="1498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13"/>
            <p:cNvSpPr/>
            <p:nvPr/>
          </p:nvSpPr>
          <p:spPr>
            <a:xfrm>
              <a:off x="15999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13"/>
            <p:cNvSpPr/>
            <p:nvPr/>
          </p:nvSpPr>
          <p:spPr>
            <a:xfrm>
              <a:off x="1701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13"/>
            <p:cNvSpPr/>
            <p:nvPr/>
          </p:nvSpPr>
          <p:spPr>
            <a:xfrm>
              <a:off x="18029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13"/>
            <p:cNvSpPr/>
            <p:nvPr/>
          </p:nvSpPr>
          <p:spPr>
            <a:xfrm>
              <a:off x="19044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13"/>
            <p:cNvSpPr/>
            <p:nvPr/>
          </p:nvSpPr>
          <p:spPr>
            <a:xfrm>
              <a:off x="20062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13"/>
            <p:cNvSpPr/>
            <p:nvPr/>
          </p:nvSpPr>
          <p:spPr>
            <a:xfrm>
              <a:off x="210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13"/>
            <p:cNvSpPr/>
            <p:nvPr/>
          </p:nvSpPr>
          <p:spPr>
            <a:xfrm>
              <a:off x="220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13"/>
            <p:cNvSpPr/>
            <p:nvPr/>
          </p:nvSpPr>
          <p:spPr>
            <a:xfrm>
              <a:off x="23110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13"/>
            <p:cNvSpPr/>
            <p:nvPr/>
          </p:nvSpPr>
          <p:spPr>
            <a:xfrm>
              <a:off x="241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13"/>
            <p:cNvSpPr/>
            <p:nvPr/>
          </p:nvSpPr>
          <p:spPr>
            <a:xfrm>
              <a:off x="251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13"/>
            <p:cNvSpPr/>
            <p:nvPr/>
          </p:nvSpPr>
          <p:spPr>
            <a:xfrm>
              <a:off x="261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13"/>
            <p:cNvSpPr/>
            <p:nvPr/>
          </p:nvSpPr>
          <p:spPr>
            <a:xfrm>
              <a:off x="271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13"/>
            <p:cNvSpPr/>
            <p:nvPr/>
          </p:nvSpPr>
          <p:spPr>
            <a:xfrm>
              <a:off x="281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13"/>
            <p:cNvSpPr/>
            <p:nvPr/>
          </p:nvSpPr>
          <p:spPr>
            <a:xfrm>
              <a:off x="292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13"/>
            <p:cNvSpPr/>
            <p:nvPr/>
          </p:nvSpPr>
          <p:spPr>
            <a:xfrm>
              <a:off x="302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13"/>
            <p:cNvSpPr/>
            <p:nvPr/>
          </p:nvSpPr>
          <p:spPr>
            <a:xfrm>
              <a:off x="312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13"/>
            <p:cNvSpPr/>
            <p:nvPr/>
          </p:nvSpPr>
          <p:spPr>
            <a:xfrm>
              <a:off x="322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13"/>
            <p:cNvSpPr/>
            <p:nvPr/>
          </p:nvSpPr>
          <p:spPr>
            <a:xfrm>
              <a:off x="33266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13"/>
            <p:cNvSpPr/>
            <p:nvPr/>
          </p:nvSpPr>
          <p:spPr>
            <a:xfrm>
              <a:off x="342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13"/>
            <p:cNvSpPr/>
            <p:nvPr/>
          </p:nvSpPr>
          <p:spPr>
            <a:xfrm>
              <a:off x="352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13"/>
            <p:cNvSpPr/>
            <p:nvPr/>
          </p:nvSpPr>
          <p:spPr>
            <a:xfrm>
              <a:off x="363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13"/>
            <p:cNvSpPr/>
            <p:nvPr/>
          </p:nvSpPr>
          <p:spPr>
            <a:xfrm>
              <a:off x="373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13"/>
            <p:cNvSpPr/>
            <p:nvPr/>
          </p:nvSpPr>
          <p:spPr>
            <a:xfrm>
              <a:off x="3834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13"/>
            <p:cNvSpPr/>
            <p:nvPr/>
          </p:nvSpPr>
          <p:spPr>
            <a:xfrm>
              <a:off x="393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13"/>
            <p:cNvSpPr/>
            <p:nvPr/>
          </p:nvSpPr>
          <p:spPr>
            <a:xfrm>
              <a:off x="403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13"/>
            <p:cNvSpPr/>
            <p:nvPr/>
          </p:nvSpPr>
          <p:spPr>
            <a:xfrm>
              <a:off x="413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13"/>
            <p:cNvSpPr/>
            <p:nvPr/>
          </p:nvSpPr>
          <p:spPr>
            <a:xfrm>
              <a:off x="42407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13"/>
            <p:cNvSpPr/>
            <p:nvPr/>
          </p:nvSpPr>
          <p:spPr>
            <a:xfrm>
              <a:off x="434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13"/>
            <p:cNvSpPr/>
            <p:nvPr/>
          </p:nvSpPr>
          <p:spPr>
            <a:xfrm>
              <a:off x="444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13"/>
            <p:cNvSpPr/>
            <p:nvPr/>
          </p:nvSpPr>
          <p:spPr>
            <a:xfrm>
              <a:off x="45455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13"/>
            <p:cNvSpPr/>
            <p:nvPr/>
          </p:nvSpPr>
          <p:spPr>
            <a:xfrm>
              <a:off x="464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13"/>
            <p:cNvSpPr/>
            <p:nvPr/>
          </p:nvSpPr>
          <p:spPr>
            <a:xfrm>
              <a:off x="474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13"/>
            <p:cNvSpPr/>
            <p:nvPr/>
          </p:nvSpPr>
          <p:spPr>
            <a:xfrm>
              <a:off x="485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13"/>
            <p:cNvSpPr/>
            <p:nvPr/>
          </p:nvSpPr>
          <p:spPr>
            <a:xfrm>
              <a:off x="495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13"/>
            <p:cNvSpPr/>
            <p:nvPr/>
          </p:nvSpPr>
          <p:spPr>
            <a:xfrm>
              <a:off x="505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13"/>
            <p:cNvSpPr/>
            <p:nvPr/>
          </p:nvSpPr>
          <p:spPr>
            <a:xfrm>
              <a:off x="515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13"/>
            <p:cNvSpPr/>
            <p:nvPr/>
          </p:nvSpPr>
          <p:spPr>
            <a:xfrm>
              <a:off x="52566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13"/>
            <p:cNvSpPr/>
            <p:nvPr/>
          </p:nvSpPr>
          <p:spPr>
            <a:xfrm>
              <a:off x="535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13"/>
            <p:cNvSpPr/>
            <p:nvPr/>
          </p:nvSpPr>
          <p:spPr>
            <a:xfrm>
              <a:off x="545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13"/>
            <p:cNvSpPr/>
            <p:nvPr/>
          </p:nvSpPr>
          <p:spPr>
            <a:xfrm>
              <a:off x="556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13"/>
            <p:cNvSpPr/>
            <p:nvPr/>
          </p:nvSpPr>
          <p:spPr>
            <a:xfrm>
              <a:off x="566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13"/>
            <p:cNvSpPr/>
            <p:nvPr/>
          </p:nvSpPr>
          <p:spPr>
            <a:xfrm>
              <a:off x="57644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13"/>
            <p:cNvSpPr/>
            <p:nvPr/>
          </p:nvSpPr>
          <p:spPr>
            <a:xfrm>
              <a:off x="586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13"/>
            <p:cNvSpPr/>
            <p:nvPr/>
          </p:nvSpPr>
          <p:spPr>
            <a:xfrm>
              <a:off x="596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13"/>
            <p:cNvSpPr/>
            <p:nvPr/>
          </p:nvSpPr>
          <p:spPr>
            <a:xfrm>
              <a:off x="606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13"/>
            <p:cNvSpPr/>
            <p:nvPr/>
          </p:nvSpPr>
          <p:spPr>
            <a:xfrm>
              <a:off x="61710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13"/>
            <p:cNvSpPr/>
            <p:nvPr/>
          </p:nvSpPr>
          <p:spPr>
            <a:xfrm>
              <a:off x="627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13"/>
            <p:cNvSpPr/>
            <p:nvPr/>
          </p:nvSpPr>
          <p:spPr>
            <a:xfrm>
              <a:off x="637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13"/>
            <p:cNvSpPr/>
            <p:nvPr/>
          </p:nvSpPr>
          <p:spPr>
            <a:xfrm>
              <a:off x="64755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13"/>
            <p:cNvSpPr/>
            <p:nvPr/>
          </p:nvSpPr>
          <p:spPr>
            <a:xfrm>
              <a:off x="657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13"/>
            <p:cNvSpPr/>
            <p:nvPr/>
          </p:nvSpPr>
          <p:spPr>
            <a:xfrm>
              <a:off x="667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13"/>
            <p:cNvSpPr/>
            <p:nvPr/>
          </p:nvSpPr>
          <p:spPr>
            <a:xfrm>
              <a:off x="678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13"/>
            <p:cNvSpPr/>
            <p:nvPr/>
          </p:nvSpPr>
          <p:spPr>
            <a:xfrm>
              <a:off x="6881800" y="3837800"/>
              <a:ext cx="52700" cy="52425"/>
            </a:xfrm>
            <a:custGeom>
              <a:rect b="b" l="l" r="r" t="t"/>
              <a:pathLst>
                <a:path extrusionOk="0" h="2097"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13"/>
            <p:cNvSpPr/>
            <p:nvPr/>
          </p:nvSpPr>
          <p:spPr>
            <a:xfrm>
              <a:off x="698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13"/>
            <p:cNvSpPr/>
            <p:nvPr/>
          </p:nvSpPr>
          <p:spPr>
            <a:xfrm>
              <a:off x="708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13"/>
            <p:cNvSpPr/>
            <p:nvPr/>
          </p:nvSpPr>
          <p:spPr>
            <a:xfrm>
              <a:off x="7186600" y="3837800"/>
              <a:ext cx="52400" cy="52425"/>
            </a:xfrm>
            <a:custGeom>
              <a:rect b="b" l="l" r="r" t="t"/>
              <a:pathLst>
                <a:path extrusionOk="0" h="2097"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13"/>
            <p:cNvSpPr/>
            <p:nvPr/>
          </p:nvSpPr>
          <p:spPr>
            <a:xfrm>
              <a:off x="728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13"/>
            <p:cNvSpPr/>
            <p:nvPr/>
          </p:nvSpPr>
          <p:spPr>
            <a:xfrm>
              <a:off x="27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13"/>
            <p:cNvSpPr/>
            <p:nvPr/>
          </p:nvSpPr>
          <p:spPr>
            <a:xfrm>
              <a:off x="3807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13"/>
            <p:cNvSpPr/>
            <p:nvPr/>
          </p:nvSpPr>
          <p:spPr>
            <a:xfrm>
              <a:off x="4825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13"/>
            <p:cNvSpPr/>
            <p:nvPr/>
          </p:nvSpPr>
          <p:spPr>
            <a:xfrm>
              <a:off x="58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13"/>
            <p:cNvSpPr/>
            <p:nvPr/>
          </p:nvSpPr>
          <p:spPr>
            <a:xfrm>
              <a:off x="68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13"/>
            <p:cNvSpPr/>
            <p:nvPr/>
          </p:nvSpPr>
          <p:spPr>
            <a:xfrm>
              <a:off x="7873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13"/>
            <p:cNvSpPr/>
            <p:nvPr/>
          </p:nvSpPr>
          <p:spPr>
            <a:xfrm>
              <a:off x="8888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13"/>
            <p:cNvSpPr/>
            <p:nvPr/>
          </p:nvSpPr>
          <p:spPr>
            <a:xfrm>
              <a:off x="99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13"/>
            <p:cNvSpPr/>
            <p:nvPr/>
          </p:nvSpPr>
          <p:spPr>
            <a:xfrm>
              <a:off x="10918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13"/>
            <p:cNvSpPr/>
            <p:nvPr/>
          </p:nvSpPr>
          <p:spPr>
            <a:xfrm>
              <a:off x="11936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13"/>
            <p:cNvSpPr/>
            <p:nvPr/>
          </p:nvSpPr>
          <p:spPr>
            <a:xfrm>
              <a:off x="12951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13"/>
            <p:cNvSpPr/>
            <p:nvPr/>
          </p:nvSpPr>
          <p:spPr>
            <a:xfrm>
              <a:off x="13966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13"/>
            <p:cNvSpPr/>
            <p:nvPr/>
          </p:nvSpPr>
          <p:spPr>
            <a:xfrm>
              <a:off x="1498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13"/>
            <p:cNvSpPr/>
            <p:nvPr/>
          </p:nvSpPr>
          <p:spPr>
            <a:xfrm>
              <a:off x="15999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13"/>
            <p:cNvSpPr/>
            <p:nvPr/>
          </p:nvSpPr>
          <p:spPr>
            <a:xfrm>
              <a:off x="1701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13"/>
            <p:cNvSpPr/>
            <p:nvPr/>
          </p:nvSpPr>
          <p:spPr>
            <a:xfrm>
              <a:off x="18029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13"/>
            <p:cNvSpPr/>
            <p:nvPr/>
          </p:nvSpPr>
          <p:spPr>
            <a:xfrm>
              <a:off x="19044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13"/>
            <p:cNvSpPr/>
            <p:nvPr/>
          </p:nvSpPr>
          <p:spPr>
            <a:xfrm>
              <a:off x="20062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13"/>
            <p:cNvSpPr/>
            <p:nvPr/>
          </p:nvSpPr>
          <p:spPr>
            <a:xfrm>
              <a:off x="210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13"/>
            <p:cNvSpPr/>
            <p:nvPr/>
          </p:nvSpPr>
          <p:spPr>
            <a:xfrm>
              <a:off x="220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13"/>
            <p:cNvSpPr/>
            <p:nvPr/>
          </p:nvSpPr>
          <p:spPr>
            <a:xfrm>
              <a:off x="23110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13"/>
            <p:cNvSpPr/>
            <p:nvPr/>
          </p:nvSpPr>
          <p:spPr>
            <a:xfrm>
              <a:off x="241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13"/>
            <p:cNvSpPr/>
            <p:nvPr/>
          </p:nvSpPr>
          <p:spPr>
            <a:xfrm>
              <a:off x="251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13"/>
            <p:cNvSpPr/>
            <p:nvPr/>
          </p:nvSpPr>
          <p:spPr>
            <a:xfrm>
              <a:off x="261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13"/>
            <p:cNvSpPr/>
            <p:nvPr/>
          </p:nvSpPr>
          <p:spPr>
            <a:xfrm>
              <a:off x="271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13"/>
            <p:cNvSpPr/>
            <p:nvPr/>
          </p:nvSpPr>
          <p:spPr>
            <a:xfrm>
              <a:off x="281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13"/>
            <p:cNvSpPr/>
            <p:nvPr/>
          </p:nvSpPr>
          <p:spPr>
            <a:xfrm>
              <a:off x="292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13"/>
            <p:cNvSpPr/>
            <p:nvPr/>
          </p:nvSpPr>
          <p:spPr>
            <a:xfrm>
              <a:off x="302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13"/>
            <p:cNvSpPr/>
            <p:nvPr/>
          </p:nvSpPr>
          <p:spPr>
            <a:xfrm>
              <a:off x="312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13"/>
            <p:cNvSpPr/>
            <p:nvPr/>
          </p:nvSpPr>
          <p:spPr>
            <a:xfrm>
              <a:off x="322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13"/>
            <p:cNvSpPr/>
            <p:nvPr/>
          </p:nvSpPr>
          <p:spPr>
            <a:xfrm>
              <a:off x="33266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13"/>
            <p:cNvSpPr/>
            <p:nvPr/>
          </p:nvSpPr>
          <p:spPr>
            <a:xfrm>
              <a:off x="342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13"/>
            <p:cNvSpPr/>
            <p:nvPr/>
          </p:nvSpPr>
          <p:spPr>
            <a:xfrm>
              <a:off x="352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13"/>
            <p:cNvSpPr/>
            <p:nvPr/>
          </p:nvSpPr>
          <p:spPr>
            <a:xfrm>
              <a:off x="363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13"/>
            <p:cNvSpPr/>
            <p:nvPr/>
          </p:nvSpPr>
          <p:spPr>
            <a:xfrm>
              <a:off x="373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13"/>
            <p:cNvSpPr/>
            <p:nvPr/>
          </p:nvSpPr>
          <p:spPr>
            <a:xfrm>
              <a:off x="3834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13"/>
            <p:cNvSpPr/>
            <p:nvPr/>
          </p:nvSpPr>
          <p:spPr>
            <a:xfrm>
              <a:off x="393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13"/>
            <p:cNvSpPr/>
            <p:nvPr/>
          </p:nvSpPr>
          <p:spPr>
            <a:xfrm>
              <a:off x="403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13"/>
            <p:cNvSpPr/>
            <p:nvPr/>
          </p:nvSpPr>
          <p:spPr>
            <a:xfrm>
              <a:off x="413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13"/>
            <p:cNvSpPr/>
            <p:nvPr/>
          </p:nvSpPr>
          <p:spPr>
            <a:xfrm>
              <a:off x="42407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13"/>
            <p:cNvSpPr/>
            <p:nvPr/>
          </p:nvSpPr>
          <p:spPr>
            <a:xfrm>
              <a:off x="434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13"/>
            <p:cNvSpPr/>
            <p:nvPr/>
          </p:nvSpPr>
          <p:spPr>
            <a:xfrm>
              <a:off x="444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13"/>
            <p:cNvSpPr/>
            <p:nvPr/>
          </p:nvSpPr>
          <p:spPr>
            <a:xfrm>
              <a:off x="45455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13"/>
            <p:cNvSpPr/>
            <p:nvPr/>
          </p:nvSpPr>
          <p:spPr>
            <a:xfrm>
              <a:off x="464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13"/>
            <p:cNvSpPr/>
            <p:nvPr/>
          </p:nvSpPr>
          <p:spPr>
            <a:xfrm>
              <a:off x="474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13"/>
            <p:cNvSpPr/>
            <p:nvPr/>
          </p:nvSpPr>
          <p:spPr>
            <a:xfrm>
              <a:off x="485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13"/>
            <p:cNvSpPr/>
            <p:nvPr/>
          </p:nvSpPr>
          <p:spPr>
            <a:xfrm>
              <a:off x="495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13"/>
            <p:cNvSpPr/>
            <p:nvPr/>
          </p:nvSpPr>
          <p:spPr>
            <a:xfrm>
              <a:off x="505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13"/>
            <p:cNvSpPr/>
            <p:nvPr/>
          </p:nvSpPr>
          <p:spPr>
            <a:xfrm>
              <a:off x="515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13"/>
            <p:cNvSpPr/>
            <p:nvPr/>
          </p:nvSpPr>
          <p:spPr>
            <a:xfrm>
              <a:off x="52566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13"/>
            <p:cNvSpPr/>
            <p:nvPr/>
          </p:nvSpPr>
          <p:spPr>
            <a:xfrm>
              <a:off x="535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13"/>
            <p:cNvSpPr/>
            <p:nvPr/>
          </p:nvSpPr>
          <p:spPr>
            <a:xfrm>
              <a:off x="545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13"/>
            <p:cNvSpPr/>
            <p:nvPr/>
          </p:nvSpPr>
          <p:spPr>
            <a:xfrm>
              <a:off x="556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13"/>
            <p:cNvSpPr/>
            <p:nvPr/>
          </p:nvSpPr>
          <p:spPr>
            <a:xfrm>
              <a:off x="566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13"/>
            <p:cNvSpPr/>
            <p:nvPr/>
          </p:nvSpPr>
          <p:spPr>
            <a:xfrm>
              <a:off x="57644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13"/>
            <p:cNvSpPr/>
            <p:nvPr/>
          </p:nvSpPr>
          <p:spPr>
            <a:xfrm>
              <a:off x="586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13"/>
            <p:cNvSpPr/>
            <p:nvPr/>
          </p:nvSpPr>
          <p:spPr>
            <a:xfrm>
              <a:off x="596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13"/>
            <p:cNvSpPr/>
            <p:nvPr/>
          </p:nvSpPr>
          <p:spPr>
            <a:xfrm>
              <a:off x="606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13"/>
            <p:cNvSpPr/>
            <p:nvPr/>
          </p:nvSpPr>
          <p:spPr>
            <a:xfrm>
              <a:off x="61710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13"/>
            <p:cNvSpPr/>
            <p:nvPr/>
          </p:nvSpPr>
          <p:spPr>
            <a:xfrm>
              <a:off x="627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13"/>
            <p:cNvSpPr/>
            <p:nvPr/>
          </p:nvSpPr>
          <p:spPr>
            <a:xfrm>
              <a:off x="637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13"/>
            <p:cNvSpPr/>
            <p:nvPr/>
          </p:nvSpPr>
          <p:spPr>
            <a:xfrm>
              <a:off x="64755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13"/>
            <p:cNvSpPr/>
            <p:nvPr/>
          </p:nvSpPr>
          <p:spPr>
            <a:xfrm>
              <a:off x="657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13"/>
            <p:cNvSpPr/>
            <p:nvPr/>
          </p:nvSpPr>
          <p:spPr>
            <a:xfrm>
              <a:off x="667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13"/>
            <p:cNvSpPr/>
            <p:nvPr/>
          </p:nvSpPr>
          <p:spPr>
            <a:xfrm>
              <a:off x="678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13"/>
            <p:cNvSpPr/>
            <p:nvPr/>
          </p:nvSpPr>
          <p:spPr>
            <a:xfrm>
              <a:off x="6881800" y="3992875"/>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13"/>
            <p:cNvSpPr/>
            <p:nvPr/>
          </p:nvSpPr>
          <p:spPr>
            <a:xfrm>
              <a:off x="698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13"/>
            <p:cNvSpPr/>
            <p:nvPr/>
          </p:nvSpPr>
          <p:spPr>
            <a:xfrm>
              <a:off x="708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13"/>
            <p:cNvSpPr/>
            <p:nvPr/>
          </p:nvSpPr>
          <p:spPr>
            <a:xfrm>
              <a:off x="7186600" y="3992875"/>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13"/>
            <p:cNvSpPr/>
            <p:nvPr/>
          </p:nvSpPr>
          <p:spPr>
            <a:xfrm>
              <a:off x="728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13"/>
            <p:cNvSpPr/>
            <p:nvPr/>
          </p:nvSpPr>
          <p:spPr>
            <a:xfrm>
              <a:off x="27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13"/>
            <p:cNvSpPr/>
            <p:nvPr/>
          </p:nvSpPr>
          <p:spPr>
            <a:xfrm>
              <a:off x="3807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13"/>
            <p:cNvSpPr/>
            <p:nvPr/>
          </p:nvSpPr>
          <p:spPr>
            <a:xfrm>
              <a:off x="4825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13"/>
            <p:cNvSpPr/>
            <p:nvPr/>
          </p:nvSpPr>
          <p:spPr>
            <a:xfrm>
              <a:off x="58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13"/>
            <p:cNvSpPr/>
            <p:nvPr/>
          </p:nvSpPr>
          <p:spPr>
            <a:xfrm>
              <a:off x="68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13"/>
            <p:cNvSpPr/>
            <p:nvPr/>
          </p:nvSpPr>
          <p:spPr>
            <a:xfrm>
              <a:off x="7873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13"/>
            <p:cNvSpPr/>
            <p:nvPr/>
          </p:nvSpPr>
          <p:spPr>
            <a:xfrm>
              <a:off x="8888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13"/>
            <p:cNvSpPr/>
            <p:nvPr/>
          </p:nvSpPr>
          <p:spPr>
            <a:xfrm>
              <a:off x="99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13"/>
            <p:cNvSpPr/>
            <p:nvPr/>
          </p:nvSpPr>
          <p:spPr>
            <a:xfrm>
              <a:off x="10918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13"/>
            <p:cNvSpPr/>
            <p:nvPr/>
          </p:nvSpPr>
          <p:spPr>
            <a:xfrm>
              <a:off x="11936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13"/>
            <p:cNvSpPr/>
            <p:nvPr/>
          </p:nvSpPr>
          <p:spPr>
            <a:xfrm>
              <a:off x="12951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13"/>
            <p:cNvSpPr/>
            <p:nvPr/>
          </p:nvSpPr>
          <p:spPr>
            <a:xfrm>
              <a:off x="13966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13"/>
            <p:cNvSpPr/>
            <p:nvPr/>
          </p:nvSpPr>
          <p:spPr>
            <a:xfrm>
              <a:off x="1498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13"/>
            <p:cNvSpPr/>
            <p:nvPr/>
          </p:nvSpPr>
          <p:spPr>
            <a:xfrm>
              <a:off x="15999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13"/>
            <p:cNvSpPr/>
            <p:nvPr/>
          </p:nvSpPr>
          <p:spPr>
            <a:xfrm>
              <a:off x="1701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13"/>
            <p:cNvSpPr/>
            <p:nvPr/>
          </p:nvSpPr>
          <p:spPr>
            <a:xfrm>
              <a:off x="18029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13"/>
            <p:cNvSpPr/>
            <p:nvPr/>
          </p:nvSpPr>
          <p:spPr>
            <a:xfrm>
              <a:off x="19044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13"/>
            <p:cNvSpPr/>
            <p:nvPr/>
          </p:nvSpPr>
          <p:spPr>
            <a:xfrm>
              <a:off x="20062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13"/>
            <p:cNvSpPr/>
            <p:nvPr/>
          </p:nvSpPr>
          <p:spPr>
            <a:xfrm>
              <a:off x="210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13"/>
            <p:cNvSpPr/>
            <p:nvPr/>
          </p:nvSpPr>
          <p:spPr>
            <a:xfrm>
              <a:off x="220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13"/>
            <p:cNvSpPr/>
            <p:nvPr/>
          </p:nvSpPr>
          <p:spPr>
            <a:xfrm>
              <a:off x="23110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13"/>
            <p:cNvSpPr/>
            <p:nvPr/>
          </p:nvSpPr>
          <p:spPr>
            <a:xfrm>
              <a:off x="241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13"/>
            <p:cNvSpPr/>
            <p:nvPr/>
          </p:nvSpPr>
          <p:spPr>
            <a:xfrm>
              <a:off x="251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13"/>
            <p:cNvSpPr/>
            <p:nvPr/>
          </p:nvSpPr>
          <p:spPr>
            <a:xfrm>
              <a:off x="261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13"/>
            <p:cNvSpPr/>
            <p:nvPr/>
          </p:nvSpPr>
          <p:spPr>
            <a:xfrm>
              <a:off x="271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13"/>
            <p:cNvSpPr/>
            <p:nvPr/>
          </p:nvSpPr>
          <p:spPr>
            <a:xfrm>
              <a:off x="281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13"/>
            <p:cNvSpPr/>
            <p:nvPr/>
          </p:nvSpPr>
          <p:spPr>
            <a:xfrm>
              <a:off x="292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13"/>
            <p:cNvSpPr/>
            <p:nvPr/>
          </p:nvSpPr>
          <p:spPr>
            <a:xfrm>
              <a:off x="302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13"/>
            <p:cNvSpPr/>
            <p:nvPr/>
          </p:nvSpPr>
          <p:spPr>
            <a:xfrm>
              <a:off x="312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13"/>
            <p:cNvSpPr/>
            <p:nvPr/>
          </p:nvSpPr>
          <p:spPr>
            <a:xfrm>
              <a:off x="322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13"/>
            <p:cNvSpPr/>
            <p:nvPr/>
          </p:nvSpPr>
          <p:spPr>
            <a:xfrm>
              <a:off x="33266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13"/>
            <p:cNvSpPr/>
            <p:nvPr/>
          </p:nvSpPr>
          <p:spPr>
            <a:xfrm>
              <a:off x="342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13"/>
            <p:cNvSpPr/>
            <p:nvPr/>
          </p:nvSpPr>
          <p:spPr>
            <a:xfrm>
              <a:off x="352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13"/>
            <p:cNvSpPr/>
            <p:nvPr/>
          </p:nvSpPr>
          <p:spPr>
            <a:xfrm>
              <a:off x="363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13"/>
            <p:cNvSpPr/>
            <p:nvPr/>
          </p:nvSpPr>
          <p:spPr>
            <a:xfrm>
              <a:off x="373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13"/>
            <p:cNvSpPr/>
            <p:nvPr/>
          </p:nvSpPr>
          <p:spPr>
            <a:xfrm>
              <a:off x="3834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13"/>
            <p:cNvSpPr/>
            <p:nvPr/>
          </p:nvSpPr>
          <p:spPr>
            <a:xfrm>
              <a:off x="393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13"/>
            <p:cNvSpPr/>
            <p:nvPr/>
          </p:nvSpPr>
          <p:spPr>
            <a:xfrm>
              <a:off x="403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13"/>
            <p:cNvSpPr/>
            <p:nvPr/>
          </p:nvSpPr>
          <p:spPr>
            <a:xfrm>
              <a:off x="413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13"/>
            <p:cNvSpPr/>
            <p:nvPr/>
          </p:nvSpPr>
          <p:spPr>
            <a:xfrm>
              <a:off x="42407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13"/>
            <p:cNvSpPr/>
            <p:nvPr/>
          </p:nvSpPr>
          <p:spPr>
            <a:xfrm>
              <a:off x="434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13"/>
            <p:cNvSpPr/>
            <p:nvPr/>
          </p:nvSpPr>
          <p:spPr>
            <a:xfrm>
              <a:off x="444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13"/>
            <p:cNvSpPr/>
            <p:nvPr/>
          </p:nvSpPr>
          <p:spPr>
            <a:xfrm>
              <a:off x="45455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13"/>
            <p:cNvSpPr/>
            <p:nvPr/>
          </p:nvSpPr>
          <p:spPr>
            <a:xfrm>
              <a:off x="464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13"/>
            <p:cNvSpPr/>
            <p:nvPr/>
          </p:nvSpPr>
          <p:spPr>
            <a:xfrm>
              <a:off x="474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13"/>
            <p:cNvSpPr/>
            <p:nvPr/>
          </p:nvSpPr>
          <p:spPr>
            <a:xfrm>
              <a:off x="485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13"/>
            <p:cNvSpPr/>
            <p:nvPr/>
          </p:nvSpPr>
          <p:spPr>
            <a:xfrm>
              <a:off x="495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13"/>
            <p:cNvSpPr/>
            <p:nvPr/>
          </p:nvSpPr>
          <p:spPr>
            <a:xfrm>
              <a:off x="505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13"/>
            <p:cNvSpPr/>
            <p:nvPr/>
          </p:nvSpPr>
          <p:spPr>
            <a:xfrm>
              <a:off x="515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13"/>
            <p:cNvSpPr/>
            <p:nvPr/>
          </p:nvSpPr>
          <p:spPr>
            <a:xfrm>
              <a:off x="52566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13"/>
            <p:cNvSpPr/>
            <p:nvPr/>
          </p:nvSpPr>
          <p:spPr>
            <a:xfrm>
              <a:off x="535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13"/>
            <p:cNvSpPr/>
            <p:nvPr/>
          </p:nvSpPr>
          <p:spPr>
            <a:xfrm>
              <a:off x="545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13"/>
            <p:cNvSpPr/>
            <p:nvPr/>
          </p:nvSpPr>
          <p:spPr>
            <a:xfrm>
              <a:off x="556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13"/>
            <p:cNvSpPr/>
            <p:nvPr/>
          </p:nvSpPr>
          <p:spPr>
            <a:xfrm>
              <a:off x="566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13"/>
            <p:cNvSpPr/>
            <p:nvPr/>
          </p:nvSpPr>
          <p:spPr>
            <a:xfrm>
              <a:off x="57644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13"/>
            <p:cNvSpPr/>
            <p:nvPr/>
          </p:nvSpPr>
          <p:spPr>
            <a:xfrm>
              <a:off x="586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13"/>
            <p:cNvSpPr/>
            <p:nvPr/>
          </p:nvSpPr>
          <p:spPr>
            <a:xfrm>
              <a:off x="596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13"/>
            <p:cNvSpPr/>
            <p:nvPr/>
          </p:nvSpPr>
          <p:spPr>
            <a:xfrm>
              <a:off x="606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13"/>
            <p:cNvSpPr/>
            <p:nvPr/>
          </p:nvSpPr>
          <p:spPr>
            <a:xfrm>
              <a:off x="61710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13"/>
            <p:cNvSpPr/>
            <p:nvPr/>
          </p:nvSpPr>
          <p:spPr>
            <a:xfrm>
              <a:off x="627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13"/>
            <p:cNvSpPr/>
            <p:nvPr/>
          </p:nvSpPr>
          <p:spPr>
            <a:xfrm>
              <a:off x="637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13"/>
            <p:cNvSpPr/>
            <p:nvPr/>
          </p:nvSpPr>
          <p:spPr>
            <a:xfrm>
              <a:off x="64755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13"/>
            <p:cNvSpPr/>
            <p:nvPr/>
          </p:nvSpPr>
          <p:spPr>
            <a:xfrm>
              <a:off x="657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13"/>
            <p:cNvSpPr/>
            <p:nvPr/>
          </p:nvSpPr>
          <p:spPr>
            <a:xfrm>
              <a:off x="667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13"/>
            <p:cNvSpPr/>
            <p:nvPr/>
          </p:nvSpPr>
          <p:spPr>
            <a:xfrm>
              <a:off x="678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13"/>
            <p:cNvSpPr/>
            <p:nvPr/>
          </p:nvSpPr>
          <p:spPr>
            <a:xfrm>
              <a:off x="6881800" y="4147950"/>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13"/>
            <p:cNvSpPr/>
            <p:nvPr/>
          </p:nvSpPr>
          <p:spPr>
            <a:xfrm>
              <a:off x="698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13"/>
            <p:cNvSpPr/>
            <p:nvPr/>
          </p:nvSpPr>
          <p:spPr>
            <a:xfrm>
              <a:off x="708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13"/>
            <p:cNvSpPr/>
            <p:nvPr/>
          </p:nvSpPr>
          <p:spPr>
            <a:xfrm>
              <a:off x="7186600" y="4147950"/>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13"/>
            <p:cNvSpPr/>
            <p:nvPr/>
          </p:nvSpPr>
          <p:spPr>
            <a:xfrm>
              <a:off x="728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13"/>
            <p:cNvSpPr/>
            <p:nvPr/>
          </p:nvSpPr>
          <p:spPr>
            <a:xfrm>
              <a:off x="27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13"/>
            <p:cNvSpPr/>
            <p:nvPr/>
          </p:nvSpPr>
          <p:spPr>
            <a:xfrm>
              <a:off x="3807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13"/>
            <p:cNvSpPr/>
            <p:nvPr/>
          </p:nvSpPr>
          <p:spPr>
            <a:xfrm>
              <a:off x="4825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13"/>
            <p:cNvSpPr/>
            <p:nvPr/>
          </p:nvSpPr>
          <p:spPr>
            <a:xfrm>
              <a:off x="58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13"/>
            <p:cNvSpPr/>
            <p:nvPr/>
          </p:nvSpPr>
          <p:spPr>
            <a:xfrm>
              <a:off x="68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13"/>
            <p:cNvSpPr/>
            <p:nvPr/>
          </p:nvSpPr>
          <p:spPr>
            <a:xfrm>
              <a:off x="7873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13"/>
            <p:cNvSpPr/>
            <p:nvPr/>
          </p:nvSpPr>
          <p:spPr>
            <a:xfrm>
              <a:off x="8888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13"/>
            <p:cNvSpPr/>
            <p:nvPr/>
          </p:nvSpPr>
          <p:spPr>
            <a:xfrm>
              <a:off x="99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13"/>
            <p:cNvSpPr/>
            <p:nvPr/>
          </p:nvSpPr>
          <p:spPr>
            <a:xfrm>
              <a:off x="10918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13"/>
            <p:cNvSpPr/>
            <p:nvPr/>
          </p:nvSpPr>
          <p:spPr>
            <a:xfrm>
              <a:off x="11936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13"/>
            <p:cNvSpPr/>
            <p:nvPr/>
          </p:nvSpPr>
          <p:spPr>
            <a:xfrm>
              <a:off x="12951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13"/>
            <p:cNvSpPr/>
            <p:nvPr/>
          </p:nvSpPr>
          <p:spPr>
            <a:xfrm>
              <a:off x="13966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13"/>
            <p:cNvSpPr/>
            <p:nvPr/>
          </p:nvSpPr>
          <p:spPr>
            <a:xfrm>
              <a:off x="1498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13"/>
            <p:cNvSpPr/>
            <p:nvPr/>
          </p:nvSpPr>
          <p:spPr>
            <a:xfrm>
              <a:off x="15999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13"/>
            <p:cNvSpPr/>
            <p:nvPr/>
          </p:nvSpPr>
          <p:spPr>
            <a:xfrm>
              <a:off x="1701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13"/>
            <p:cNvSpPr/>
            <p:nvPr/>
          </p:nvSpPr>
          <p:spPr>
            <a:xfrm>
              <a:off x="18029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13"/>
            <p:cNvSpPr/>
            <p:nvPr/>
          </p:nvSpPr>
          <p:spPr>
            <a:xfrm>
              <a:off x="19044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13"/>
            <p:cNvSpPr/>
            <p:nvPr/>
          </p:nvSpPr>
          <p:spPr>
            <a:xfrm>
              <a:off x="20062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13"/>
            <p:cNvSpPr/>
            <p:nvPr/>
          </p:nvSpPr>
          <p:spPr>
            <a:xfrm>
              <a:off x="210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13"/>
            <p:cNvSpPr/>
            <p:nvPr/>
          </p:nvSpPr>
          <p:spPr>
            <a:xfrm>
              <a:off x="220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13"/>
            <p:cNvSpPr/>
            <p:nvPr/>
          </p:nvSpPr>
          <p:spPr>
            <a:xfrm>
              <a:off x="23110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13"/>
            <p:cNvSpPr/>
            <p:nvPr/>
          </p:nvSpPr>
          <p:spPr>
            <a:xfrm>
              <a:off x="241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13"/>
            <p:cNvSpPr/>
            <p:nvPr/>
          </p:nvSpPr>
          <p:spPr>
            <a:xfrm>
              <a:off x="251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13"/>
            <p:cNvSpPr/>
            <p:nvPr/>
          </p:nvSpPr>
          <p:spPr>
            <a:xfrm>
              <a:off x="261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13"/>
            <p:cNvSpPr/>
            <p:nvPr/>
          </p:nvSpPr>
          <p:spPr>
            <a:xfrm>
              <a:off x="271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13"/>
            <p:cNvSpPr/>
            <p:nvPr/>
          </p:nvSpPr>
          <p:spPr>
            <a:xfrm>
              <a:off x="281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13"/>
            <p:cNvSpPr/>
            <p:nvPr/>
          </p:nvSpPr>
          <p:spPr>
            <a:xfrm>
              <a:off x="292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13"/>
            <p:cNvSpPr/>
            <p:nvPr/>
          </p:nvSpPr>
          <p:spPr>
            <a:xfrm>
              <a:off x="302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13"/>
            <p:cNvSpPr/>
            <p:nvPr/>
          </p:nvSpPr>
          <p:spPr>
            <a:xfrm>
              <a:off x="312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13"/>
            <p:cNvSpPr/>
            <p:nvPr/>
          </p:nvSpPr>
          <p:spPr>
            <a:xfrm>
              <a:off x="322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13"/>
            <p:cNvSpPr/>
            <p:nvPr/>
          </p:nvSpPr>
          <p:spPr>
            <a:xfrm>
              <a:off x="33266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13"/>
            <p:cNvSpPr/>
            <p:nvPr/>
          </p:nvSpPr>
          <p:spPr>
            <a:xfrm>
              <a:off x="342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13"/>
            <p:cNvSpPr/>
            <p:nvPr/>
          </p:nvSpPr>
          <p:spPr>
            <a:xfrm>
              <a:off x="352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13"/>
            <p:cNvSpPr/>
            <p:nvPr/>
          </p:nvSpPr>
          <p:spPr>
            <a:xfrm>
              <a:off x="363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13"/>
            <p:cNvSpPr/>
            <p:nvPr/>
          </p:nvSpPr>
          <p:spPr>
            <a:xfrm>
              <a:off x="373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13"/>
            <p:cNvSpPr/>
            <p:nvPr/>
          </p:nvSpPr>
          <p:spPr>
            <a:xfrm>
              <a:off x="3834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13"/>
            <p:cNvSpPr/>
            <p:nvPr/>
          </p:nvSpPr>
          <p:spPr>
            <a:xfrm>
              <a:off x="393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13"/>
            <p:cNvSpPr/>
            <p:nvPr/>
          </p:nvSpPr>
          <p:spPr>
            <a:xfrm>
              <a:off x="403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13"/>
            <p:cNvSpPr/>
            <p:nvPr/>
          </p:nvSpPr>
          <p:spPr>
            <a:xfrm>
              <a:off x="413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13"/>
            <p:cNvSpPr/>
            <p:nvPr/>
          </p:nvSpPr>
          <p:spPr>
            <a:xfrm>
              <a:off x="42407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13"/>
            <p:cNvSpPr/>
            <p:nvPr/>
          </p:nvSpPr>
          <p:spPr>
            <a:xfrm>
              <a:off x="434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13"/>
            <p:cNvSpPr/>
            <p:nvPr/>
          </p:nvSpPr>
          <p:spPr>
            <a:xfrm>
              <a:off x="444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13"/>
            <p:cNvSpPr/>
            <p:nvPr/>
          </p:nvSpPr>
          <p:spPr>
            <a:xfrm>
              <a:off x="45455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13"/>
            <p:cNvSpPr/>
            <p:nvPr/>
          </p:nvSpPr>
          <p:spPr>
            <a:xfrm>
              <a:off x="464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13"/>
            <p:cNvSpPr/>
            <p:nvPr/>
          </p:nvSpPr>
          <p:spPr>
            <a:xfrm>
              <a:off x="474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13"/>
            <p:cNvSpPr/>
            <p:nvPr/>
          </p:nvSpPr>
          <p:spPr>
            <a:xfrm>
              <a:off x="485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13"/>
            <p:cNvSpPr/>
            <p:nvPr/>
          </p:nvSpPr>
          <p:spPr>
            <a:xfrm>
              <a:off x="495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13"/>
            <p:cNvSpPr/>
            <p:nvPr/>
          </p:nvSpPr>
          <p:spPr>
            <a:xfrm>
              <a:off x="505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13"/>
            <p:cNvSpPr/>
            <p:nvPr/>
          </p:nvSpPr>
          <p:spPr>
            <a:xfrm>
              <a:off x="515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13"/>
            <p:cNvSpPr/>
            <p:nvPr/>
          </p:nvSpPr>
          <p:spPr>
            <a:xfrm>
              <a:off x="52566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13"/>
            <p:cNvSpPr/>
            <p:nvPr/>
          </p:nvSpPr>
          <p:spPr>
            <a:xfrm>
              <a:off x="535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13"/>
            <p:cNvSpPr/>
            <p:nvPr/>
          </p:nvSpPr>
          <p:spPr>
            <a:xfrm>
              <a:off x="545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13"/>
            <p:cNvSpPr/>
            <p:nvPr/>
          </p:nvSpPr>
          <p:spPr>
            <a:xfrm>
              <a:off x="556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13"/>
            <p:cNvSpPr/>
            <p:nvPr/>
          </p:nvSpPr>
          <p:spPr>
            <a:xfrm>
              <a:off x="566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13"/>
            <p:cNvSpPr/>
            <p:nvPr/>
          </p:nvSpPr>
          <p:spPr>
            <a:xfrm>
              <a:off x="57644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13"/>
            <p:cNvSpPr/>
            <p:nvPr/>
          </p:nvSpPr>
          <p:spPr>
            <a:xfrm>
              <a:off x="586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13"/>
            <p:cNvSpPr/>
            <p:nvPr/>
          </p:nvSpPr>
          <p:spPr>
            <a:xfrm>
              <a:off x="596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13"/>
            <p:cNvSpPr/>
            <p:nvPr/>
          </p:nvSpPr>
          <p:spPr>
            <a:xfrm>
              <a:off x="606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13"/>
            <p:cNvSpPr/>
            <p:nvPr/>
          </p:nvSpPr>
          <p:spPr>
            <a:xfrm>
              <a:off x="61710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13"/>
            <p:cNvSpPr/>
            <p:nvPr/>
          </p:nvSpPr>
          <p:spPr>
            <a:xfrm>
              <a:off x="627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13"/>
            <p:cNvSpPr/>
            <p:nvPr/>
          </p:nvSpPr>
          <p:spPr>
            <a:xfrm>
              <a:off x="637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13"/>
            <p:cNvSpPr/>
            <p:nvPr/>
          </p:nvSpPr>
          <p:spPr>
            <a:xfrm>
              <a:off x="64755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13"/>
            <p:cNvSpPr/>
            <p:nvPr/>
          </p:nvSpPr>
          <p:spPr>
            <a:xfrm>
              <a:off x="657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13"/>
            <p:cNvSpPr/>
            <p:nvPr/>
          </p:nvSpPr>
          <p:spPr>
            <a:xfrm>
              <a:off x="667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13"/>
            <p:cNvSpPr/>
            <p:nvPr/>
          </p:nvSpPr>
          <p:spPr>
            <a:xfrm>
              <a:off x="678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13"/>
            <p:cNvSpPr/>
            <p:nvPr/>
          </p:nvSpPr>
          <p:spPr>
            <a:xfrm>
              <a:off x="6881800" y="4303050"/>
              <a:ext cx="52700" cy="52700"/>
            </a:xfrm>
            <a:custGeom>
              <a:rect b="b" l="l" r="r" t="t"/>
              <a:pathLst>
                <a:path extrusionOk="0" h="2108" w="2108">
                  <a:moveTo>
                    <a:pt x="1060" y="0"/>
                  </a:moveTo>
                  <a:cubicBezTo>
                    <a:pt x="477" y="0"/>
                    <a:pt x="1" y="476"/>
                    <a:pt x="1" y="1048"/>
                  </a:cubicBezTo>
                  <a:cubicBezTo>
                    <a:pt x="1"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13"/>
            <p:cNvSpPr/>
            <p:nvPr/>
          </p:nvSpPr>
          <p:spPr>
            <a:xfrm>
              <a:off x="698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13"/>
            <p:cNvSpPr/>
            <p:nvPr/>
          </p:nvSpPr>
          <p:spPr>
            <a:xfrm>
              <a:off x="708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13"/>
            <p:cNvSpPr/>
            <p:nvPr/>
          </p:nvSpPr>
          <p:spPr>
            <a:xfrm>
              <a:off x="7186600" y="4303050"/>
              <a:ext cx="52400" cy="52700"/>
            </a:xfrm>
            <a:custGeom>
              <a:rect b="b" l="l" r="r" t="t"/>
              <a:pathLst>
                <a:path extrusionOk="0" h="2108" w="2096">
                  <a:moveTo>
                    <a:pt x="1048" y="0"/>
                  </a:moveTo>
                  <a:cubicBezTo>
                    <a:pt x="477" y="0"/>
                    <a:pt x="1" y="476"/>
                    <a:pt x="1" y="1048"/>
                  </a:cubicBezTo>
                  <a:cubicBezTo>
                    <a:pt x="1"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13"/>
            <p:cNvSpPr/>
            <p:nvPr/>
          </p:nvSpPr>
          <p:spPr>
            <a:xfrm>
              <a:off x="728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13"/>
            <p:cNvSpPr/>
            <p:nvPr/>
          </p:nvSpPr>
          <p:spPr>
            <a:xfrm>
              <a:off x="27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7" y="1631"/>
                    <a:pt x="2107" y="1060"/>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13"/>
            <p:cNvSpPr/>
            <p:nvPr/>
          </p:nvSpPr>
          <p:spPr>
            <a:xfrm>
              <a:off x="3807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13"/>
            <p:cNvSpPr/>
            <p:nvPr/>
          </p:nvSpPr>
          <p:spPr>
            <a:xfrm>
              <a:off x="4825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13"/>
            <p:cNvSpPr/>
            <p:nvPr/>
          </p:nvSpPr>
          <p:spPr>
            <a:xfrm>
              <a:off x="58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13"/>
            <p:cNvSpPr/>
            <p:nvPr/>
          </p:nvSpPr>
          <p:spPr>
            <a:xfrm>
              <a:off x="68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13"/>
            <p:cNvSpPr/>
            <p:nvPr/>
          </p:nvSpPr>
          <p:spPr>
            <a:xfrm>
              <a:off x="7873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13"/>
            <p:cNvSpPr/>
            <p:nvPr/>
          </p:nvSpPr>
          <p:spPr>
            <a:xfrm>
              <a:off x="8888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13"/>
            <p:cNvSpPr/>
            <p:nvPr/>
          </p:nvSpPr>
          <p:spPr>
            <a:xfrm>
              <a:off x="99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13"/>
            <p:cNvSpPr/>
            <p:nvPr/>
          </p:nvSpPr>
          <p:spPr>
            <a:xfrm>
              <a:off x="10918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13"/>
            <p:cNvSpPr/>
            <p:nvPr/>
          </p:nvSpPr>
          <p:spPr>
            <a:xfrm>
              <a:off x="11936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13"/>
            <p:cNvSpPr/>
            <p:nvPr/>
          </p:nvSpPr>
          <p:spPr>
            <a:xfrm>
              <a:off x="12951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13"/>
            <p:cNvSpPr/>
            <p:nvPr/>
          </p:nvSpPr>
          <p:spPr>
            <a:xfrm>
              <a:off x="13966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13"/>
            <p:cNvSpPr/>
            <p:nvPr/>
          </p:nvSpPr>
          <p:spPr>
            <a:xfrm>
              <a:off x="1498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13"/>
            <p:cNvSpPr/>
            <p:nvPr/>
          </p:nvSpPr>
          <p:spPr>
            <a:xfrm>
              <a:off x="15999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13"/>
            <p:cNvSpPr/>
            <p:nvPr/>
          </p:nvSpPr>
          <p:spPr>
            <a:xfrm>
              <a:off x="1701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13"/>
            <p:cNvSpPr/>
            <p:nvPr/>
          </p:nvSpPr>
          <p:spPr>
            <a:xfrm>
              <a:off x="18029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13"/>
            <p:cNvSpPr/>
            <p:nvPr/>
          </p:nvSpPr>
          <p:spPr>
            <a:xfrm>
              <a:off x="19044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13"/>
            <p:cNvSpPr/>
            <p:nvPr/>
          </p:nvSpPr>
          <p:spPr>
            <a:xfrm>
              <a:off x="20062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13"/>
            <p:cNvSpPr/>
            <p:nvPr/>
          </p:nvSpPr>
          <p:spPr>
            <a:xfrm>
              <a:off x="210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13"/>
            <p:cNvSpPr/>
            <p:nvPr/>
          </p:nvSpPr>
          <p:spPr>
            <a:xfrm>
              <a:off x="220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13"/>
            <p:cNvSpPr/>
            <p:nvPr/>
          </p:nvSpPr>
          <p:spPr>
            <a:xfrm>
              <a:off x="23110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13"/>
            <p:cNvSpPr/>
            <p:nvPr/>
          </p:nvSpPr>
          <p:spPr>
            <a:xfrm>
              <a:off x="241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13"/>
            <p:cNvSpPr/>
            <p:nvPr/>
          </p:nvSpPr>
          <p:spPr>
            <a:xfrm>
              <a:off x="251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13"/>
            <p:cNvSpPr/>
            <p:nvPr/>
          </p:nvSpPr>
          <p:spPr>
            <a:xfrm>
              <a:off x="261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13"/>
            <p:cNvSpPr/>
            <p:nvPr/>
          </p:nvSpPr>
          <p:spPr>
            <a:xfrm>
              <a:off x="271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13"/>
            <p:cNvSpPr/>
            <p:nvPr/>
          </p:nvSpPr>
          <p:spPr>
            <a:xfrm>
              <a:off x="281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13"/>
            <p:cNvSpPr/>
            <p:nvPr/>
          </p:nvSpPr>
          <p:spPr>
            <a:xfrm>
              <a:off x="292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13"/>
            <p:cNvSpPr/>
            <p:nvPr/>
          </p:nvSpPr>
          <p:spPr>
            <a:xfrm>
              <a:off x="302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13"/>
            <p:cNvSpPr/>
            <p:nvPr/>
          </p:nvSpPr>
          <p:spPr>
            <a:xfrm>
              <a:off x="312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13"/>
            <p:cNvSpPr/>
            <p:nvPr/>
          </p:nvSpPr>
          <p:spPr>
            <a:xfrm>
              <a:off x="322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13"/>
            <p:cNvSpPr/>
            <p:nvPr/>
          </p:nvSpPr>
          <p:spPr>
            <a:xfrm>
              <a:off x="33266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13"/>
            <p:cNvSpPr/>
            <p:nvPr/>
          </p:nvSpPr>
          <p:spPr>
            <a:xfrm>
              <a:off x="342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13"/>
            <p:cNvSpPr/>
            <p:nvPr/>
          </p:nvSpPr>
          <p:spPr>
            <a:xfrm>
              <a:off x="352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13"/>
            <p:cNvSpPr/>
            <p:nvPr/>
          </p:nvSpPr>
          <p:spPr>
            <a:xfrm>
              <a:off x="363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13"/>
            <p:cNvSpPr/>
            <p:nvPr/>
          </p:nvSpPr>
          <p:spPr>
            <a:xfrm>
              <a:off x="373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13"/>
            <p:cNvSpPr/>
            <p:nvPr/>
          </p:nvSpPr>
          <p:spPr>
            <a:xfrm>
              <a:off x="3834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13"/>
            <p:cNvSpPr/>
            <p:nvPr/>
          </p:nvSpPr>
          <p:spPr>
            <a:xfrm>
              <a:off x="393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13"/>
            <p:cNvSpPr/>
            <p:nvPr/>
          </p:nvSpPr>
          <p:spPr>
            <a:xfrm>
              <a:off x="403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13"/>
            <p:cNvSpPr/>
            <p:nvPr/>
          </p:nvSpPr>
          <p:spPr>
            <a:xfrm>
              <a:off x="413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13"/>
            <p:cNvSpPr/>
            <p:nvPr/>
          </p:nvSpPr>
          <p:spPr>
            <a:xfrm>
              <a:off x="42407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13"/>
            <p:cNvSpPr/>
            <p:nvPr/>
          </p:nvSpPr>
          <p:spPr>
            <a:xfrm>
              <a:off x="434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13"/>
            <p:cNvSpPr/>
            <p:nvPr/>
          </p:nvSpPr>
          <p:spPr>
            <a:xfrm>
              <a:off x="444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13"/>
            <p:cNvSpPr/>
            <p:nvPr/>
          </p:nvSpPr>
          <p:spPr>
            <a:xfrm>
              <a:off x="45455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13"/>
            <p:cNvSpPr/>
            <p:nvPr/>
          </p:nvSpPr>
          <p:spPr>
            <a:xfrm>
              <a:off x="464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13"/>
            <p:cNvSpPr/>
            <p:nvPr/>
          </p:nvSpPr>
          <p:spPr>
            <a:xfrm>
              <a:off x="474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13"/>
            <p:cNvSpPr/>
            <p:nvPr/>
          </p:nvSpPr>
          <p:spPr>
            <a:xfrm>
              <a:off x="485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13"/>
            <p:cNvSpPr/>
            <p:nvPr/>
          </p:nvSpPr>
          <p:spPr>
            <a:xfrm>
              <a:off x="495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13"/>
            <p:cNvSpPr/>
            <p:nvPr/>
          </p:nvSpPr>
          <p:spPr>
            <a:xfrm>
              <a:off x="505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13"/>
            <p:cNvSpPr/>
            <p:nvPr/>
          </p:nvSpPr>
          <p:spPr>
            <a:xfrm>
              <a:off x="515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13"/>
            <p:cNvSpPr/>
            <p:nvPr/>
          </p:nvSpPr>
          <p:spPr>
            <a:xfrm>
              <a:off x="52566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13"/>
            <p:cNvSpPr/>
            <p:nvPr/>
          </p:nvSpPr>
          <p:spPr>
            <a:xfrm>
              <a:off x="535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13"/>
            <p:cNvSpPr/>
            <p:nvPr/>
          </p:nvSpPr>
          <p:spPr>
            <a:xfrm>
              <a:off x="545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13"/>
            <p:cNvSpPr/>
            <p:nvPr/>
          </p:nvSpPr>
          <p:spPr>
            <a:xfrm>
              <a:off x="556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13"/>
            <p:cNvSpPr/>
            <p:nvPr/>
          </p:nvSpPr>
          <p:spPr>
            <a:xfrm>
              <a:off x="566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13"/>
            <p:cNvSpPr/>
            <p:nvPr/>
          </p:nvSpPr>
          <p:spPr>
            <a:xfrm>
              <a:off x="57644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13"/>
            <p:cNvSpPr/>
            <p:nvPr/>
          </p:nvSpPr>
          <p:spPr>
            <a:xfrm>
              <a:off x="586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13"/>
            <p:cNvSpPr/>
            <p:nvPr/>
          </p:nvSpPr>
          <p:spPr>
            <a:xfrm>
              <a:off x="596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13"/>
            <p:cNvSpPr/>
            <p:nvPr/>
          </p:nvSpPr>
          <p:spPr>
            <a:xfrm>
              <a:off x="606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13"/>
            <p:cNvSpPr/>
            <p:nvPr/>
          </p:nvSpPr>
          <p:spPr>
            <a:xfrm>
              <a:off x="61710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13"/>
            <p:cNvSpPr/>
            <p:nvPr/>
          </p:nvSpPr>
          <p:spPr>
            <a:xfrm>
              <a:off x="627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13"/>
            <p:cNvSpPr/>
            <p:nvPr/>
          </p:nvSpPr>
          <p:spPr>
            <a:xfrm>
              <a:off x="637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13"/>
            <p:cNvSpPr/>
            <p:nvPr/>
          </p:nvSpPr>
          <p:spPr>
            <a:xfrm>
              <a:off x="64755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13"/>
            <p:cNvSpPr/>
            <p:nvPr/>
          </p:nvSpPr>
          <p:spPr>
            <a:xfrm>
              <a:off x="657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13"/>
            <p:cNvSpPr/>
            <p:nvPr/>
          </p:nvSpPr>
          <p:spPr>
            <a:xfrm>
              <a:off x="667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13"/>
            <p:cNvSpPr/>
            <p:nvPr/>
          </p:nvSpPr>
          <p:spPr>
            <a:xfrm>
              <a:off x="678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13"/>
            <p:cNvSpPr/>
            <p:nvPr/>
          </p:nvSpPr>
          <p:spPr>
            <a:xfrm>
              <a:off x="6881800" y="4458125"/>
              <a:ext cx="52700" cy="52700"/>
            </a:xfrm>
            <a:custGeom>
              <a:rect b="b" l="l" r="r" t="t"/>
              <a:pathLst>
                <a:path extrusionOk="0" h="2108" w="2108">
                  <a:moveTo>
                    <a:pt x="1060" y="0"/>
                  </a:moveTo>
                  <a:cubicBezTo>
                    <a:pt x="477" y="0"/>
                    <a:pt x="1" y="476"/>
                    <a:pt x="1" y="1060"/>
                  </a:cubicBezTo>
                  <a:cubicBezTo>
                    <a:pt x="1"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13"/>
            <p:cNvSpPr/>
            <p:nvPr/>
          </p:nvSpPr>
          <p:spPr>
            <a:xfrm>
              <a:off x="698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13"/>
            <p:cNvSpPr/>
            <p:nvPr/>
          </p:nvSpPr>
          <p:spPr>
            <a:xfrm>
              <a:off x="708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13"/>
            <p:cNvSpPr/>
            <p:nvPr/>
          </p:nvSpPr>
          <p:spPr>
            <a:xfrm>
              <a:off x="7186600" y="4458125"/>
              <a:ext cx="52400" cy="52700"/>
            </a:xfrm>
            <a:custGeom>
              <a:rect b="b" l="l" r="r" t="t"/>
              <a:pathLst>
                <a:path extrusionOk="0" h="2108" w="2096">
                  <a:moveTo>
                    <a:pt x="1048" y="0"/>
                  </a:moveTo>
                  <a:cubicBezTo>
                    <a:pt x="477" y="0"/>
                    <a:pt x="1" y="476"/>
                    <a:pt x="1" y="1060"/>
                  </a:cubicBezTo>
                  <a:cubicBezTo>
                    <a:pt x="1"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13"/>
            <p:cNvSpPr/>
            <p:nvPr/>
          </p:nvSpPr>
          <p:spPr>
            <a:xfrm>
              <a:off x="728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13"/>
            <p:cNvSpPr/>
            <p:nvPr/>
          </p:nvSpPr>
          <p:spPr>
            <a:xfrm>
              <a:off x="27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13"/>
            <p:cNvSpPr/>
            <p:nvPr/>
          </p:nvSpPr>
          <p:spPr>
            <a:xfrm>
              <a:off x="3807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13"/>
            <p:cNvSpPr/>
            <p:nvPr/>
          </p:nvSpPr>
          <p:spPr>
            <a:xfrm>
              <a:off x="4825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13"/>
            <p:cNvSpPr/>
            <p:nvPr/>
          </p:nvSpPr>
          <p:spPr>
            <a:xfrm>
              <a:off x="58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13"/>
            <p:cNvSpPr/>
            <p:nvPr/>
          </p:nvSpPr>
          <p:spPr>
            <a:xfrm>
              <a:off x="68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13"/>
            <p:cNvSpPr/>
            <p:nvPr/>
          </p:nvSpPr>
          <p:spPr>
            <a:xfrm>
              <a:off x="7873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13"/>
            <p:cNvSpPr/>
            <p:nvPr/>
          </p:nvSpPr>
          <p:spPr>
            <a:xfrm>
              <a:off x="8888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13"/>
            <p:cNvSpPr/>
            <p:nvPr/>
          </p:nvSpPr>
          <p:spPr>
            <a:xfrm>
              <a:off x="99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13"/>
            <p:cNvSpPr/>
            <p:nvPr/>
          </p:nvSpPr>
          <p:spPr>
            <a:xfrm>
              <a:off x="10918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13"/>
            <p:cNvSpPr/>
            <p:nvPr/>
          </p:nvSpPr>
          <p:spPr>
            <a:xfrm>
              <a:off x="11936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13"/>
            <p:cNvSpPr/>
            <p:nvPr/>
          </p:nvSpPr>
          <p:spPr>
            <a:xfrm>
              <a:off x="12951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13"/>
            <p:cNvSpPr/>
            <p:nvPr/>
          </p:nvSpPr>
          <p:spPr>
            <a:xfrm>
              <a:off x="13966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13"/>
            <p:cNvSpPr/>
            <p:nvPr/>
          </p:nvSpPr>
          <p:spPr>
            <a:xfrm>
              <a:off x="1498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13"/>
            <p:cNvSpPr/>
            <p:nvPr/>
          </p:nvSpPr>
          <p:spPr>
            <a:xfrm>
              <a:off x="15999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13"/>
            <p:cNvSpPr/>
            <p:nvPr/>
          </p:nvSpPr>
          <p:spPr>
            <a:xfrm>
              <a:off x="1701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13"/>
            <p:cNvSpPr/>
            <p:nvPr/>
          </p:nvSpPr>
          <p:spPr>
            <a:xfrm>
              <a:off x="18029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13"/>
            <p:cNvSpPr/>
            <p:nvPr/>
          </p:nvSpPr>
          <p:spPr>
            <a:xfrm>
              <a:off x="19044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13"/>
            <p:cNvSpPr/>
            <p:nvPr/>
          </p:nvSpPr>
          <p:spPr>
            <a:xfrm>
              <a:off x="20062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13"/>
            <p:cNvSpPr/>
            <p:nvPr/>
          </p:nvSpPr>
          <p:spPr>
            <a:xfrm>
              <a:off x="210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13"/>
            <p:cNvSpPr/>
            <p:nvPr/>
          </p:nvSpPr>
          <p:spPr>
            <a:xfrm>
              <a:off x="220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13"/>
            <p:cNvSpPr/>
            <p:nvPr/>
          </p:nvSpPr>
          <p:spPr>
            <a:xfrm>
              <a:off x="23110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13"/>
            <p:cNvSpPr/>
            <p:nvPr/>
          </p:nvSpPr>
          <p:spPr>
            <a:xfrm>
              <a:off x="241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13"/>
            <p:cNvSpPr/>
            <p:nvPr/>
          </p:nvSpPr>
          <p:spPr>
            <a:xfrm>
              <a:off x="251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13"/>
            <p:cNvSpPr/>
            <p:nvPr/>
          </p:nvSpPr>
          <p:spPr>
            <a:xfrm>
              <a:off x="261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13"/>
            <p:cNvSpPr/>
            <p:nvPr/>
          </p:nvSpPr>
          <p:spPr>
            <a:xfrm>
              <a:off x="271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13"/>
            <p:cNvSpPr/>
            <p:nvPr/>
          </p:nvSpPr>
          <p:spPr>
            <a:xfrm>
              <a:off x="281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13"/>
            <p:cNvSpPr/>
            <p:nvPr/>
          </p:nvSpPr>
          <p:spPr>
            <a:xfrm>
              <a:off x="292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13"/>
            <p:cNvSpPr/>
            <p:nvPr/>
          </p:nvSpPr>
          <p:spPr>
            <a:xfrm>
              <a:off x="302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13"/>
            <p:cNvSpPr/>
            <p:nvPr/>
          </p:nvSpPr>
          <p:spPr>
            <a:xfrm>
              <a:off x="312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13"/>
            <p:cNvSpPr/>
            <p:nvPr/>
          </p:nvSpPr>
          <p:spPr>
            <a:xfrm>
              <a:off x="322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13"/>
            <p:cNvSpPr/>
            <p:nvPr/>
          </p:nvSpPr>
          <p:spPr>
            <a:xfrm>
              <a:off x="33266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13"/>
            <p:cNvSpPr/>
            <p:nvPr/>
          </p:nvSpPr>
          <p:spPr>
            <a:xfrm>
              <a:off x="342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13"/>
            <p:cNvSpPr/>
            <p:nvPr/>
          </p:nvSpPr>
          <p:spPr>
            <a:xfrm>
              <a:off x="352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13"/>
            <p:cNvSpPr/>
            <p:nvPr/>
          </p:nvSpPr>
          <p:spPr>
            <a:xfrm>
              <a:off x="363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13"/>
            <p:cNvSpPr/>
            <p:nvPr/>
          </p:nvSpPr>
          <p:spPr>
            <a:xfrm>
              <a:off x="373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13"/>
            <p:cNvSpPr/>
            <p:nvPr/>
          </p:nvSpPr>
          <p:spPr>
            <a:xfrm>
              <a:off x="3834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13"/>
            <p:cNvSpPr/>
            <p:nvPr/>
          </p:nvSpPr>
          <p:spPr>
            <a:xfrm>
              <a:off x="393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13"/>
            <p:cNvSpPr/>
            <p:nvPr/>
          </p:nvSpPr>
          <p:spPr>
            <a:xfrm>
              <a:off x="403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13"/>
            <p:cNvSpPr/>
            <p:nvPr/>
          </p:nvSpPr>
          <p:spPr>
            <a:xfrm>
              <a:off x="413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13"/>
            <p:cNvSpPr/>
            <p:nvPr/>
          </p:nvSpPr>
          <p:spPr>
            <a:xfrm>
              <a:off x="42407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13"/>
            <p:cNvSpPr/>
            <p:nvPr/>
          </p:nvSpPr>
          <p:spPr>
            <a:xfrm>
              <a:off x="434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13"/>
            <p:cNvSpPr/>
            <p:nvPr/>
          </p:nvSpPr>
          <p:spPr>
            <a:xfrm>
              <a:off x="444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13"/>
            <p:cNvSpPr/>
            <p:nvPr/>
          </p:nvSpPr>
          <p:spPr>
            <a:xfrm>
              <a:off x="45455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13"/>
            <p:cNvSpPr/>
            <p:nvPr/>
          </p:nvSpPr>
          <p:spPr>
            <a:xfrm>
              <a:off x="464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13"/>
            <p:cNvSpPr/>
            <p:nvPr/>
          </p:nvSpPr>
          <p:spPr>
            <a:xfrm>
              <a:off x="474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13"/>
            <p:cNvSpPr/>
            <p:nvPr/>
          </p:nvSpPr>
          <p:spPr>
            <a:xfrm>
              <a:off x="485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13"/>
            <p:cNvSpPr/>
            <p:nvPr/>
          </p:nvSpPr>
          <p:spPr>
            <a:xfrm>
              <a:off x="495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13"/>
            <p:cNvSpPr/>
            <p:nvPr/>
          </p:nvSpPr>
          <p:spPr>
            <a:xfrm>
              <a:off x="505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13"/>
            <p:cNvSpPr/>
            <p:nvPr/>
          </p:nvSpPr>
          <p:spPr>
            <a:xfrm>
              <a:off x="515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13"/>
            <p:cNvSpPr/>
            <p:nvPr/>
          </p:nvSpPr>
          <p:spPr>
            <a:xfrm>
              <a:off x="52566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13"/>
            <p:cNvSpPr/>
            <p:nvPr/>
          </p:nvSpPr>
          <p:spPr>
            <a:xfrm>
              <a:off x="535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13"/>
            <p:cNvSpPr/>
            <p:nvPr/>
          </p:nvSpPr>
          <p:spPr>
            <a:xfrm>
              <a:off x="545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13"/>
            <p:cNvSpPr/>
            <p:nvPr/>
          </p:nvSpPr>
          <p:spPr>
            <a:xfrm>
              <a:off x="556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13"/>
            <p:cNvSpPr/>
            <p:nvPr/>
          </p:nvSpPr>
          <p:spPr>
            <a:xfrm>
              <a:off x="566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13"/>
            <p:cNvSpPr/>
            <p:nvPr/>
          </p:nvSpPr>
          <p:spPr>
            <a:xfrm>
              <a:off x="57644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13"/>
            <p:cNvSpPr/>
            <p:nvPr/>
          </p:nvSpPr>
          <p:spPr>
            <a:xfrm>
              <a:off x="586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13"/>
            <p:cNvSpPr/>
            <p:nvPr/>
          </p:nvSpPr>
          <p:spPr>
            <a:xfrm>
              <a:off x="596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13"/>
            <p:cNvSpPr/>
            <p:nvPr/>
          </p:nvSpPr>
          <p:spPr>
            <a:xfrm>
              <a:off x="606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13"/>
            <p:cNvSpPr/>
            <p:nvPr/>
          </p:nvSpPr>
          <p:spPr>
            <a:xfrm>
              <a:off x="61710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13"/>
            <p:cNvSpPr/>
            <p:nvPr/>
          </p:nvSpPr>
          <p:spPr>
            <a:xfrm>
              <a:off x="627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13"/>
            <p:cNvSpPr/>
            <p:nvPr/>
          </p:nvSpPr>
          <p:spPr>
            <a:xfrm>
              <a:off x="637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13"/>
            <p:cNvSpPr/>
            <p:nvPr/>
          </p:nvSpPr>
          <p:spPr>
            <a:xfrm>
              <a:off x="64755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13"/>
            <p:cNvSpPr/>
            <p:nvPr/>
          </p:nvSpPr>
          <p:spPr>
            <a:xfrm>
              <a:off x="657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13"/>
            <p:cNvSpPr/>
            <p:nvPr/>
          </p:nvSpPr>
          <p:spPr>
            <a:xfrm>
              <a:off x="667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13"/>
            <p:cNvSpPr/>
            <p:nvPr/>
          </p:nvSpPr>
          <p:spPr>
            <a:xfrm>
              <a:off x="678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13"/>
            <p:cNvSpPr/>
            <p:nvPr/>
          </p:nvSpPr>
          <p:spPr>
            <a:xfrm>
              <a:off x="6881800" y="4613500"/>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13"/>
            <p:cNvSpPr/>
            <p:nvPr/>
          </p:nvSpPr>
          <p:spPr>
            <a:xfrm>
              <a:off x="698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13"/>
            <p:cNvSpPr/>
            <p:nvPr/>
          </p:nvSpPr>
          <p:spPr>
            <a:xfrm>
              <a:off x="708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13"/>
            <p:cNvSpPr/>
            <p:nvPr/>
          </p:nvSpPr>
          <p:spPr>
            <a:xfrm>
              <a:off x="7186600" y="4613500"/>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13"/>
            <p:cNvSpPr/>
            <p:nvPr/>
          </p:nvSpPr>
          <p:spPr>
            <a:xfrm>
              <a:off x="728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13"/>
            <p:cNvSpPr/>
            <p:nvPr/>
          </p:nvSpPr>
          <p:spPr>
            <a:xfrm>
              <a:off x="27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13"/>
            <p:cNvSpPr/>
            <p:nvPr/>
          </p:nvSpPr>
          <p:spPr>
            <a:xfrm>
              <a:off x="3807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13"/>
            <p:cNvSpPr/>
            <p:nvPr/>
          </p:nvSpPr>
          <p:spPr>
            <a:xfrm>
              <a:off x="4825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13"/>
            <p:cNvSpPr/>
            <p:nvPr/>
          </p:nvSpPr>
          <p:spPr>
            <a:xfrm>
              <a:off x="58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13"/>
            <p:cNvSpPr/>
            <p:nvPr/>
          </p:nvSpPr>
          <p:spPr>
            <a:xfrm>
              <a:off x="68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13"/>
            <p:cNvSpPr/>
            <p:nvPr/>
          </p:nvSpPr>
          <p:spPr>
            <a:xfrm>
              <a:off x="7873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13"/>
            <p:cNvSpPr/>
            <p:nvPr/>
          </p:nvSpPr>
          <p:spPr>
            <a:xfrm>
              <a:off x="8888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13"/>
            <p:cNvSpPr/>
            <p:nvPr/>
          </p:nvSpPr>
          <p:spPr>
            <a:xfrm>
              <a:off x="99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13"/>
            <p:cNvSpPr/>
            <p:nvPr/>
          </p:nvSpPr>
          <p:spPr>
            <a:xfrm>
              <a:off x="10918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13"/>
            <p:cNvSpPr/>
            <p:nvPr/>
          </p:nvSpPr>
          <p:spPr>
            <a:xfrm>
              <a:off x="11936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13"/>
            <p:cNvSpPr/>
            <p:nvPr/>
          </p:nvSpPr>
          <p:spPr>
            <a:xfrm>
              <a:off x="12951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13"/>
            <p:cNvSpPr/>
            <p:nvPr/>
          </p:nvSpPr>
          <p:spPr>
            <a:xfrm>
              <a:off x="13966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13"/>
            <p:cNvSpPr/>
            <p:nvPr/>
          </p:nvSpPr>
          <p:spPr>
            <a:xfrm>
              <a:off x="1498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13"/>
            <p:cNvSpPr/>
            <p:nvPr/>
          </p:nvSpPr>
          <p:spPr>
            <a:xfrm>
              <a:off x="15999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13"/>
            <p:cNvSpPr/>
            <p:nvPr/>
          </p:nvSpPr>
          <p:spPr>
            <a:xfrm>
              <a:off x="1701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13"/>
            <p:cNvSpPr/>
            <p:nvPr/>
          </p:nvSpPr>
          <p:spPr>
            <a:xfrm>
              <a:off x="18029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13"/>
            <p:cNvSpPr/>
            <p:nvPr/>
          </p:nvSpPr>
          <p:spPr>
            <a:xfrm>
              <a:off x="19044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13"/>
            <p:cNvSpPr/>
            <p:nvPr/>
          </p:nvSpPr>
          <p:spPr>
            <a:xfrm>
              <a:off x="20062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13"/>
            <p:cNvSpPr/>
            <p:nvPr/>
          </p:nvSpPr>
          <p:spPr>
            <a:xfrm>
              <a:off x="210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13"/>
            <p:cNvSpPr/>
            <p:nvPr/>
          </p:nvSpPr>
          <p:spPr>
            <a:xfrm>
              <a:off x="220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13"/>
            <p:cNvSpPr/>
            <p:nvPr/>
          </p:nvSpPr>
          <p:spPr>
            <a:xfrm>
              <a:off x="23110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13"/>
            <p:cNvSpPr/>
            <p:nvPr/>
          </p:nvSpPr>
          <p:spPr>
            <a:xfrm>
              <a:off x="241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13"/>
            <p:cNvSpPr/>
            <p:nvPr/>
          </p:nvSpPr>
          <p:spPr>
            <a:xfrm>
              <a:off x="251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13"/>
            <p:cNvSpPr/>
            <p:nvPr/>
          </p:nvSpPr>
          <p:spPr>
            <a:xfrm>
              <a:off x="261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13"/>
            <p:cNvSpPr/>
            <p:nvPr/>
          </p:nvSpPr>
          <p:spPr>
            <a:xfrm>
              <a:off x="271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13"/>
            <p:cNvSpPr/>
            <p:nvPr/>
          </p:nvSpPr>
          <p:spPr>
            <a:xfrm>
              <a:off x="281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13"/>
            <p:cNvSpPr/>
            <p:nvPr/>
          </p:nvSpPr>
          <p:spPr>
            <a:xfrm>
              <a:off x="292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13"/>
            <p:cNvSpPr/>
            <p:nvPr/>
          </p:nvSpPr>
          <p:spPr>
            <a:xfrm>
              <a:off x="302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13"/>
            <p:cNvSpPr/>
            <p:nvPr/>
          </p:nvSpPr>
          <p:spPr>
            <a:xfrm>
              <a:off x="312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13"/>
            <p:cNvSpPr/>
            <p:nvPr/>
          </p:nvSpPr>
          <p:spPr>
            <a:xfrm>
              <a:off x="322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13"/>
            <p:cNvSpPr/>
            <p:nvPr/>
          </p:nvSpPr>
          <p:spPr>
            <a:xfrm>
              <a:off x="33266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13"/>
            <p:cNvSpPr/>
            <p:nvPr/>
          </p:nvSpPr>
          <p:spPr>
            <a:xfrm>
              <a:off x="342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13"/>
            <p:cNvSpPr/>
            <p:nvPr/>
          </p:nvSpPr>
          <p:spPr>
            <a:xfrm>
              <a:off x="352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13"/>
            <p:cNvSpPr/>
            <p:nvPr/>
          </p:nvSpPr>
          <p:spPr>
            <a:xfrm>
              <a:off x="363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13"/>
            <p:cNvSpPr/>
            <p:nvPr/>
          </p:nvSpPr>
          <p:spPr>
            <a:xfrm>
              <a:off x="373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13"/>
            <p:cNvSpPr/>
            <p:nvPr/>
          </p:nvSpPr>
          <p:spPr>
            <a:xfrm>
              <a:off x="3834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13"/>
            <p:cNvSpPr/>
            <p:nvPr/>
          </p:nvSpPr>
          <p:spPr>
            <a:xfrm>
              <a:off x="393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13"/>
            <p:cNvSpPr/>
            <p:nvPr/>
          </p:nvSpPr>
          <p:spPr>
            <a:xfrm>
              <a:off x="403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13"/>
            <p:cNvSpPr/>
            <p:nvPr/>
          </p:nvSpPr>
          <p:spPr>
            <a:xfrm>
              <a:off x="413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13"/>
            <p:cNvSpPr/>
            <p:nvPr/>
          </p:nvSpPr>
          <p:spPr>
            <a:xfrm>
              <a:off x="42407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13"/>
            <p:cNvSpPr/>
            <p:nvPr/>
          </p:nvSpPr>
          <p:spPr>
            <a:xfrm>
              <a:off x="434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13"/>
            <p:cNvSpPr/>
            <p:nvPr/>
          </p:nvSpPr>
          <p:spPr>
            <a:xfrm>
              <a:off x="444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13"/>
            <p:cNvSpPr/>
            <p:nvPr/>
          </p:nvSpPr>
          <p:spPr>
            <a:xfrm>
              <a:off x="45455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13"/>
            <p:cNvSpPr/>
            <p:nvPr/>
          </p:nvSpPr>
          <p:spPr>
            <a:xfrm>
              <a:off x="464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13"/>
            <p:cNvSpPr/>
            <p:nvPr/>
          </p:nvSpPr>
          <p:spPr>
            <a:xfrm>
              <a:off x="474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13"/>
            <p:cNvSpPr/>
            <p:nvPr/>
          </p:nvSpPr>
          <p:spPr>
            <a:xfrm>
              <a:off x="485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13"/>
            <p:cNvSpPr/>
            <p:nvPr/>
          </p:nvSpPr>
          <p:spPr>
            <a:xfrm>
              <a:off x="495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13"/>
            <p:cNvSpPr/>
            <p:nvPr/>
          </p:nvSpPr>
          <p:spPr>
            <a:xfrm>
              <a:off x="505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13"/>
            <p:cNvSpPr/>
            <p:nvPr/>
          </p:nvSpPr>
          <p:spPr>
            <a:xfrm>
              <a:off x="515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13"/>
            <p:cNvSpPr/>
            <p:nvPr/>
          </p:nvSpPr>
          <p:spPr>
            <a:xfrm>
              <a:off x="52566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13"/>
            <p:cNvSpPr/>
            <p:nvPr/>
          </p:nvSpPr>
          <p:spPr>
            <a:xfrm>
              <a:off x="535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13"/>
            <p:cNvSpPr/>
            <p:nvPr/>
          </p:nvSpPr>
          <p:spPr>
            <a:xfrm>
              <a:off x="545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13"/>
            <p:cNvSpPr/>
            <p:nvPr/>
          </p:nvSpPr>
          <p:spPr>
            <a:xfrm>
              <a:off x="556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13"/>
            <p:cNvSpPr/>
            <p:nvPr/>
          </p:nvSpPr>
          <p:spPr>
            <a:xfrm>
              <a:off x="566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13"/>
            <p:cNvSpPr/>
            <p:nvPr/>
          </p:nvSpPr>
          <p:spPr>
            <a:xfrm>
              <a:off x="57644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13"/>
            <p:cNvSpPr/>
            <p:nvPr/>
          </p:nvSpPr>
          <p:spPr>
            <a:xfrm>
              <a:off x="586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13"/>
            <p:cNvSpPr/>
            <p:nvPr/>
          </p:nvSpPr>
          <p:spPr>
            <a:xfrm>
              <a:off x="596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13"/>
            <p:cNvSpPr/>
            <p:nvPr/>
          </p:nvSpPr>
          <p:spPr>
            <a:xfrm>
              <a:off x="606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13"/>
            <p:cNvSpPr/>
            <p:nvPr/>
          </p:nvSpPr>
          <p:spPr>
            <a:xfrm>
              <a:off x="61710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13"/>
            <p:cNvSpPr/>
            <p:nvPr/>
          </p:nvSpPr>
          <p:spPr>
            <a:xfrm>
              <a:off x="627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13"/>
            <p:cNvSpPr/>
            <p:nvPr/>
          </p:nvSpPr>
          <p:spPr>
            <a:xfrm>
              <a:off x="637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13"/>
            <p:cNvSpPr/>
            <p:nvPr/>
          </p:nvSpPr>
          <p:spPr>
            <a:xfrm>
              <a:off x="64755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13"/>
            <p:cNvSpPr/>
            <p:nvPr/>
          </p:nvSpPr>
          <p:spPr>
            <a:xfrm>
              <a:off x="657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13"/>
            <p:cNvSpPr/>
            <p:nvPr/>
          </p:nvSpPr>
          <p:spPr>
            <a:xfrm>
              <a:off x="667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13"/>
            <p:cNvSpPr/>
            <p:nvPr/>
          </p:nvSpPr>
          <p:spPr>
            <a:xfrm>
              <a:off x="678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13"/>
            <p:cNvSpPr/>
            <p:nvPr/>
          </p:nvSpPr>
          <p:spPr>
            <a:xfrm>
              <a:off x="6881800" y="4768575"/>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13"/>
            <p:cNvSpPr/>
            <p:nvPr/>
          </p:nvSpPr>
          <p:spPr>
            <a:xfrm>
              <a:off x="698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13"/>
            <p:cNvSpPr/>
            <p:nvPr/>
          </p:nvSpPr>
          <p:spPr>
            <a:xfrm>
              <a:off x="708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13"/>
            <p:cNvSpPr/>
            <p:nvPr/>
          </p:nvSpPr>
          <p:spPr>
            <a:xfrm>
              <a:off x="7186600" y="4768575"/>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13"/>
            <p:cNvSpPr/>
            <p:nvPr/>
          </p:nvSpPr>
          <p:spPr>
            <a:xfrm>
              <a:off x="728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2" name="Google Shape;18422;p13"/>
          <p:cNvGrpSpPr/>
          <p:nvPr/>
        </p:nvGrpSpPr>
        <p:grpSpPr>
          <a:xfrm>
            <a:off x="223221" y="255838"/>
            <a:ext cx="8706833" cy="4631825"/>
            <a:chOff x="261561" y="255838"/>
            <a:chExt cx="8706833" cy="4631825"/>
          </a:xfrm>
        </p:grpSpPr>
        <p:grpSp>
          <p:nvGrpSpPr>
            <p:cNvPr id="18423" name="Google Shape;18423;p13"/>
            <p:cNvGrpSpPr/>
            <p:nvPr/>
          </p:nvGrpSpPr>
          <p:grpSpPr>
            <a:xfrm>
              <a:off x="261561" y="255838"/>
              <a:ext cx="8706833" cy="4631825"/>
              <a:chOff x="391650" y="259200"/>
              <a:chExt cx="8360700" cy="4631825"/>
            </a:xfrm>
          </p:grpSpPr>
          <p:sp>
            <p:nvSpPr>
              <p:cNvPr id="18424" name="Google Shape;18424;p13"/>
              <p:cNvSpPr/>
              <p:nvPr/>
            </p:nvSpPr>
            <p:spPr>
              <a:xfrm>
                <a:off x="391650" y="259200"/>
                <a:ext cx="8360700"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425" name="Google Shape;18425;p13"/>
              <p:cNvCxnSpPr/>
              <p:nvPr/>
            </p:nvCxnSpPr>
            <p:spPr>
              <a:xfrm>
                <a:off x="393750" y="713825"/>
                <a:ext cx="7942500" cy="0"/>
              </a:xfrm>
              <a:prstGeom prst="straightConnector1">
                <a:avLst/>
              </a:prstGeom>
              <a:noFill/>
              <a:ln cap="flat" cmpd="sng" w="9525">
                <a:solidFill>
                  <a:schemeClr val="dk1"/>
                </a:solidFill>
                <a:prstDash val="solid"/>
                <a:round/>
                <a:headEnd len="med" w="med" type="none"/>
                <a:tailEnd len="med" w="med" type="none"/>
              </a:ln>
            </p:spPr>
          </p:cxnSp>
          <p:cxnSp>
            <p:nvCxnSpPr>
              <p:cNvPr id="18426" name="Google Shape;18426;p13"/>
              <p:cNvCxnSpPr/>
              <p:nvPr/>
            </p:nvCxnSpPr>
            <p:spPr>
              <a:xfrm>
                <a:off x="8336400" y="260525"/>
                <a:ext cx="0" cy="4630500"/>
              </a:xfrm>
              <a:prstGeom prst="straightConnector1">
                <a:avLst/>
              </a:prstGeom>
              <a:noFill/>
              <a:ln cap="flat" cmpd="sng" w="9525">
                <a:solidFill>
                  <a:schemeClr val="dk1"/>
                </a:solidFill>
                <a:prstDash val="solid"/>
                <a:round/>
                <a:headEnd len="med" w="med" type="none"/>
                <a:tailEnd len="med" w="med" type="none"/>
              </a:ln>
            </p:spPr>
          </p:cxnSp>
          <p:grpSp>
            <p:nvGrpSpPr>
              <p:cNvPr id="18427" name="Google Shape;18427;p13"/>
              <p:cNvGrpSpPr/>
              <p:nvPr/>
            </p:nvGrpSpPr>
            <p:grpSpPr>
              <a:xfrm>
                <a:off x="8448356" y="454710"/>
                <a:ext cx="205838" cy="289853"/>
                <a:chOff x="3555900" y="1631296"/>
                <a:chExt cx="390956" cy="550529"/>
              </a:xfrm>
            </p:grpSpPr>
            <p:cxnSp>
              <p:nvCxnSpPr>
                <p:cNvPr id="18428" name="Google Shape;18428;p13"/>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18429" name="Google Shape;18429;p13"/>
                <p:cNvGrpSpPr/>
                <p:nvPr/>
              </p:nvGrpSpPr>
              <p:grpSpPr>
                <a:xfrm rot="-8100000">
                  <a:off x="3614579" y="1687125"/>
                  <a:ext cx="273597" cy="279297"/>
                  <a:chOff x="4572000" y="2331513"/>
                  <a:chExt cx="273600" cy="279300"/>
                </a:xfrm>
              </p:grpSpPr>
              <p:cxnSp>
                <p:nvCxnSpPr>
                  <p:cNvPr id="18430" name="Google Shape;18430;p13"/>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18431" name="Google Shape;18431;p13"/>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cxnSp>
            <p:nvCxnSpPr>
              <p:cNvPr id="18432" name="Google Shape;18432;p13"/>
              <p:cNvCxnSpPr/>
              <p:nvPr/>
            </p:nvCxnSpPr>
            <p:spPr>
              <a:xfrm>
                <a:off x="8551337" y="1671588"/>
                <a:ext cx="0" cy="1823700"/>
              </a:xfrm>
              <a:prstGeom prst="straightConnector1">
                <a:avLst/>
              </a:prstGeom>
              <a:noFill/>
              <a:ln cap="flat" cmpd="sng" w="19050">
                <a:solidFill>
                  <a:schemeClr val="dk1"/>
                </a:solidFill>
                <a:prstDash val="solid"/>
                <a:round/>
                <a:headEnd len="med" w="med" type="none"/>
                <a:tailEnd len="med" w="med" type="none"/>
              </a:ln>
            </p:spPr>
          </p:cxnSp>
          <p:grpSp>
            <p:nvGrpSpPr>
              <p:cNvPr id="18433" name="Google Shape;18433;p13"/>
              <p:cNvGrpSpPr/>
              <p:nvPr/>
            </p:nvGrpSpPr>
            <p:grpSpPr>
              <a:xfrm flipH="1" rot="10800000">
                <a:off x="8448406" y="4422299"/>
                <a:ext cx="205838" cy="289853"/>
                <a:chOff x="3555900" y="1631296"/>
                <a:chExt cx="390956" cy="550529"/>
              </a:xfrm>
            </p:grpSpPr>
            <p:cxnSp>
              <p:nvCxnSpPr>
                <p:cNvPr id="18434" name="Google Shape;18434;p13"/>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18435" name="Google Shape;18435;p13"/>
                <p:cNvGrpSpPr/>
                <p:nvPr/>
              </p:nvGrpSpPr>
              <p:grpSpPr>
                <a:xfrm rot="-8100000">
                  <a:off x="3614579" y="1687125"/>
                  <a:ext cx="273597" cy="279297"/>
                  <a:chOff x="4572000" y="2331513"/>
                  <a:chExt cx="273600" cy="279300"/>
                </a:xfrm>
              </p:grpSpPr>
              <p:cxnSp>
                <p:nvCxnSpPr>
                  <p:cNvPr id="18436" name="Google Shape;18436;p13"/>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18437" name="Google Shape;18437;p13"/>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grpSp>
        <p:sp>
          <p:nvSpPr>
            <p:cNvPr id="18438" name="Google Shape;18438;p13"/>
            <p:cNvSpPr/>
            <p:nvPr/>
          </p:nvSpPr>
          <p:spPr>
            <a:xfrm>
              <a:off x="39077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13"/>
            <p:cNvSpPr/>
            <p:nvPr/>
          </p:nvSpPr>
          <p:spPr>
            <a:xfrm>
              <a:off x="599050"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13"/>
            <p:cNvSpPr/>
            <p:nvPr/>
          </p:nvSpPr>
          <p:spPr>
            <a:xfrm>
              <a:off x="80732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41" name="Google Shape;18441;p13"/>
          <p:cNvSpPr txBox="1"/>
          <p:nvPr>
            <p:ph type="title"/>
          </p:nvPr>
        </p:nvSpPr>
        <p:spPr>
          <a:xfrm>
            <a:off x="802838" y="707525"/>
            <a:ext cx="7538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8442" name="Google Shape;18442;p13"/>
          <p:cNvSpPr txBox="1"/>
          <p:nvPr>
            <p:ph hasCustomPrompt="1" idx="2" type="title"/>
          </p:nvPr>
        </p:nvSpPr>
        <p:spPr>
          <a:xfrm>
            <a:off x="802190" y="1680437"/>
            <a:ext cx="564900" cy="431100"/>
          </a:xfrm>
          <a:prstGeom prst="rect">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3000"/>
              <a:buNone/>
              <a:defRPr sz="25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a:r>
              <a:t>xx%</a:t>
            </a:r>
          </a:p>
        </p:txBody>
      </p:sp>
      <p:sp>
        <p:nvSpPr>
          <p:cNvPr id="18443" name="Google Shape;18443;p13"/>
          <p:cNvSpPr txBox="1"/>
          <p:nvPr>
            <p:ph idx="1" type="subTitle"/>
          </p:nvPr>
        </p:nvSpPr>
        <p:spPr>
          <a:xfrm>
            <a:off x="1365647" y="1680437"/>
            <a:ext cx="18876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a:spcBef>
                <a:spcPts val="0"/>
              </a:spcBef>
              <a:spcAft>
                <a:spcPts val="0"/>
              </a:spcAft>
              <a:buSzPts val="2300"/>
              <a:buFont typeface="Abhaya Libre"/>
              <a:buNone/>
              <a:defRPr b="1" sz="2000">
                <a:latin typeface="Abhaya Libre"/>
                <a:ea typeface="Abhaya Libre"/>
                <a:cs typeface="Abhaya Libre"/>
                <a:sym typeface="Abhaya Libr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8444" name="Google Shape;18444;p13"/>
          <p:cNvSpPr txBox="1"/>
          <p:nvPr>
            <p:ph idx="3" type="subTitle"/>
          </p:nvPr>
        </p:nvSpPr>
        <p:spPr>
          <a:xfrm>
            <a:off x="810000" y="2111687"/>
            <a:ext cx="2449800" cy="635100"/>
          </a:xfrm>
          <a:prstGeom prst="rect">
            <a:avLst/>
          </a:prstGeom>
          <a:ln>
            <a:noFill/>
          </a:ln>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8445" name="Google Shape;18445;p13"/>
          <p:cNvSpPr txBox="1"/>
          <p:nvPr>
            <p:ph hasCustomPrompt="1" idx="4" type="title"/>
          </p:nvPr>
        </p:nvSpPr>
        <p:spPr>
          <a:xfrm>
            <a:off x="3345208" y="1680362"/>
            <a:ext cx="564900" cy="431100"/>
          </a:xfrm>
          <a:prstGeom prst="rect">
            <a:avLst/>
          </a:prstGeom>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3000"/>
              <a:buNone/>
              <a:defRPr sz="25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a:r>
              <a:t>xx%</a:t>
            </a:r>
          </a:p>
        </p:txBody>
      </p:sp>
      <p:sp>
        <p:nvSpPr>
          <p:cNvPr id="18446" name="Google Shape;18446;p13"/>
          <p:cNvSpPr txBox="1"/>
          <p:nvPr>
            <p:ph idx="5" type="subTitle"/>
          </p:nvPr>
        </p:nvSpPr>
        <p:spPr>
          <a:xfrm>
            <a:off x="3911266" y="1680437"/>
            <a:ext cx="18876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2300"/>
              <a:buFont typeface="Abhaya Libre"/>
              <a:buNone/>
              <a:defRPr b="1" sz="2000">
                <a:latin typeface="Abhaya Libre"/>
                <a:ea typeface="Abhaya Libre"/>
                <a:cs typeface="Abhaya Libre"/>
                <a:sym typeface="Abhaya Libr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447" name="Google Shape;18447;p13"/>
          <p:cNvSpPr txBox="1"/>
          <p:nvPr>
            <p:ph idx="6" type="subTitle"/>
          </p:nvPr>
        </p:nvSpPr>
        <p:spPr>
          <a:xfrm>
            <a:off x="3342023" y="2111612"/>
            <a:ext cx="2449800" cy="635100"/>
          </a:xfrm>
          <a:prstGeom prst="rect">
            <a:avLst/>
          </a:prstGeom>
          <a:ln>
            <a:noFill/>
          </a:ln>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8448" name="Google Shape;18448;p13"/>
          <p:cNvSpPr txBox="1"/>
          <p:nvPr>
            <p:ph hasCustomPrompt="1" idx="7" type="title"/>
          </p:nvPr>
        </p:nvSpPr>
        <p:spPr>
          <a:xfrm>
            <a:off x="5888250" y="1680362"/>
            <a:ext cx="563700" cy="431100"/>
          </a:xfrm>
          <a:prstGeom prst="rect">
            <a:avLst/>
          </a:prstGeom>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3000"/>
              <a:buNone/>
              <a:defRPr sz="25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a:r>
              <a:t>xx%</a:t>
            </a:r>
          </a:p>
        </p:txBody>
      </p:sp>
      <p:sp>
        <p:nvSpPr>
          <p:cNvPr id="18449" name="Google Shape;18449;p13"/>
          <p:cNvSpPr txBox="1"/>
          <p:nvPr>
            <p:ph idx="8" type="subTitle"/>
          </p:nvPr>
        </p:nvSpPr>
        <p:spPr>
          <a:xfrm>
            <a:off x="6454313" y="1680512"/>
            <a:ext cx="18876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2300"/>
              <a:buFont typeface="Abhaya Libre"/>
              <a:buNone/>
              <a:defRPr b="1" sz="2000">
                <a:latin typeface="Abhaya Libre"/>
                <a:ea typeface="Abhaya Libre"/>
                <a:cs typeface="Abhaya Libre"/>
                <a:sym typeface="Abhaya Libr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450" name="Google Shape;18450;p13"/>
          <p:cNvSpPr txBox="1"/>
          <p:nvPr>
            <p:ph idx="9" type="subTitle"/>
          </p:nvPr>
        </p:nvSpPr>
        <p:spPr>
          <a:xfrm>
            <a:off x="5887752" y="2111612"/>
            <a:ext cx="2449800" cy="635100"/>
          </a:xfrm>
          <a:prstGeom prst="rect">
            <a:avLst/>
          </a:prstGeom>
          <a:ln>
            <a:noFill/>
          </a:ln>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8451" name="Google Shape;18451;p13"/>
          <p:cNvSpPr txBox="1"/>
          <p:nvPr>
            <p:ph hasCustomPrompt="1" idx="13" type="title"/>
          </p:nvPr>
        </p:nvSpPr>
        <p:spPr>
          <a:xfrm>
            <a:off x="797725" y="3118025"/>
            <a:ext cx="564900" cy="431100"/>
          </a:xfrm>
          <a:prstGeom prst="rect">
            <a:avLst/>
          </a:prstGeom>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3000"/>
              <a:buNone/>
              <a:defRPr sz="25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a:r>
              <a:t>xx%</a:t>
            </a:r>
          </a:p>
        </p:txBody>
      </p:sp>
      <p:sp>
        <p:nvSpPr>
          <p:cNvPr id="18452" name="Google Shape;18452;p13"/>
          <p:cNvSpPr txBox="1"/>
          <p:nvPr>
            <p:ph idx="14" type="subTitle"/>
          </p:nvPr>
        </p:nvSpPr>
        <p:spPr>
          <a:xfrm>
            <a:off x="1359544" y="3118025"/>
            <a:ext cx="18876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2300"/>
              <a:buFont typeface="Abhaya Libre"/>
              <a:buNone/>
              <a:defRPr b="1" sz="2000">
                <a:latin typeface="Abhaya Libre"/>
                <a:ea typeface="Abhaya Libre"/>
                <a:cs typeface="Abhaya Libre"/>
                <a:sym typeface="Abhaya Libr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453" name="Google Shape;18453;p13"/>
          <p:cNvSpPr txBox="1"/>
          <p:nvPr>
            <p:ph idx="15" type="subTitle"/>
          </p:nvPr>
        </p:nvSpPr>
        <p:spPr>
          <a:xfrm>
            <a:off x="800175" y="3552150"/>
            <a:ext cx="2449800" cy="635100"/>
          </a:xfrm>
          <a:prstGeom prst="rect">
            <a:avLst/>
          </a:prstGeom>
          <a:ln>
            <a:noFill/>
          </a:ln>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8454" name="Google Shape;18454;p13"/>
          <p:cNvSpPr txBox="1"/>
          <p:nvPr>
            <p:ph hasCustomPrompt="1" idx="16" type="title"/>
          </p:nvPr>
        </p:nvSpPr>
        <p:spPr>
          <a:xfrm>
            <a:off x="3344700" y="3118025"/>
            <a:ext cx="564900" cy="431100"/>
          </a:xfrm>
          <a:prstGeom prst="rect">
            <a:avLst/>
          </a:prstGeom>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3000"/>
              <a:buNone/>
              <a:defRPr sz="25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a:r>
              <a:t>xx%</a:t>
            </a:r>
          </a:p>
        </p:txBody>
      </p:sp>
      <p:sp>
        <p:nvSpPr>
          <p:cNvPr id="18455" name="Google Shape;18455;p13"/>
          <p:cNvSpPr txBox="1"/>
          <p:nvPr>
            <p:ph idx="17" type="subTitle"/>
          </p:nvPr>
        </p:nvSpPr>
        <p:spPr>
          <a:xfrm>
            <a:off x="3910738" y="3118100"/>
            <a:ext cx="18876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2300"/>
              <a:buFont typeface="Abhaya Libre"/>
              <a:buNone/>
              <a:defRPr b="1" sz="2000">
                <a:latin typeface="Abhaya Libre"/>
                <a:ea typeface="Abhaya Libre"/>
                <a:cs typeface="Abhaya Libre"/>
                <a:sym typeface="Abhaya Libr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456" name="Google Shape;18456;p13"/>
          <p:cNvSpPr txBox="1"/>
          <p:nvPr>
            <p:ph idx="18" type="subTitle"/>
          </p:nvPr>
        </p:nvSpPr>
        <p:spPr>
          <a:xfrm>
            <a:off x="3344700" y="3552150"/>
            <a:ext cx="2449800" cy="635100"/>
          </a:xfrm>
          <a:prstGeom prst="rect">
            <a:avLst/>
          </a:prstGeom>
          <a:ln>
            <a:noFill/>
          </a:ln>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8457" name="Google Shape;18457;p13"/>
          <p:cNvSpPr txBox="1"/>
          <p:nvPr>
            <p:ph hasCustomPrompt="1" idx="19" type="title"/>
          </p:nvPr>
        </p:nvSpPr>
        <p:spPr>
          <a:xfrm>
            <a:off x="5888903" y="3118098"/>
            <a:ext cx="563700" cy="431100"/>
          </a:xfrm>
          <a:prstGeom prst="rect">
            <a:avLst/>
          </a:prstGeom>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3000"/>
              <a:buNone/>
              <a:defRPr sz="25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a:r>
              <a:t>xx%</a:t>
            </a:r>
          </a:p>
        </p:txBody>
      </p:sp>
      <p:sp>
        <p:nvSpPr>
          <p:cNvPr id="18458" name="Google Shape;18458;p13"/>
          <p:cNvSpPr txBox="1"/>
          <p:nvPr>
            <p:ph idx="20" type="subTitle"/>
          </p:nvPr>
        </p:nvSpPr>
        <p:spPr>
          <a:xfrm>
            <a:off x="6452600" y="3118250"/>
            <a:ext cx="18876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2300"/>
              <a:buFont typeface="Abhaya Libre"/>
              <a:buNone/>
              <a:defRPr b="1" sz="2000">
                <a:latin typeface="Abhaya Libre"/>
                <a:ea typeface="Abhaya Libre"/>
                <a:cs typeface="Abhaya Libre"/>
                <a:sym typeface="Abhaya Libr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459" name="Google Shape;18459;p13"/>
          <p:cNvSpPr txBox="1"/>
          <p:nvPr>
            <p:ph idx="21" type="subTitle"/>
          </p:nvPr>
        </p:nvSpPr>
        <p:spPr>
          <a:xfrm>
            <a:off x="5889225" y="3552150"/>
            <a:ext cx="2449800" cy="635100"/>
          </a:xfrm>
          <a:prstGeom prst="rect">
            <a:avLst/>
          </a:prstGeom>
          <a:ln>
            <a:noFill/>
          </a:ln>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
    <p:spTree>
      <p:nvGrpSpPr>
        <p:cNvPr id="18460" name="Shape 18460"/>
        <p:cNvGrpSpPr/>
        <p:nvPr/>
      </p:nvGrpSpPr>
      <p:grpSpPr>
        <a:xfrm>
          <a:off x="0" y="0"/>
          <a:ext cx="0" cy="0"/>
          <a:chOff x="0" y="0"/>
          <a:chExt cx="0" cy="0"/>
        </a:xfrm>
      </p:grpSpPr>
      <p:grpSp>
        <p:nvGrpSpPr>
          <p:cNvPr id="18461" name="Google Shape;18461;p14"/>
          <p:cNvGrpSpPr/>
          <p:nvPr/>
        </p:nvGrpSpPr>
        <p:grpSpPr>
          <a:xfrm>
            <a:off x="3" y="4"/>
            <a:ext cx="9144066" cy="5143518"/>
            <a:chOff x="279200" y="890725"/>
            <a:chExt cx="7061600" cy="3930250"/>
          </a:xfrm>
        </p:grpSpPr>
        <p:sp>
          <p:nvSpPr>
            <p:cNvPr id="18462" name="Google Shape;18462;p14"/>
            <p:cNvSpPr/>
            <p:nvPr/>
          </p:nvSpPr>
          <p:spPr>
            <a:xfrm>
              <a:off x="27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14"/>
            <p:cNvSpPr/>
            <p:nvPr/>
          </p:nvSpPr>
          <p:spPr>
            <a:xfrm>
              <a:off x="3807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14"/>
            <p:cNvSpPr/>
            <p:nvPr/>
          </p:nvSpPr>
          <p:spPr>
            <a:xfrm>
              <a:off x="4825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14"/>
            <p:cNvSpPr/>
            <p:nvPr/>
          </p:nvSpPr>
          <p:spPr>
            <a:xfrm>
              <a:off x="58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14"/>
            <p:cNvSpPr/>
            <p:nvPr/>
          </p:nvSpPr>
          <p:spPr>
            <a:xfrm>
              <a:off x="68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14"/>
            <p:cNvSpPr/>
            <p:nvPr/>
          </p:nvSpPr>
          <p:spPr>
            <a:xfrm>
              <a:off x="7873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14"/>
            <p:cNvSpPr/>
            <p:nvPr/>
          </p:nvSpPr>
          <p:spPr>
            <a:xfrm>
              <a:off x="8888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14"/>
            <p:cNvSpPr/>
            <p:nvPr/>
          </p:nvSpPr>
          <p:spPr>
            <a:xfrm>
              <a:off x="99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14"/>
            <p:cNvSpPr/>
            <p:nvPr/>
          </p:nvSpPr>
          <p:spPr>
            <a:xfrm>
              <a:off x="10918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14"/>
            <p:cNvSpPr/>
            <p:nvPr/>
          </p:nvSpPr>
          <p:spPr>
            <a:xfrm>
              <a:off x="11936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14"/>
            <p:cNvSpPr/>
            <p:nvPr/>
          </p:nvSpPr>
          <p:spPr>
            <a:xfrm>
              <a:off x="12951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14"/>
            <p:cNvSpPr/>
            <p:nvPr/>
          </p:nvSpPr>
          <p:spPr>
            <a:xfrm>
              <a:off x="13966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14"/>
            <p:cNvSpPr/>
            <p:nvPr/>
          </p:nvSpPr>
          <p:spPr>
            <a:xfrm>
              <a:off x="1498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14"/>
            <p:cNvSpPr/>
            <p:nvPr/>
          </p:nvSpPr>
          <p:spPr>
            <a:xfrm>
              <a:off x="15999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14"/>
            <p:cNvSpPr/>
            <p:nvPr/>
          </p:nvSpPr>
          <p:spPr>
            <a:xfrm>
              <a:off x="1701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14"/>
            <p:cNvSpPr/>
            <p:nvPr/>
          </p:nvSpPr>
          <p:spPr>
            <a:xfrm>
              <a:off x="18029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14"/>
            <p:cNvSpPr/>
            <p:nvPr/>
          </p:nvSpPr>
          <p:spPr>
            <a:xfrm>
              <a:off x="19044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14"/>
            <p:cNvSpPr/>
            <p:nvPr/>
          </p:nvSpPr>
          <p:spPr>
            <a:xfrm>
              <a:off x="20062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14"/>
            <p:cNvSpPr/>
            <p:nvPr/>
          </p:nvSpPr>
          <p:spPr>
            <a:xfrm>
              <a:off x="210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14"/>
            <p:cNvSpPr/>
            <p:nvPr/>
          </p:nvSpPr>
          <p:spPr>
            <a:xfrm>
              <a:off x="220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14"/>
            <p:cNvSpPr/>
            <p:nvPr/>
          </p:nvSpPr>
          <p:spPr>
            <a:xfrm>
              <a:off x="23110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14"/>
            <p:cNvSpPr/>
            <p:nvPr/>
          </p:nvSpPr>
          <p:spPr>
            <a:xfrm>
              <a:off x="241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14"/>
            <p:cNvSpPr/>
            <p:nvPr/>
          </p:nvSpPr>
          <p:spPr>
            <a:xfrm>
              <a:off x="251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14"/>
            <p:cNvSpPr/>
            <p:nvPr/>
          </p:nvSpPr>
          <p:spPr>
            <a:xfrm>
              <a:off x="261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14"/>
            <p:cNvSpPr/>
            <p:nvPr/>
          </p:nvSpPr>
          <p:spPr>
            <a:xfrm>
              <a:off x="271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14"/>
            <p:cNvSpPr/>
            <p:nvPr/>
          </p:nvSpPr>
          <p:spPr>
            <a:xfrm>
              <a:off x="281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14"/>
            <p:cNvSpPr/>
            <p:nvPr/>
          </p:nvSpPr>
          <p:spPr>
            <a:xfrm>
              <a:off x="292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14"/>
            <p:cNvSpPr/>
            <p:nvPr/>
          </p:nvSpPr>
          <p:spPr>
            <a:xfrm>
              <a:off x="302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14"/>
            <p:cNvSpPr/>
            <p:nvPr/>
          </p:nvSpPr>
          <p:spPr>
            <a:xfrm>
              <a:off x="312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14"/>
            <p:cNvSpPr/>
            <p:nvPr/>
          </p:nvSpPr>
          <p:spPr>
            <a:xfrm>
              <a:off x="322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14"/>
            <p:cNvSpPr/>
            <p:nvPr/>
          </p:nvSpPr>
          <p:spPr>
            <a:xfrm>
              <a:off x="33266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14"/>
            <p:cNvSpPr/>
            <p:nvPr/>
          </p:nvSpPr>
          <p:spPr>
            <a:xfrm>
              <a:off x="342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14"/>
            <p:cNvSpPr/>
            <p:nvPr/>
          </p:nvSpPr>
          <p:spPr>
            <a:xfrm>
              <a:off x="352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14"/>
            <p:cNvSpPr/>
            <p:nvPr/>
          </p:nvSpPr>
          <p:spPr>
            <a:xfrm>
              <a:off x="363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14"/>
            <p:cNvSpPr/>
            <p:nvPr/>
          </p:nvSpPr>
          <p:spPr>
            <a:xfrm>
              <a:off x="373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14"/>
            <p:cNvSpPr/>
            <p:nvPr/>
          </p:nvSpPr>
          <p:spPr>
            <a:xfrm>
              <a:off x="3834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14"/>
            <p:cNvSpPr/>
            <p:nvPr/>
          </p:nvSpPr>
          <p:spPr>
            <a:xfrm>
              <a:off x="393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14"/>
            <p:cNvSpPr/>
            <p:nvPr/>
          </p:nvSpPr>
          <p:spPr>
            <a:xfrm>
              <a:off x="403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14"/>
            <p:cNvSpPr/>
            <p:nvPr/>
          </p:nvSpPr>
          <p:spPr>
            <a:xfrm>
              <a:off x="413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14"/>
            <p:cNvSpPr/>
            <p:nvPr/>
          </p:nvSpPr>
          <p:spPr>
            <a:xfrm>
              <a:off x="42407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14"/>
            <p:cNvSpPr/>
            <p:nvPr/>
          </p:nvSpPr>
          <p:spPr>
            <a:xfrm>
              <a:off x="434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14"/>
            <p:cNvSpPr/>
            <p:nvPr/>
          </p:nvSpPr>
          <p:spPr>
            <a:xfrm>
              <a:off x="444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14"/>
            <p:cNvSpPr/>
            <p:nvPr/>
          </p:nvSpPr>
          <p:spPr>
            <a:xfrm>
              <a:off x="45455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14"/>
            <p:cNvSpPr/>
            <p:nvPr/>
          </p:nvSpPr>
          <p:spPr>
            <a:xfrm>
              <a:off x="464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14"/>
            <p:cNvSpPr/>
            <p:nvPr/>
          </p:nvSpPr>
          <p:spPr>
            <a:xfrm>
              <a:off x="474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14"/>
            <p:cNvSpPr/>
            <p:nvPr/>
          </p:nvSpPr>
          <p:spPr>
            <a:xfrm>
              <a:off x="485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14"/>
            <p:cNvSpPr/>
            <p:nvPr/>
          </p:nvSpPr>
          <p:spPr>
            <a:xfrm>
              <a:off x="495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14"/>
            <p:cNvSpPr/>
            <p:nvPr/>
          </p:nvSpPr>
          <p:spPr>
            <a:xfrm>
              <a:off x="505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14"/>
            <p:cNvSpPr/>
            <p:nvPr/>
          </p:nvSpPr>
          <p:spPr>
            <a:xfrm>
              <a:off x="515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14"/>
            <p:cNvSpPr/>
            <p:nvPr/>
          </p:nvSpPr>
          <p:spPr>
            <a:xfrm>
              <a:off x="52566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14"/>
            <p:cNvSpPr/>
            <p:nvPr/>
          </p:nvSpPr>
          <p:spPr>
            <a:xfrm>
              <a:off x="535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14"/>
            <p:cNvSpPr/>
            <p:nvPr/>
          </p:nvSpPr>
          <p:spPr>
            <a:xfrm>
              <a:off x="545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14"/>
            <p:cNvSpPr/>
            <p:nvPr/>
          </p:nvSpPr>
          <p:spPr>
            <a:xfrm>
              <a:off x="556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14"/>
            <p:cNvSpPr/>
            <p:nvPr/>
          </p:nvSpPr>
          <p:spPr>
            <a:xfrm>
              <a:off x="566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14"/>
            <p:cNvSpPr/>
            <p:nvPr/>
          </p:nvSpPr>
          <p:spPr>
            <a:xfrm>
              <a:off x="57644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14"/>
            <p:cNvSpPr/>
            <p:nvPr/>
          </p:nvSpPr>
          <p:spPr>
            <a:xfrm>
              <a:off x="586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14"/>
            <p:cNvSpPr/>
            <p:nvPr/>
          </p:nvSpPr>
          <p:spPr>
            <a:xfrm>
              <a:off x="596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14"/>
            <p:cNvSpPr/>
            <p:nvPr/>
          </p:nvSpPr>
          <p:spPr>
            <a:xfrm>
              <a:off x="606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14"/>
            <p:cNvSpPr/>
            <p:nvPr/>
          </p:nvSpPr>
          <p:spPr>
            <a:xfrm>
              <a:off x="61710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14"/>
            <p:cNvSpPr/>
            <p:nvPr/>
          </p:nvSpPr>
          <p:spPr>
            <a:xfrm>
              <a:off x="627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14"/>
            <p:cNvSpPr/>
            <p:nvPr/>
          </p:nvSpPr>
          <p:spPr>
            <a:xfrm>
              <a:off x="637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14"/>
            <p:cNvSpPr/>
            <p:nvPr/>
          </p:nvSpPr>
          <p:spPr>
            <a:xfrm>
              <a:off x="64755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14"/>
            <p:cNvSpPr/>
            <p:nvPr/>
          </p:nvSpPr>
          <p:spPr>
            <a:xfrm>
              <a:off x="657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14"/>
            <p:cNvSpPr/>
            <p:nvPr/>
          </p:nvSpPr>
          <p:spPr>
            <a:xfrm>
              <a:off x="667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14"/>
            <p:cNvSpPr/>
            <p:nvPr/>
          </p:nvSpPr>
          <p:spPr>
            <a:xfrm>
              <a:off x="678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14"/>
            <p:cNvSpPr/>
            <p:nvPr/>
          </p:nvSpPr>
          <p:spPr>
            <a:xfrm>
              <a:off x="6881800" y="890725"/>
              <a:ext cx="52700" cy="52400"/>
            </a:xfrm>
            <a:custGeom>
              <a:rect b="b" l="l" r="r" t="t"/>
              <a:pathLst>
                <a:path extrusionOk="0" h="2096" w="2108">
                  <a:moveTo>
                    <a:pt x="1060" y="0"/>
                  </a:moveTo>
                  <a:cubicBezTo>
                    <a:pt x="477" y="0"/>
                    <a:pt x="1" y="476"/>
                    <a:pt x="1" y="1048"/>
                  </a:cubicBezTo>
                  <a:cubicBezTo>
                    <a:pt x="1"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14"/>
            <p:cNvSpPr/>
            <p:nvPr/>
          </p:nvSpPr>
          <p:spPr>
            <a:xfrm>
              <a:off x="698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14"/>
            <p:cNvSpPr/>
            <p:nvPr/>
          </p:nvSpPr>
          <p:spPr>
            <a:xfrm>
              <a:off x="708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14"/>
            <p:cNvSpPr/>
            <p:nvPr/>
          </p:nvSpPr>
          <p:spPr>
            <a:xfrm>
              <a:off x="7186600" y="890725"/>
              <a:ext cx="52400" cy="52400"/>
            </a:xfrm>
            <a:custGeom>
              <a:rect b="b" l="l" r="r" t="t"/>
              <a:pathLst>
                <a:path extrusionOk="0" h="2096" w="2096">
                  <a:moveTo>
                    <a:pt x="1048" y="0"/>
                  </a:moveTo>
                  <a:cubicBezTo>
                    <a:pt x="477" y="0"/>
                    <a:pt x="1" y="476"/>
                    <a:pt x="1" y="1048"/>
                  </a:cubicBezTo>
                  <a:cubicBezTo>
                    <a:pt x="1"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14"/>
            <p:cNvSpPr/>
            <p:nvPr/>
          </p:nvSpPr>
          <p:spPr>
            <a:xfrm>
              <a:off x="728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14"/>
            <p:cNvSpPr/>
            <p:nvPr/>
          </p:nvSpPr>
          <p:spPr>
            <a:xfrm>
              <a:off x="27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7" y="1631"/>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14"/>
            <p:cNvSpPr/>
            <p:nvPr/>
          </p:nvSpPr>
          <p:spPr>
            <a:xfrm>
              <a:off x="3807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14"/>
            <p:cNvSpPr/>
            <p:nvPr/>
          </p:nvSpPr>
          <p:spPr>
            <a:xfrm>
              <a:off x="4825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14"/>
            <p:cNvSpPr/>
            <p:nvPr/>
          </p:nvSpPr>
          <p:spPr>
            <a:xfrm>
              <a:off x="58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14"/>
            <p:cNvSpPr/>
            <p:nvPr/>
          </p:nvSpPr>
          <p:spPr>
            <a:xfrm>
              <a:off x="68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14"/>
            <p:cNvSpPr/>
            <p:nvPr/>
          </p:nvSpPr>
          <p:spPr>
            <a:xfrm>
              <a:off x="7873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14"/>
            <p:cNvSpPr/>
            <p:nvPr/>
          </p:nvSpPr>
          <p:spPr>
            <a:xfrm>
              <a:off x="8888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14"/>
            <p:cNvSpPr/>
            <p:nvPr/>
          </p:nvSpPr>
          <p:spPr>
            <a:xfrm>
              <a:off x="99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14"/>
            <p:cNvSpPr/>
            <p:nvPr/>
          </p:nvSpPr>
          <p:spPr>
            <a:xfrm>
              <a:off x="10918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14"/>
            <p:cNvSpPr/>
            <p:nvPr/>
          </p:nvSpPr>
          <p:spPr>
            <a:xfrm>
              <a:off x="11936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14"/>
            <p:cNvSpPr/>
            <p:nvPr/>
          </p:nvSpPr>
          <p:spPr>
            <a:xfrm>
              <a:off x="12951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14"/>
            <p:cNvSpPr/>
            <p:nvPr/>
          </p:nvSpPr>
          <p:spPr>
            <a:xfrm>
              <a:off x="13966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14"/>
            <p:cNvSpPr/>
            <p:nvPr/>
          </p:nvSpPr>
          <p:spPr>
            <a:xfrm>
              <a:off x="1498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14"/>
            <p:cNvSpPr/>
            <p:nvPr/>
          </p:nvSpPr>
          <p:spPr>
            <a:xfrm>
              <a:off x="15999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14"/>
            <p:cNvSpPr/>
            <p:nvPr/>
          </p:nvSpPr>
          <p:spPr>
            <a:xfrm>
              <a:off x="1701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14"/>
            <p:cNvSpPr/>
            <p:nvPr/>
          </p:nvSpPr>
          <p:spPr>
            <a:xfrm>
              <a:off x="18029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14"/>
            <p:cNvSpPr/>
            <p:nvPr/>
          </p:nvSpPr>
          <p:spPr>
            <a:xfrm>
              <a:off x="19044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14"/>
            <p:cNvSpPr/>
            <p:nvPr/>
          </p:nvSpPr>
          <p:spPr>
            <a:xfrm>
              <a:off x="20062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14"/>
            <p:cNvSpPr/>
            <p:nvPr/>
          </p:nvSpPr>
          <p:spPr>
            <a:xfrm>
              <a:off x="210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14"/>
            <p:cNvSpPr/>
            <p:nvPr/>
          </p:nvSpPr>
          <p:spPr>
            <a:xfrm>
              <a:off x="220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14"/>
            <p:cNvSpPr/>
            <p:nvPr/>
          </p:nvSpPr>
          <p:spPr>
            <a:xfrm>
              <a:off x="23110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14"/>
            <p:cNvSpPr/>
            <p:nvPr/>
          </p:nvSpPr>
          <p:spPr>
            <a:xfrm>
              <a:off x="241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14"/>
            <p:cNvSpPr/>
            <p:nvPr/>
          </p:nvSpPr>
          <p:spPr>
            <a:xfrm>
              <a:off x="251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14"/>
            <p:cNvSpPr/>
            <p:nvPr/>
          </p:nvSpPr>
          <p:spPr>
            <a:xfrm>
              <a:off x="261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14"/>
            <p:cNvSpPr/>
            <p:nvPr/>
          </p:nvSpPr>
          <p:spPr>
            <a:xfrm>
              <a:off x="271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14"/>
            <p:cNvSpPr/>
            <p:nvPr/>
          </p:nvSpPr>
          <p:spPr>
            <a:xfrm>
              <a:off x="281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14"/>
            <p:cNvSpPr/>
            <p:nvPr/>
          </p:nvSpPr>
          <p:spPr>
            <a:xfrm>
              <a:off x="292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14"/>
            <p:cNvSpPr/>
            <p:nvPr/>
          </p:nvSpPr>
          <p:spPr>
            <a:xfrm>
              <a:off x="302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14"/>
            <p:cNvSpPr/>
            <p:nvPr/>
          </p:nvSpPr>
          <p:spPr>
            <a:xfrm>
              <a:off x="312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14"/>
            <p:cNvSpPr/>
            <p:nvPr/>
          </p:nvSpPr>
          <p:spPr>
            <a:xfrm>
              <a:off x="322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14"/>
            <p:cNvSpPr/>
            <p:nvPr/>
          </p:nvSpPr>
          <p:spPr>
            <a:xfrm>
              <a:off x="33266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14"/>
            <p:cNvSpPr/>
            <p:nvPr/>
          </p:nvSpPr>
          <p:spPr>
            <a:xfrm>
              <a:off x="342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14"/>
            <p:cNvSpPr/>
            <p:nvPr/>
          </p:nvSpPr>
          <p:spPr>
            <a:xfrm>
              <a:off x="352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14"/>
            <p:cNvSpPr/>
            <p:nvPr/>
          </p:nvSpPr>
          <p:spPr>
            <a:xfrm>
              <a:off x="363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14"/>
            <p:cNvSpPr/>
            <p:nvPr/>
          </p:nvSpPr>
          <p:spPr>
            <a:xfrm>
              <a:off x="373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14"/>
            <p:cNvSpPr/>
            <p:nvPr/>
          </p:nvSpPr>
          <p:spPr>
            <a:xfrm>
              <a:off x="3834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14"/>
            <p:cNvSpPr/>
            <p:nvPr/>
          </p:nvSpPr>
          <p:spPr>
            <a:xfrm>
              <a:off x="393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14"/>
            <p:cNvSpPr/>
            <p:nvPr/>
          </p:nvSpPr>
          <p:spPr>
            <a:xfrm>
              <a:off x="403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14"/>
            <p:cNvSpPr/>
            <p:nvPr/>
          </p:nvSpPr>
          <p:spPr>
            <a:xfrm>
              <a:off x="413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14"/>
            <p:cNvSpPr/>
            <p:nvPr/>
          </p:nvSpPr>
          <p:spPr>
            <a:xfrm>
              <a:off x="42407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14"/>
            <p:cNvSpPr/>
            <p:nvPr/>
          </p:nvSpPr>
          <p:spPr>
            <a:xfrm>
              <a:off x="434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14"/>
            <p:cNvSpPr/>
            <p:nvPr/>
          </p:nvSpPr>
          <p:spPr>
            <a:xfrm>
              <a:off x="444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14"/>
            <p:cNvSpPr/>
            <p:nvPr/>
          </p:nvSpPr>
          <p:spPr>
            <a:xfrm>
              <a:off x="45455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14"/>
            <p:cNvSpPr/>
            <p:nvPr/>
          </p:nvSpPr>
          <p:spPr>
            <a:xfrm>
              <a:off x="464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14"/>
            <p:cNvSpPr/>
            <p:nvPr/>
          </p:nvSpPr>
          <p:spPr>
            <a:xfrm>
              <a:off x="474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14"/>
            <p:cNvSpPr/>
            <p:nvPr/>
          </p:nvSpPr>
          <p:spPr>
            <a:xfrm>
              <a:off x="485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14"/>
            <p:cNvSpPr/>
            <p:nvPr/>
          </p:nvSpPr>
          <p:spPr>
            <a:xfrm>
              <a:off x="495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14"/>
            <p:cNvSpPr/>
            <p:nvPr/>
          </p:nvSpPr>
          <p:spPr>
            <a:xfrm>
              <a:off x="505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14"/>
            <p:cNvSpPr/>
            <p:nvPr/>
          </p:nvSpPr>
          <p:spPr>
            <a:xfrm>
              <a:off x="515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14"/>
            <p:cNvSpPr/>
            <p:nvPr/>
          </p:nvSpPr>
          <p:spPr>
            <a:xfrm>
              <a:off x="52566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14"/>
            <p:cNvSpPr/>
            <p:nvPr/>
          </p:nvSpPr>
          <p:spPr>
            <a:xfrm>
              <a:off x="535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14"/>
            <p:cNvSpPr/>
            <p:nvPr/>
          </p:nvSpPr>
          <p:spPr>
            <a:xfrm>
              <a:off x="545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14"/>
            <p:cNvSpPr/>
            <p:nvPr/>
          </p:nvSpPr>
          <p:spPr>
            <a:xfrm>
              <a:off x="556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14"/>
            <p:cNvSpPr/>
            <p:nvPr/>
          </p:nvSpPr>
          <p:spPr>
            <a:xfrm>
              <a:off x="566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14"/>
            <p:cNvSpPr/>
            <p:nvPr/>
          </p:nvSpPr>
          <p:spPr>
            <a:xfrm>
              <a:off x="57644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14"/>
            <p:cNvSpPr/>
            <p:nvPr/>
          </p:nvSpPr>
          <p:spPr>
            <a:xfrm>
              <a:off x="586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14"/>
            <p:cNvSpPr/>
            <p:nvPr/>
          </p:nvSpPr>
          <p:spPr>
            <a:xfrm>
              <a:off x="596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14"/>
            <p:cNvSpPr/>
            <p:nvPr/>
          </p:nvSpPr>
          <p:spPr>
            <a:xfrm>
              <a:off x="606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14"/>
            <p:cNvSpPr/>
            <p:nvPr/>
          </p:nvSpPr>
          <p:spPr>
            <a:xfrm>
              <a:off x="61710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14"/>
            <p:cNvSpPr/>
            <p:nvPr/>
          </p:nvSpPr>
          <p:spPr>
            <a:xfrm>
              <a:off x="627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14"/>
            <p:cNvSpPr/>
            <p:nvPr/>
          </p:nvSpPr>
          <p:spPr>
            <a:xfrm>
              <a:off x="637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14"/>
            <p:cNvSpPr/>
            <p:nvPr/>
          </p:nvSpPr>
          <p:spPr>
            <a:xfrm>
              <a:off x="64755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14"/>
            <p:cNvSpPr/>
            <p:nvPr/>
          </p:nvSpPr>
          <p:spPr>
            <a:xfrm>
              <a:off x="657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14"/>
            <p:cNvSpPr/>
            <p:nvPr/>
          </p:nvSpPr>
          <p:spPr>
            <a:xfrm>
              <a:off x="667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14"/>
            <p:cNvSpPr/>
            <p:nvPr/>
          </p:nvSpPr>
          <p:spPr>
            <a:xfrm>
              <a:off x="678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14"/>
            <p:cNvSpPr/>
            <p:nvPr/>
          </p:nvSpPr>
          <p:spPr>
            <a:xfrm>
              <a:off x="6881800" y="1045800"/>
              <a:ext cx="52700" cy="52400"/>
            </a:xfrm>
            <a:custGeom>
              <a:rect b="b" l="l" r="r" t="t"/>
              <a:pathLst>
                <a:path extrusionOk="0" h="2096" w="2108">
                  <a:moveTo>
                    <a:pt x="1060" y="0"/>
                  </a:moveTo>
                  <a:cubicBezTo>
                    <a:pt x="477" y="0"/>
                    <a:pt x="1" y="477"/>
                    <a:pt x="1" y="1048"/>
                  </a:cubicBezTo>
                  <a:cubicBezTo>
                    <a:pt x="1"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14"/>
            <p:cNvSpPr/>
            <p:nvPr/>
          </p:nvSpPr>
          <p:spPr>
            <a:xfrm>
              <a:off x="698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14"/>
            <p:cNvSpPr/>
            <p:nvPr/>
          </p:nvSpPr>
          <p:spPr>
            <a:xfrm>
              <a:off x="708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14"/>
            <p:cNvSpPr/>
            <p:nvPr/>
          </p:nvSpPr>
          <p:spPr>
            <a:xfrm>
              <a:off x="7186600" y="1045800"/>
              <a:ext cx="52400" cy="52400"/>
            </a:xfrm>
            <a:custGeom>
              <a:rect b="b" l="l" r="r" t="t"/>
              <a:pathLst>
                <a:path extrusionOk="0" h="2096" w="2096">
                  <a:moveTo>
                    <a:pt x="1048" y="0"/>
                  </a:moveTo>
                  <a:cubicBezTo>
                    <a:pt x="477" y="0"/>
                    <a:pt x="1" y="477"/>
                    <a:pt x="1" y="1048"/>
                  </a:cubicBezTo>
                  <a:cubicBezTo>
                    <a:pt x="1"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14"/>
            <p:cNvSpPr/>
            <p:nvPr/>
          </p:nvSpPr>
          <p:spPr>
            <a:xfrm>
              <a:off x="728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14"/>
            <p:cNvSpPr/>
            <p:nvPr/>
          </p:nvSpPr>
          <p:spPr>
            <a:xfrm>
              <a:off x="27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14"/>
            <p:cNvSpPr/>
            <p:nvPr/>
          </p:nvSpPr>
          <p:spPr>
            <a:xfrm>
              <a:off x="3807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14"/>
            <p:cNvSpPr/>
            <p:nvPr/>
          </p:nvSpPr>
          <p:spPr>
            <a:xfrm>
              <a:off x="4825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14"/>
            <p:cNvSpPr/>
            <p:nvPr/>
          </p:nvSpPr>
          <p:spPr>
            <a:xfrm>
              <a:off x="58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14"/>
            <p:cNvSpPr/>
            <p:nvPr/>
          </p:nvSpPr>
          <p:spPr>
            <a:xfrm>
              <a:off x="68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14"/>
            <p:cNvSpPr/>
            <p:nvPr/>
          </p:nvSpPr>
          <p:spPr>
            <a:xfrm>
              <a:off x="7873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14"/>
            <p:cNvSpPr/>
            <p:nvPr/>
          </p:nvSpPr>
          <p:spPr>
            <a:xfrm>
              <a:off x="8888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14"/>
            <p:cNvSpPr/>
            <p:nvPr/>
          </p:nvSpPr>
          <p:spPr>
            <a:xfrm>
              <a:off x="99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14"/>
            <p:cNvSpPr/>
            <p:nvPr/>
          </p:nvSpPr>
          <p:spPr>
            <a:xfrm>
              <a:off x="10918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14"/>
            <p:cNvSpPr/>
            <p:nvPr/>
          </p:nvSpPr>
          <p:spPr>
            <a:xfrm>
              <a:off x="11936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14"/>
            <p:cNvSpPr/>
            <p:nvPr/>
          </p:nvSpPr>
          <p:spPr>
            <a:xfrm>
              <a:off x="12951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14"/>
            <p:cNvSpPr/>
            <p:nvPr/>
          </p:nvSpPr>
          <p:spPr>
            <a:xfrm>
              <a:off x="13966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14"/>
            <p:cNvSpPr/>
            <p:nvPr/>
          </p:nvSpPr>
          <p:spPr>
            <a:xfrm>
              <a:off x="1498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14"/>
            <p:cNvSpPr/>
            <p:nvPr/>
          </p:nvSpPr>
          <p:spPr>
            <a:xfrm>
              <a:off x="15999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14"/>
            <p:cNvSpPr/>
            <p:nvPr/>
          </p:nvSpPr>
          <p:spPr>
            <a:xfrm>
              <a:off x="1701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14"/>
            <p:cNvSpPr/>
            <p:nvPr/>
          </p:nvSpPr>
          <p:spPr>
            <a:xfrm>
              <a:off x="18029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14"/>
            <p:cNvSpPr/>
            <p:nvPr/>
          </p:nvSpPr>
          <p:spPr>
            <a:xfrm>
              <a:off x="19044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14"/>
            <p:cNvSpPr/>
            <p:nvPr/>
          </p:nvSpPr>
          <p:spPr>
            <a:xfrm>
              <a:off x="20062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0" name="Google Shape;18620;p14"/>
            <p:cNvSpPr/>
            <p:nvPr/>
          </p:nvSpPr>
          <p:spPr>
            <a:xfrm>
              <a:off x="210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1" name="Google Shape;18621;p14"/>
            <p:cNvSpPr/>
            <p:nvPr/>
          </p:nvSpPr>
          <p:spPr>
            <a:xfrm>
              <a:off x="220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2" name="Google Shape;18622;p14"/>
            <p:cNvSpPr/>
            <p:nvPr/>
          </p:nvSpPr>
          <p:spPr>
            <a:xfrm>
              <a:off x="23110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14"/>
            <p:cNvSpPr/>
            <p:nvPr/>
          </p:nvSpPr>
          <p:spPr>
            <a:xfrm>
              <a:off x="241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14"/>
            <p:cNvSpPr/>
            <p:nvPr/>
          </p:nvSpPr>
          <p:spPr>
            <a:xfrm>
              <a:off x="251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14"/>
            <p:cNvSpPr/>
            <p:nvPr/>
          </p:nvSpPr>
          <p:spPr>
            <a:xfrm>
              <a:off x="261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14"/>
            <p:cNvSpPr/>
            <p:nvPr/>
          </p:nvSpPr>
          <p:spPr>
            <a:xfrm>
              <a:off x="271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14"/>
            <p:cNvSpPr/>
            <p:nvPr/>
          </p:nvSpPr>
          <p:spPr>
            <a:xfrm>
              <a:off x="281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14"/>
            <p:cNvSpPr/>
            <p:nvPr/>
          </p:nvSpPr>
          <p:spPr>
            <a:xfrm>
              <a:off x="292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14"/>
            <p:cNvSpPr/>
            <p:nvPr/>
          </p:nvSpPr>
          <p:spPr>
            <a:xfrm>
              <a:off x="302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14"/>
            <p:cNvSpPr/>
            <p:nvPr/>
          </p:nvSpPr>
          <p:spPr>
            <a:xfrm>
              <a:off x="312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14"/>
            <p:cNvSpPr/>
            <p:nvPr/>
          </p:nvSpPr>
          <p:spPr>
            <a:xfrm>
              <a:off x="322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14"/>
            <p:cNvSpPr/>
            <p:nvPr/>
          </p:nvSpPr>
          <p:spPr>
            <a:xfrm>
              <a:off x="33266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14"/>
            <p:cNvSpPr/>
            <p:nvPr/>
          </p:nvSpPr>
          <p:spPr>
            <a:xfrm>
              <a:off x="342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14"/>
            <p:cNvSpPr/>
            <p:nvPr/>
          </p:nvSpPr>
          <p:spPr>
            <a:xfrm>
              <a:off x="352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14"/>
            <p:cNvSpPr/>
            <p:nvPr/>
          </p:nvSpPr>
          <p:spPr>
            <a:xfrm>
              <a:off x="363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14"/>
            <p:cNvSpPr/>
            <p:nvPr/>
          </p:nvSpPr>
          <p:spPr>
            <a:xfrm>
              <a:off x="373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14"/>
            <p:cNvSpPr/>
            <p:nvPr/>
          </p:nvSpPr>
          <p:spPr>
            <a:xfrm>
              <a:off x="3834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14"/>
            <p:cNvSpPr/>
            <p:nvPr/>
          </p:nvSpPr>
          <p:spPr>
            <a:xfrm>
              <a:off x="393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14"/>
            <p:cNvSpPr/>
            <p:nvPr/>
          </p:nvSpPr>
          <p:spPr>
            <a:xfrm>
              <a:off x="403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14"/>
            <p:cNvSpPr/>
            <p:nvPr/>
          </p:nvSpPr>
          <p:spPr>
            <a:xfrm>
              <a:off x="413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14"/>
            <p:cNvSpPr/>
            <p:nvPr/>
          </p:nvSpPr>
          <p:spPr>
            <a:xfrm>
              <a:off x="42407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14"/>
            <p:cNvSpPr/>
            <p:nvPr/>
          </p:nvSpPr>
          <p:spPr>
            <a:xfrm>
              <a:off x="434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14"/>
            <p:cNvSpPr/>
            <p:nvPr/>
          </p:nvSpPr>
          <p:spPr>
            <a:xfrm>
              <a:off x="444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14"/>
            <p:cNvSpPr/>
            <p:nvPr/>
          </p:nvSpPr>
          <p:spPr>
            <a:xfrm>
              <a:off x="45455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14"/>
            <p:cNvSpPr/>
            <p:nvPr/>
          </p:nvSpPr>
          <p:spPr>
            <a:xfrm>
              <a:off x="464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14"/>
            <p:cNvSpPr/>
            <p:nvPr/>
          </p:nvSpPr>
          <p:spPr>
            <a:xfrm>
              <a:off x="474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14"/>
            <p:cNvSpPr/>
            <p:nvPr/>
          </p:nvSpPr>
          <p:spPr>
            <a:xfrm>
              <a:off x="485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14"/>
            <p:cNvSpPr/>
            <p:nvPr/>
          </p:nvSpPr>
          <p:spPr>
            <a:xfrm>
              <a:off x="495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14"/>
            <p:cNvSpPr/>
            <p:nvPr/>
          </p:nvSpPr>
          <p:spPr>
            <a:xfrm>
              <a:off x="505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14"/>
            <p:cNvSpPr/>
            <p:nvPr/>
          </p:nvSpPr>
          <p:spPr>
            <a:xfrm>
              <a:off x="515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14"/>
            <p:cNvSpPr/>
            <p:nvPr/>
          </p:nvSpPr>
          <p:spPr>
            <a:xfrm>
              <a:off x="52566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14"/>
            <p:cNvSpPr/>
            <p:nvPr/>
          </p:nvSpPr>
          <p:spPr>
            <a:xfrm>
              <a:off x="535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14"/>
            <p:cNvSpPr/>
            <p:nvPr/>
          </p:nvSpPr>
          <p:spPr>
            <a:xfrm>
              <a:off x="545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14"/>
            <p:cNvSpPr/>
            <p:nvPr/>
          </p:nvSpPr>
          <p:spPr>
            <a:xfrm>
              <a:off x="556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14"/>
            <p:cNvSpPr/>
            <p:nvPr/>
          </p:nvSpPr>
          <p:spPr>
            <a:xfrm>
              <a:off x="566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14"/>
            <p:cNvSpPr/>
            <p:nvPr/>
          </p:nvSpPr>
          <p:spPr>
            <a:xfrm>
              <a:off x="57644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14"/>
            <p:cNvSpPr/>
            <p:nvPr/>
          </p:nvSpPr>
          <p:spPr>
            <a:xfrm>
              <a:off x="586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14"/>
            <p:cNvSpPr/>
            <p:nvPr/>
          </p:nvSpPr>
          <p:spPr>
            <a:xfrm>
              <a:off x="596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14"/>
            <p:cNvSpPr/>
            <p:nvPr/>
          </p:nvSpPr>
          <p:spPr>
            <a:xfrm>
              <a:off x="606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14"/>
            <p:cNvSpPr/>
            <p:nvPr/>
          </p:nvSpPr>
          <p:spPr>
            <a:xfrm>
              <a:off x="61710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14"/>
            <p:cNvSpPr/>
            <p:nvPr/>
          </p:nvSpPr>
          <p:spPr>
            <a:xfrm>
              <a:off x="627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14"/>
            <p:cNvSpPr/>
            <p:nvPr/>
          </p:nvSpPr>
          <p:spPr>
            <a:xfrm>
              <a:off x="637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14"/>
            <p:cNvSpPr/>
            <p:nvPr/>
          </p:nvSpPr>
          <p:spPr>
            <a:xfrm>
              <a:off x="64755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14"/>
            <p:cNvSpPr/>
            <p:nvPr/>
          </p:nvSpPr>
          <p:spPr>
            <a:xfrm>
              <a:off x="657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14"/>
            <p:cNvSpPr/>
            <p:nvPr/>
          </p:nvSpPr>
          <p:spPr>
            <a:xfrm>
              <a:off x="667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14"/>
            <p:cNvSpPr/>
            <p:nvPr/>
          </p:nvSpPr>
          <p:spPr>
            <a:xfrm>
              <a:off x="678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14"/>
            <p:cNvSpPr/>
            <p:nvPr/>
          </p:nvSpPr>
          <p:spPr>
            <a:xfrm>
              <a:off x="6881800" y="1200875"/>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14"/>
            <p:cNvSpPr/>
            <p:nvPr/>
          </p:nvSpPr>
          <p:spPr>
            <a:xfrm>
              <a:off x="698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14"/>
            <p:cNvSpPr/>
            <p:nvPr/>
          </p:nvSpPr>
          <p:spPr>
            <a:xfrm>
              <a:off x="708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14"/>
            <p:cNvSpPr/>
            <p:nvPr/>
          </p:nvSpPr>
          <p:spPr>
            <a:xfrm>
              <a:off x="7186600" y="1200875"/>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14"/>
            <p:cNvSpPr/>
            <p:nvPr/>
          </p:nvSpPr>
          <p:spPr>
            <a:xfrm>
              <a:off x="728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14"/>
            <p:cNvSpPr/>
            <p:nvPr/>
          </p:nvSpPr>
          <p:spPr>
            <a:xfrm>
              <a:off x="27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14"/>
            <p:cNvSpPr/>
            <p:nvPr/>
          </p:nvSpPr>
          <p:spPr>
            <a:xfrm>
              <a:off x="3807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14"/>
            <p:cNvSpPr/>
            <p:nvPr/>
          </p:nvSpPr>
          <p:spPr>
            <a:xfrm>
              <a:off x="4825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14"/>
            <p:cNvSpPr/>
            <p:nvPr/>
          </p:nvSpPr>
          <p:spPr>
            <a:xfrm>
              <a:off x="58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14"/>
            <p:cNvSpPr/>
            <p:nvPr/>
          </p:nvSpPr>
          <p:spPr>
            <a:xfrm>
              <a:off x="68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14"/>
            <p:cNvSpPr/>
            <p:nvPr/>
          </p:nvSpPr>
          <p:spPr>
            <a:xfrm>
              <a:off x="7873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14"/>
            <p:cNvSpPr/>
            <p:nvPr/>
          </p:nvSpPr>
          <p:spPr>
            <a:xfrm>
              <a:off x="8888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14"/>
            <p:cNvSpPr/>
            <p:nvPr/>
          </p:nvSpPr>
          <p:spPr>
            <a:xfrm>
              <a:off x="99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14"/>
            <p:cNvSpPr/>
            <p:nvPr/>
          </p:nvSpPr>
          <p:spPr>
            <a:xfrm>
              <a:off x="10918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14"/>
            <p:cNvSpPr/>
            <p:nvPr/>
          </p:nvSpPr>
          <p:spPr>
            <a:xfrm>
              <a:off x="11936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14"/>
            <p:cNvSpPr/>
            <p:nvPr/>
          </p:nvSpPr>
          <p:spPr>
            <a:xfrm>
              <a:off x="12951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14"/>
            <p:cNvSpPr/>
            <p:nvPr/>
          </p:nvSpPr>
          <p:spPr>
            <a:xfrm>
              <a:off x="13966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14"/>
            <p:cNvSpPr/>
            <p:nvPr/>
          </p:nvSpPr>
          <p:spPr>
            <a:xfrm>
              <a:off x="1498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14"/>
            <p:cNvSpPr/>
            <p:nvPr/>
          </p:nvSpPr>
          <p:spPr>
            <a:xfrm>
              <a:off x="15999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14"/>
            <p:cNvSpPr/>
            <p:nvPr/>
          </p:nvSpPr>
          <p:spPr>
            <a:xfrm>
              <a:off x="1701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14"/>
            <p:cNvSpPr/>
            <p:nvPr/>
          </p:nvSpPr>
          <p:spPr>
            <a:xfrm>
              <a:off x="18029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14"/>
            <p:cNvSpPr/>
            <p:nvPr/>
          </p:nvSpPr>
          <p:spPr>
            <a:xfrm>
              <a:off x="19044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14"/>
            <p:cNvSpPr/>
            <p:nvPr/>
          </p:nvSpPr>
          <p:spPr>
            <a:xfrm>
              <a:off x="20062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14"/>
            <p:cNvSpPr/>
            <p:nvPr/>
          </p:nvSpPr>
          <p:spPr>
            <a:xfrm>
              <a:off x="210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14"/>
            <p:cNvSpPr/>
            <p:nvPr/>
          </p:nvSpPr>
          <p:spPr>
            <a:xfrm>
              <a:off x="220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14"/>
            <p:cNvSpPr/>
            <p:nvPr/>
          </p:nvSpPr>
          <p:spPr>
            <a:xfrm>
              <a:off x="23110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14"/>
            <p:cNvSpPr/>
            <p:nvPr/>
          </p:nvSpPr>
          <p:spPr>
            <a:xfrm>
              <a:off x="241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14"/>
            <p:cNvSpPr/>
            <p:nvPr/>
          </p:nvSpPr>
          <p:spPr>
            <a:xfrm>
              <a:off x="251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14"/>
            <p:cNvSpPr/>
            <p:nvPr/>
          </p:nvSpPr>
          <p:spPr>
            <a:xfrm>
              <a:off x="261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14"/>
            <p:cNvSpPr/>
            <p:nvPr/>
          </p:nvSpPr>
          <p:spPr>
            <a:xfrm>
              <a:off x="271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14"/>
            <p:cNvSpPr/>
            <p:nvPr/>
          </p:nvSpPr>
          <p:spPr>
            <a:xfrm>
              <a:off x="281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14"/>
            <p:cNvSpPr/>
            <p:nvPr/>
          </p:nvSpPr>
          <p:spPr>
            <a:xfrm>
              <a:off x="292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14"/>
            <p:cNvSpPr/>
            <p:nvPr/>
          </p:nvSpPr>
          <p:spPr>
            <a:xfrm>
              <a:off x="302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14"/>
            <p:cNvSpPr/>
            <p:nvPr/>
          </p:nvSpPr>
          <p:spPr>
            <a:xfrm>
              <a:off x="312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14"/>
            <p:cNvSpPr/>
            <p:nvPr/>
          </p:nvSpPr>
          <p:spPr>
            <a:xfrm>
              <a:off x="322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14"/>
            <p:cNvSpPr/>
            <p:nvPr/>
          </p:nvSpPr>
          <p:spPr>
            <a:xfrm>
              <a:off x="33266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14"/>
            <p:cNvSpPr/>
            <p:nvPr/>
          </p:nvSpPr>
          <p:spPr>
            <a:xfrm>
              <a:off x="342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14"/>
            <p:cNvSpPr/>
            <p:nvPr/>
          </p:nvSpPr>
          <p:spPr>
            <a:xfrm>
              <a:off x="352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14"/>
            <p:cNvSpPr/>
            <p:nvPr/>
          </p:nvSpPr>
          <p:spPr>
            <a:xfrm>
              <a:off x="363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14"/>
            <p:cNvSpPr/>
            <p:nvPr/>
          </p:nvSpPr>
          <p:spPr>
            <a:xfrm>
              <a:off x="373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14"/>
            <p:cNvSpPr/>
            <p:nvPr/>
          </p:nvSpPr>
          <p:spPr>
            <a:xfrm>
              <a:off x="3834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14"/>
            <p:cNvSpPr/>
            <p:nvPr/>
          </p:nvSpPr>
          <p:spPr>
            <a:xfrm>
              <a:off x="393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14"/>
            <p:cNvSpPr/>
            <p:nvPr/>
          </p:nvSpPr>
          <p:spPr>
            <a:xfrm>
              <a:off x="403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14"/>
            <p:cNvSpPr/>
            <p:nvPr/>
          </p:nvSpPr>
          <p:spPr>
            <a:xfrm>
              <a:off x="413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14"/>
            <p:cNvSpPr/>
            <p:nvPr/>
          </p:nvSpPr>
          <p:spPr>
            <a:xfrm>
              <a:off x="42407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14"/>
            <p:cNvSpPr/>
            <p:nvPr/>
          </p:nvSpPr>
          <p:spPr>
            <a:xfrm>
              <a:off x="434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14"/>
            <p:cNvSpPr/>
            <p:nvPr/>
          </p:nvSpPr>
          <p:spPr>
            <a:xfrm>
              <a:off x="444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14"/>
            <p:cNvSpPr/>
            <p:nvPr/>
          </p:nvSpPr>
          <p:spPr>
            <a:xfrm>
              <a:off x="45455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14"/>
            <p:cNvSpPr/>
            <p:nvPr/>
          </p:nvSpPr>
          <p:spPr>
            <a:xfrm>
              <a:off x="464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14"/>
            <p:cNvSpPr/>
            <p:nvPr/>
          </p:nvSpPr>
          <p:spPr>
            <a:xfrm>
              <a:off x="474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14"/>
            <p:cNvSpPr/>
            <p:nvPr/>
          </p:nvSpPr>
          <p:spPr>
            <a:xfrm>
              <a:off x="485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14"/>
            <p:cNvSpPr/>
            <p:nvPr/>
          </p:nvSpPr>
          <p:spPr>
            <a:xfrm>
              <a:off x="495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14"/>
            <p:cNvSpPr/>
            <p:nvPr/>
          </p:nvSpPr>
          <p:spPr>
            <a:xfrm>
              <a:off x="505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14"/>
            <p:cNvSpPr/>
            <p:nvPr/>
          </p:nvSpPr>
          <p:spPr>
            <a:xfrm>
              <a:off x="515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14"/>
            <p:cNvSpPr/>
            <p:nvPr/>
          </p:nvSpPr>
          <p:spPr>
            <a:xfrm>
              <a:off x="52566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14"/>
            <p:cNvSpPr/>
            <p:nvPr/>
          </p:nvSpPr>
          <p:spPr>
            <a:xfrm>
              <a:off x="535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14"/>
            <p:cNvSpPr/>
            <p:nvPr/>
          </p:nvSpPr>
          <p:spPr>
            <a:xfrm>
              <a:off x="545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14"/>
            <p:cNvSpPr/>
            <p:nvPr/>
          </p:nvSpPr>
          <p:spPr>
            <a:xfrm>
              <a:off x="556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14"/>
            <p:cNvSpPr/>
            <p:nvPr/>
          </p:nvSpPr>
          <p:spPr>
            <a:xfrm>
              <a:off x="566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14"/>
            <p:cNvSpPr/>
            <p:nvPr/>
          </p:nvSpPr>
          <p:spPr>
            <a:xfrm>
              <a:off x="57644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14"/>
            <p:cNvSpPr/>
            <p:nvPr/>
          </p:nvSpPr>
          <p:spPr>
            <a:xfrm>
              <a:off x="586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14"/>
            <p:cNvSpPr/>
            <p:nvPr/>
          </p:nvSpPr>
          <p:spPr>
            <a:xfrm>
              <a:off x="596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14"/>
            <p:cNvSpPr/>
            <p:nvPr/>
          </p:nvSpPr>
          <p:spPr>
            <a:xfrm>
              <a:off x="606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14"/>
            <p:cNvSpPr/>
            <p:nvPr/>
          </p:nvSpPr>
          <p:spPr>
            <a:xfrm>
              <a:off x="61710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14"/>
            <p:cNvSpPr/>
            <p:nvPr/>
          </p:nvSpPr>
          <p:spPr>
            <a:xfrm>
              <a:off x="627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14"/>
            <p:cNvSpPr/>
            <p:nvPr/>
          </p:nvSpPr>
          <p:spPr>
            <a:xfrm>
              <a:off x="637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14"/>
            <p:cNvSpPr/>
            <p:nvPr/>
          </p:nvSpPr>
          <p:spPr>
            <a:xfrm>
              <a:off x="64755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14"/>
            <p:cNvSpPr/>
            <p:nvPr/>
          </p:nvSpPr>
          <p:spPr>
            <a:xfrm>
              <a:off x="657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14"/>
            <p:cNvSpPr/>
            <p:nvPr/>
          </p:nvSpPr>
          <p:spPr>
            <a:xfrm>
              <a:off x="667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14"/>
            <p:cNvSpPr/>
            <p:nvPr/>
          </p:nvSpPr>
          <p:spPr>
            <a:xfrm>
              <a:off x="678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14"/>
            <p:cNvSpPr/>
            <p:nvPr/>
          </p:nvSpPr>
          <p:spPr>
            <a:xfrm>
              <a:off x="6881800" y="1355950"/>
              <a:ext cx="52700" cy="52700"/>
            </a:xfrm>
            <a:custGeom>
              <a:rect b="b" l="l" r="r" t="t"/>
              <a:pathLst>
                <a:path extrusionOk="0" h="2108"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14"/>
            <p:cNvSpPr/>
            <p:nvPr/>
          </p:nvSpPr>
          <p:spPr>
            <a:xfrm>
              <a:off x="698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14"/>
            <p:cNvSpPr/>
            <p:nvPr/>
          </p:nvSpPr>
          <p:spPr>
            <a:xfrm>
              <a:off x="708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14"/>
            <p:cNvSpPr/>
            <p:nvPr/>
          </p:nvSpPr>
          <p:spPr>
            <a:xfrm>
              <a:off x="7186600" y="1355950"/>
              <a:ext cx="52400" cy="52700"/>
            </a:xfrm>
            <a:custGeom>
              <a:rect b="b" l="l" r="r" t="t"/>
              <a:pathLst>
                <a:path extrusionOk="0" h="2108"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14"/>
            <p:cNvSpPr/>
            <p:nvPr/>
          </p:nvSpPr>
          <p:spPr>
            <a:xfrm>
              <a:off x="728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14"/>
            <p:cNvSpPr/>
            <p:nvPr/>
          </p:nvSpPr>
          <p:spPr>
            <a:xfrm>
              <a:off x="27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14"/>
            <p:cNvSpPr/>
            <p:nvPr/>
          </p:nvSpPr>
          <p:spPr>
            <a:xfrm>
              <a:off x="3807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14"/>
            <p:cNvSpPr/>
            <p:nvPr/>
          </p:nvSpPr>
          <p:spPr>
            <a:xfrm>
              <a:off x="4825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14"/>
            <p:cNvSpPr/>
            <p:nvPr/>
          </p:nvSpPr>
          <p:spPr>
            <a:xfrm>
              <a:off x="58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14"/>
            <p:cNvSpPr/>
            <p:nvPr/>
          </p:nvSpPr>
          <p:spPr>
            <a:xfrm>
              <a:off x="68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14"/>
            <p:cNvSpPr/>
            <p:nvPr/>
          </p:nvSpPr>
          <p:spPr>
            <a:xfrm>
              <a:off x="7873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14"/>
            <p:cNvSpPr/>
            <p:nvPr/>
          </p:nvSpPr>
          <p:spPr>
            <a:xfrm>
              <a:off x="8888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14"/>
            <p:cNvSpPr/>
            <p:nvPr/>
          </p:nvSpPr>
          <p:spPr>
            <a:xfrm>
              <a:off x="99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14"/>
            <p:cNvSpPr/>
            <p:nvPr/>
          </p:nvSpPr>
          <p:spPr>
            <a:xfrm>
              <a:off x="10918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14"/>
            <p:cNvSpPr/>
            <p:nvPr/>
          </p:nvSpPr>
          <p:spPr>
            <a:xfrm>
              <a:off x="11936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14"/>
            <p:cNvSpPr/>
            <p:nvPr/>
          </p:nvSpPr>
          <p:spPr>
            <a:xfrm>
              <a:off x="12951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14"/>
            <p:cNvSpPr/>
            <p:nvPr/>
          </p:nvSpPr>
          <p:spPr>
            <a:xfrm>
              <a:off x="13966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14"/>
            <p:cNvSpPr/>
            <p:nvPr/>
          </p:nvSpPr>
          <p:spPr>
            <a:xfrm>
              <a:off x="1498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14"/>
            <p:cNvSpPr/>
            <p:nvPr/>
          </p:nvSpPr>
          <p:spPr>
            <a:xfrm>
              <a:off x="15999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14"/>
            <p:cNvSpPr/>
            <p:nvPr/>
          </p:nvSpPr>
          <p:spPr>
            <a:xfrm>
              <a:off x="1701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14"/>
            <p:cNvSpPr/>
            <p:nvPr/>
          </p:nvSpPr>
          <p:spPr>
            <a:xfrm>
              <a:off x="18029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14"/>
            <p:cNvSpPr/>
            <p:nvPr/>
          </p:nvSpPr>
          <p:spPr>
            <a:xfrm>
              <a:off x="19044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14"/>
            <p:cNvSpPr/>
            <p:nvPr/>
          </p:nvSpPr>
          <p:spPr>
            <a:xfrm>
              <a:off x="20062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14"/>
            <p:cNvSpPr/>
            <p:nvPr/>
          </p:nvSpPr>
          <p:spPr>
            <a:xfrm>
              <a:off x="210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14"/>
            <p:cNvSpPr/>
            <p:nvPr/>
          </p:nvSpPr>
          <p:spPr>
            <a:xfrm>
              <a:off x="220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14"/>
            <p:cNvSpPr/>
            <p:nvPr/>
          </p:nvSpPr>
          <p:spPr>
            <a:xfrm>
              <a:off x="23110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14"/>
            <p:cNvSpPr/>
            <p:nvPr/>
          </p:nvSpPr>
          <p:spPr>
            <a:xfrm>
              <a:off x="241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14"/>
            <p:cNvSpPr/>
            <p:nvPr/>
          </p:nvSpPr>
          <p:spPr>
            <a:xfrm>
              <a:off x="251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14"/>
            <p:cNvSpPr/>
            <p:nvPr/>
          </p:nvSpPr>
          <p:spPr>
            <a:xfrm>
              <a:off x="261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14"/>
            <p:cNvSpPr/>
            <p:nvPr/>
          </p:nvSpPr>
          <p:spPr>
            <a:xfrm>
              <a:off x="271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14"/>
            <p:cNvSpPr/>
            <p:nvPr/>
          </p:nvSpPr>
          <p:spPr>
            <a:xfrm>
              <a:off x="281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14"/>
            <p:cNvSpPr/>
            <p:nvPr/>
          </p:nvSpPr>
          <p:spPr>
            <a:xfrm>
              <a:off x="292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14"/>
            <p:cNvSpPr/>
            <p:nvPr/>
          </p:nvSpPr>
          <p:spPr>
            <a:xfrm>
              <a:off x="302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14"/>
            <p:cNvSpPr/>
            <p:nvPr/>
          </p:nvSpPr>
          <p:spPr>
            <a:xfrm>
              <a:off x="312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14"/>
            <p:cNvSpPr/>
            <p:nvPr/>
          </p:nvSpPr>
          <p:spPr>
            <a:xfrm>
              <a:off x="322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14"/>
            <p:cNvSpPr/>
            <p:nvPr/>
          </p:nvSpPr>
          <p:spPr>
            <a:xfrm>
              <a:off x="33266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14"/>
            <p:cNvSpPr/>
            <p:nvPr/>
          </p:nvSpPr>
          <p:spPr>
            <a:xfrm>
              <a:off x="342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14"/>
            <p:cNvSpPr/>
            <p:nvPr/>
          </p:nvSpPr>
          <p:spPr>
            <a:xfrm>
              <a:off x="352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14"/>
            <p:cNvSpPr/>
            <p:nvPr/>
          </p:nvSpPr>
          <p:spPr>
            <a:xfrm>
              <a:off x="363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14"/>
            <p:cNvSpPr/>
            <p:nvPr/>
          </p:nvSpPr>
          <p:spPr>
            <a:xfrm>
              <a:off x="373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14"/>
            <p:cNvSpPr/>
            <p:nvPr/>
          </p:nvSpPr>
          <p:spPr>
            <a:xfrm>
              <a:off x="3834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14"/>
            <p:cNvSpPr/>
            <p:nvPr/>
          </p:nvSpPr>
          <p:spPr>
            <a:xfrm>
              <a:off x="393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14"/>
            <p:cNvSpPr/>
            <p:nvPr/>
          </p:nvSpPr>
          <p:spPr>
            <a:xfrm>
              <a:off x="403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14"/>
            <p:cNvSpPr/>
            <p:nvPr/>
          </p:nvSpPr>
          <p:spPr>
            <a:xfrm>
              <a:off x="413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14"/>
            <p:cNvSpPr/>
            <p:nvPr/>
          </p:nvSpPr>
          <p:spPr>
            <a:xfrm>
              <a:off x="42407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14"/>
            <p:cNvSpPr/>
            <p:nvPr/>
          </p:nvSpPr>
          <p:spPr>
            <a:xfrm>
              <a:off x="434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14"/>
            <p:cNvSpPr/>
            <p:nvPr/>
          </p:nvSpPr>
          <p:spPr>
            <a:xfrm>
              <a:off x="444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14"/>
            <p:cNvSpPr/>
            <p:nvPr/>
          </p:nvSpPr>
          <p:spPr>
            <a:xfrm>
              <a:off x="45455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14"/>
            <p:cNvSpPr/>
            <p:nvPr/>
          </p:nvSpPr>
          <p:spPr>
            <a:xfrm>
              <a:off x="464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14"/>
            <p:cNvSpPr/>
            <p:nvPr/>
          </p:nvSpPr>
          <p:spPr>
            <a:xfrm>
              <a:off x="474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14"/>
            <p:cNvSpPr/>
            <p:nvPr/>
          </p:nvSpPr>
          <p:spPr>
            <a:xfrm>
              <a:off x="485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14"/>
            <p:cNvSpPr/>
            <p:nvPr/>
          </p:nvSpPr>
          <p:spPr>
            <a:xfrm>
              <a:off x="495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14"/>
            <p:cNvSpPr/>
            <p:nvPr/>
          </p:nvSpPr>
          <p:spPr>
            <a:xfrm>
              <a:off x="505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14"/>
            <p:cNvSpPr/>
            <p:nvPr/>
          </p:nvSpPr>
          <p:spPr>
            <a:xfrm>
              <a:off x="515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14"/>
            <p:cNvSpPr/>
            <p:nvPr/>
          </p:nvSpPr>
          <p:spPr>
            <a:xfrm>
              <a:off x="52566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14"/>
            <p:cNvSpPr/>
            <p:nvPr/>
          </p:nvSpPr>
          <p:spPr>
            <a:xfrm>
              <a:off x="535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14"/>
            <p:cNvSpPr/>
            <p:nvPr/>
          </p:nvSpPr>
          <p:spPr>
            <a:xfrm>
              <a:off x="545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14"/>
            <p:cNvSpPr/>
            <p:nvPr/>
          </p:nvSpPr>
          <p:spPr>
            <a:xfrm>
              <a:off x="556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14"/>
            <p:cNvSpPr/>
            <p:nvPr/>
          </p:nvSpPr>
          <p:spPr>
            <a:xfrm>
              <a:off x="566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14"/>
            <p:cNvSpPr/>
            <p:nvPr/>
          </p:nvSpPr>
          <p:spPr>
            <a:xfrm>
              <a:off x="57644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14"/>
            <p:cNvSpPr/>
            <p:nvPr/>
          </p:nvSpPr>
          <p:spPr>
            <a:xfrm>
              <a:off x="586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14"/>
            <p:cNvSpPr/>
            <p:nvPr/>
          </p:nvSpPr>
          <p:spPr>
            <a:xfrm>
              <a:off x="596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14"/>
            <p:cNvSpPr/>
            <p:nvPr/>
          </p:nvSpPr>
          <p:spPr>
            <a:xfrm>
              <a:off x="606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14"/>
            <p:cNvSpPr/>
            <p:nvPr/>
          </p:nvSpPr>
          <p:spPr>
            <a:xfrm>
              <a:off x="61710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14"/>
            <p:cNvSpPr/>
            <p:nvPr/>
          </p:nvSpPr>
          <p:spPr>
            <a:xfrm>
              <a:off x="627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14"/>
            <p:cNvSpPr/>
            <p:nvPr/>
          </p:nvSpPr>
          <p:spPr>
            <a:xfrm>
              <a:off x="637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14"/>
            <p:cNvSpPr/>
            <p:nvPr/>
          </p:nvSpPr>
          <p:spPr>
            <a:xfrm>
              <a:off x="64755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14"/>
            <p:cNvSpPr/>
            <p:nvPr/>
          </p:nvSpPr>
          <p:spPr>
            <a:xfrm>
              <a:off x="657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14"/>
            <p:cNvSpPr/>
            <p:nvPr/>
          </p:nvSpPr>
          <p:spPr>
            <a:xfrm>
              <a:off x="667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14"/>
            <p:cNvSpPr/>
            <p:nvPr/>
          </p:nvSpPr>
          <p:spPr>
            <a:xfrm>
              <a:off x="678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14"/>
            <p:cNvSpPr/>
            <p:nvPr/>
          </p:nvSpPr>
          <p:spPr>
            <a:xfrm>
              <a:off x="6881800" y="1511025"/>
              <a:ext cx="52700" cy="52725"/>
            </a:xfrm>
            <a:custGeom>
              <a:rect b="b" l="l" r="r" t="t"/>
              <a:pathLst>
                <a:path extrusionOk="0" h="2109"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14"/>
            <p:cNvSpPr/>
            <p:nvPr/>
          </p:nvSpPr>
          <p:spPr>
            <a:xfrm>
              <a:off x="698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14"/>
            <p:cNvSpPr/>
            <p:nvPr/>
          </p:nvSpPr>
          <p:spPr>
            <a:xfrm>
              <a:off x="708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14"/>
            <p:cNvSpPr/>
            <p:nvPr/>
          </p:nvSpPr>
          <p:spPr>
            <a:xfrm>
              <a:off x="7186600" y="1511025"/>
              <a:ext cx="52400" cy="52725"/>
            </a:xfrm>
            <a:custGeom>
              <a:rect b="b" l="l" r="r" t="t"/>
              <a:pathLst>
                <a:path extrusionOk="0" h="2109"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14"/>
            <p:cNvSpPr/>
            <p:nvPr/>
          </p:nvSpPr>
          <p:spPr>
            <a:xfrm>
              <a:off x="728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14"/>
            <p:cNvSpPr/>
            <p:nvPr/>
          </p:nvSpPr>
          <p:spPr>
            <a:xfrm>
              <a:off x="27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7" y="1620"/>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14"/>
            <p:cNvSpPr/>
            <p:nvPr/>
          </p:nvSpPr>
          <p:spPr>
            <a:xfrm>
              <a:off x="3807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14"/>
            <p:cNvSpPr/>
            <p:nvPr/>
          </p:nvSpPr>
          <p:spPr>
            <a:xfrm>
              <a:off x="4825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14"/>
            <p:cNvSpPr/>
            <p:nvPr/>
          </p:nvSpPr>
          <p:spPr>
            <a:xfrm>
              <a:off x="58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14"/>
            <p:cNvSpPr/>
            <p:nvPr/>
          </p:nvSpPr>
          <p:spPr>
            <a:xfrm>
              <a:off x="68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14"/>
            <p:cNvSpPr/>
            <p:nvPr/>
          </p:nvSpPr>
          <p:spPr>
            <a:xfrm>
              <a:off x="7873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14"/>
            <p:cNvSpPr/>
            <p:nvPr/>
          </p:nvSpPr>
          <p:spPr>
            <a:xfrm>
              <a:off x="8888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14"/>
            <p:cNvSpPr/>
            <p:nvPr/>
          </p:nvSpPr>
          <p:spPr>
            <a:xfrm>
              <a:off x="99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14"/>
            <p:cNvSpPr/>
            <p:nvPr/>
          </p:nvSpPr>
          <p:spPr>
            <a:xfrm>
              <a:off x="10918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14"/>
            <p:cNvSpPr/>
            <p:nvPr/>
          </p:nvSpPr>
          <p:spPr>
            <a:xfrm>
              <a:off x="11936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14"/>
            <p:cNvSpPr/>
            <p:nvPr/>
          </p:nvSpPr>
          <p:spPr>
            <a:xfrm>
              <a:off x="12951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14"/>
            <p:cNvSpPr/>
            <p:nvPr/>
          </p:nvSpPr>
          <p:spPr>
            <a:xfrm>
              <a:off x="13966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14"/>
            <p:cNvSpPr/>
            <p:nvPr/>
          </p:nvSpPr>
          <p:spPr>
            <a:xfrm>
              <a:off x="1498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14"/>
            <p:cNvSpPr/>
            <p:nvPr/>
          </p:nvSpPr>
          <p:spPr>
            <a:xfrm>
              <a:off x="15999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14"/>
            <p:cNvSpPr/>
            <p:nvPr/>
          </p:nvSpPr>
          <p:spPr>
            <a:xfrm>
              <a:off x="1701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14"/>
            <p:cNvSpPr/>
            <p:nvPr/>
          </p:nvSpPr>
          <p:spPr>
            <a:xfrm>
              <a:off x="18029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14"/>
            <p:cNvSpPr/>
            <p:nvPr/>
          </p:nvSpPr>
          <p:spPr>
            <a:xfrm>
              <a:off x="19044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14"/>
            <p:cNvSpPr/>
            <p:nvPr/>
          </p:nvSpPr>
          <p:spPr>
            <a:xfrm>
              <a:off x="20062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14"/>
            <p:cNvSpPr/>
            <p:nvPr/>
          </p:nvSpPr>
          <p:spPr>
            <a:xfrm>
              <a:off x="210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14"/>
            <p:cNvSpPr/>
            <p:nvPr/>
          </p:nvSpPr>
          <p:spPr>
            <a:xfrm>
              <a:off x="220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14"/>
            <p:cNvSpPr/>
            <p:nvPr/>
          </p:nvSpPr>
          <p:spPr>
            <a:xfrm>
              <a:off x="23110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14"/>
            <p:cNvSpPr/>
            <p:nvPr/>
          </p:nvSpPr>
          <p:spPr>
            <a:xfrm>
              <a:off x="241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14"/>
            <p:cNvSpPr/>
            <p:nvPr/>
          </p:nvSpPr>
          <p:spPr>
            <a:xfrm>
              <a:off x="251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14"/>
            <p:cNvSpPr/>
            <p:nvPr/>
          </p:nvSpPr>
          <p:spPr>
            <a:xfrm>
              <a:off x="261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14"/>
            <p:cNvSpPr/>
            <p:nvPr/>
          </p:nvSpPr>
          <p:spPr>
            <a:xfrm>
              <a:off x="271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14"/>
            <p:cNvSpPr/>
            <p:nvPr/>
          </p:nvSpPr>
          <p:spPr>
            <a:xfrm>
              <a:off x="281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14"/>
            <p:cNvSpPr/>
            <p:nvPr/>
          </p:nvSpPr>
          <p:spPr>
            <a:xfrm>
              <a:off x="292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14"/>
            <p:cNvSpPr/>
            <p:nvPr/>
          </p:nvSpPr>
          <p:spPr>
            <a:xfrm>
              <a:off x="302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14"/>
            <p:cNvSpPr/>
            <p:nvPr/>
          </p:nvSpPr>
          <p:spPr>
            <a:xfrm>
              <a:off x="312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14"/>
            <p:cNvSpPr/>
            <p:nvPr/>
          </p:nvSpPr>
          <p:spPr>
            <a:xfrm>
              <a:off x="322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14"/>
            <p:cNvSpPr/>
            <p:nvPr/>
          </p:nvSpPr>
          <p:spPr>
            <a:xfrm>
              <a:off x="33266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14"/>
            <p:cNvSpPr/>
            <p:nvPr/>
          </p:nvSpPr>
          <p:spPr>
            <a:xfrm>
              <a:off x="342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14"/>
            <p:cNvSpPr/>
            <p:nvPr/>
          </p:nvSpPr>
          <p:spPr>
            <a:xfrm>
              <a:off x="352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14"/>
            <p:cNvSpPr/>
            <p:nvPr/>
          </p:nvSpPr>
          <p:spPr>
            <a:xfrm>
              <a:off x="363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14"/>
            <p:cNvSpPr/>
            <p:nvPr/>
          </p:nvSpPr>
          <p:spPr>
            <a:xfrm>
              <a:off x="373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14"/>
            <p:cNvSpPr/>
            <p:nvPr/>
          </p:nvSpPr>
          <p:spPr>
            <a:xfrm>
              <a:off x="3834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14"/>
            <p:cNvSpPr/>
            <p:nvPr/>
          </p:nvSpPr>
          <p:spPr>
            <a:xfrm>
              <a:off x="393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14"/>
            <p:cNvSpPr/>
            <p:nvPr/>
          </p:nvSpPr>
          <p:spPr>
            <a:xfrm>
              <a:off x="403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14"/>
            <p:cNvSpPr/>
            <p:nvPr/>
          </p:nvSpPr>
          <p:spPr>
            <a:xfrm>
              <a:off x="413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14"/>
            <p:cNvSpPr/>
            <p:nvPr/>
          </p:nvSpPr>
          <p:spPr>
            <a:xfrm>
              <a:off x="42407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14"/>
            <p:cNvSpPr/>
            <p:nvPr/>
          </p:nvSpPr>
          <p:spPr>
            <a:xfrm>
              <a:off x="434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14"/>
            <p:cNvSpPr/>
            <p:nvPr/>
          </p:nvSpPr>
          <p:spPr>
            <a:xfrm>
              <a:off x="444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14"/>
            <p:cNvSpPr/>
            <p:nvPr/>
          </p:nvSpPr>
          <p:spPr>
            <a:xfrm>
              <a:off x="45455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14"/>
            <p:cNvSpPr/>
            <p:nvPr/>
          </p:nvSpPr>
          <p:spPr>
            <a:xfrm>
              <a:off x="464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14"/>
            <p:cNvSpPr/>
            <p:nvPr/>
          </p:nvSpPr>
          <p:spPr>
            <a:xfrm>
              <a:off x="474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14"/>
            <p:cNvSpPr/>
            <p:nvPr/>
          </p:nvSpPr>
          <p:spPr>
            <a:xfrm>
              <a:off x="485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14"/>
            <p:cNvSpPr/>
            <p:nvPr/>
          </p:nvSpPr>
          <p:spPr>
            <a:xfrm>
              <a:off x="495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14"/>
            <p:cNvSpPr/>
            <p:nvPr/>
          </p:nvSpPr>
          <p:spPr>
            <a:xfrm>
              <a:off x="505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14"/>
            <p:cNvSpPr/>
            <p:nvPr/>
          </p:nvSpPr>
          <p:spPr>
            <a:xfrm>
              <a:off x="515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14"/>
            <p:cNvSpPr/>
            <p:nvPr/>
          </p:nvSpPr>
          <p:spPr>
            <a:xfrm>
              <a:off x="52566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14"/>
            <p:cNvSpPr/>
            <p:nvPr/>
          </p:nvSpPr>
          <p:spPr>
            <a:xfrm>
              <a:off x="535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14"/>
            <p:cNvSpPr/>
            <p:nvPr/>
          </p:nvSpPr>
          <p:spPr>
            <a:xfrm>
              <a:off x="545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14"/>
            <p:cNvSpPr/>
            <p:nvPr/>
          </p:nvSpPr>
          <p:spPr>
            <a:xfrm>
              <a:off x="556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14"/>
            <p:cNvSpPr/>
            <p:nvPr/>
          </p:nvSpPr>
          <p:spPr>
            <a:xfrm>
              <a:off x="566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14"/>
            <p:cNvSpPr/>
            <p:nvPr/>
          </p:nvSpPr>
          <p:spPr>
            <a:xfrm>
              <a:off x="57644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14"/>
            <p:cNvSpPr/>
            <p:nvPr/>
          </p:nvSpPr>
          <p:spPr>
            <a:xfrm>
              <a:off x="586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14"/>
            <p:cNvSpPr/>
            <p:nvPr/>
          </p:nvSpPr>
          <p:spPr>
            <a:xfrm>
              <a:off x="596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14"/>
            <p:cNvSpPr/>
            <p:nvPr/>
          </p:nvSpPr>
          <p:spPr>
            <a:xfrm>
              <a:off x="606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14"/>
            <p:cNvSpPr/>
            <p:nvPr/>
          </p:nvSpPr>
          <p:spPr>
            <a:xfrm>
              <a:off x="61710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14"/>
            <p:cNvSpPr/>
            <p:nvPr/>
          </p:nvSpPr>
          <p:spPr>
            <a:xfrm>
              <a:off x="627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14"/>
            <p:cNvSpPr/>
            <p:nvPr/>
          </p:nvSpPr>
          <p:spPr>
            <a:xfrm>
              <a:off x="637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14"/>
            <p:cNvSpPr/>
            <p:nvPr/>
          </p:nvSpPr>
          <p:spPr>
            <a:xfrm>
              <a:off x="64755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14"/>
            <p:cNvSpPr/>
            <p:nvPr/>
          </p:nvSpPr>
          <p:spPr>
            <a:xfrm>
              <a:off x="657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14"/>
            <p:cNvSpPr/>
            <p:nvPr/>
          </p:nvSpPr>
          <p:spPr>
            <a:xfrm>
              <a:off x="667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14"/>
            <p:cNvSpPr/>
            <p:nvPr/>
          </p:nvSpPr>
          <p:spPr>
            <a:xfrm>
              <a:off x="678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14"/>
            <p:cNvSpPr/>
            <p:nvPr/>
          </p:nvSpPr>
          <p:spPr>
            <a:xfrm>
              <a:off x="6881800" y="1666400"/>
              <a:ext cx="52700" cy="52425"/>
            </a:xfrm>
            <a:custGeom>
              <a:rect b="b" l="l" r="r" t="t"/>
              <a:pathLst>
                <a:path extrusionOk="0" h="2097" w="2108">
                  <a:moveTo>
                    <a:pt x="1060" y="1"/>
                  </a:moveTo>
                  <a:cubicBezTo>
                    <a:pt x="477" y="1"/>
                    <a:pt x="1" y="465"/>
                    <a:pt x="1" y="1048"/>
                  </a:cubicBezTo>
                  <a:cubicBezTo>
                    <a:pt x="1"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14"/>
            <p:cNvSpPr/>
            <p:nvPr/>
          </p:nvSpPr>
          <p:spPr>
            <a:xfrm>
              <a:off x="698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14"/>
            <p:cNvSpPr/>
            <p:nvPr/>
          </p:nvSpPr>
          <p:spPr>
            <a:xfrm>
              <a:off x="708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14"/>
            <p:cNvSpPr/>
            <p:nvPr/>
          </p:nvSpPr>
          <p:spPr>
            <a:xfrm>
              <a:off x="7186600" y="1666400"/>
              <a:ext cx="52400" cy="52425"/>
            </a:xfrm>
            <a:custGeom>
              <a:rect b="b" l="l" r="r" t="t"/>
              <a:pathLst>
                <a:path extrusionOk="0" h="2097" w="2096">
                  <a:moveTo>
                    <a:pt x="1048" y="1"/>
                  </a:moveTo>
                  <a:cubicBezTo>
                    <a:pt x="477" y="1"/>
                    <a:pt x="1" y="465"/>
                    <a:pt x="1" y="1048"/>
                  </a:cubicBezTo>
                  <a:cubicBezTo>
                    <a:pt x="1"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14"/>
            <p:cNvSpPr/>
            <p:nvPr/>
          </p:nvSpPr>
          <p:spPr>
            <a:xfrm>
              <a:off x="728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14"/>
            <p:cNvSpPr/>
            <p:nvPr/>
          </p:nvSpPr>
          <p:spPr>
            <a:xfrm>
              <a:off x="27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7" y="1632"/>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14"/>
            <p:cNvSpPr/>
            <p:nvPr/>
          </p:nvSpPr>
          <p:spPr>
            <a:xfrm>
              <a:off x="3807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14"/>
            <p:cNvSpPr/>
            <p:nvPr/>
          </p:nvSpPr>
          <p:spPr>
            <a:xfrm>
              <a:off x="4825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14"/>
            <p:cNvSpPr/>
            <p:nvPr/>
          </p:nvSpPr>
          <p:spPr>
            <a:xfrm>
              <a:off x="58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14"/>
            <p:cNvSpPr/>
            <p:nvPr/>
          </p:nvSpPr>
          <p:spPr>
            <a:xfrm>
              <a:off x="68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14"/>
            <p:cNvSpPr/>
            <p:nvPr/>
          </p:nvSpPr>
          <p:spPr>
            <a:xfrm>
              <a:off x="7873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14"/>
            <p:cNvSpPr/>
            <p:nvPr/>
          </p:nvSpPr>
          <p:spPr>
            <a:xfrm>
              <a:off x="8888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14"/>
            <p:cNvSpPr/>
            <p:nvPr/>
          </p:nvSpPr>
          <p:spPr>
            <a:xfrm>
              <a:off x="99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14"/>
            <p:cNvSpPr/>
            <p:nvPr/>
          </p:nvSpPr>
          <p:spPr>
            <a:xfrm>
              <a:off x="10918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14"/>
            <p:cNvSpPr/>
            <p:nvPr/>
          </p:nvSpPr>
          <p:spPr>
            <a:xfrm>
              <a:off x="11936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14"/>
            <p:cNvSpPr/>
            <p:nvPr/>
          </p:nvSpPr>
          <p:spPr>
            <a:xfrm>
              <a:off x="12951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14"/>
            <p:cNvSpPr/>
            <p:nvPr/>
          </p:nvSpPr>
          <p:spPr>
            <a:xfrm>
              <a:off x="13966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14"/>
            <p:cNvSpPr/>
            <p:nvPr/>
          </p:nvSpPr>
          <p:spPr>
            <a:xfrm>
              <a:off x="1498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14"/>
            <p:cNvSpPr/>
            <p:nvPr/>
          </p:nvSpPr>
          <p:spPr>
            <a:xfrm>
              <a:off x="15999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14"/>
            <p:cNvSpPr/>
            <p:nvPr/>
          </p:nvSpPr>
          <p:spPr>
            <a:xfrm>
              <a:off x="1701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14"/>
            <p:cNvSpPr/>
            <p:nvPr/>
          </p:nvSpPr>
          <p:spPr>
            <a:xfrm>
              <a:off x="18029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14"/>
            <p:cNvSpPr/>
            <p:nvPr/>
          </p:nvSpPr>
          <p:spPr>
            <a:xfrm>
              <a:off x="19044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14"/>
            <p:cNvSpPr/>
            <p:nvPr/>
          </p:nvSpPr>
          <p:spPr>
            <a:xfrm>
              <a:off x="20062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14"/>
            <p:cNvSpPr/>
            <p:nvPr/>
          </p:nvSpPr>
          <p:spPr>
            <a:xfrm>
              <a:off x="210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14"/>
            <p:cNvSpPr/>
            <p:nvPr/>
          </p:nvSpPr>
          <p:spPr>
            <a:xfrm>
              <a:off x="220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14"/>
            <p:cNvSpPr/>
            <p:nvPr/>
          </p:nvSpPr>
          <p:spPr>
            <a:xfrm>
              <a:off x="23110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14"/>
            <p:cNvSpPr/>
            <p:nvPr/>
          </p:nvSpPr>
          <p:spPr>
            <a:xfrm>
              <a:off x="241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14"/>
            <p:cNvSpPr/>
            <p:nvPr/>
          </p:nvSpPr>
          <p:spPr>
            <a:xfrm>
              <a:off x="251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14"/>
            <p:cNvSpPr/>
            <p:nvPr/>
          </p:nvSpPr>
          <p:spPr>
            <a:xfrm>
              <a:off x="261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14"/>
            <p:cNvSpPr/>
            <p:nvPr/>
          </p:nvSpPr>
          <p:spPr>
            <a:xfrm>
              <a:off x="271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14"/>
            <p:cNvSpPr/>
            <p:nvPr/>
          </p:nvSpPr>
          <p:spPr>
            <a:xfrm>
              <a:off x="281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14"/>
            <p:cNvSpPr/>
            <p:nvPr/>
          </p:nvSpPr>
          <p:spPr>
            <a:xfrm>
              <a:off x="292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14"/>
            <p:cNvSpPr/>
            <p:nvPr/>
          </p:nvSpPr>
          <p:spPr>
            <a:xfrm>
              <a:off x="302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14"/>
            <p:cNvSpPr/>
            <p:nvPr/>
          </p:nvSpPr>
          <p:spPr>
            <a:xfrm>
              <a:off x="312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14"/>
            <p:cNvSpPr/>
            <p:nvPr/>
          </p:nvSpPr>
          <p:spPr>
            <a:xfrm>
              <a:off x="322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14"/>
            <p:cNvSpPr/>
            <p:nvPr/>
          </p:nvSpPr>
          <p:spPr>
            <a:xfrm>
              <a:off x="33266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14"/>
            <p:cNvSpPr/>
            <p:nvPr/>
          </p:nvSpPr>
          <p:spPr>
            <a:xfrm>
              <a:off x="342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14"/>
            <p:cNvSpPr/>
            <p:nvPr/>
          </p:nvSpPr>
          <p:spPr>
            <a:xfrm>
              <a:off x="352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14"/>
            <p:cNvSpPr/>
            <p:nvPr/>
          </p:nvSpPr>
          <p:spPr>
            <a:xfrm>
              <a:off x="363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14"/>
            <p:cNvSpPr/>
            <p:nvPr/>
          </p:nvSpPr>
          <p:spPr>
            <a:xfrm>
              <a:off x="373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14"/>
            <p:cNvSpPr/>
            <p:nvPr/>
          </p:nvSpPr>
          <p:spPr>
            <a:xfrm>
              <a:off x="3834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14"/>
            <p:cNvSpPr/>
            <p:nvPr/>
          </p:nvSpPr>
          <p:spPr>
            <a:xfrm>
              <a:off x="393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14"/>
            <p:cNvSpPr/>
            <p:nvPr/>
          </p:nvSpPr>
          <p:spPr>
            <a:xfrm>
              <a:off x="403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14"/>
            <p:cNvSpPr/>
            <p:nvPr/>
          </p:nvSpPr>
          <p:spPr>
            <a:xfrm>
              <a:off x="413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14"/>
            <p:cNvSpPr/>
            <p:nvPr/>
          </p:nvSpPr>
          <p:spPr>
            <a:xfrm>
              <a:off x="42407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14"/>
            <p:cNvSpPr/>
            <p:nvPr/>
          </p:nvSpPr>
          <p:spPr>
            <a:xfrm>
              <a:off x="434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14"/>
            <p:cNvSpPr/>
            <p:nvPr/>
          </p:nvSpPr>
          <p:spPr>
            <a:xfrm>
              <a:off x="444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14"/>
            <p:cNvSpPr/>
            <p:nvPr/>
          </p:nvSpPr>
          <p:spPr>
            <a:xfrm>
              <a:off x="45455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14"/>
            <p:cNvSpPr/>
            <p:nvPr/>
          </p:nvSpPr>
          <p:spPr>
            <a:xfrm>
              <a:off x="464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14"/>
            <p:cNvSpPr/>
            <p:nvPr/>
          </p:nvSpPr>
          <p:spPr>
            <a:xfrm>
              <a:off x="474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14"/>
            <p:cNvSpPr/>
            <p:nvPr/>
          </p:nvSpPr>
          <p:spPr>
            <a:xfrm>
              <a:off x="485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14"/>
            <p:cNvSpPr/>
            <p:nvPr/>
          </p:nvSpPr>
          <p:spPr>
            <a:xfrm>
              <a:off x="495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14"/>
            <p:cNvSpPr/>
            <p:nvPr/>
          </p:nvSpPr>
          <p:spPr>
            <a:xfrm>
              <a:off x="505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14"/>
            <p:cNvSpPr/>
            <p:nvPr/>
          </p:nvSpPr>
          <p:spPr>
            <a:xfrm>
              <a:off x="515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14"/>
            <p:cNvSpPr/>
            <p:nvPr/>
          </p:nvSpPr>
          <p:spPr>
            <a:xfrm>
              <a:off x="52566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14"/>
            <p:cNvSpPr/>
            <p:nvPr/>
          </p:nvSpPr>
          <p:spPr>
            <a:xfrm>
              <a:off x="535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14"/>
            <p:cNvSpPr/>
            <p:nvPr/>
          </p:nvSpPr>
          <p:spPr>
            <a:xfrm>
              <a:off x="545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14"/>
            <p:cNvSpPr/>
            <p:nvPr/>
          </p:nvSpPr>
          <p:spPr>
            <a:xfrm>
              <a:off x="556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14"/>
            <p:cNvSpPr/>
            <p:nvPr/>
          </p:nvSpPr>
          <p:spPr>
            <a:xfrm>
              <a:off x="566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14"/>
            <p:cNvSpPr/>
            <p:nvPr/>
          </p:nvSpPr>
          <p:spPr>
            <a:xfrm>
              <a:off x="57644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14"/>
            <p:cNvSpPr/>
            <p:nvPr/>
          </p:nvSpPr>
          <p:spPr>
            <a:xfrm>
              <a:off x="586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14"/>
            <p:cNvSpPr/>
            <p:nvPr/>
          </p:nvSpPr>
          <p:spPr>
            <a:xfrm>
              <a:off x="596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14"/>
            <p:cNvSpPr/>
            <p:nvPr/>
          </p:nvSpPr>
          <p:spPr>
            <a:xfrm>
              <a:off x="606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14"/>
            <p:cNvSpPr/>
            <p:nvPr/>
          </p:nvSpPr>
          <p:spPr>
            <a:xfrm>
              <a:off x="61710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14"/>
            <p:cNvSpPr/>
            <p:nvPr/>
          </p:nvSpPr>
          <p:spPr>
            <a:xfrm>
              <a:off x="627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14"/>
            <p:cNvSpPr/>
            <p:nvPr/>
          </p:nvSpPr>
          <p:spPr>
            <a:xfrm>
              <a:off x="637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14"/>
            <p:cNvSpPr/>
            <p:nvPr/>
          </p:nvSpPr>
          <p:spPr>
            <a:xfrm>
              <a:off x="64755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14"/>
            <p:cNvSpPr/>
            <p:nvPr/>
          </p:nvSpPr>
          <p:spPr>
            <a:xfrm>
              <a:off x="657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14"/>
            <p:cNvSpPr/>
            <p:nvPr/>
          </p:nvSpPr>
          <p:spPr>
            <a:xfrm>
              <a:off x="667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14"/>
            <p:cNvSpPr/>
            <p:nvPr/>
          </p:nvSpPr>
          <p:spPr>
            <a:xfrm>
              <a:off x="678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14"/>
            <p:cNvSpPr/>
            <p:nvPr/>
          </p:nvSpPr>
          <p:spPr>
            <a:xfrm>
              <a:off x="6881800" y="1821475"/>
              <a:ext cx="52700" cy="52425"/>
            </a:xfrm>
            <a:custGeom>
              <a:rect b="b" l="l" r="r" t="t"/>
              <a:pathLst>
                <a:path extrusionOk="0" h="2097" w="2108">
                  <a:moveTo>
                    <a:pt x="1060" y="1"/>
                  </a:moveTo>
                  <a:cubicBezTo>
                    <a:pt x="477" y="1"/>
                    <a:pt x="1" y="465"/>
                    <a:pt x="1" y="1049"/>
                  </a:cubicBezTo>
                  <a:cubicBezTo>
                    <a:pt x="1"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14"/>
            <p:cNvSpPr/>
            <p:nvPr/>
          </p:nvSpPr>
          <p:spPr>
            <a:xfrm>
              <a:off x="698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14"/>
            <p:cNvSpPr/>
            <p:nvPr/>
          </p:nvSpPr>
          <p:spPr>
            <a:xfrm>
              <a:off x="708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14"/>
            <p:cNvSpPr/>
            <p:nvPr/>
          </p:nvSpPr>
          <p:spPr>
            <a:xfrm>
              <a:off x="7186600" y="1821475"/>
              <a:ext cx="52400" cy="52425"/>
            </a:xfrm>
            <a:custGeom>
              <a:rect b="b" l="l" r="r" t="t"/>
              <a:pathLst>
                <a:path extrusionOk="0" h="2097" w="2096">
                  <a:moveTo>
                    <a:pt x="1048" y="1"/>
                  </a:moveTo>
                  <a:cubicBezTo>
                    <a:pt x="477" y="1"/>
                    <a:pt x="1" y="465"/>
                    <a:pt x="1" y="1049"/>
                  </a:cubicBezTo>
                  <a:cubicBezTo>
                    <a:pt x="1"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14"/>
            <p:cNvSpPr/>
            <p:nvPr/>
          </p:nvSpPr>
          <p:spPr>
            <a:xfrm>
              <a:off x="728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14"/>
            <p:cNvSpPr/>
            <p:nvPr/>
          </p:nvSpPr>
          <p:spPr>
            <a:xfrm>
              <a:off x="27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7" y="1631"/>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14"/>
            <p:cNvSpPr/>
            <p:nvPr/>
          </p:nvSpPr>
          <p:spPr>
            <a:xfrm>
              <a:off x="3807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14"/>
            <p:cNvSpPr/>
            <p:nvPr/>
          </p:nvSpPr>
          <p:spPr>
            <a:xfrm>
              <a:off x="4825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14"/>
            <p:cNvSpPr/>
            <p:nvPr/>
          </p:nvSpPr>
          <p:spPr>
            <a:xfrm>
              <a:off x="58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14"/>
            <p:cNvSpPr/>
            <p:nvPr/>
          </p:nvSpPr>
          <p:spPr>
            <a:xfrm>
              <a:off x="68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14"/>
            <p:cNvSpPr/>
            <p:nvPr/>
          </p:nvSpPr>
          <p:spPr>
            <a:xfrm>
              <a:off x="7873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14"/>
            <p:cNvSpPr/>
            <p:nvPr/>
          </p:nvSpPr>
          <p:spPr>
            <a:xfrm>
              <a:off x="8888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14"/>
            <p:cNvSpPr/>
            <p:nvPr/>
          </p:nvSpPr>
          <p:spPr>
            <a:xfrm>
              <a:off x="99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14"/>
            <p:cNvSpPr/>
            <p:nvPr/>
          </p:nvSpPr>
          <p:spPr>
            <a:xfrm>
              <a:off x="10918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14"/>
            <p:cNvSpPr/>
            <p:nvPr/>
          </p:nvSpPr>
          <p:spPr>
            <a:xfrm>
              <a:off x="11936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14"/>
            <p:cNvSpPr/>
            <p:nvPr/>
          </p:nvSpPr>
          <p:spPr>
            <a:xfrm>
              <a:off x="12951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14"/>
            <p:cNvSpPr/>
            <p:nvPr/>
          </p:nvSpPr>
          <p:spPr>
            <a:xfrm>
              <a:off x="13966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14"/>
            <p:cNvSpPr/>
            <p:nvPr/>
          </p:nvSpPr>
          <p:spPr>
            <a:xfrm>
              <a:off x="1498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14"/>
            <p:cNvSpPr/>
            <p:nvPr/>
          </p:nvSpPr>
          <p:spPr>
            <a:xfrm>
              <a:off x="15999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14"/>
            <p:cNvSpPr/>
            <p:nvPr/>
          </p:nvSpPr>
          <p:spPr>
            <a:xfrm>
              <a:off x="1701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14"/>
            <p:cNvSpPr/>
            <p:nvPr/>
          </p:nvSpPr>
          <p:spPr>
            <a:xfrm>
              <a:off x="18029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14"/>
            <p:cNvSpPr/>
            <p:nvPr/>
          </p:nvSpPr>
          <p:spPr>
            <a:xfrm>
              <a:off x="19044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14"/>
            <p:cNvSpPr/>
            <p:nvPr/>
          </p:nvSpPr>
          <p:spPr>
            <a:xfrm>
              <a:off x="20062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14"/>
            <p:cNvSpPr/>
            <p:nvPr/>
          </p:nvSpPr>
          <p:spPr>
            <a:xfrm>
              <a:off x="210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14"/>
            <p:cNvSpPr/>
            <p:nvPr/>
          </p:nvSpPr>
          <p:spPr>
            <a:xfrm>
              <a:off x="220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14"/>
            <p:cNvSpPr/>
            <p:nvPr/>
          </p:nvSpPr>
          <p:spPr>
            <a:xfrm>
              <a:off x="23110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14"/>
            <p:cNvSpPr/>
            <p:nvPr/>
          </p:nvSpPr>
          <p:spPr>
            <a:xfrm>
              <a:off x="241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14"/>
            <p:cNvSpPr/>
            <p:nvPr/>
          </p:nvSpPr>
          <p:spPr>
            <a:xfrm>
              <a:off x="251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14"/>
            <p:cNvSpPr/>
            <p:nvPr/>
          </p:nvSpPr>
          <p:spPr>
            <a:xfrm>
              <a:off x="261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14"/>
            <p:cNvSpPr/>
            <p:nvPr/>
          </p:nvSpPr>
          <p:spPr>
            <a:xfrm>
              <a:off x="271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14"/>
            <p:cNvSpPr/>
            <p:nvPr/>
          </p:nvSpPr>
          <p:spPr>
            <a:xfrm>
              <a:off x="281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14"/>
            <p:cNvSpPr/>
            <p:nvPr/>
          </p:nvSpPr>
          <p:spPr>
            <a:xfrm>
              <a:off x="292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14"/>
            <p:cNvSpPr/>
            <p:nvPr/>
          </p:nvSpPr>
          <p:spPr>
            <a:xfrm>
              <a:off x="302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14"/>
            <p:cNvSpPr/>
            <p:nvPr/>
          </p:nvSpPr>
          <p:spPr>
            <a:xfrm>
              <a:off x="312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14"/>
            <p:cNvSpPr/>
            <p:nvPr/>
          </p:nvSpPr>
          <p:spPr>
            <a:xfrm>
              <a:off x="322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14"/>
            <p:cNvSpPr/>
            <p:nvPr/>
          </p:nvSpPr>
          <p:spPr>
            <a:xfrm>
              <a:off x="33266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14"/>
            <p:cNvSpPr/>
            <p:nvPr/>
          </p:nvSpPr>
          <p:spPr>
            <a:xfrm>
              <a:off x="342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14"/>
            <p:cNvSpPr/>
            <p:nvPr/>
          </p:nvSpPr>
          <p:spPr>
            <a:xfrm>
              <a:off x="352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14"/>
            <p:cNvSpPr/>
            <p:nvPr/>
          </p:nvSpPr>
          <p:spPr>
            <a:xfrm>
              <a:off x="363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14"/>
            <p:cNvSpPr/>
            <p:nvPr/>
          </p:nvSpPr>
          <p:spPr>
            <a:xfrm>
              <a:off x="373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14"/>
            <p:cNvSpPr/>
            <p:nvPr/>
          </p:nvSpPr>
          <p:spPr>
            <a:xfrm>
              <a:off x="3834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14"/>
            <p:cNvSpPr/>
            <p:nvPr/>
          </p:nvSpPr>
          <p:spPr>
            <a:xfrm>
              <a:off x="393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14"/>
            <p:cNvSpPr/>
            <p:nvPr/>
          </p:nvSpPr>
          <p:spPr>
            <a:xfrm>
              <a:off x="403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14"/>
            <p:cNvSpPr/>
            <p:nvPr/>
          </p:nvSpPr>
          <p:spPr>
            <a:xfrm>
              <a:off x="413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14"/>
            <p:cNvSpPr/>
            <p:nvPr/>
          </p:nvSpPr>
          <p:spPr>
            <a:xfrm>
              <a:off x="42407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14"/>
            <p:cNvSpPr/>
            <p:nvPr/>
          </p:nvSpPr>
          <p:spPr>
            <a:xfrm>
              <a:off x="434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14"/>
            <p:cNvSpPr/>
            <p:nvPr/>
          </p:nvSpPr>
          <p:spPr>
            <a:xfrm>
              <a:off x="444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14"/>
            <p:cNvSpPr/>
            <p:nvPr/>
          </p:nvSpPr>
          <p:spPr>
            <a:xfrm>
              <a:off x="45455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14"/>
            <p:cNvSpPr/>
            <p:nvPr/>
          </p:nvSpPr>
          <p:spPr>
            <a:xfrm>
              <a:off x="464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14"/>
            <p:cNvSpPr/>
            <p:nvPr/>
          </p:nvSpPr>
          <p:spPr>
            <a:xfrm>
              <a:off x="474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14"/>
            <p:cNvSpPr/>
            <p:nvPr/>
          </p:nvSpPr>
          <p:spPr>
            <a:xfrm>
              <a:off x="485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14"/>
            <p:cNvSpPr/>
            <p:nvPr/>
          </p:nvSpPr>
          <p:spPr>
            <a:xfrm>
              <a:off x="495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14"/>
            <p:cNvSpPr/>
            <p:nvPr/>
          </p:nvSpPr>
          <p:spPr>
            <a:xfrm>
              <a:off x="505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14"/>
            <p:cNvSpPr/>
            <p:nvPr/>
          </p:nvSpPr>
          <p:spPr>
            <a:xfrm>
              <a:off x="515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14"/>
            <p:cNvSpPr/>
            <p:nvPr/>
          </p:nvSpPr>
          <p:spPr>
            <a:xfrm>
              <a:off x="52566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14"/>
            <p:cNvSpPr/>
            <p:nvPr/>
          </p:nvSpPr>
          <p:spPr>
            <a:xfrm>
              <a:off x="535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14"/>
            <p:cNvSpPr/>
            <p:nvPr/>
          </p:nvSpPr>
          <p:spPr>
            <a:xfrm>
              <a:off x="545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14"/>
            <p:cNvSpPr/>
            <p:nvPr/>
          </p:nvSpPr>
          <p:spPr>
            <a:xfrm>
              <a:off x="556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14"/>
            <p:cNvSpPr/>
            <p:nvPr/>
          </p:nvSpPr>
          <p:spPr>
            <a:xfrm>
              <a:off x="566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14"/>
            <p:cNvSpPr/>
            <p:nvPr/>
          </p:nvSpPr>
          <p:spPr>
            <a:xfrm>
              <a:off x="57644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14"/>
            <p:cNvSpPr/>
            <p:nvPr/>
          </p:nvSpPr>
          <p:spPr>
            <a:xfrm>
              <a:off x="586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14"/>
            <p:cNvSpPr/>
            <p:nvPr/>
          </p:nvSpPr>
          <p:spPr>
            <a:xfrm>
              <a:off x="596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14"/>
            <p:cNvSpPr/>
            <p:nvPr/>
          </p:nvSpPr>
          <p:spPr>
            <a:xfrm>
              <a:off x="606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14"/>
            <p:cNvSpPr/>
            <p:nvPr/>
          </p:nvSpPr>
          <p:spPr>
            <a:xfrm>
              <a:off x="61710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14"/>
            <p:cNvSpPr/>
            <p:nvPr/>
          </p:nvSpPr>
          <p:spPr>
            <a:xfrm>
              <a:off x="627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14"/>
            <p:cNvSpPr/>
            <p:nvPr/>
          </p:nvSpPr>
          <p:spPr>
            <a:xfrm>
              <a:off x="637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14"/>
            <p:cNvSpPr/>
            <p:nvPr/>
          </p:nvSpPr>
          <p:spPr>
            <a:xfrm>
              <a:off x="64755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14"/>
            <p:cNvSpPr/>
            <p:nvPr/>
          </p:nvSpPr>
          <p:spPr>
            <a:xfrm>
              <a:off x="657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14"/>
            <p:cNvSpPr/>
            <p:nvPr/>
          </p:nvSpPr>
          <p:spPr>
            <a:xfrm>
              <a:off x="667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14"/>
            <p:cNvSpPr/>
            <p:nvPr/>
          </p:nvSpPr>
          <p:spPr>
            <a:xfrm>
              <a:off x="678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14"/>
            <p:cNvSpPr/>
            <p:nvPr/>
          </p:nvSpPr>
          <p:spPr>
            <a:xfrm>
              <a:off x="6881800" y="1976575"/>
              <a:ext cx="52700" cy="52400"/>
            </a:xfrm>
            <a:custGeom>
              <a:rect b="b" l="l" r="r" t="t"/>
              <a:pathLst>
                <a:path extrusionOk="0" h="2096" w="2108">
                  <a:moveTo>
                    <a:pt x="1060" y="0"/>
                  </a:moveTo>
                  <a:cubicBezTo>
                    <a:pt x="477" y="0"/>
                    <a:pt x="1" y="464"/>
                    <a:pt x="1" y="1048"/>
                  </a:cubicBezTo>
                  <a:cubicBezTo>
                    <a:pt x="1"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14"/>
            <p:cNvSpPr/>
            <p:nvPr/>
          </p:nvSpPr>
          <p:spPr>
            <a:xfrm>
              <a:off x="698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14"/>
            <p:cNvSpPr/>
            <p:nvPr/>
          </p:nvSpPr>
          <p:spPr>
            <a:xfrm>
              <a:off x="708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14"/>
            <p:cNvSpPr/>
            <p:nvPr/>
          </p:nvSpPr>
          <p:spPr>
            <a:xfrm>
              <a:off x="7186600" y="1976575"/>
              <a:ext cx="52400" cy="52400"/>
            </a:xfrm>
            <a:custGeom>
              <a:rect b="b" l="l" r="r" t="t"/>
              <a:pathLst>
                <a:path extrusionOk="0" h="2096" w="2096">
                  <a:moveTo>
                    <a:pt x="1048" y="0"/>
                  </a:moveTo>
                  <a:cubicBezTo>
                    <a:pt x="477" y="0"/>
                    <a:pt x="1" y="464"/>
                    <a:pt x="1" y="1048"/>
                  </a:cubicBezTo>
                  <a:cubicBezTo>
                    <a:pt x="1"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14"/>
            <p:cNvSpPr/>
            <p:nvPr/>
          </p:nvSpPr>
          <p:spPr>
            <a:xfrm>
              <a:off x="728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14"/>
            <p:cNvSpPr/>
            <p:nvPr/>
          </p:nvSpPr>
          <p:spPr>
            <a:xfrm>
              <a:off x="27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14"/>
            <p:cNvSpPr/>
            <p:nvPr/>
          </p:nvSpPr>
          <p:spPr>
            <a:xfrm>
              <a:off x="3807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14"/>
            <p:cNvSpPr/>
            <p:nvPr/>
          </p:nvSpPr>
          <p:spPr>
            <a:xfrm>
              <a:off x="4825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14"/>
            <p:cNvSpPr/>
            <p:nvPr/>
          </p:nvSpPr>
          <p:spPr>
            <a:xfrm>
              <a:off x="58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14"/>
            <p:cNvSpPr/>
            <p:nvPr/>
          </p:nvSpPr>
          <p:spPr>
            <a:xfrm>
              <a:off x="68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14"/>
            <p:cNvSpPr/>
            <p:nvPr/>
          </p:nvSpPr>
          <p:spPr>
            <a:xfrm>
              <a:off x="7873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14"/>
            <p:cNvSpPr/>
            <p:nvPr/>
          </p:nvSpPr>
          <p:spPr>
            <a:xfrm>
              <a:off x="8888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14"/>
            <p:cNvSpPr/>
            <p:nvPr/>
          </p:nvSpPr>
          <p:spPr>
            <a:xfrm>
              <a:off x="99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14"/>
            <p:cNvSpPr/>
            <p:nvPr/>
          </p:nvSpPr>
          <p:spPr>
            <a:xfrm>
              <a:off x="10918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14"/>
            <p:cNvSpPr/>
            <p:nvPr/>
          </p:nvSpPr>
          <p:spPr>
            <a:xfrm>
              <a:off x="11936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14"/>
            <p:cNvSpPr/>
            <p:nvPr/>
          </p:nvSpPr>
          <p:spPr>
            <a:xfrm>
              <a:off x="12951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14"/>
            <p:cNvSpPr/>
            <p:nvPr/>
          </p:nvSpPr>
          <p:spPr>
            <a:xfrm>
              <a:off x="13966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14"/>
            <p:cNvSpPr/>
            <p:nvPr/>
          </p:nvSpPr>
          <p:spPr>
            <a:xfrm>
              <a:off x="1498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14"/>
            <p:cNvSpPr/>
            <p:nvPr/>
          </p:nvSpPr>
          <p:spPr>
            <a:xfrm>
              <a:off x="15999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14"/>
            <p:cNvSpPr/>
            <p:nvPr/>
          </p:nvSpPr>
          <p:spPr>
            <a:xfrm>
              <a:off x="1701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14"/>
            <p:cNvSpPr/>
            <p:nvPr/>
          </p:nvSpPr>
          <p:spPr>
            <a:xfrm>
              <a:off x="18029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14"/>
            <p:cNvSpPr/>
            <p:nvPr/>
          </p:nvSpPr>
          <p:spPr>
            <a:xfrm>
              <a:off x="19044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14"/>
            <p:cNvSpPr/>
            <p:nvPr/>
          </p:nvSpPr>
          <p:spPr>
            <a:xfrm>
              <a:off x="20062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14"/>
            <p:cNvSpPr/>
            <p:nvPr/>
          </p:nvSpPr>
          <p:spPr>
            <a:xfrm>
              <a:off x="210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14"/>
            <p:cNvSpPr/>
            <p:nvPr/>
          </p:nvSpPr>
          <p:spPr>
            <a:xfrm>
              <a:off x="220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14"/>
            <p:cNvSpPr/>
            <p:nvPr/>
          </p:nvSpPr>
          <p:spPr>
            <a:xfrm>
              <a:off x="23110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14"/>
            <p:cNvSpPr/>
            <p:nvPr/>
          </p:nvSpPr>
          <p:spPr>
            <a:xfrm>
              <a:off x="241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14"/>
            <p:cNvSpPr/>
            <p:nvPr/>
          </p:nvSpPr>
          <p:spPr>
            <a:xfrm>
              <a:off x="251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14"/>
            <p:cNvSpPr/>
            <p:nvPr/>
          </p:nvSpPr>
          <p:spPr>
            <a:xfrm>
              <a:off x="261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14"/>
            <p:cNvSpPr/>
            <p:nvPr/>
          </p:nvSpPr>
          <p:spPr>
            <a:xfrm>
              <a:off x="271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14"/>
            <p:cNvSpPr/>
            <p:nvPr/>
          </p:nvSpPr>
          <p:spPr>
            <a:xfrm>
              <a:off x="281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14"/>
            <p:cNvSpPr/>
            <p:nvPr/>
          </p:nvSpPr>
          <p:spPr>
            <a:xfrm>
              <a:off x="292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14"/>
            <p:cNvSpPr/>
            <p:nvPr/>
          </p:nvSpPr>
          <p:spPr>
            <a:xfrm>
              <a:off x="302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14"/>
            <p:cNvSpPr/>
            <p:nvPr/>
          </p:nvSpPr>
          <p:spPr>
            <a:xfrm>
              <a:off x="312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14"/>
            <p:cNvSpPr/>
            <p:nvPr/>
          </p:nvSpPr>
          <p:spPr>
            <a:xfrm>
              <a:off x="322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2" name="Google Shape;19052;p14"/>
            <p:cNvSpPr/>
            <p:nvPr/>
          </p:nvSpPr>
          <p:spPr>
            <a:xfrm>
              <a:off x="33266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3" name="Google Shape;19053;p14"/>
            <p:cNvSpPr/>
            <p:nvPr/>
          </p:nvSpPr>
          <p:spPr>
            <a:xfrm>
              <a:off x="342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14"/>
            <p:cNvSpPr/>
            <p:nvPr/>
          </p:nvSpPr>
          <p:spPr>
            <a:xfrm>
              <a:off x="352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14"/>
            <p:cNvSpPr/>
            <p:nvPr/>
          </p:nvSpPr>
          <p:spPr>
            <a:xfrm>
              <a:off x="363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14"/>
            <p:cNvSpPr/>
            <p:nvPr/>
          </p:nvSpPr>
          <p:spPr>
            <a:xfrm>
              <a:off x="373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14"/>
            <p:cNvSpPr/>
            <p:nvPr/>
          </p:nvSpPr>
          <p:spPr>
            <a:xfrm>
              <a:off x="3834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14"/>
            <p:cNvSpPr/>
            <p:nvPr/>
          </p:nvSpPr>
          <p:spPr>
            <a:xfrm>
              <a:off x="393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14"/>
            <p:cNvSpPr/>
            <p:nvPr/>
          </p:nvSpPr>
          <p:spPr>
            <a:xfrm>
              <a:off x="403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14"/>
            <p:cNvSpPr/>
            <p:nvPr/>
          </p:nvSpPr>
          <p:spPr>
            <a:xfrm>
              <a:off x="413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14"/>
            <p:cNvSpPr/>
            <p:nvPr/>
          </p:nvSpPr>
          <p:spPr>
            <a:xfrm>
              <a:off x="42407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14"/>
            <p:cNvSpPr/>
            <p:nvPr/>
          </p:nvSpPr>
          <p:spPr>
            <a:xfrm>
              <a:off x="434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14"/>
            <p:cNvSpPr/>
            <p:nvPr/>
          </p:nvSpPr>
          <p:spPr>
            <a:xfrm>
              <a:off x="444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14"/>
            <p:cNvSpPr/>
            <p:nvPr/>
          </p:nvSpPr>
          <p:spPr>
            <a:xfrm>
              <a:off x="45455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14"/>
            <p:cNvSpPr/>
            <p:nvPr/>
          </p:nvSpPr>
          <p:spPr>
            <a:xfrm>
              <a:off x="464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14"/>
            <p:cNvSpPr/>
            <p:nvPr/>
          </p:nvSpPr>
          <p:spPr>
            <a:xfrm>
              <a:off x="474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14"/>
            <p:cNvSpPr/>
            <p:nvPr/>
          </p:nvSpPr>
          <p:spPr>
            <a:xfrm>
              <a:off x="485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14"/>
            <p:cNvSpPr/>
            <p:nvPr/>
          </p:nvSpPr>
          <p:spPr>
            <a:xfrm>
              <a:off x="495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14"/>
            <p:cNvSpPr/>
            <p:nvPr/>
          </p:nvSpPr>
          <p:spPr>
            <a:xfrm>
              <a:off x="505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14"/>
            <p:cNvSpPr/>
            <p:nvPr/>
          </p:nvSpPr>
          <p:spPr>
            <a:xfrm>
              <a:off x="515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14"/>
            <p:cNvSpPr/>
            <p:nvPr/>
          </p:nvSpPr>
          <p:spPr>
            <a:xfrm>
              <a:off x="52566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14"/>
            <p:cNvSpPr/>
            <p:nvPr/>
          </p:nvSpPr>
          <p:spPr>
            <a:xfrm>
              <a:off x="535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14"/>
            <p:cNvSpPr/>
            <p:nvPr/>
          </p:nvSpPr>
          <p:spPr>
            <a:xfrm>
              <a:off x="545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14"/>
            <p:cNvSpPr/>
            <p:nvPr/>
          </p:nvSpPr>
          <p:spPr>
            <a:xfrm>
              <a:off x="556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14"/>
            <p:cNvSpPr/>
            <p:nvPr/>
          </p:nvSpPr>
          <p:spPr>
            <a:xfrm>
              <a:off x="566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14"/>
            <p:cNvSpPr/>
            <p:nvPr/>
          </p:nvSpPr>
          <p:spPr>
            <a:xfrm>
              <a:off x="57644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14"/>
            <p:cNvSpPr/>
            <p:nvPr/>
          </p:nvSpPr>
          <p:spPr>
            <a:xfrm>
              <a:off x="586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14"/>
            <p:cNvSpPr/>
            <p:nvPr/>
          </p:nvSpPr>
          <p:spPr>
            <a:xfrm>
              <a:off x="596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14"/>
            <p:cNvSpPr/>
            <p:nvPr/>
          </p:nvSpPr>
          <p:spPr>
            <a:xfrm>
              <a:off x="606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14"/>
            <p:cNvSpPr/>
            <p:nvPr/>
          </p:nvSpPr>
          <p:spPr>
            <a:xfrm>
              <a:off x="61710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14"/>
            <p:cNvSpPr/>
            <p:nvPr/>
          </p:nvSpPr>
          <p:spPr>
            <a:xfrm>
              <a:off x="627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14"/>
            <p:cNvSpPr/>
            <p:nvPr/>
          </p:nvSpPr>
          <p:spPr>
            <a:xfrm>
              <a:off x="637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14"/>
            <p:cNvSpPr/>
            <p:nvPr/>
          </p:nvSpPr>
          <p:spPr>
            <a:xfrm>
              <a:off x="64755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14"/>
            <p:cNvSpPr/>
            <p:nvPr/>
          </p:nvSpPr>
          <p:spPr>
            <a:xfrm>
              <a:off x="657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14"/>
            <p:cNvSpPr/>
            <p:nvPr/>
          </p:nvSpPr>
          <p:spPr>
            <a:xfrm>
              <a:off x="667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14"/>
            <p:cNvSpPr/>
            <p:nvPr/>
          </p:nvSpPr>
          <p:spPr>
            <a:xfrm>
              <a:off x="678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14"/>
            <p:cNvSpPr/>
            <p:nvPr/>
          </p:nvSpPr>
          <p:spPr>
            <a:xfrm>
              <a:off x="6881800" y="2131650"/>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14"/>
            <p:cNvSpPr/>
            <p:nvPr/>
          </p:nvSpPr>
          <p:spPr>
            <a:xfrm>
              <a:off x="698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14"/>
            <p:cNvSpPr/>
            <p:nvPr/>
          </p:nvSpPr>
          <p:spPr>
            <a:xfrm>
              <a:off x="708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14"/>
            <p:cNvSpPr/>
            <p:nvPr/>
          </p:nvSpPr>
          <p:spPr>
            <a:xfrm>
              <a:off x="7186600" y="2131650"/>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14"/>
            <p:cNvSpPr/>
            <p:nvPr/>
          </p:nvSpPr>
          <p:spPr>
            <a:xfrm>
              <a:off x="728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14"/>
            <p:cNvSpPr/>
            <p:nvPr/>
          </p:nvSpPr>
          <p:spPr>
            <a:xfrm>
              <a:off x="27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14"/>
            <p:cNvSpPr/>
            <p:nvPr/>
          </p:nvSpPr>
          <p:spPr>
            <a:xfrm>
              <a:off x="3807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14"/>
            <p:cNvSpPr/>
            <p:nvPr/>
          </p:nvSpPr>
          <p:spPr>
            <a:xfrm>
              <a:off x="4825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14"/>
            <p:cNvSpPr/>
            <p:nvPr/>
          </p:nvSpPr>
          <p:spPr>
            <a:xfrm>
              <a:off x="58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14"/>
            <p:cNvSpPr/>
            <p:nvPr/>
          </p:nvSpPr>
          <p:spPr>
            <a:xfrm>
              <a:off x="68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14"/>
            <p:cNvSpPr/>
            <p:nvPr/>
          </p:nvSpPr>
          <p:spPr>
            <a:xfrm>
              <a:off x="7873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14"/>
            <p:cNvSpPr/>
            <p:nvPr/>
          </p:nvSpPr>
          <p:spPr>
            <a:xfrm>
              <a:off x="8888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14"/>
            <p:cNvSpPr/>
            <p:nvPr/>
          </p:nvSpPr>
          <p:spPr>
            <a:xfrm>
              <a:off x="99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14"/>
            <p:cNvSpPr/>
            <p:nvPr/>
          </p:nvSpPr>
          <p:spPr>
            <a:xfrm>
              <a:off x="10918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14"/>
            <p:cNvSpPr/>
            <p:nvPr/>
          </p:nvSpPr>
          <p:spPr>
            <a:xfrm>
              <a:off x="11936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14"/>
            <p:cNvSpPr/>
            <p:nvPr/>
          </p:nvSpPr>
          <p:spPr>
            <a:xfrm>
              <a:off x="12951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14"/>
            <p:cNvSpPr/>
            <p:nvPr/>
          </p:nvSpPr>
          <p:spPr>
            <a:xfrm>
              <a:off x="13966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14"/>
            <p:cNvSpPr/>
            <p:nvPr/>
          </p:nvSpPr>
          <p:spPr>
            <a:xfrm>
              <a:off x="1498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14"/>
            <p:cNvSpPr/>
            <p:nvPr/>
          </p:nvSpPr>
          <p:spPr>
            <a:xfrm>
              <a:off x="15999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14"/>
            <p:cNvSpPr/>
            <p:nvPr/>
          </p:nvSpPr>
          <p:spPr>
            <a:xfrm>
              <a:off x="1701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14"/>
            <p:cNvSpPr/>
            <p:nvPr/>
          </p:nvSpPr>
          <p:spPr>
            <a:xfrm>
              <a:off x="18029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14"/>
            <p:cNvSpPr/>
            <p:nvPr/>
          </p:nvSpPr>
          <p:spPr>
            <a:xfrm>
              <a:off x="19044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14"/>
            <p:cNvSpPr/>
            <p:nvPr/>
          </p:nvSpPr>
          <p:spPr>
            <a:xfrm>
              <a:off x="20062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14"/>
            <p:cNvSpPr/>
            <p:nvPr/>
          </p:nvSpPr>
          <p:spPr>
            <a:xfrm>
              <a:off x="210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14"/>
            <p:cNvSpPr/>
            <p:nvPr/>
          </p:nvSpPr>
          <p:spPr>
            <a:xfrm>
              <a:off x="220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14"/>
            <p:cNvSpPr/>
            <p:nvPr/>
          </p:nvSpPr>
          <p:spPr>
            <a:xfrm>
              <a:off x="23110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14"/>
            <p:cNvSpPr/>
            <p:nvPr/>
          </p:nvSpPr>
          <p:spPr>
            <a:xfrm>
              <a:off x="241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14"/>
            <p:cNvSpPr/>
            <p:nvPr/>
          </p:nvSpPr>
          <p:spPr>
            <a:xfrm>
              <a:off x="251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14"/>
            <p:cNvSpPr/>
            <p:nvPr/>
          </p:nvSpPr>
          <p:spPr>
            <a:xfrm>
              <a:off x="261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14"/>
            <p:cNvSpPr/>
            <p:nvPr/>
          </p:nvSpPr>
          <p:spPr>
            <a:xfrm>
              <a:off x="271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14"/>
            <p:cNvSpPr/>
            <p:nvPr/>
          </p:nvSpPr>
          <p:spPr>
            <a:xfrm>
              <a:off x="281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14"/>
            <p:cNvSpPr/>
            <p:nvPr/>
          </p:nvSpPr>
          <p:spPr>
            <a:xfrm>
              <a:off x="292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14"/>
            <p:cNvSpPr/>
            <p:nvPr/>
          </p:nvSpPr>
          <p:spPr>
            <a:xfrm>
              <a:off x="302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14"/>
            <p:cNvSpPr/>
            <p:nvPr/>
          </p:nvSpPr>
          <p:spPr>
            <a:xfrm>
              <a:off x="312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14"/>
            <p:cNvSpPr/>
            <p:nvPr/>
          </p:nvSpPr>
          <p:spPr>
            <a:xfrm>
              <a:off x="322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14"/>
            <p:cNvSpPr/>
            <p:nvPr/>
          </p:nvSpPr>
          <p:spPr>
            <a:xfrm>
              <a:off x="33266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14"/>
            <p:cNvSpPr/>
            <p:nvPr/>
          </p:nvSpPr>
          <p:spPr>
            <a:xfrm>
              <a:off x="342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14"/>
            <p:cNvSpPr/>
            <p:nvPr/>
          </p:nvSpPr>
          <p:spPr>
            <a:xfrm>
              <a:off x="352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14"/>
            <p:cNvSpPr/>
            <p:nvPr/>
          </p:nvSpPr>
          <p:spPr>
            <a:xfrm>
              <a:off x="363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14"/>
            <p:cNvSpPr/>
            <p:nvPr/>
          </p:nvSpPr>
          <p:spPr>
            <a:xfrm>
              <a:off x="373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7" name="Google Shape;19127;p14"/>
            <p:cNvSpPr/>
            <p:nvPr/>
          </p:nvSpPr>
          <p:spPr>
            <a:xfrm>
              <a:off x="3834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14"/>
            <p:cNvSpPr/>
            <p:nvPr/>
          </p:nvSpPr>
          <p:spPr>
            <a:xfrm>
              <a:off x="393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14"/>
            <p:cNvSpPr/>
            <p:nvPr/>
          </p:nvSpPr>
          <p:spPr>
            <a:xfrm>
              <a:off x="403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14"/>
            <p:cNvSpPr/>
            <p:nvPr/>
          </p:nvSpPr>
          <p:spPr>
            <a:xfrm>
              <a:off x="413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14"/>
            <p:cNvSpPr/>
            <p:nvPr/>
          </p:nvSpPr>
          <p:spPr>
            <a:xfrm>
              <a:off x="42407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14"/>
            <p:cNvSpPr/>
            <p:nvPr/>
          </p:nvSpPr>
          <p:spPr>
            <a:xfrm>
              <a:off x="434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14"/>
            <p:cNvSpPr/>
            <p:nvPr/>
          </p:nvSpPr>
          <p:spPr>
            <a:xfrm>
              <a:off x="444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14"/>
            <p:cNvSpPr/>
            <p:nvPr/>
          </p:nvSpPr>
          <p:spPr>
            <a:xfrm>
              <a:off x="45455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14"/>
            <p:cNvSpPr/>
            <p:nvPr/>
          </p:nvSpPr>
          <p:spPr>
            <a:xfrm>
              <a:off x="464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14"/>
            <p:cNvSpPr/>
            <p:nvPr/>
          </p:nvSpPr>
          <p:spPr>
            <a:xfrm>
              <a:off x="474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14"/>
            <p:cNvSpPr/>
            <p:nvPr/>
          </p:nvSpPr>
          <p:spPr>
            <a:xfrm>
              <a:off x="485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14"/>
            <p:cNvSpPr/>
            <p:nvPr/>
          </p:nvSpPr>
          <p:spPr>
            <a:xfrm>
              <a:off x="495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14"/>
            <p:cNvSpPr/>
            <p:nvPr/>
          </p:nvSpPr>
          <p:spPr>
            <a:xfrm>
              <a:off x="505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14"/>
            <p:cNvSpPr/>
            <p:nvPr/>
          </p:nvSpPr>
          <p:spPr>
            <a:xfrm>
              <a:off x="515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14"/>
            <p:cNvSpPr/>
            <p:nvPr/>
          </p:nvSpPr>
          <p:spPr>
            <a:xfrm>
              <a:off x="52566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14"/>
            <p:cNvSpPr/>
            <p:nvPr/>
          </p:nvSpPr>
          <p:spPr>
            <a:xfrm>
              <a:off x="535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14"/>
            <p:cNvSpPr/>
            <p:nvPr/>
          </p:nvSpPr>
          <p:spPr>
            <a:xfrm>
              <a:off x="545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14"/>
            <p:cNvSpPr/>
            <p:nvPr/>
          </p:nvSpPr>
          <p:spPr>
            <a:xfrm>
              <a:off x="556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14"/>
            <p:cNvSpPr/>
            <p:nvPr/>
          </p:nvSpPr>
          <p:spPr>
            <a:xfrm>
              <a:off x="566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14"/>
            <p:cNvSpPr/>
            <p:nvPr/>
          </p:nvSpPr>
          <p:spPr>
            <a:xfrm>
              <a:off x="57644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14"/>
            <p:cNvSpPr/>
            <p:nvPr/>
          </p:nvSpPr>
          <p:spPr>
            <a:xfrm>
              <a:off x="586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14"/>
            <p:cNvSpPr/>
            <p:nvPr/>
          </p:nvSpPr>
          <p:spPr>
            <a:xfrm>
              <a:off x="596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14"/>
            <p:cNvSpPr/>
            <p:nvPr/>
          </p:nvSpPr>
          <p:spPr>
            <a:xfrm>
              <a:off x="606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14"/>
            <p:cNvSpPr/>
            <p:nvPr/>
          </p:nvSpPr>
          <p:spPr>
            <a:xfrm>
              <a:off x="61710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14"/>
            <p:cNvSpPr/>
            <p:nvPr/>
          </p:nvSpPr>
          <p:spPr>
            <a:xfrm>
              <a:off x="627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14"/>
            <p:cNvSpPr/>
            <p:nvPr/>
          </p:nvSpPr>
          <p:spPr>
            <a:xfrm>
              <a:off x="637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14"/>
            <p:cNvSpPr/>
            <p:nvPr/>
          </p:nvSpPr>
          <p:spPr>
            <a:xfrm>
              <a:off x="64755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14"/>
            <p:cNvSpPr/>
            <p:nvPr/>
          </p:nvSpPr>
          <p:spPr>
            <a:xfrm>
              <a:off x="657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14"/>
            <p:cNvSpPr/>
            <p:nvPr/>
          </p:nvSpPr>
          <p:spPr>
            <a:xfrm>
              <a:off x="667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14"/>
            <p:cNvSpPr/>
            <p:nvPr/>
          </p:nvSpPr>
          <p:spPr>
            <a:xfrm>
              <a:off x="678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14"/>
            <p:cNvSpPr/>
            <p:nvPr/>
          </p:nvSpPr>
          <p:spPr>
            <a:xfrm>
              <a:off x="6881800" y="228672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14"/>
            <p:cNvSpPr/>
            <p:nvPr/>
          </p:nvSpPr>
          <p:spPr>
            <a:xfrm>
              <a:off x="698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14"/>
            <p:cNvSpPr/>
            <p:nvPr/>
          </p:nvSpPr>
          <p:spPr>
            <a:xfrm>
              <a:off x="708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14"/>
            <p:cNvSpPr/>
            <p:nvPr/>
          </p:nvSpPr>
          <p:spPr>
            <a:xfrm>
              <a:off x="7186600" y="228672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14"/>
            <p:cNvSpPr/>
            <p:nvPr/>
          </p:nvSpPr>
          <p:spPr>
            <a:xfrm>
              <a:off x="728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14"/>
            <p:cNvSpPr/>
            <p:nvPr/>
          </p:nvSpPr>
          <p:spPr>
            <a:xfrm>
              <a:off x="27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14"/>
            <p:cNvSpPr/>
            <p:nvPr/>
          </p:nvSpPr>
          <p:spPr>
            <a:xfrm>
              <a:off x="3807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14"/>
            <p:cNvSpPr/>
            <p:nvPr/>
          </p:nvSpPr>
          <p:spPr>
            <a:xfrm>
              <a:off x="4825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14"/>
            <p:cNvSpPr/>
            <p:nvPr/>
          </p:nvSpPr>
          <p:spPr>
            <a:xfrm>
              <a:off x="58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14"/>
            <p:cNvSpPr/>
            <p:nvPr/>
          </p:nvSpPr>
          <p:spPr>
            <a:xfrm>
              <a:off x="68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14"/>
            <p:cNvSpPr/>
            <p:nvPr/>
          </p:nvSpPr>
          <p:spPr>
            <a:xfrm>
              <a:off x="7873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14"/>
            <p:cNvSpPr/>
            <p:nvPr/>
          </p:nvSpPr>
          <p:spPr>
            <a:xfrm>
              <a:off x="8888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9" name="Google Shape;19169;p14"/>
            <p:cNvSpPr/>
            <p:nvPr/>
          </p:nvSpPr>
          <p:spPr>
            <a:xfrm>
              <a:off x="99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0" name="Google Shape;19170;p14"/>
            <p:cNvSpPr/>
            <p:nvPr/>
          </p:nvSpPr>
          <p:spPr>
            <a:xfrm>
              <a:off x="10918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14"/>
            <p:cNvSpPr/>
            <p:nvPr/>
          </p:nvSpPr>
          <p:spPr>
            <a:xfrm>
              <a:off x="11936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14"/>
            <p:cNvSpPr/>
            <p:nvPr/>
          </p:nvSpPr>
          <p:spPr>
            <a:xfrm>
              <a:off x="12951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14"/>
            <p:cNvSpPr/>
            <p:nvPr/>
          </p:nvSpPr>
          <p:spPr>
            <a:xfrm>
              <a:off x="13966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14"/>
            <p:cNvSpPr/>
            <p:nvPr/>
          </p:nvSpPr>
          <p:spPr>
            <a:xfrm>
              <a:off x="1498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14"/>
            <p:cNvSpPr/>
            <p:nvPr/>
          </p:nvSpPr>
          <p:spPr>
            <a:xfrm>
              <a:off x="15999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14"/>
            <p:cNvSpPr/>
            <p:nvPr/>
          </p:nvSpPr>
          <p:spPr>
            <a:xfrm>
              <a:off x="1701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14"/>
            <p:cNvSpPr/>
            <p:nvPr/>
          </p:nvSpPr>
          <p:spPr>
            <a:xfrm>
              <a:off x="18029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14"/>
            <p:cNvSpPr/>
            <p:nvPr/>
          </p:nvSpPr>
          <p:spPr>
            <a:xfrm>
              <a:off x="19044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14"/>
            <p:cNvSpPr/>
            <p:nvPr/>
          </p:nvSpPr>
          <p:spPr>
            <a:xfrm>
              <a:off x="20062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14"/>
            <p:cNvSpPr/>
            <p:nvPr/>
          </p:nvSpPr>
          <p:spPr>
            <a:xfrm>
              <a:off x="210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14"/>
            <p:cNvSpPr/>
            <p:nvPr/>
          </p:nvSpPr>
          <p:spPr>
            <a:xfrm>
              <a:off x="220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14"/>
            <p:cNvSpPr/>
            <p:nvPr/>
          </p:nvSpPr>
          <p:spPr>
            <a:xfrm>
              <a:off x="23110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14"/>
            <p:cNvSpPr/>
            <p:nvPr/>
          </p:nvSpPr>
          <p:spPr>
            <a:xfrm>
              <a:off x="241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14"/>
            <p:cNvSpPr/>
            <p:nvPr/>
          </p:nvSpPr>
          <p:spPr>
            <a:xfrm>
              <a:off x="251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14"/>
            <p:cNvSpPr/>
            <p:nvPr/>
          </p:nvSpPr>
          <p:spPr>
            <a:xfrm>
              <a:off x="261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14"/>
            <p:cNvSpPr/>
            <p:nvPr/>
          </p:nvSpPr>
          <p:spPr>
            <a:xfrm>
              <a:off x="271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14"/>
            <p:cNvSpPr/>
            <p:nvPr/>
          </p:nvSpPr>
          <p:spPr>
            <a:xfrm>
              <a:off x="281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14"/>
            <p:cNvSpPr/>
            <p:nvPr/>
          </p:nvSpPr>
          <p:spPr>
            <a:xfrm>
              <a:off x="292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14"/>
            <p:cNvSpPr/>
            <p:nvPr/>
          </p:nvSpPr>
          <p:spPr>
            <a:xfrm>
              <a:off x="302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14"/>
            <p:cNvSpPr/>
            <p:nvPr/>
          </p:nvSpPr>
          <p:spPr>
            <a:xfrm>
              <a:off x="312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14"/>
            <p:cNvSpPr/>
            <p:nvPr/>
          </p:nvSpPr>
          <p:spPr>
            <a:xfrm>
              <a:off x="322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14"/>
            <p:cNvSpPr/>
            <p:nvPr/>
          </p:nvSpPr>
          <p:spPr>
            <a:xfrm>
              <a:off x="33266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14"/>
            <p:cNvSpPr/>
            <p:nvPr/>
          </p:nvSpPr>
          <p:spPr>
            <a:xfrm>
              <a:off x="342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14"/>
            <p:cNvSpPr/>
            <p:nvPr/>
          </p:nvSpPr>
          <p:spPr>
            <a:xfrm>
              <a:off x="352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14"/>
            <p:cNvSpPr/>
            <p:nvPr/>
          </p:nvSpPr>
          <p:spPr>
            <a:xfrm>
              <a:off x="363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14"/>
            <p:cNvSpPr/>
            <p:nvPr/>
          </p:nvSpPr>
          <p:spPr>
            <a:xfrm>
              <a:off x="373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14"/>
            <p:cNvSpPr/>
            <p:nvPr/>
          </p:nvSpPr>
          <p:spPr>
            <a:xfrm>
              <a:off x="3834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14"/>
            <p:cNvSpPr/>
            <p:nvPr/>
          </p:nvSpPr>
          <p:spPr>
            <a:xfrm>
              <a:off x="393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14"/>
            <p:cNvSpPr/>
            <p:nvPr/>
          </p:nvSpPr>
          <p:spPr>
            <a:xfrm>
              <a:off x="403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14"/>
            <p:cNvSpPr/>
            <p:nvPr/>
          </p:nvSpPr>
          <p:spPr>
            <a:xfrm>
              <a:off x="413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14"/>
            <p:cNvSpPr/>
            <p:nvPr/>
          </p:nvSpPr>
          <p:spPr>
            <a:xfrm>
              <a:off x="42407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14"/>
            <p:cNvSpPr/>
            <p:nvPr/>
          </p:nvSpPr>
          <p:spPr>
            <a:xfrm>
              <a:off x="434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14"/>
            <p:cNvSpPr/>
            <p:nvPr/>
          </p:nvSpPr>
          <p:spPr>
            <a:xfrm>
              <a:off x="444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14"/>
            <p:cNvSpPr/>
            <p:nvPr/>
          </p:nvSpPr>
          <p:spPr>
            <a:xfrm>
              <a:off x="45455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14"/>
            <p:cNvSpPr/>
            <p:nvPr/>
          </p:nvSpPr>
          <p:spPr>
            <a:xfrm>
              <a:off x="464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14"/>
            <p:cNvSpPr/>
            <p:nvPr/>
          </p:nvSpPr>
          <p:spPr>
            <a:xfrm>
              <a:off x="474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14"/>
            <p:cNvSpPr/>
            <p:nvPr/>
          </p:nvSpPr>
          <p:spPr>
            <a:xfrm>
              <a:off x="485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14"/>
            <p:cNvSpPr/>
            <p:nvPr/>
          </p:nvSpPr>
          <p:spPr>
            <a:xfrm>
              <a:off x="495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14"/>
            <p:cNvSpPr/>
            <p:nvPr/>
          </p:nvSpPr>
          <p:spPr>
            <a:xfrm>
              <a:off x="505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14"/>
            <p:cNvSpPr/>
            <p:nvPr/>
          </p:nvSpPr>
          <p:spPr>
            <a:xfrm>
              <a:off x="515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14"/>
            <p:cNvSpPr/>
            <p:nvPr/>
          </p:nvSpPr>
          <p:spPr>
            <a:xfrm>
              <a:off x="52566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14"/>
            <p:cNvSpPr/>
            <p:nvPr/>
          </p:nvSpPr>
          <p:spPr>
            <a:xfrm>
              <a:off x="535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14"/>
            <p:cNvSpPr/>
            <p:nvPr/>
          </p:nvSpPr>
          <p:spPr>
            <a:xfrm>
              <a:off x="545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14"/>
            <p:cNvSpPr/>
            <p:nvPr/>
          </p:nvSpPr>
          <p:spPr>
            <a:xfrm>
              <a:off x="556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14"/>
            <p:cNvSpPr/>
            <p:nvPr/>
          </p:nvSpPr>
          <p:spPr>
            <a:xfrm>
              <a:off x="566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14"/>
            <p:cNvSpPr/>
            <p:nvPr/>
          </p:nvSpPr>
          <p:spPr>
            <a:xfrm>
              <a:off x="57644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14"/>
            <p:cNvSpPr/>
            <p:nvPr/>
          </p:nvSpPr>
          <p:spPr>
            <a:xfrm>
              <a:off x="586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14"/>
            <p:cNvSpPr/>
            <p:nvPr/>
          </p:nvSpPr>
          <p:spPr>
            <a:xfrm>
              <a:off x="596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14"/>
            <p:cNvSpPr/>
            <p:nvPr/>
          </p:nvSpPr>
          <p:spPr>
            <a:xfrm>
              <a:off x="606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14"/>
            <p:cNvSpPr/>
            <p:nvPr/>
          </p:nvSpPr>
          <p:spPr>
            <a:xfrm>
              <a:off x="61710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14"/>
            <p:cNvSpPr/>
            <p:nvPr/>
          </p:nvSpPr>
          <p:spPr>
            <a:xfrm>
              <a:off x="627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14"/>
            <p:cNvSpPr/>
            <p:nvPr/>
          </p:nvSpPr>
          <p:spPr>
            <a:xfrm>
              <a:off x="637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14"/>
            <p:cNvSpPr/>
            <p:nvPr/>
          </p:nvSpPr>
          <p:spPr>
            <a:xfrm>
              <a:off x="64755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14"/>
            <p:cNvSpPr/>
            <p:nvPr/>
          </p:nvSpPr>
          <p:spPr>
            <a:xfrm>
              <a:off x="657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14"/>
            <p:cNvSpPr/>
            <p:nvPr/>
          </p:nvSpPr>
          <p:spPr>
            <a:xfrm>
              <a:off x="667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14"/>
            <p:cNvSpPr/>
            <p:nvPr/>
          </p:nvSpPr>
          <p:spPr>
            <a:xfrm>
              <a:off x="678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14"/>
            <p:cNvSpPr/>
            <p:nvPr/>
          </p:nvSpPr>
          <p:spPr>
            <a:xfrm>
              <a:off x="6881800" y="2441800"/>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14"/>
            <p:cNvSpPr/>
            <p:nvPr/>
          </p:nvSpPr>
          <p:spPr>
            <a:xfrm>
              <a:off x="698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14"/>
            <p:cNvSpPr/>
            <p:nvPr/>
          </p:nvSpPr>
          <p:spPr>
            <a:xfrm>
              <a:off x="708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14"/>
            <p:cNvSpPr/>
            <p:nvPr/>
          </p:nvSpPr>
          <p:spPr>
            <a:xfrm>
              <a:off x="7186600" y="2441800"/>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14"/>
            <p:cNvSpPr/>
            <p:nvPr/>
          </p:nvSpPr>
          <p:spPr>
            <a:xfrm>
              <a:off x="728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14"/>
            <p:cNvSpPr/>
            <p:nvPr/>
          </p:nvSpPr>
          <p:spPr>
            <a:xfrm>
              <a:off x="27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14"/>
            <p:cNvSpPr/>
            <p:nvPr/>
          </p:nvSpPr>
          <p:spPr>
            <a:xfrm>
              <a:off x="3807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14"/>
            <p:cNvSpPr/>
            <p:nvPr/>
          </p:nvSpPr>
          <p:spPr>
            <a:xfrm>
              <a:off x="4825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14"/>
            <p:cNvSpPr/>
            <p:nvPr/>
          </p:nvSpPr>
          <p:spPr>
            <a:xfrm>
              <a:off x="58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14"/>
            <p:cNvSpPr/>
            <p:nvPr/>
          </p:nvSpPr>
          <p:spPr>
            <a:xfrm>
              <a:off x="68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14"/>
            <p:cNvSpPr/>
            <p:nvPr/>
          </p:nvSpPr>
          <p:spPr>
            <a:xfrm>
              <a:off x="7873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14"/>
            <p:cNvSpPr/>
            <p:nvPr/>
          </p:nvSpPr>
          <p:spPr>
            <a:xfrm>
              <a:off x="8888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14"/>
            <p:cNvSpPr/>
            <p:nvPr/>
          </p:nvSpPr>
          <p:spPr>
            <a:xfrm>
              <a:off x="99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14"/>
            <p:cNvSpPr/>
            <p:nvPr/>
          </p:nvSpPr>
          <p:spPr>
            <a:xfrm>
              <a:off x="10918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14"/>
            <p:cNvSpPr/>
            <p:nvPr/>
          </p:nvSpPr>
          <p:spPr>
            <a:xfrm>
              <a:off x="11936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14"/>
            <p:cNvSpPr/>
            <p:nvPr/>
          </p:nvSpPr>
          <p:spPr>
            <a:xfrm>
              <a:off x="12951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14"/>
            <p:cNvSpPr/>
            <p:nvPr/>
          </p:nvSpPr>
          <p:spPr>
            <a:xfrm>
              <a:off x="13966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4" name="Google Shape;19244;p14"/>
            <p:cNvSpPr/>
            <p:nvPr/>
          </p:nvSpPr>
          <p:spPr>
            <a:xfrm>
              <a:off x="1498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14"/>
            <p:cNvSpPr/>
            <p:nvPr/>
          </p:nvSpPr>
          <p:spPr>
            <a:xfrm>
              <a:off x="15999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14"/>
            <p:cNvSpPr/>
            <p:nvPr/>
          </p:nvSpPr>
          <p:spPr>
            <a:xfrm>
              <a:off x="1701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14"/>
            <p:cNvSpPr/>
            <p:nvPr/>
          </p:nvSpPr>
          <p:spPr>
            <a:xfrm>
              <a:off x="18029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14"/>
            <p:cNvSpPr/>
            <p:nvPr/>
          </p:nvSpPr>
          <p:spPr>
            <a:xfrm>
              <a:off x="19044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14"/>
            <p:cNvSpPr/>
            <p:nvPr/>
          </p:nvSpPr>
          <p:spPr>
            <a:xfrm>
              <a:off x="20062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14"/>
            <p:cNvSpPr/>
            <p:nvPr/>
          </p:nvSpPr>
          <p:spPr>
            <a:xfrm>
              <a:off x="210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14"/>
            <p:cNvSpPr/>
            <p:nvPr/>
          </p:nvSpPr>
          <p:spPr>
            <a:xfrm>
              <a:off x="220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14"/>
            <p:cNvSpPr/>
            <p:nvPr/>
          </p:nvSpPr>
          <p:spPr>
            <a:xfrm>
              <a:off x="23110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14"/>
            <p:cNvSpPr/>
            <p:nvPr/>
          </p:nvSpPr>
          <p:spPr>
            <a:xfrm>
              <a:off x="241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14"/>
            <p:cNvSpPr/>
            <p:nvPr/>
          </p:nvSpPr>
          <p:spPr>
            <a:xfrm>
              <a:off x="251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14"/>
            <p:cNvSpPr/>
            <p:nvPr/>
          </p:nvSpPr>
          <p:spPr>
            <a:xfrm>
              <a:off x="261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14"/>
            <p:cNvSpPr/>
            <p:nvPr/>
          </p:nvSpPr>
          <p:spPr>
            <a:xfrm>
              <a:off x="271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14"/>
            <p:cNvSpPr/>
            <p:nvPr/>
          </p:nvSpPr>
          <p:spPr>
            <a:xfrm>
              <a:off x="281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14"/>
            <p:cNvSpPr/>
            <p:nvPr/>
          </p:nvSpPr>
          <p:spPr>
            <a:xfrm>
              <a:off x="292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14"/>
            <p:cNvSpPr/>
            <p:nvPr/>
          </p:nvSpPr>
          <p:spPr>
            <a:xfrm>
              <a:off x="302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14"/>
            <p:cNvSpPr/>
            <p:nvPr/>
          </p:nvSpPr>
          <p:spPr>
            <a:xfrm>
              <a:off x="312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14"/>
            <p:cNvSpPr/>
            <p:nvPr/>
          </p:nvSpPr>
          <p:spPr>
            <a:xfrm>
              <a:off x="322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14"/>
            <p:cNvSpPr/>
            <p:nvPr/>
          </p:nvSpPr>
          <p:spPr>
            <a:xfrm>
              <a:off x="33266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3" name="Google Shape;19263;p14"/>
            <p:cNvSpPr/>
            <p:nvPr/>
          </p:nvSpPr>
          <p:spPr>
            <a:xfrm>
              <a:off x="342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4" name="Google Shape;19264;p14"/>
            <p:cNvSpPr/>
            <p:nvPr/>
          </p:nvSpPr>
          <p:spPr>
            <a:xfrm>
              <a:off x="352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14"/>
            <p:cNvSpPr/>
            <p:nvPr/>
          </p:nvSpPr>
          <p:spPr>
            <a:xfrm>
              <a:off x="363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14"/>
            <p:cNvSpPr/>
            <p:nvPr/>
          </p:nvSpPr>
          <p:spPr>
            <a:xfrm>
              <a:off x="373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14"/>
            <p:cNvSpPr/>
            <p:nvPr/>
          </p:nvSpPr>
          <p:spPr>
            <a:xfrm>
              <a:off x="3834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14"/>
            <p:cNvSpPr/>
            <p:nvPr/>
          </p:nvSpPr>
          <p:spPr>
            <a:xfrm>
              <a:off x="393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14"/>
            <p:cNvSpPr/>
            <p:nvPr/>
          </p:nvSpPr>
          <p:spPr>
            <a:xfrm>
              <a:off x="403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14"/>
            <p:cNvSpPr/>
            <p:nvPr/>
          </p:nvSpPr>
          <p:spPr>
            <a:xfrm>
              <a:off x="413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14"/>
            <p:cNvSpPr/>
            <p:nvPr/>
          </p:nvSpPr>
          <p:spPr>
            <a:xfrm>
              <a:off x="42407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14"/>
            <p:cNvSpPr/>
            <p:nvPr/>
          </p:nvSpPr>
          <p:spPr>
            <a:xfrm>
              <a:off x="434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14"/>
            <p:cNvSpPr/>
            <p:nvPr/>
          </p:nvSpPr>
          <p:spPr>
            <a:xfrm>
              <a:off x="444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14"/>
            <p:cNvSpPr/>
            <p:nvPr/>
          </p:nvSpPr>
          <p:spPr>
            <a:xfrm>
              <a:off x="45455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14"/>
            <p:cNvSpPr/>
            <p:nvPr/>
          </p:nvSpPr>
          <p:spPr>
            <a:xfrm>
              <a:off x="464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14"/>
            <p:cNvSpPr/>
            <p:nvPr/>
          </p:nvSpPr>
          <p:spPr>
            <a:xfrm>
              <a:off x="474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14"/>
            <p:cNvSpPr/>
            <p:nvPr/>
          </p:nvSpPr>
          <p:spPr>
            <a:xfrm>
              <a:off x="485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14"/>
            <p:cNvSpPr/>
            <p:nvPr/>
          </p:nvSpPr>
          <p:spPr>
            <a:xfrm>
              <a:off x="495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14"/>
            <p:cNvSpPr/>
            <p:nvPr/>
          </p:nvSpPr>
          <p:spPr>
            <a:xfrm>
              <a:off x="505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14"/>
            <p:cNvSpPr/>
            <p:nvPr/>
          </p:nvSpPr>
          <p:spPr>
            <a:xfrm>
              <a:off x="515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14"/>
            <p:cNvSpPr/>
            <p:nvPr/>
          </p:nvSpPr>
          <p:spPr>
            <a:xfrm>
              <a:off x="52566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14"/>
            <p:cNvSpPr/>
            <p:nvPr/>
          </p:nvSpPr>
          <p:spPr>
            <a:xfrm>
              <a:off x="535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14"/>
            <p:cNvSpPr/>
            <p:nvPr/>
          </p:nvSpPr>
          <p:spPr>
            <a:xfrm>
              <a:off x="545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14"/>
            <p:cNvSpPr/>
            <p:nvPr/>
          </p:nvSpPr>
          <p:spPr>
            <a:xfrm>
              <a:off x="556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14"/>
            <p:cNvSpPr/>
            <p:nvPr/>
          </p:nvSpPr>
          <p:spPr>
            <a:xfrm>
              <a:off x="566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14"/>
            <p:cNvSpPr/>
            <p:nvPr/>
          </p:nvSpPr>
          <p:spPr>
            <a:xfrm>
              <a:off x="57644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14"/>
            <p:cNvSpPr/>
            <p:nvPr/>
          </p:nvSpPr>
          <p:spPr>
            <a:xfrm>
              <a:off x="586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14"/>
            <p:cNvSpPr/>
            <p:nvPr/>
          </p:nvSpPr>
          <p:spPr>
            <a:xfrm>
              <a:off x="596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14"/>
            <p:cNvSpPr/>
            <p:nvPr/>
          </p:nvSpPr>
          <p:spPr>
            <a:xfrm>
              <a:off x="606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14"/>
            <p:cNvSpPr/>
            <p:nvPr/>
          </p:nvSpPr>
          <p:spPr>
            <a:xfrm>
              <a:off x="61710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14"/>
            <p:cNvSpPr/>
            <p:nvPr/>
          </p:nvSpPr>
          <p:spPr>
            <a:xfrm>
              <a:off x="627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14"/>
            <p:cNvSpPr/>
            <p:nvPr/>
          </p:nvSpPr>
          <p:spPr>
            <a:xfrm>
              <a:off x="637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14"/>
            <p:cNvSpPr/>
            <p:nvPr/>
          </p:nvSpPr>
          <p:spPr>
            <a:xfrm>
              <a:off x="64755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14"/>
            <p:cNvSpPr/>
            <p:nvPr/>
          </p:nvSpPr>
          <p:spPr>
            <a:xfrm>
              <a:off x="657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14"/>
            <p:cNvSpPr/>
            <p:nvPr/>
          </p:nvSpPr>
          <p:spPr>
            <a:xfrm>
              <a:off x="667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14"/>
            <p:cNvSpPr/>
            <p:nvPr/>
          </p:nvSpPr>
          <p:spPr>
            <a:xfrm>
              <a:off x="678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14"/>
            <p:cNvSpPr/>
            <p:nvPr/>
          </p:nvSpPr>
          <p:spPr>
            <a:xfrm>
              <a:off x="6881800" y="2596875"/>
              <a:ext cx="52700" cy="52700"/>
            </a:xfrm>
            <a:custGeom>
              <a:rect b="b" l="l" r="r" t="t"/>
              <a:pathLst>
                <a:path extrusionOk="0" h="2108"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14"/>
            <p:cNvSpPr/>
            <p:nvPr/>
          </p:nvSpPr>
          <p:spPr>
            <a:xfrm>
              <a:off x="698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14"/>
            <p:cNvSpPr/>
            <p:nvPr/>
          </p:nvSpPr>
          <p:spPr>
            <a:xfrm>
              <a:off x="708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14"/>
            <p:cNvSpPr/>
            <p:nvPr/>
          </p:nvSpPr>
          <p:spPr>
            <a:xfrm>
              <a:off x="7186600" y="2596875"/>
              <a:ext cx="52400" cy="52700"/>
            </a:xfrm>
            <a:custGeom>
              <a:rect b="b" l="l" r="r" t="t"/>
              <a:pathLst>
                <a:path extrusionOk="0" h="2108"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14"/>
            <p:cNvSpPr/>
            <p:nvPr/>
          </p:nvSpPr>
          <p:spPr>
            <a:xfrm>
              <a:off x="728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14"/>
            <p:cNvSpPr/>
            <p:nvPr/>
          </p:nvSpPr>
          <p:spPr>
            <a:xfrm>
              <a:off x="27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14"/>
            <p:cNvSpPr/>
            <p:nvPr/>
          </p:nvSpPr>
          <p:spPr>
            <a:xfrm>
              <a:off x="3807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14"/>
            <p:cNvSpPr/>
            <p:nvPr/>
          </p:nvSpPr>
          <p:spPr>
            <a:xfrm>
              <a:off x="4825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14"/>
            <p:cNvSpPr/>
            <p:nvPr/>
          </p:nvSpPr>
          <p:spPr>
            <a:xfrm>
              <a:off x="58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14"/>
            <p:cNvSpPr/>
            <p:nvPr/>
          </p:nvSpPr>
          <p:spPr>
            <a:xfrm>
              <a:off x="68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14"/>
            <p:cNvSpPr/>
            <p:nvPr/>
          </p:nvSpPr>
          <p:spPr>
            <a:xfrm>
              <a:off x="7873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14"/>
            <p:cNvSpPr/>
            <p:nvPr/>
          </p:nvSpPr>
          <p:spPr>
            <a:xfrm>
              <a:off x="8888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14"/>
            <p:cNvSpPr/>
            <p:nvPr/>
          </p:nvSpPr>
          <p:spPr>
            <a:xfrm>
              <a:off x="99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14"/>
            <p:cNvSpPr/>
            <p:nvPr/>
          </p:nvSpPr>
          <p:spPr>
            <a:xfrm>
              <a:off x="10918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14"/>
            <p:cNvSpPr/>
            <p:nvPr/>
          </p:nvSpPr>
          <p:spPr>
            <a:xfrm>
              <a:off x="11936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14"/>
            <p:cNvSpPr/>
            <p:nvPr/>
          </p:nvSpPr>
          <p:spPr>
            <a:xfrm>
              <a:off x="12951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14"/>
            <p:cNvSpPr/>
            <p:nvPr/>
          </p:nvSpPr>
          <p:spPr>
            <a:xfrm>
              <a:off x="13966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14"/>
            <p:cNvSpPr/>
            <p:nvPr/>
          </p:nvSpPr>
          <p:spPr>
            <a:xfrm>
              <a:off x="1498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14"/>
            <p:cNvSpPr/>
            <p:nvPr/>
          </p:nvSpPr>
          <p:spPr>
            <a:xfrm>
              <a:off x="15999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14"/>
            <p:cNvSpPr/>
            <p:nvPr/>
          </p:nvSpPr>
          <p:spPr>
            <a:xfrm>
              <a:off x="1701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14"/>
            <p:cNvSpPr/>
            <p:nvPr/>
          </p:nvSpPr>
          <p:spPr>
            <a:xfrm>
              <a:off x="18029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14"/>
            <p:cNvSpPr/>
            <p:nvPr/>
          </p:nvSpPr>
          <p:spPr>
            <a:xfrm>
              <a:off x="19044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14"/>
            <p:cNvSpPr/>
            <p:nvPr/>
          </p:nvSpPr>
          <p:spPr>
            <a:xfrm>
              <a:off x="20062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14"/>
            <p:cNvSpPr/>
            <p:nvPr/>
          </p:nvSpPr>
          <p:spPr>
            <a:xfrm>
              <a:off x="210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1" name="Google Shape;19321;p14"/>
            <p:cNvSpPr/>
            <p:nvPr/>
          </p:nvSpPr>
          <p:spPr>
            <a:xfrm>
              <a:off x="220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2" name="Google Shape;19322;p14"/>
            <p:cNvSpPr/>
            <p:nvPr/>
          </p:nvSpPr>
          <p:spPr>
            <a:xfrm>
              <a:off x="23110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14"/>
            <p:cNvSpPr/>
            <p:nvPr/>
          </p:nvSpPr>
          <p:spPr>
            <a:xfrm>
              <a:off x="241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14"/>
            <p:cNvSpPr/>
            <p:nvPr/>
          </p:nvSpPr>
          <p:spPr>
            <a:xfrm>
              <a:off x="251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14"/>
            <p:cNvSpPr/>
            <p:nvPr/>
          </p:nvSpPr>
          <p:spPr>
            <a:xfrm>
              <a:off x="261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14"/>
            <p:cNvSpPr/>
            <p:nvPr/>
          </p:nvSpPr>
          <p:spPr>
            <a:xfrm>
              <a:off x="271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14"/>
            <p:cNvSpPr/>
            <p:nvPr/>
          </p:nvSpPr>
          <p:spPr>
            <a:xfrm>
              <a:off x="281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14"/>
            <p:cNvSpPr/>
            <p:nvPr/>
          </p:nvSpPr>
          <p:spPr>
            <a:xfrm>
              <a:off x="292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14"/>
            <p:cNvSpPr/>
            <p:nvPr/>
          </p:nvSpPr>
          <p:spPr>
            <a:xfrm>
              <a:off x="302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14"/>
            <p:cNvSpPr/>
            <p:nvPr/>
          </p:nvSpPr>
          <p:spPr>
            <a:xfrm>
              <a:off x="312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14"/>
            <p:cNvSpPr/>
            <p:nvPr/>
          </p:nvSpPr>
          <p:spPr>
            <a:xfrm>
              <a:off x="322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14"/>
            <p:cNvSpPr/>
            <p:nvPr/>
          </p:nvSpPr>
          <p:spPr>
            <a:xfrm>
              <a:off x="33266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14"/>
            <p:cNvSpPr/>
            <p:nvPr/>
          </p:nvSpPr>
          <p:spPr>
            <a:xfrm>
              <a:off x="342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14"/>
            <p:cNvSpPr/>
            <p:nvPr/>
          </p:nvSpPr>
          <p:spPr>
            <a:xfrm>
              <a:off x="352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14"/>
            <p:cNvSpPr/>
            <p:nvPr/>
          </p:nvSpPr>
          <p:spPr>
            <a:xfrm>
              <a:off x="363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14"/>
            <p:cNvSpPr/>
            <p:nvPr/>
          </p:nvSpPr>
          <p:spPr>
            <a:xfrm>
              <a:off x="373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14"/>
            <p:cNvSpPr/>
            <p:nvPr/>
          </p:nvSpPr>
          <p:spPr>
            <a:xfrm>
              <a:off x="3834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14"/>
            <p:cNvSpPr/>
            <p:nvPr/>
          </p:nvSpPr>
          <p:spPr>
            <a:xfrm>
              <a:off x="393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14"/>
            <p:cNvSpPr/>
            <p:nvPr/>
          </p:nvSpPr>
          <p:spPr>
            <a:xfrm>
              <a:off x="403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14"/>
            <p:cNvSpPr/>
            <p:nvPr/>
          </p:nvSpPr>
          <p:spPr>
            <a:xfrm>
              <a:off x="413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14"/>
            <p:cNvSpPr/>
            <p:nvPr/>
          </p:nvSpPr>
          <p:spPr>
            <a:xfrm>
              <a:off x="42407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14"/>
            <p:cNvSpPr/>
            <p:nvPr/>
          </p:nvSpPr>
          <p:spPr>
            <a:xfrm>
              <a:off x="434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14"/>
            <p:cNvSpPr/>
            <p:nvPr/>
          </p:nvSpPr>
          <p:spPr>
            <a:xfrm>
              <a:off x="444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4" name="Google Shape;19344;p14"/>
            <p:cNvSpPr/>
            <p:nvPr/>
          </p:nvSpPr>
          <p:spPr>
            <a:xfrm>
              <a:off x="45455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14"/>
            <p:cNvSpPr/>
            <p:nvPr/>
          </p:nvSpPr>
          <p:spPr>
            <a:xfrm>
              <a:off x="464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14"/>
            <p:cNvSpPr/>
            <p:nvPr/>
          </p:nvSpPr>
          <p:spPr>
            <a:xfrm>
              <a:off x="474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14"/>
            <p:cNvSpPr/>
            <p:nvPr/>
          </p:nvSpPr>
          <p:spPr>
            <a:xfrm>
              <a:off x="485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14"/>
            <p:cNvSpPr/>
            <p:nvPr/>
          </p:nvSpPr>
          <p:spPr>
            <a:xfrm>
              <a:off x="495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14"/>
            <p:cNvSpPr/>
            <p:nvPr/>
          </p:nvSpPr>
          <p:spPr>
            <a:xfrm>
              <a:off x="505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14"/>
            <p:cNvSpPr/>
            <p:nvPr/>
          </p:nvSpPr>
          <p:spPr>
            <a:xfrm>
              <a:off x="515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14"/>
            <p:cNvSpPr/>
            <p:nvPr/>
          </p:nvSpPr>
          <p:spPr>
            <a:xfrm>
              <a:off x="52566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14"/>
            <p:cNvSpPr/>
            <p:nvPr/>
          </p:nvSpPr>
          <p:spPr>
            <a:xfrm>
              <a:off x="535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14"/>
            <p:cNvSpPr/>
            <p:nvPr/>
          </p:nvSpPr>
          <p:spPr>
            <a:xfrm>
              <a:off x="545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14"/>
            <p:cNvSpPr/>
            <p:nvPr/>
          </p:nvSpPr>
          <p:spPr>
            <a:xfrm>
              <a:off x="556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14"/>
            <p:cNvSpPr/>
            <p:nvPr/>
          </p:nvSpPr>
          <p:spPr>
            <a:xfrm>
              <a:off x="566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14"/>
            <p:cNvSpPr/>
            <p:nvPr/>
          </p:nvSpPr>
          <p:spPr>
            <a:xfrm>
              <a:off x="57644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14"/>
            <p:cNvSpPr/>
            <p:nvPr/>
          </p:nvSpPr>
          <p:spPr>
            <a:xfrm>
              <a:off x="586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14"/>
            <p:cNvSpPr/>
            <p:nvPr/>
          </p:nvSpPr>
          <p:spPr>
            <a:xfrm>
              <a:off x="596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14"/>
            <p:cNvSpPr/>
            <p:nvPr/>
          </p:nvSpPr>
          <p:spPr>
            <a:xfrm>
              <a:off x="606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14"/>
            <p:cNvSpPr/>
            <p:nvPr/>
          </p:nvSpPr>
          <p:spPr>
            <a:xfrm>
              <a:off x="61710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14"/>
            <p:cNvSpPr/>
            <p:nvPr/>
          </p:nvSpPr>
          <p:spPr>
            <a:xfrm>
              <a:off x="627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14"/>
            <p:cNvSpPr/>
            <p:nvPr/>
          </p:nvSpPr>
          <p:spPr>
            <a:xfrm>
              <a:off x="637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14"/>
            <p:cNvSpPr/>
            <p:nvPr/>
          </p:nvSpPr>
          <p:spPr>
            <a:xfrm>
              <a:off x="64755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14"/>
            <p:cNvSpPr/>
            <p:nvPr/>
          </p:nvSpPr>
          <p:spPr>
            <a:xfrm>
              <a:off x="657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14"/>
            <p:cNvSpPr/>
            <p:nvPr/>
          </p:nvSpPr>
          <p:spPr>
            <a:xfrm>
              <a:off x="667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14"/>
            <p:cNvSpPr/>
            <p:nvPr/>
          </p:nvSpPr>
          <p:spPr>
            <a:xfrm>
              <a:off x="678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14"/>
            <p:cNvSpPr/>
            <p:nvPr/>
          </p:nvSpPr>
          <p:spPr>
            <a:xfrm>
              <a:off x="6881800" y="2751950"/>
              <a:ext cx="52700" cy="52725"/>
            </a:xfrm>
            <a:custGeom>
              <a:rect b="b" l="l" r="r" t="t"/>
              <a:pathLst>
                <a:path extrusionOk="0" h="2109"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14"/>
            <p:cNvSpPr/>
            <p:nvPr/>
          </p:nvSpPr>
          <p:spPr>
            <a:xfrm>
              <a:off x="698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14"/>
            <p:cNvSpPr/>
            <p:nvPr/>
          </p:nvSpPr>
          <p:spPr>
            <a:xfrm>
              <a:off x="708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14"/>
            <p:cNvSpPr/>
            <p:nvPr/>
          </p:nvSpPr>
          <p:spPr>
            <a:xfrm>
              <a:off x="7186600" y="2751950"/>
              <a:ext cx="52400" cy="52725"/>
            </a:xfrm>
            <a:custGeom>
              <a:rect b="b" l="l" r="r" t="t"/>
              <a:pathLst>
                <a:path extrusionOk="0" h="2109"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14"/>
            <p:cNvSpPr/>
            <p:nvPr/>
          </p:nvSpPr>
          <p:spPr>
            <a:xfrm>
              <a:off x="728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14"/>
            <p:cNvSpPr/>
            <p:nvPr/>
          </p:nvSpPr>
          <p:spPr>
            <a:xfrm>
              <a:off x="27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7" y="1632"/>
                    <a:pt x="2107" y="1061"/>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14"/>
            <p:cNvSpPr/>
            <p:nvPr/>
          </p:nvSpPr>
          <p:spPr>
            <a:xfrm>
              <a:off x="3807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14"/>
            <p:cNvSpPr/>
            <p:nvPr/>
          </p:nvSpPr>
          <p:spPr>
            <a:xfrm>
              <a:off x="4825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14"/>
            <p:cNvSpPr/>
            <p:nvPr/>
          </p:nvSpPr>
          <p:spPr>
            <a:xfrm>
              <a:off x="58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14"/>
            <p:cNvSpPr/>
            <p:nvPr/>
          </p:nvSpPr>
          <p:spPr>
            <a:xfrm>
              <a:off x="68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14"/>
            <p:cNvSpPr/>
            <p:nvPr/>
          </p:nvSpPr>
          <p:spPr>
            <a:xfrm>
              <a:off x="7873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14"/>
            <p:cNvSpPr/>
            <p:nvPr/>
          </p:nvSpPr>
          <p:spPr>
            <a:xfrm>
              <a:off x="8888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14"/>
            <p:cNvSpPr/>
            <p:nvPr/>
          </p:nvSpPr>
          <p:spPr>
            <a:xfrm>
              <a:off x="99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14"/>
            <p:cNvSpPr/>
            <p:nvPr/>
          </p:nvSpPr>
          <p:spPr>
            <a:xfrm>
              <a:off x="10918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14"/>
            <p:cNvSpPr/>
            <p:nvPr/>
          </p:nvSpPr>
          <p:spPr>
            <a:xfrm>
              <a:off x="11936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14"/>
            <p:cNvSpPr/>
            <p:nvPr/>
          </p:nvSpPr>
          <p:spPr>
            <a:xfrm>
              <a:off x="12951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14"/>
            <p:cNvSpPr/>
            <p:nvPr/>
          </p:nvSpPr>
          <p:spPr>
            <a:xfrm>
              <a:off x="13966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14"/>
            <p:cNvSpPr/>
            <p:nvPr/>
          </p:nvSpPr>
          <p:spPr>
            <a:xfrm>
              <a:off x="1498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14"/>
            <p:cNvSpPr/>
            <p:nvPr/>
          </p:nvSpPr>
          <p:spPr>
            <a:xfrm>
              <a:off x="15999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14"/>
            <p:cNvSpPr/>
            <p:nvPr/>
          </p:nvSpPr>
          <p:spPr>
            <a:xfrm>
              <a:off x="1701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14"/>
            <p:cNvSpPr/>
            <p:nvPr/>
          </p:nvSpPr>
          <p:spPr>
            <a:xfrm>
              <a:off x="18029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14"/>
            <p:cNvSpPr/>
            <p:nvPr/>
          </p:nvSpPr>
          <p:spPr>
            <a:xfrm>
              <a:off x="19044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14"/>
            <p:cNvSpPr/>
            <p:nvPr/>
          </p:nvSpPr>
          <p:spPr>
            <a:xfrm>
              <a:off x="20062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14"/>
            <p:cNvSpPr/>
            <p:nvPr/>
          </p:nvSpPr>
          <p:spPr>
            <a:xfrm>
              <a:off x="210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14"/>
            <p:cNvSpPr/>
            <p:nvPr/>
          </p:nvSpPr>
          <p:spPr>
            <a:xfrm>
              <a:off x="220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14"/>
            <p:cNvSpPr/>
            <p:nvPr/>
          </p:nvSpPr>
          <p:spPr>
            <a:xfrm>
              <a:off x="23110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14"/>
            <p:cNvSpPr/>
            <p:nvPr/>
          </p:nvSpPr>
          <p:spPr>
            <a:xfrm>
              <a:off x="241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14"/>
            <p:cNvSpPr/>
            <p:nvPr/>
          </p:nvSpPr>
          <p:spPr>
            <a:xfrm>
              <a:off x="251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14"/>
            <p:cNvSpPr/>
            <p:nvPr/>
          </p:nvSpPr>
          <p:spPr>
            <a:xfrm>
              <a:off x="261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14"/>
            <p:cNvSpPr/>
            <p:nvPr/>
          </p:nvSpPr>
          <p:spPr>
            <a:xfrm>
              <a:off x="271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14"/>
            <p:cNvSpPr/>
            <p:nvPr/>
          </p:nvSpPr>
          <p:spPr>
            <a:xfrm>
              <a:off x="281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14"/>
            <p:cNvSpPr/>
            <p:nvPr/>
          </p:nvSpPr>
          <p:spPr>
            <a:xfrm>
              <a:off x="292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14"/>
            <p:cNvSpPr/>
            <p:nvPr/>
          </p:nvSpPr>
          <p:spPr>
            <a:xfrm>
              <a:off x="302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14"/>
            <p:cNvSpPr/>
            <p:nvPr/>
          </p:nvSpPr>
          <p:spPr>
            <a:xfrm>
              <a:off x="312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14"/>
            <p:cNvSpPr/>
            <p:nvPr/>
          </p:nvSpPr>
          <p:spPr>
            <a:xfrm>
              <a:off x="322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14"/>
            <p:cNvSpPr/>
            <p:nvPr/>
          </p:nvSpPr>
          <p:spPr>
            <a:xfrm>
              <a:off x="33266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14"/>
            <p:cNvSpPr/>
            <p:nvPr/>
          </p:nvSpPr>
          <p:spPr>
            <a:xfrm>
              <a:off x="342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14"/>
            <p:cNvSpPr/>
            <p:nvPr/>
          </p:nvSpPr>
          <p:spPr>
            <a:xfrm>
              <a:off x="352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14"/>
            <p:cNvSpPr/>
            <p:nvPr/>
          </p:nvSpPr>
          <p:spPr>
            <a:xfrm>
              <a:off x="363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14"/>
            <p:cNvSpPr/>
            <p:nvPr/>
          </p:nvSpPr>
          <p:spPr>
            <a:xfrm>
              <a:off x="373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14"/>
            <p:cNvSpPr/>
            <p:nvPr/>
          </p:nvSpPr>
          <p:spPr>
            <a:xfrm>
              <a:off x="3834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14"/>
            <p:cNvSpPr/>
            <p:nvPr/>
          </p:nvSpPr>
          <p:spPr>
            <a:xfrm>
              <a:off x="393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14"/>
            <p:cNvSpPr/>
            <p:nvPr/>
          </p:nvSpPr>
          <p:spPr>
            <a:xfrm>
              <a:off x="403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14"/>
            <p:cNvSpPr/>
            <p:nvPr/>
          </p:nvSpPr>
          <p:spPr>
            <a:xfrm>
              <a:off x="413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14"/>
            <p:cNvSpPr/>
            <p:nvPr/>
          </p:nvSpPr>
          <p:spPr>
            <a:xfrm>
              <a:off x="42407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14"/>
            <p:cNvSpPr/>
            <p:nvPr/>
          </p:nvSpPr>
          <p:spPr>
            <a:xfrm>
              <a:off x="434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14"/>
            <p:cNvSpPr/>
            <p:nvPr/>
          </p:nvSpPr>
          <p:spPr>
            <a:xfrm>
              <a:off x="444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14"/>
            <p:cNvSpPr/>
            <p:nvPr/>
          </p:nvSpPr>
          <p:spPr>
            <a:xfrm>
              <a:off x="45455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14"/>
            <p:cNvSpPr/>
            <p:nvPr/>
          </p:nvSpPr>
          <p:spPr>
            <a:xfrm>
              <a:off x="464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14"/>
            <p:cNvSpPr/>
            <p:nvPr/>
          </p:nvSpPr>
          <p:spPr>
            <a:xfrm>
              <a:off x="474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14"/>
            <p:cNvSpPr/>
            <p:nvPr/>
          </p:nvSpPr>
          <p:spPr>
            <a:xfrm>
              <a:off x="485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14"/>
            <p:cNvSpPr/>
            <p:nvPr/>
          </p:nvSpPr>
          <p:spPr>
            <a:xfrm>
              <a:off x="495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14"/>
            <p:cNvSpPr/>
            <p:nvPr/>
          </p:nvSpPr>
          <p:spPr>
            <a:xfrm>
              <a:off x="505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0" name="Google Shape;19420;p14"/>
            <p:cNvSpPr/>
            <p:nvPr/>
          </p:nvSpPr>
          <p:spPr>
            <a:xfrm>
              <a:off x="515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1" name="Google Shape;19421;p14"/>
            <p:cNvSpPr/>
            <p:nvPr/>
          </p:nvSpPr>
          <p:spPr>
            <a:xfrm>
              <a:off x="52566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14"/>
            <p:cNvSpPr/>
            <p:nvPr/>
          </p:nvSpPr>
          <p:spPr>
            <a:xfrm>
              <a:off x="535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14"/>
            <p:cNvSpPr/>
            <p:nvPr/>
          </p:nvSpPr>
          <p:spPr>
            <a:xfrm>
              <a:off x="545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14"/>
            <p:cNvSpPr/>
            <p:nvPr/>
          </p:nvSpPr>
          <p:spPr>
            <a:xfrm>
              <a:off x="556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14"/>
            <p:cNvSpPr/>
            <p:nvPr/>
          </p:nvSpPr>
          <p:spPr>
            <a:xfrm>
              <a:off x="566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14"/>
            <p:cNvSpPr/>
            <p:nvPr/>
          </p:nvSpPr>
          <p:spPr>
            <a:xfrm>
              <a:off x="57644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14"/>
            <p:cNvSpPr/>
            <p:nvPr/>
          </p:nvSpPr>
          <p:spPr>
            <a:xfrm>
              <a:off x="586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14"/>
            <p:cNvSpPr/>
            <p:nvPr/>
          </p:nvSpPr>
          <p:spPr>
            <a:xfrm>
              <a:off x="596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14"/>
            <p:cNvSpPr/>
            <p:nvPr/>
          </p:nvSpPr>
          <p:spPr>
            <a:xfrm>
              <a:off x="606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14"/>
            <p:cNvSpPr/>
            <p:nvPr/>
          </p:nvSpPr>
          <p:spPr>
            <a:xfrm>
              <a:off x="61710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14"/>
            <p:cNvSpPr/>
            <p:nvPr/>
          </p:nvSpPr>
          <p:spPr>
            <a:xfrm>
              <a:off x="627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14"/>
            <p:cNvSpPr/>
            <p:nvPr/>
          </p:nvSpPr>
          <p:spPr>
            <a:xfrm>
              <a:off x="637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14"/>
            <p:cNvSpPr/>
            <p:nvPr/>
          </p:nvSpPr>
          <p:spPr>
            <a:xfrm>
              <a:off x="64755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14"/>
            <p:cNvSpPr/>
            <p:nvPr/>
          </p:nvSpPr>
          <p:spPr>
            <a:xfrm>
              <a:off x="657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14"/>
            <p:cNvSpPr/>
            <p:nvPr/>
          </p:nvSpPr>
          <p:spPr>
            <a:xfrm>
              <a:off x="667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14"/>
            <p:cNvSpPr/>
            <p:nvPr/>
          </p:nvSpPr>
          <p:spPr>
            <a:xfrm>
              <a:off x="678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14"/>
            <p:cNvSpPr/>
            <p:nvPr/>
          </p:nvSpPr>
          <p:spPr>
            <a:xfrm>
              <a:off x="6881800" y="2907025"/>
              <a:ext cx="52700" cy="52725"/>
            </a:xfrm>
            <a:custGeom>
              <a:rect b="b" l="l" r="r" t="t"/>
              <a:pathLst>
                <a:path extrusionOk="0" h="2109" w="2108">
                  <a:moveTo>
                    <a:pt x="1060" y="1"/>
                  </a:moveTo>
                  <a:cubicBezTo>
                    <a:pt x="477" y="1"/>
                    <a:pt x="1" y="477"/>
                    <a:pt x="1" y="1061"/>
                  </a:cubicBezTo>
                  <a:cubicBezTo>
                    <a:pt x="1"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14"/>
            <p:cNvSpPr/>
            <p:nvPr/>
          </p:nvSpPr>
          <p:spPr>
            <a:xfrm>
              <a:off x="698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14"/>
            <p:cNvSpPr/>
            <p:nvPr/>
          </p:nvSpPr>
          <p:spPr>
            <a:xfrm>
              <a:off x="708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14"/>
            <p:cNvSpPr/>
            <p:nvPr/>
          </p:nvSpPr>
          <p:spPr>
            <a:xfrm>
              <a:off x="7186600" y="2907025"/>
              <a:ext cx="52400" cy="52725"/>
            </a:xfrm>
            <a:custGeom>
              <a:rect b="b" l="l" r="r" t="t"/>
              <a:pathLst>
                <a:path extrusionOk="0" h="2109" w="2096">
                  <a:moveTo>
                    <a:pt x="1048" y="1"/>
                  </a:moveTo>
                  <a:cubicBezTo>
                    <a:pt x="477" y="1"/>
                    <a:pt x="1" y="477"/>
                    <a:pt x="1" y="1061"/>
                  </a:cubicBezTo>
                  <a:cubicBezTo>
                    <a:pt x="1"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14"/>
            <p:cNvSpPr/>
            <p:nvPr/>
          </p:nvSpPr>
          <p:spPr>
            <a:xfrm>
              <a:off x="728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14"/>
            <p:cNvSpPr/>
            <p:nvPr/>
          </p:nvSpPr>
          <p:spPr>
            <a:xfrm>
              <a:off x="27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7" y="1620"/>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14"/>
            <p:cNvSpPr/>
            <p:nvPr/>
          </p:nvSpPr>
          <p:spPr>
            <a:xfrm>
              <a:off x="3807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14"/>
            <p:cNvSpPr/>
            <p:nvPr/>
          </p:nvSpPr>
          <p:spPr>
            <a:xfrm>
              <a:off x="4825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14"/>
            <p:cNvSpPr/>
            <p:nvPr/>
          </p:nvSpPr>
          <p:spPr>
            <a:xfrm>
              <a:off x="58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14"/>
            <p:cNvSpPr/>
            <p:nvPr/>
          </p:nvSpPr>
          <p:spPr>
            <a:xfrm>
              <a:off x="68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14"/>
            <p:cNvSpPr/>
            <p:nvPr/>
          </p:nvSpPr>
          <p:spPr>
            <a:xfrm>
              <a:off x="7873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14"/>
            <p:cNvSpPr/>
            <p:nvPr/>
          </p:nvSpPr>
          <p:spPr>
            <a:xfrm>
              <a:off x="8888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14"/>
            <p:cNvSpPr/>
            <p:nvPr/>
          </p:nvSpPr>
          <p:spPr>
            <a:xfrm>
              <a:off x="99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14"/>
            <p:cNvSpPr/>
            <p:nvPr/>
          </p:nvSpPr>
          <p:spPr>
            <a:xfrm>
              <a:off x="10918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14"/>
            <p:cNvSpPr/>
            <p:nvPr/>
          </p:nvSpPr>
          <p:spPr>
            <a:xfrm>
              <a:off x="11936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14"/>
            <p:cNvSpPr/>
            <p:nvPr/>
          </p:nvSpPr>
          <p:spPr>
            <a:xfrm>
              <a:off x="12951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14"/>
            <p:cNvSpPr/>
            <p:nvPr/>
          </p:nvSpPr>
          <p:spPr>
            <a:xfrm>
              <a:off x="13966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14"/>
            <p:cNvSpPr/>
            <p:nvPr/>
          </p:nvSpPr>
          <p:spPr>
            <a:xfrm>
              <a:off x="1498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14"/>
            <p:cNvSpPr/>
            <p:nvPr/>
          </p:nvSpPr>
          <p:spPr>
            <a:xfrm>
              <a:off x="15999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14"/>
            <p:cNvSpPr/>
            <p:nvPr/>
          </p:nvSpPr>
          <p:spPr>
            <a:xfrm>
              <a:off x="1701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14"/>
            <p:cNvSpPr/>
            <p:nvPr/>
          </p:nvSpPr>
          <p:spPr>
            <a:xfrm>
              <a:off x="18029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14"/>
            <p:cNvSpPr/>
            <p:nvPr/>
          </p:nvSpPr>
          <p:spPr>
            <a:xfrm>
              <a:off x="19044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14"/>
            <p:cNvSpPr/>
            <p:nvPr/>
          </p:nvSpPr>
          <p:spPr>
            <a:xfrm>
              <a:off x="20062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14"/>
            <p:cNvSpPr/>
            <p:nvPr/>
          </p:nvSpPr>
          <p:spPr>
            <a:xfrm>
              <a:off x="210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14"/>
            <p:cNvSpPr/>
            <p:nvPr/>
          </p:nvSpPr>
          <p:spPr>
            <a:xfrm>
              <a:off x="220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14"/>
            <p:cNvSpPr/>
            <p:nvPr/>
          </p:nvSpPr>
          <p:spPr>
            <a:xfrm>
              <a:off x="23110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14"/>
            <p:cNvSpPr/>
            <p:nvPr/>
          </p:nvSpPr>
          <p:spPr>
            <a:xfrm>
              <a:off x="241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14"/>
            <p:cNvSpPr/>
            <p:nvPr/>
          </p:nvSpPr>
          <p:spPr>
            <a:xfrm>
              <a:off x="251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14"/>
            <p:cNvSpPr/>
            <p:nvPr/>
          </p:nvSpPr>
          <p:spPr>
            <a:xfrm>
              <a:off x="261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14"/>
            <p:cNvSpPr/>
            <p:nvPr/>
          </p:nvSpPr>
          <p:spPr>
            <a:xfrm>
              <a:off x="271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14"/>
            <p:cNvSpPr/>
            <p:nvPr/>
          </p:nvSpPr>
          <p:spPr>
            <a:xfrm>
              <a:off x="281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14"/>
            <p:cNvSpPr/>
            <p:nvPr/>
          </p:nvSpPr>
          <p:spPr>
            <a:xfrm>
              <a:off x="292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14"/>
            <p:cNvSpPr/>
            <p:nvPr/>
          </p:nvSpPr>
          <p:spPr>
            <a:xfrm>
              <a:off x="302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14"/>
            <p:cNvSpPr/>
            <p:nvPr/>
          </p:nvSpPr>
          <p:spPr>
            <a:xfrm>
              <a:off x="312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14"/>
            <p:cNvSpPr/>
            <p:nvPr/>
          </p:nvSpPr>
          <p:spPr>
            <a:xfrm>
              <a:off x="322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14"/>
            <p:cNvSpPr/>
            <p:nvPr/>
          </p:nvSpPr>
          <p:spPr>
            <a:xfrm>
              <a:off x="33266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14"/>
            <p:cNvSpPr/>
            <p:nvPr/>
          </p:nvSpPr>
          <p:spPr>
            <a:xfrm>
              <a:off x="342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14"/>
            <p:cNvSpPr/>
            <p:nvPr/>
          </p:nvSpPr>
          <p:spPr>
            <a:xfrm>
              <a:off x="352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14"/>
            <p:cNvSpPr/>
            <p:nvPr/>
          </p:nvSpPr>
          <p:spPr>
            <a:xfrm>
              <a:off x="363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14"/>
            <p:cNvSpPr/>
            <p:nvPr/>
          </p:nvSpPr>
          <p:spPr>
            <a:xfrm>
              <a:off x="373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14"/>
            <p:cNvSpPr/>
            <p:nvPr/>
          </p:nvSpPr>
          <p:spPr>
            <a:xfrm>
              <a:off x="3834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14"/>
            <p:cNvSpPr/>
            <p:nvPr/>
          </p:nvSpPr>
          <p:spPr>
            <a:xfrm>
              <a:off x="393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14"/>
            <p:cNvSpPr/>
            <p:nvPr/>
          </p:nvSpPr>
          <p:spPr>
            <a:xfrm>
              <a:off x="403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14"/>
            <p:cNvSpPr/>
            <p:nvPr/>
          </p:nvSpPr>
          <p:spPr>
            <a:xfrm>
              <a:off x="413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14"/>
            <p:cNvSpPr/>
            <p:nvPr/>
          </p:nvSpPr>
          <p:spPr>
            <a:xfrm>
              <a:off x="42407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14"/>
            <p:cNvSpPr/>
            <p:nvPr/>
          </p:nvSpPr>
          <p:spPr>
            <a:xfrm>
              <a:off x="434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14"/>
            <p:cNvSpPr/>
            <p:nvPr/>
          </p:nvSpPr>
          <p:spPr>
            <a:xfrm>
              <a:off x="444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14"/>
            <p:cNvSpPr/>
            <p:nvPr/>
          </p:nvSpPr>
          <p:spPr>
            <a:xfrm>
              <a:off x="45455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14"/>
            <p:cNvSpPr/>
            <p:nvPr/>
          </p:nvSpPr>
          <p:spPr>
            <a:xfrm>
              <a:off x="464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14"/>
            <p:cNvSpPr/>
            <p:nvPr/>
          </p:nvSpPr>
          <p:spPr>
            <a:xfrm>
              <a:off x="474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14"/>
            <p:cNvSpPr/>
            <p:nvPr/>
          </p:nvSpPr>
          <p:spPr>
            <a:xfrm>
              <a:off x="485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14"/>
            <p:cNvSpPr/>
            <p:nvPr/>
          </p:nvSpPr>
          <p:spPr>
            <a:xfrm>
              <a:off x="495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14"/>
            <p:cNvSpPr/>
            <p:nvPr/>
          </p:nvSpPr>
          <p:spPr>
            <a:xfrm>
              <a:off x="505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14"/>
            <p:cNvSpPr/>
            <p:nvPr/>
          </p:nvSpPr>
          <p:spPr>
            <a:xfrm>
              <a:off x="515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14"/>
            <p:cNvSpPr/>
            <p:nvPr/>
          </p:nvSpPr>
          <p:spPr>
            <a:xfrm>
              <a:off x="52566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14"/>
            <p:cNvSpPr/>
            <p:nvPr/>
          </p:nvSpPr>
          <p:spPr>
            <a:xfrm>
              <a:off x="535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14"/>
            <p:cNvSpPr/>
            <p:nvPr/>
          </p:nvSpPr>
          <p:spPr>
            <a:xfrm>
              <a:off x="545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14"/>
            <p:cNvSpPr/>
            <p:nvPr/>
          </p:nvSpPr>
          <p:spPr>
            <a:xfrm>
              <a:off x="556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14"/>
            <p:cNvSpPr/>
            <p:nvPr/>
          </p:nvSpPr>
          <p:spPr>
            <a:xfrm>
              <a:off x="566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14"/>
            <p:cNvSpPr/>
            <p:nvPr/>
          </p:nvSpPr>
          <p:spPr>
            <a:xfrm>
              <a:off x="57644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14"/>
            <p:cNvSpPr/>
            <p:nvPr/>
          </p:nvSpPr>
          <p:spPr>
            <a:xfrm>
              <a:off x="586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14"/>
            <p:cNvSpPr/>
            <p:nvPr/>
          </p:nvSpPr>
          <p:spPr>
            <a:xfrm>
              <a:off x="596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14"/>
            <p:cNvSpPr/>
            <p:nvPr/>
          </p:nvSpPr>
          <p:spPr>
            <a:xfrm>
              <a:off x="606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14"/>
            <p:cNvSpPr/>
            <p:nvPr/>
          </p:nvSpPr>
          <p:spPr>
            <a:xfrm>
              <a:off x="61710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14"/>
            <p:cNvSpPr/>
            <p:nvPr/>
          </p:nvSpPr>
          <p:spPr>
            <a:xfrm>
              <a:off x="627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14"/>
            <p:cNvSpPr/>
            <p:nvPr/>
          </p:nvSpPr>
          <p:spPr>
            <a:xfrm>
              <a:off x="637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14"/>
            <p:cNvSpPr/>
            <p:nvPr/>
          </p:nvSpPr>
          <p:spPr>
            <a:xfrm>
              <a:off x="64755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14"/>
            <p:cNvSpPr/>
            <p:nvPr/>
          </p:nvSpPr>
          <p:spPr>
            <a:xfrm>
              <a:off x="657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14"/>
            <p:cNvSpPr/>
            <p:nvPr/>
          </p:nvSpPr>
          <p:spPr>
            <a:xfrm>
              <a:off x="667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14"/>
            <p:cNvSpPr/>
            <p:nvPr/>
          </p:nvSpPr>
          <p:spPr>
            <a:xfrm>
              <a:off x="678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14"/>
            <p:cNvSpPr/>
            <p:nvPr/>
          </p:nvSpPr>
          <p:spPr>
            <a:xfrm>
              <a:off x="6881800" y="3062400"/>
              <a:ext cx="52700" cy="52425"/>
            </a:xfrm>
            <a:custGeom>
              <a:rect b="b" l="l" r="r" t="t"/>
              <a:pathLst>
                <a:path extrusionOk="0" h="2097" w="2108">
                  <a:moveTo>
                    <a:pt x="1060" y="1"/>
                  </a:moveTo>
                  <a:cubicBezTo>
                    <a:pt x="477" y="1"/>
                    <a:pt x="1" y="465"/>
                    <a:pt x="1" y="1049"/>
                  </a:cubicBezTo>
                  <a:cubicBezTo>
                    <a:pt x="1"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8" name="Google Shape;19508;p14"/>
            <p:cNvSpPr/>
            <p:nvPr/>
          </p:nvSpPr>
          <p:spPr>
            <a:xfrm>
              <a:off x="698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14"/>
            <p:cNvSpPr/>
            <p:nvPr/>
          </p:nvSpPr>
          <p:spPr>
            <a:xfrm>
              <a:off x="708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14"/>
            <p:cNvSpPr/>
            <p:nvPr/>
          </p:nvSpPr>
          <p:spPr>
            <a:xfrm>
              <a:off x="7186600" y="3062400"/>
              <a:ext cx="52400" cy="52425"/>
            </a:xfrm>
            <a:custGeom>
              <a:rect b="b" l="l" r="r" t="t"/>
              <a:pathLst>
                <a:path extrusionOk="0" h="2097" w="2096">
                  <a:moveTo>
                    <a:pt x="1048" y="1"/>
                  </a:moveTo>
                  <a:cubicBezTo>
                    <a:pt x="477" y="1"/>
                    <a:pt x="1" y="465"/>
                    <a:pt x="1" y="1049"/>
                  </a:cubicBezTo>
                  <a:cubicBezTo>
                    <a:pt x="1"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14"/>
            <p:cNvSpPr/>
            <p:nvPr/>
          </p:nvSpPr>
          <p:spPr>
            <a:xfrm>
              <a:off x="728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14"/>
            <p:cNvSpPr/>
            <p:nvPr/>
          </p:nvSpPr>
          <p:spPr>
            <a:xfrm>
              <a:off x="27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7" y="1619"/>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14"/>
            <p:cNvSpPr/>
            <p:nvPr/>
          </p:nvSpPr>
          <p:spPr>
            <a:xfrm>
              <a:off x="3807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14"/>
            <p:cNvSpPr/>
            <p:nvPr/>
          </p:nvSpPr>
          <p:spPr>
            <a:xfrm>
              <a:off x="4825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14"/>
            <p:cNvSpPr/>
            <p:nvPr/>
          </p:nvSpPr>
          <p:spPr>
            <a:xfrm>
              <a:off x="58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14"/>
            <p:cNvSpPr/>
            <p:nvPr/>
          </p:nvSpPr>
          <p:spPr>
            <a:xfrm>
              <a:off x="68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14"/>
            <p:cNvSpPr/>
            <p:nvPr/>
          </p:nvSpPr>
          <p:spPr>
            <a:xfrm>
              <a:off x="7873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14"/>
            <p:cNvSpPr/>
            <p:nvPr/>
          </p:nvSpPr>
          <p:spPr>
            <a:xfrm>
              <a:off x="8888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14"/>
            <p:cNvSpPr/>
            <p:nvPr/>
          </p:nvSpPr>
          <p:spPr>
            <a:xfrm>
              <a:off x="99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14"/>
            <p:cNvSpPr/>
            <p:nvPr/>
          </p:nvSpPr>
          <p:spPr>
            <a:xfrm>
              <a:off x="10918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14"/>
            <p:cNvSpPr/>
            <p:nvPr/>
          </p:nvSpPr>
          <p:spPr>
            <a:xfrm>
              <a:off x="11936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14"/>
            <p:cNvSpPr/>
            <p:nvPr/>
          </p:nvSpPr>
          <p:spPr>
            <a:xfrm>
              <a:off x="12951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14"/>
            <p:cNvSpPr/>
            <p:nvPr/>
          </p:nvSpPr>
          <p:spPr>
            <a:xfrm>
              <a:off x="13966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14"/>
            <p:cNvSpPr/>
            <p:nvPr/>
          </p:nvSpPr>
          <p:spPr>
            <a:xfrm>
              <a:off x="1498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14"/>
            <p:cNvSpPr/>
            <p:nvPr/>
          </p:nvSpPr>
          <p:spPr>
            <a:xfrm>
              <a:off x="15999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14"/>
            <p:cNvSpPr/>
            <p:nvPr/>
          </p:nvSpPr>
          <p:spPr>
            <a:xfrm>
              <a:off x="1701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14"/>
            <p:cNvSpPr/>
            <p:nvPr/>
          </p:nvSpPr>
          <p:spPr>
            <a:xfrm>
              <a:off x="18029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14"/>
            <p:cNvSpPr/>
            <p:nvPr/>
          </p:nvSpPr>
          <p:spPr>
            <a:xfrm>
              <a:off x="19044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14"/>
            <p:cNvSpPr/>
            <p:nvPr/>
          </p:nvSpPr>
          <p:spPr>
            <a:xfrm>
              <a:off x="20062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14"/>
            <p:cNvSpPr/>
            <p:nvPr/>
          </p:nvSpPr>
          <p:spPr>
            <a:xfrm>
              <a:off x="210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14"/>
            <p:cNvSpPr/>
            <p:nvPr/>
          </p:nvSpPr>
          <p:spPr>
            <a:xfrm>
              <a:off x="220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2" name="Google Shape;19532;p14"/>
            <p:cNvSpPr/>
            <p:nvPr/>
          </p:nvSpPr>
          <p:spPr>
            <a:xfrm>
              <a:off x="23110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14"/>
            <p:cNvSpPr/>
            <p:nvPr/>
          </p:nvSpPr>
          <p:spPr>
            <a:xfrm>
              <a:off x="241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14"/>
            <p:cNvSpPr/>
            <p:nvPr/>
          </p:nvSpPr>
          <p:spPr>
            <a:xfrm>
              <a:off x="251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14"/>
            <p:cNvSpPr/>
            <p:nvPr/>
          </p:nvSpPr>
          <p:spPr>
            <a:xfrm>
              <a:off x="261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14"/>
            <p:cNvSpPr/>
            <p:nvPr/>
          </p:nvSpPr>
          <p:spPr>
            <a:xfrm>
              <a:off x="271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14"/>
            <p:cNvSpPr/>
            <p:nvPr/>
          </p:nvSpPr>
          <p:spPr>
            <a:xfrm>
              <a:off x="281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14"/>
            <p:cNvSpPr/>
            <p:nvPr/>
          </p:nvSpPr>
          <p:spPr>
            <a:xfrm>
              <a:off x="292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9" name="Google Shape;19539;p14"/>
            <p:cNvSpPr/>
            <p:nvPr/>
          </p:nvSpPr>
          <p:spPr>
            <a:xfrm>
              <a:off x="302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14"/>
            <p:cNvSpPr/>
            <p:nvPr/>
          </p:nvSpPr>
          <p:spPr>
            <a:xfrm>
              <a:off x="312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14"/>
            <p:cNvSpPr/>
            <p:nvPr/>
          </p:nvSpPr>
          <p:spPr>
            <a:xfrm>
              <a:off x="322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14"/>
            <p:cNvSpPr/>
            <p:nvPr/>
          </p:nvSpPr>
          <p:spPr>
            <a:xfrm>
              <a:off x="33266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14"/>
            <p:cNvSpPr/>
            <p:nvPr/>
          </p:nvSpPr>
          <p:spPr>
            <a:xfrm>
              <a:off x="342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14"/>
            <p:cNvSpPr/>
            <p:nvPr/>
          </p:nvSpPr>
          <p:spPr>
            <a:xfrm>
              <a:off x="352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14"/>
            <p:cNvSpPr/>
            <p:nvPr/>
          </p:nvSpPr>
          <p:spPr>
            <a:xfrm>
              <a:off x="363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14"/>
            <p:cNvSpPr/>
            <p:nvPr/>
          </p:nvSpPr>
          <p:spPr>
            <a:xfrm>
              <a:off x="373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14"/>
            <p:cNvSpPr/>
            <p:nvPr/>
          </p:nvSpPr>
          <p:spPr>
            <a:xfrm>
              <a:off x="3834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14"/>
            <p:cNvSpPr/>
            <p:nvPr/>
          </p:nvSpPr>
          <p:spPr>
            <a:xfrm>
              <a:off x="393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14"/>
            <p:cNvSpPr/>
            <p:nvPr/>
          </p:nvSpPr>
          <p:spPr>
            <a:xfrm>
              <a:off x="403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14"/>
            <p:cNvSpPr/>
            <p:nvPr/>
          </p:nvSpPr>
          <p:spPr>
            <a:xfrm>
              <a:off x="413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14"/>
            <p:cNvSpPr/>
            <p:nvPr/>
          </p:nvSpPr>
          <p:spPr>
            <a:xfrm>
              <a:off x="42407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14"/>
            <p:cNvSpPr/>
            <p:nvPr/>
          </p:nvSpPr>
          <p:spPr>
            <a:xfrm>
              <a:off x="434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14"/>
            <p:cNvSpPr/>
            <p:nvPr/>
          </p:nvSpPr>
          <p:spPr>
            <a:xfrm>
              <a:off x="444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14"/>
            <p:cNvSpPr/>
            <p:nvPr/>
          </p:nvSpPr>
          <p:spPr>
            <a:xfrm>
              <a:off x="45455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14"/>
            <p:cNvSpPr/>
            <p:nvPr/>
          </p:nvSpPr>
          <p:spPr>
            <a:xfrm>
              <a:off x="464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14"/>
            <p:cNvSpPr/>
            <p:nvPr/>
          </p:nvSpPr>
          <p:spPr>
            <a:xfrm>
              <a:off x="474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14"/>
            <p:cNvSpPr/>
            <p:nvPr/>
          </p:nvSpPr>
          <p:spPr>
            <a:xfrm>
              <a:off x="485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14"/>
            <p:cNvSpPr/>
            <p:nvPr/>
          </p:nvSpPr>
          <p:spPr>
            <a:xfrm>
              <a:off x="495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14"/>
            <p:cNvSpPr/>
            <p:nvPr/>
          </p:nvSpPr>
          <p:spPr>
            <a:xfrm>
              <a:off x="505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14"/>
            <p:cNvSpPr/>
            <p:nvPr/>
          </p:nvSpPr>
          <p:spPr>
            <a:xfrm>
              <a:off x="515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14"/>
            <p:cNvSpPr/>
            <p:nvPr/>
          </p:nvSpPr>
          <p:spPr>
            <a:xfrm>
              <a:off x="52566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14"/>
            <p:cNvSpPr/>
            <p:nvPr/>
          </p:nvSpPr>
          <p:spPr>
            <a:xfrm>
              <a:off x="535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14"/>
            <p:cNvSpPr/>
            <p:nvPr/>
          </p:nvSpPr>
          <p:spPr>
            <a:xfrm>
              <a:off x="545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14"/>
            <p:cNvSpPr/>
            <p:nvPr/>
          </p:nvSpPr>
          <p:spPr>
            <a:xfrm>
              <a:off x="556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14"/>
            <p:cNvSpPr/>
            <p:nvPr/>
          </p:nvSpPr>
          <p:spPr>
            <a:xfrm>
              <a:off x="566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14"/>
            <p:cNvSpPr/>
            <p:nvPr/>
          </p:nvSpPr>
          <p:spPr>
            <a:xfrm>
              <a:off x="57644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14"/>
            <p:cNvSpPr/>
            <p:nvPr/>
          </p:nvSpPr>
          <p:spPr>
            <a:xfrm>
              <a:off x="586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14"/>
            <p:cNvSpPr/>
            <p:nvPr/>
          </p:nvSpPr>
          <p:spPr>
            <a:xfrm>
              <a:off x="596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14"/>
            <p:cNvSpPr/>
            <p:nvPr/>
          </p:nvSpPr>
          <p:spPr>
            <a:xfrm>
              <a:off x="606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14"/>
            <p:cNvSpPr/>
            <p:nvPr/>
          </p:nvSpPr>
          <p:spPr>
            <a:xfrm>
              <a:off x="61710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14"/>
            <p:cNvSpPr/>
            <p:nvPr/>
          </p:nvSpPr>
          <p:spPr>
            <a:xfrm>
              <a:off x="627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14"/>
            <p:cNvSpPr/>
            <p:nvPr/>
          </p:nvSpPr>
          <p:spPr>
            <a:xfrm>
              <a:off x="637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14"/>
            <p:cNvSpPr/>
            <p:nvPr/>
          </p:nvSpPr>
          <p:spPr>
            <a:xfrm>
              <a:off x="64755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14"/>
            <p:cNvSpPr/>
            <p:nvPr/>
          </p:nvSpPr>
          <p:spPr>
            <a:xfrm>
              <a:off x="657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14"/>
            <p:cNvSpPr/>
            <p:nvPr/>
          </p:nvSpPr>
          <p:spPr>
            <a:xfrm>
              <a:off x="667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14"/>
            <p:cNvSpPr/>
            <p:nvPr/>
          </p:nvSpPr>
          <p:spPr>
            <a:xfrm>
              <a:off x="678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14"/>
            <p:cNvSpPr/>
            <p:nvPr/>
          </p:nvSpPr>
          <p:spPr>
            <a:xfrm>
              <a:off x="6881800" y="3217500"/>
              <a:ext cx="52700" cy="52400"/>
            </a:xfrm>
            <a:custGeom>
              <a:rect b="b" l="l" r="r" t="t"/>
              <a:pathLst>
                <a:path extrusionOk="0" h="2096" w="2108">
                  <a:moveTo>
                    <a:pt x="1060" y="0"/>
                  </a:moveTo>
                  <a:cubicBezTo>
                    <a:pt x="477" y="0"/>
                    <a:pt x="1" y="464"/>
                    <a:pt x="1" y="1048"/>
                  </a:cubicBezTo>
                  <a:cubicBezTo>
                    <a:pt x="1"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14"/>
            <p:cNvSpPr/>
            <p:nvPr/>
          </p:nvSpPr>
          <p:spPr>
            <a:xfrm>
              <a:off x="698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9" name="Google Shape;19579;p14"/>
            <p:cNvSpPr/>
            <p:nvPr/>
          </p:nvSpPr>
          <p:spPr>
            <a:xfrm>
              <a:off x="708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14"/>
            <p:cNvSpPr/>
            <p:nvPr/>
          </p:nvSpPr>
          <p:spPr>
            <a:xfrm>
              <a:off x="7186600" y="3217500"/>
              <a:ext cx="52400" cy="52400"/>
            </a:xfrm>
            <a:custGeom>
              <a:rect b="b" l="l" r="r" t="t"/>
              <a:pathLst>
                <a:path extrusionOk="0" h="2096" w="2096">
                  <a:moveTo>
                    <a:pt x="1048" y="0"/>
                  </a:moveTo>
                  <a:cubicBezTo>
                    <a:pt x="477" y="0"/>
                    <a:pt x="1" y="464"/>
                    <a:pt x="1" y="1048"/>
                  </a:cubicBezTo>
                  <a:cubicBezTo>
                    <a:pt x="1"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14"/>
            <p:cNvSpPr/>
            <p:nvPr/>
          </p:nvSpPr>
          <p:spPr>
            <a:xfrm>
              <a:off x="728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14"/>
            <p:cNvSpPr/>
            <p:nvPr/>
          </p:nvSpPr>
          <p:spPr>
            <a:xfrm>
              <a:off x="27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14"/>
            <p:cNvSpPr/>
            <p:nvPr/>
          </p:nvSpPr>
          <p:spPr>
            <a:xfrm>
              <a:off x="3807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14"/>
            <p:cNvSpPr/>
            <p:nvPr/>
          </p:nvSpPr>
          <p:spPr>
            <a:xfrm>
              <a:off x="4825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14"/>
            <p:cNvSpPr/>
            <p:nvPr/>
          </p:nvSpPr>
          <p:spPr>
            <a:xfrm>
              <a:off x="58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14"/>
            <p:cNvSpPr/>
            <p:nvPr/>
          </p:nvSpPr>
          <p:spPr>
            <a:xfrm>
              <a:off x="68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14"/>
            <p:cNvSpPr/>
            <p:nvPr/>
          </p:nvSpPr>
          <p:spPr>
            <a:xfrm>
              <a:off x="7873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14"/>
            <p:cNvSpPr/>
            <p:nvPr/>
          </p:nvSpPr>
          <p:spPr>
            <a:xfrm>
              <a:off x="8888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14"/>
            <p:cNvSpPr/>
            <p:nvPr/>
          </p:nvSpPr>
          <p:spPr>
            <a:xfrm>
              <a:off x="99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14"/>
            <p:cNvSpPr/>
            <p:nvPr/>
          </p:nvSpPr>
          <p:spPr>
            <a:xfrm>
              <a:off x="10918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14"/>
            <p:cNvSpPr/>
            <p:nvPr/>
          </p:nvSpPr>
          <p:spPr>
            <a:xfrm>
              <a:off x="11936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14"/>
            <p:cNvSpPr/>
            <p:nvPr/>
          </p:nvSpPr>
          <p:spPr>
            <a:xfrm>
              <a:off x="12951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14"/>
            <p:cNvSpPr/>
            <p:nvPr/>
          </p:nvSpPr>
          <p:spPr>
            <a:xfrm>
              <a:off x="13966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14"/>
            <p:cNvSpPr/>
            <p:nvPr/>
          </p:nvSpPr>
          <p:spPr>
            <a:xfrm>
              <a:off x="1498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14"/>
            <p:cNvSpPr/>
            <p:nvPr/>
          </p:nvSpPr>
          <p:spPr>
            <a:xfrm>
              <a:off x="15999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14"/>
            <p:cNvSpPr/>
            <p:nvPr/>
          </p:nvSpPr>
          <p:spPr>
            <a:xfrm>
              <a:off x="1701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14"/>
            <p:cNvSpPr/>
            <p:nvPr/>
          </p:nvSpPr>
          <p:spPr>
            <a:xfrm>
              <a:off x="18029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8" name="Google Shape;19598;p14"/>
            <p:cNvSpPr/>
            <p:nvPr/>
          </p:nvSpPr>
          <p:spPr>
            <a:xfrm>
              <a:off x="19044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9" name="Google Shape;19599;p14"/>
            <p:cNvSpPr/>
            <p:nvPr/>
          </p:nvSpPr>
          <p:spPr>
            <a:xfrm>
              <a:off x="20062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14"/>
            <p:cNvSpPr/>
            <p:nvPr/>
          </p:nvSpPr>
          <p:spPr>
            <a:xfrm>
              <a:off x="210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14"/>
            <p:cNvSpPr/>
            <p:nvPr/>
          </p:nvSpPr>
          <p:spPr>
            <a:xfrm>
              <a:off x="220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14"/>
            <p:cNvSpPr/>
            <p:nvPr/>
          </p:nvSpPr>
          <p:spPr>
            <a:xfrm>
              <a:off x="23110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14"/>
            <p:cNvSpPr/>
            <p:nvPr/>
          </p:nvSpPr>
          <p:spPr>
            <a:xfrm>
              <a:off x="241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14"/>
            <p:cNvSpPr/>
            <p:nvPr/>
          </p:nvSpPr>
          <p:spPr>
            <a:xfrm>
              <a:off x="251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14"/>
            <p:cNvSpPr/>
            <p:nvPr/>
          </p:nvSpPr>
          <p:spPr>
            <a:xfrm>
              <a:off x="261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14"/>
            <p:cNvSpPr/>
            <p:nvPr/>
          </p:nvSpPr>
          <p:spPr>
            <a:xfrm>
              <a:off x="271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14"/>
            <p:cNvSpPr/>
            <p:nvPr/>
          </p:nvSpPr>
          <p:spPr>
            <a:xfrm>
              <a:off x="281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14"/>
            <p:cNvSpPr/>
            <p:nvPr/>
          </p:nvSpPr>
          <p:spPr>
            <a:xfrm>
              <a:off x="292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14"/>
            <p:cNvSpPr/>
            <p:nvPr/>
          </p:nvSpPr>
          <p:spPr>
            <a:xfrm>
              <a:off x="302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14"/>
            <p:cNvSpPr/>
            <p:nvPr/>
          </p:nvSpPr>
          <p:spPr>
            <a:xfrm>
              <a:off x="312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14"/>
            <p:cNvSpPr/>
            <p:nvPr/>
          </p:nvSpPr>
          <p:spPr>
            <a:xfrm>
              <a:off x="322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14"/>
            <p:cNvSpPr/>
            <p:nvPr/>
          </p:nvSpPr>
          <p:spPr>
            <a:xfrm>
              <a:off x="33266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14"/>
            <p:cNvSpPr/>
            <p:nvPr/>
          </p:nvSpPr>
          <p:spPr>
            <a:xfrm>
              <a:off x="342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14"/>
            <p:cNvSpPr/>
            <p:nvPr/>
          </p:nvSpPr>
          <p:spPr>
            <a:xfrm>
              <a:off x="352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14"/>
            <p:cNvSpPr/>
            <p:nvPr/>
          </p:nvSpPr>
          <p:spPr>
            <a:xfrm>
              <a:off x="363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14"/>
            <p:cNvSpPr/>
            <p:nvPr/>
          </p:nvSpPr>
          <p:spPr>
            <a:xfrm>
              <a:off x="373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14"/>
            <p:cNvSpPr/>
            <p:nvPr/>
          </p:nvSpPr>
          <p:spPr>
            <a:xfrm>
              <a:off x="3834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14"/>
            <p:cNvSpPr/>
            <p:nvPr/>
          </p:nvSpPr>
          <p:spPr>
            <a:xfrm>
              <a:off x="393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14"/>
            <p:cNvSpPr/>
            <p:nvPr/>
          </p:nvSpPr>
          <p:spPr>
            <a:xfrm>
              <a:off x="403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14"/>
            <p:cNvSpPr/>
            <p:nvPr/>
          </p:nvSpPr>
          <p:spPr>
            <a:xfrm>
              <a:off x="413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14"/>
            <p:cNvSpPr/>
            <p:nvPr/>
          </p:nvSpPr>
          <p:spPr>
            <a:xfrm>
              <a:off x="42407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14"/>
            <p:cNvSpPr/>
            <p:nvPr/>
          </p:nvSpPr>
          <p:spPr>
            <a:xfrm>
              <a:off x="434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14"/>
            <p:cNvSpPr/>
            <p:nvPr/>
          </p:nvSpPr>
          <p:spPr>
            <a:xfrm>
              <a:off x="444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4" name="Google Shape;19624;p14"/>
            <p:cNvSpPr/>
            <p:nvPr/>
          </p:nvSpPr>
          <p:spPr>
            <a:xfrm>
              <a:off x="45455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14"/>
            <p:cNvSpPr/>
            <p:nvPr/>
          </p:nvSpPr>
          <p:spPr>
            <a:xfrm>
              <a:off x="464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14"/>
            <p:cNvSpPr/>
            <p:nvPr/>
          </p:nvSpPr>
          <p:spPr>
            <a:xfrm>
              <a:off x="474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14"/>
            <p:cNvSpPr/>
            <p:nvPr/>
          </p:nvSpPr>
          <p:spPr>
            <a:xfrm>
              <a:off x="485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14"/>
            <p:cNvSpPr/>
            <p:nvPr/>
          </p:nvSpPr>
          <p:spPr>
            <a:xfrm>
              <a:off x="495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14"/>
            <p:cNvSpPr/>
            <p:nvPr/>
          </p:nvSpPr>
          <p:spPr>
            <a:xfrm>
              <a:off x="505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14"/>
            <p:cNvSpPr/>
            <p:nvPr/>
          </p:nvSpPr>
          <p:spPr>
            <a:xfrm>
              <a:off x="515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14"/>
            <p:cNvSpPr/>
            <p:nvPr/>
          </p:nvSpPr>
          <p:spPr>
            <a:xfrm>
              <a:off x="52566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14"/>
            <p:cNvSpPr/>
            <p:nvPr/>
          </p:nvSpPr>
          <p:spPr>
            <a:xfrm>
              <a:off x="535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14"/>
            <p:cNvSpPr/>
            <p:nvPr/>
          </p:nvSpPr>
          <p:spPr>
            <a:xfrm>
              <a:off x="545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14"/>
            <p:cNvSpPr/>
            <p:nvPr/>
          </p:nvSpPr>
          <p:spPr>
            <a:xfrm>
              <a:off x="556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14"/>
            <p:cNvSpPr/>
            <p:nvPr/>
          </p:nvSpPr>
          <p:spPr>
            <a:xfrm>
              <a:off x="566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6" name="Google Shape;19636;p14"/>
            <p:cNvSpPr/>
            <p:nvPr/>
          </p:nvSpPr>
          <p:spPr>
            <a:xfrm>
              <a:off x="57644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7" name="Google Shape;19637;p14"/>
            <p:cNvSpPr/>
            <p:nvPr/>
          </p:nvSpPr>
          <p:spPr>
            <a:xfrm>
              <a:off x="586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14"/>
            <p:cNvSpPr/>
            <p:nvPr/>
          </p:nvSpPr>
          <p:spPr>
            <a:xfrm>
              <a:off x="596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9" name="Google Shape;19639;p14"/>
            <p:cNvSpPr/>
            <p:nvPr/>
          </p:nvSpPr>
          <p:spPr>
            <a:xfrm>
              <a:off x="606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0" name="Google Shape;19640;p14"/>
            <p:cNvSpPr/>
            <p:nvPr/>
          </p:nvSpPr>
          <p:spPr>
            <a:xfrm>
              <a:off x="61710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14"/>
            <p:cNvSpPr/>
            <p:nvPr/>
          </p:nvSpPr>
          <p:spPr>
            <a:xfrm>
              <a:off x="627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14"/>
            <p:cNvSpPr/>
            <p:nvPr/>
          </p:nvSpPr>
          <p:spPr>
            <a:xfrm>
              <a:off x="637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14"/>
            <p:cNvSpPr/>
            <p:nvPr/>
          </p:nvSpPr>
          <p:spPr>
            <a:xfrm>
              <a:off x="64755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14"/>
            <p:cNvSpPr/>
            <p:nvPr/>
          </p:nvSpPr>
          <p:spPr>
            <a:xfrm>
              <a:off x="657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5" name="Google Shape;19645;p14"/>
            <p:cNvSpPr/>
            <p:nvPr/>
          </p:nvSpPr>
          <p:spPr>
            <a:xfrm>
              <a:off x="667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14"/>
            <p:cNvSpPr/>
            <p:nvPr/>
          </p:nvSpPr>
          <p:spPr>
            <a:xfrm>
              <a:off x="678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14"/>
            <p:cNvSpPr/>
            <p:nvPr/>
          </p:nvSpPr>
          <p:spPr>
            <a:xfrm>
              <a:off x="6881800" y="337257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14"/>
            <p:cNvSpPr/>
            <p:nvPr/>
          </p:nvSpPr>
          <p:spPr>
            <a:xfrm>
              <a:off x="698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14"/>
            <p:cNvSpPr/>
            <p:nvPr/>
          </p:nvSpPr>
          <p:spPr>
            <a:xfrm>
              <a:off x="708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14"/>
            <p:cNvSpPr/>
            <p:nvPr/>
          </p:nvSpPr>
          <p:spPr>
            <a:xfrm>
              <a:off x="7186600" y="337257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14"/>
            <p:cNvSpPr/>
            <p:nvPr/>
          </p:nvSpPr>
          <p:spPr>
            <a:xfrm>
              <a:off x="728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14"/>
            <p:cNvSpPr/>
            <p:nvPr/>
          </p:nvSpPr>
          <p:spPr>
            <a:xfrm>
              <a:off x="27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7" y="1632"/>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3" name="Google Shape;19653;p14"/>
            <p:cNvSpPr/>
            <p:nvPr/>
          </p:nvSpPr>
          <p:spPr>
            <a:xfrm>
              <a:off x="3807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4" name="Google Shape;19654;p14"/>
            <p:cNvSpPr/>
            <p:nvPr/>
          </p:nvSpPr>
          <p:spPr>
            <a:xfrm>
              <a:off x="4825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14"/>
            <p:cNvSpPr/>
            <p:nvPr/>
          </p:nvSpPr>
          <p:spPr>
            <a:xfrm>
              <a:off x="58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6" name="Google Shape;19656;p14"/>
            <p:cNvSpPr/>
            <p:nvPr/>
          </p:nvSpPr>
          <p:spPr>
            <a:xfrm>
              <a:off x="68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14"/>
            <p:cNvSpPr/>
            <p:nvPr/>
          </p:nvSpPr>
          <p:spPr>
            <a:xfrm>
              <a:off x="7873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14"/>
            <p:cNvSpPr/>
            <p:nvPr/>
          </p:nvSpPr>
          <p:spPr>
            <a:xfrm>
              <a:off x="8888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14"/>
            <p:cNvSpPr/>
            <p:nvPr/>
          </p:nvSpPr>
          <p:spPr>
            <a:xfrm>
              <a:off x="99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14"/>
            <p:cNvSpPr/>
            <p:nvPr/>
          </p:nvSpPr>
          <p:spPr>
            <a:xfrm>
              <a:off x="10918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1" name="Google Shape;19661;p14"/>
            <p:cNvSpPr/>
            <p:nvPr/>
          </p:nvSpPr>
          <p:spPr>
            <a:xfrm>
              <a:off x="11936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14"/>
            <p:cNvSpPr/>
            <p:nvPr/>
          </p:nvSpPr>
          <p:spPr>
            <a:xfrm>
              <a:off x="12951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3" name="Google Shape;19663;p14"/>
            <p:cNvSpPr/>
            <p:nvPr/>
          </p:nvSpPr>
          <p:spPr>
            <a:xfrm>
              <a:off x="13966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4" name="Google Shape;19664;p14"/>
            <p:cNvSpPr/>
            <p:nvPr/>
          </p:nvSpPr>
          <p:spPr>
            <a:xfrm>
              <a:off x="1498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5" name="Google Shape;19665;p14"/>
            <p:cNvSpPr/>
            <p:nvPr/>
          </p:nvSpPr>
          <p:spPr>
            <a:xfrm>
              <a:off x="15999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14"/>
            <p:cNvSpPr/>
            <p:nvPr/>
          </p:nvSpPr>
          <p:spPr>
            <a:xfrm>
              <a:off x="1701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14"/>
            <p:cNvSpPr/>
            <p:nvPr/>
          </p:nvSpPr>
          <p:spPr>
            <a:xfrm>
              <a:off x="18029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14"/>
            <p:cNvSpPr/>
            <p:nvPr/>
          </p:nvSpPr>
          <p:spPr>
            <a:xfrm>
              <a:off x="19044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9" name="Google Shape;19669;p14"/>
            <p:cNvSpPr/>
            <p:nvPr/>
          </p:nvSpPr>
          <p:spPr>
            <a:xfrm>
              <a:off x="20062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0" name="Google Shape;19670;p14"/>
            <p:cNvSpPr/>
            <p:nvPr/>
          </p:nvSpPr>
          <p:spPr>
            <a:xfrm>
              <a:off x="210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1" name="Google Shape;19671;p14"/>
            <p:cNvSpPr/>
            <p:nvPr/>
          </p:nvSpPr>
          <p:spPr>
            <a:xfrm>
              <a:off x="220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14"/>
            <p:cNvSpPr/>
            <p:nvPr/>
          </p:nvSpPr>
          <p:spPr>
            <a:xfrm>
              <a:off x="23110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14"/>
            <p:cNvSpPr/>
            <p:nvPr/>
          </p:nvSpPr>
          <p:spPr>
            <a:xfrm>
              <a:off x="241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4" name="Google Shape;19674;p14"/>
            <p:cNvSpPr/>
            <p:nvPr/>
          </p:nvSpPr>
          <p:spPr>
            <a:xfrm>
              <a:off x="251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5" name="Google Shape;19675;p14"/>
            <p:cNvSpPr/>
            <p:nvPr/>
          </p:nvSpPr>
          <p:spPr>
            <a:xfrm>
              <a:off x="261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6" name="Google Shape;19676;p14"/>
            <p:cNvSpPr/>
            <p:nvPr/>
          </p:nvSpPr>
          <p:spPr>
            <a:xfrm>
              <a:off x="271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14"/>
            <p:cNvSpPr/>
            <p:nvPr/>
          </p:nvSpPr>
          <p:spPr>
            <a:xfrm>
              <a:off x="281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14"/>
            <p:cNvSpPr/>
            <p:nvPr/>
          </p:nvSpPr>
          <p:spPr>
            <a:xfrm>
              <a:off x="292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14"/>
            <p:cNvSpPr/>
            <p:nvPr/>
          </p:nvSpPr>
          <p:spPr>
            <a:xfrm>
              <a:off x="302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14"/>
            <p:cNvSpPr/>
            <p:nvPr/>
          </p:nvSpPr>
          <p:spPr>
            <a:xfrm>
              <a:off x="312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14"/>
            <p:cNvSpPr/>
            <p:nvPr/>
          </p:nvSpPr>
          <p:spPr>
            <a:xfrm>
              <a:off x="322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14"/>
            <p:cNvSpPr/>
            <p:nvPr/>
          </p:nvSpPr>
          <p:spPr>
            <a:xfrm>
              <a:off x="33266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14"/>
            <p:cNvSpPr/>
            <p:nvPr/>
          </p:nvSpPr>
          <p:spPr>
            <a:xfrm>
              <a:off x="342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14"/>
            <p:cNvSpPr/>
            <p:nvPr/>
          </p:nvSpPr>
          <p:spPr>
            <a:xfrm>
              <a:off x="352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14"/>
            <p:cNvSpPr/>
            <p:nvPr/>
          </p:nvSpPr>
          <p:spPr>
            <a:xfrm>
              <a:off x="363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14"/>
            <p:cNvSpPr/>
            <p:nvPr/>
          </p:nvSpPr>
          <p:spPr>
            <a:xfrm>
              <a:off x="373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7" name="Google Shape;19687;p14"/>
            <p:cNvSpPr/>
            <p:nvPr/>
          </p:nvSpPr>
          <p:spPr>
            <a:xfrm>
              <a:off x="3834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8" name="Google Shape;19688;p14"/>
            <p:cNvSpPr/>
            <p:nvPr/>
          </p:nvSpPr>
          <p:spPr>
            <a:xfrm>
              <a:off x="393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9" name="Google Shape;19689;p14"/>
            <p:cNvSpPr/>
            <p:nvPr/>
          </p:nvSpPr>
          <p:spPr>
            <a:xfrm>
              <a:off x="403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0" name="Google Shape;19690;p14"/>
            <p:cNvSpPr/>
            <p:nvPr/>
          </p:nvSpPr>
          <p:spPr>
            <a:xfrm>
              <a:off x="413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1" name="Google Shape;19691;p14"/>
            <p:cNvSpPr/>
            <p:nvPr/>
          </p:nvSpPr>
          <p:spPr>
            <a:xfrm>
              <a:off x="42407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2" name="Google Shape;19692;p14"/>
            <p:cNvSpPr/>
            <p:nvPr/>
          </p:nvSpPr>
          <p:spPr>
            <a:xfrm>
              <a:off x="434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3" name="Google Shape;19693;p14"/>
            <p:cNvSpPr/>
            <p:nvPr/>
          </p:nvSpPr>
          <p:spPr>
            <a:xfrm>
              <a:off x="444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4" name="Google Shape;19694;p14"/>
            <p:cNvSpPr/>
            <p:nvPr/>
          </p:nvSpPr>
          <p:spPr>
            <a:xfrm>
              <a:off x="45455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14"/>
            <p:cNvSpPr/>
            <p:nvPr/>
          </p:nvSpPr>
          <p:spPr>
            <a:xfrm>
              <a:off x="464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14"/>
            <p:cNvSpPr/>
            <p:nvPr/>
          </p:nvSpPr>
          <p:spPr>
            <a:xfrm>
              <a:off x="474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7" name="Google Shape;19697;p14"/>
            <p:cNvSpPr/>
            <p:nvPr/>
          </p:nvSpPr>
          <p:spPr>
            <a:xfrm>
              <a:off x="485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14"/>
            <p:cNvSpPr/>
            <p:nvPr/>
          </p:nvSpPr>
          <p:spPr>
            <a:xfrm>
              <a:off x="495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14"/>
            <p:cNvSpPr/>
            <p:nvPr/>
          </p:nvSpPr>
          <p:spPr>
            <a:xfrm>
              <a:off x="505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14"/>
            <p:cNvSpPr/>
            <p:nvPr/>
          </p:nvSpPr>
          <p:spPr>
            <a:xfrm>
              <a:off x="515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14"/>
            <p:cNvSpPr/>
            <p:nvPr/>
          </p:nvSpPr>
          <p:spPr>
            <a:xfrm>
              <a:off x="52566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14"/>
            <p:cNvSpPr/>
            <p:nvPr/>
          </p:nvSpPr>
          <p:spPr>
            <a:xfrm>
              <a:off x="535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14"/>
            <p:cNvSpPr/>
            <p:nvPr/>
          </p:nvSpPr>
          <p:spPr>
            <a:xfrm>
              <a:off x="545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14"/>
            <p:cNvSpPr/>
            <p:nvPr/>
          </p:nvSpPr>
          <p:spPr>
            <a:xfrm>
              <a:off x="556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5" name="Google Shape;19705;p14"/>
            <p:cNvSpPr/>
            <p:nvPr/>
          </p:nvSpPr>
          <p:spPr>
            <a:xfrm>
              <a:off x="566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6" name="Google Shape;19706;p14"/>
            <p:cNvSpPr/>
            <p:nvPr/>
          </p:nvSpPr>
          <p:spPr>
            <a:xfrm>
              <a:off x="57644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14"/>
            <p:cNvSpPr/>
            <p:nvPr/>
          </p:nvSpPr>
          <p:spPr>
            <a:xfrm>
              <a:off x="586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14"/>
            <p:cNvSpPr/>
            <p:nvPr/>
          </p:nvSpPr>
          <p:spPr>
            <a:xfrm>
              <a:off x="596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14"/>
            <p:cNvSpPr/>
            <p:nvPr/>
          </p:nvSpPr>
          <p:spPr>
            <a:xfrm>
              <a:off x="606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14"/>
            <p:cNvSpPr/>
            <p:nvPr/>
          </p:nvSpPr>
          <p:spPr>
            <a:xfrm>
              <a:off x="61710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14"/>
            <p:cNvSpPr/>
            <p:nvPr/>
          </p:nvSpPr>
          <p:spPr>
            <a:xfrm>
              <a:off x="627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14"/>
            <p:cNvSpPr/>
            <p:nvPr/>
          </p:nvSpPr>
          <p:spPr>
            <a:xfrm>
              <a:off x="637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3" name="Google Shape;19713;p14"/>
            <p:cNvSpPr/>
            <p:nvPr/>
          </p:nvSpPr>
          <p:spPr>
            <a:xfrm>
              <a:off x="64755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4" name="Google Shape;19714;p14"/>
            <p:cNvSpPr/>
            <p:nvPr/>
          </p:nvSpPr>
          <p:spPr>
            <a:xfrm>
              <a:off x="657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5" name="Google Shape;19715;p14"/>
            <p:cNvSpPr/>
            <p:nvPr/>
          </p:nvSpPr>
          <p:spPr>
            <a:xfrm>
              <a:off x="667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14"/>
            <p:cNvSpPr/>
            <p:nvPr/>
          </p:nvSpPr>
          <p:spPr>
            <a:xfrm>
              <a:off x="678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14"/>
            <p:cNvSpPr/>
            <p:nvPr/>
          </p:nvSpPr>
          <p:spPr>
            <a:xfrm>
              <a:off x="6881800" y="3527650"/>
              <a:ext cx="52700" cy="52400"/>
            </a:xfrm>
            <a:custGeom>
              <a:rect b="b" l="l" r="r" t="t"/>
              <a:pathLst>
                <a:path extrusionOk="0" h="2096" w="2108">
                  <a:moveTo>
                    <a:pt x="1060" y="0"/>
                  </a:moveTo>
                  <a:cubicBezTo>
                    <a:pt x="477" y="0"/>
                    <a:pt x="1" y="465"/>
                    <a:pt x="1" y="1048"/>
                  </a:cubicBezTo>
                  <a:cubicBezTo>
                    <a:pt x="1"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14"/>
            <p:cNvSpPr/>
            <p:nvPr/>
          </p:nvSpPr>
          <p:spPr>
            <a:xfrm>
              <a:off x="698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14"/>
            <p:cNvSpPr/>
            <p:nvPr/>
          </p:nvSpPr>
          <p:spPr>
            <a:xfrm>
              <a:off x="708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14"/>
            <p:cNvSpPr/>
            <p:nvPr/>
          </p:nvSpPr>
          <p:spPr>
            <a:xfrm>
              <a:off x="7186600" y="3527650"/>
              <a:ext cx="52400" cy="52400"/>
            </a:xfrm>
            <a:custGeom>
              <a:rect b="b" l="l" r="r" t="t"/>
              <a:pathLst>
                <a:path extrusionOk="0" h="2096" w="2096">
                  <a:moveTo>
                    <a:pt x="1048" y="0"/>
                  </a:moveTo>
                  <a:cubicBezTo>
                    <a:pt x="477" y="0"/>
                    <a:pt x="1" y="465"/>
                    <a:pt x="1" y="1048"/>
                  </a:cubicBezTo>
                  <a:cubicBezTo>
                    <a:pt x="1"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14"/>
            <p:cNvSpPr/>
            <p:nvPr/>
          </p:nvSpPr>
          <p:spPr>
            <a:xfrm>
              <a:off x="728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2" name="Google Shape;19722;p14"/>
            <p:cNvSpPr/>
            <p:nvPr/>
          </p:nvSpPr>
          <p:spPr>
            <a:xfrm>
              <a:off x="27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14"/>
            <p:cNvSpPr/>
            <p:nvPr/>
          </p:nvSpPr>
          <p:spPr>
            <a:xfrm>
              <a:off x="3807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4" name="Google Shape;19724;p14"/>
            <p:cNvSpPr/>
            <p:nvPr/>
          </p:nvSpPr>
          <p:spPr>
            <a:xfrm>
              <a:off x="4825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5" name="Google Shape;19725;p14"/>
            <p:cNvSpPr/>
            <p:nvPr/>
          </p:nvSpPr>
          <p:spPr>
            <a:xfrm>
              <a:off x="58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6" name="Google Shape;19726;p14"/>
            <p:cNvSpPr/>
            <p:nvPr/>
          </p:nvSpPr>
          <p:spPr>
            <a:xfrm>
              <a:off x="68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7" name="Google Shape;19727;p14"/>
            <p:cNvSpPr/>
            <p:nvPr/>
          </p:nvSpPr>
          <p:spPr>
            <a:xfrm>
              <a:off x="7873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8" name="Google Shape;19728;p14"/>
            <p:cNvSpPr/>
            <p:nvPr/>
          </p:nvSpPr>
          <p:spPr>
            <a:xfrm>
              <a:off x="8888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14"/>
            <p:cNvSpPr/>
            <p:nvPr/>
          </p:nvSpPr>
          <p:spPr>
            <a:xfrm>
              <a:off x="99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14"/>
            <p:cNvSpPr/>
            <p:nvPr/>
          </p:nvSpPr>
          <p:spPr>
            <a:xfrm>
              <a:off x="10918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14"/>
            <p:cNvSpPr/>
            <p:nvPr/>
          </p:nvSpPr>
          <p:spPr>
            <a:xfrm>
              <a:off x="11936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14"/>
            <p:cNvSpPr/>
            <p:nvPr/>
          </p:nvSpPr>
          <p:spPr>
            <a:xfrm>
              <a:off x="12951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3" name="Google Shape;19733;p14"/>
            <p:cNvSpPr/>
            <p:nvPr/>
          </p:nvSpPr>
          <p:spPr>
            <a:xfrm>
              <a:off x="13966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14"/>
            <p:cNvSpPr/>
            <p:nvPr/>
          </p:nvSpPr>
          <p:spPr>
            <a:xfrm>
              <a:off x="1498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14"/>
            <p:cNvSpPr/>
            <p:nvPr/>
          </p:nvSpPr>
          <p:spPr>
            <a:xfrm>
              <a:off x="15999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14"/>
            <p:cNvSpPr/>
            <p:nvPr/>
          </p:nvSpPr>
          <p:spPr>
            <a:xfrm>
              <a:off x="1701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14"/>
            <p:cNvSpPr/>
            <p:nvPr/>
          </p:nvSpPr>
          <p:spPr>
            <a:xfrm>
              <a:off x="18029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14"/>
            <p:cNvSpPr/>
            <p:nvPr/>
          </p:nvSpPr>
          <p:spPr>
            <a:xfrm>
              <a:off x="19044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14"/>
            <p:cNvSpPr/>
            <p:nvPr/>
          </p:nvSpPr>
          <p:spPr>
            <a:xfrm>
              <a:off x="20062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0" name="Google Shape;19740;p14"/>
            <p:cNvSpPr/>
            <p:nvPr/>
          </p:nvSpPr>
          <p:spPr>
            <a:xfrm>
              <a:off x="210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1" name="Google Shape;19741;p14"/>
            <p:cNvSpPr/>
            <p:nvPr/>
          </p:nvSpPr>
          <p:spPr>
            <a:xfrm>
              <a:off x="220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2" name="Google Shape;19742;p14"/>
            <p:cNvSpPr/>
            <p:nvPr/>
          </p:nvSpPr>
          <p:spPr>
            <a:xfrm>
              <a:off x="23110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14"/>
            <p:cNvSpPr/>
            <p:nvPr/>
          </p:nvSpPr>
          <p:spPr>
            <a:xfrm>
              <a:off x="241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14"/>
            <p:cNvSpPr/>
            <p:nvPr/>
          </p:nvSpPr>
          <p:spPr>
            <a:xfrm>
              <a:off x="251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14"/>
            <p:cNvSpPr/>
            <p:nvPr/>
          </p:nvSpPr>
          <p:spPr>
            <a:xfrm>
              <a:off x="261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14"/>
            <p:cNvSpPr/>
            <p:nvPr/>
          </p:nvSpPr>
          <p:spPr>
            <a:xfrm>
              <a:off x="271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7" name="Google Shape;19747;p14"/>
            <p:cNvSpPr/>
            <p:nvPr/>
          </p:nvSpPr>
          <p:spPr>
            <a:xfrm>
              <a:off x="281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8" name="Google Shape;19748;p14"/>
            <p:cNvSpPr/>
            <p:nvPr/>
          </p:nvSpPr>
          <p:spPr>
            <a:xfrm>
              <a:off x="292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9" name="Google Shape;19749;p14"/>
            <p:cNvSpPr/>
            <p:nvPr/>
          </p:nvSpPr>
          <p:spPr>
            <a:xfrm>
              <a:off x="302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14"/>
            <p:cNvSpPr/>
            <p:nvPr/>
          </p:nvSpPr>
          <p:spPr>
            <a:xfrm>
              <a:off x="312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14"/>
            <p:cNvSpPr/>
            <p:nvPr/>
          </p:nvSpPr>
          <p:spPr>
            <a:xfrm>
              <a:off x="322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14"/>
            <p:cNvSpPr/>
            <p:nvPr/>
          </p:nvSpPr>
          <p:spPr>
            <a:xfrm>
              <a:off x="33266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14"/>
            <p:cNvSpPr/>
            <p:nvPr/>
          </p:nvSpPr>
          <p:spPr>
            <a:xfrm>
              <a:off x="342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14"/>
            <p:cNvSpPr/>
            <p:nvPr/>
          </p:nvSpPr>
          <p:spPr>
            <a:xfrm>
              <a:off x="352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14"/>
            <p:cNvSpPr/>
            <p:nvPr/>
          </p:nvSpPr>
          <p:spPr>
            <a:xfrm>
              <a:off x="363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6" name="Google Shape;19756;p14"/>
            <p:cNvSpPr/>
            <p:nvPr/>
          </p:nvSpPr>
          <p:spPr>
            <a:xfrm>
              <a:off x="373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14"/>
            <p:cNvSpPr/>
            <p:nvPr/>
          </p:nvSpPr>
          <p:spPr>
            <a:xfrm>
              <a:off x="3834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14"/>
            <p:cNvSpPr/>
            <p:nvPr/>
          </p:nvSpPr>
          <p:spPr>
            <a:xfrm>
              <a:off x="393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9" name="Google Shape;19759;p14"/>
            <p:cNvSpPr/>
            <p:nvPr/>
          </p:nvSpPr>
          <p:spPr>
            <a:xfrm>
              <a:off x="403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14"/>
            <p:cNvSpPr/>
            <p:nvPr/>
          </p:nvSpPr>
          <p:spPr>
            <a:xfrm>
              <a:off x="413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14"/>
            <p:cNvSpPr/>
            <p:nvPr/>
          </p:nvSpPr>
          <p:spPr>
            <a:xfrm>
              <a:off x="42407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14"/>
            <p:cNvSpPr/>
            <p:nvPr/>
          </p:nvSpPr>
          <p:spPr>
            <a:xfrm>
              <a:off x="434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14"/>
            <p:cNvSpPr/>
            <p:nvPr/>
          </p:nvSpPr>
          <p:spPr>
            <a:xfrm>
              <a:off x="444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14"/>
            <p:cNvSpPr/>
            <p:nvPr/>
          </p:nvSpPr>
          <p:spPr>
            <a:xfrm>
              <a:off x="45455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5" name="Google Shape;19765;p14"/>
            <p:cNvSpPr/>
            <p:nvPr/>
          </p:nvSpPr>
          <p:spPr>
            <a:xfrm>
              <a:off x="464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6" name="Google Shape;19766;p14"/>
            <p:cNvSpPr/>
            <p:nvPr/>
          </p:nvSpPr>
          <p:spPr>
            <a:xfrm>
              <a:off x="474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7" name="Google Shape;19767;p14"/>
            <p:cNvSpPr/>
            <p:nvPr/>
          </p:nvSpPr>
          <p:spPr>
            <a:xfrm>
              <a:off x="485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14"/>
            <p:cNvSpPr/>
            <p:nvPr/>
          </p:nvSpPr>
          <p:spPr>
            <a:xfrm>
              <a:off x="495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14"/>
            <p:cNvSpPr/>
            <p:nvPr/>
          </p:nvSpPr>
          <p:spPr>
            <a:xfrm>
              <a:off x="505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14"/>
            <p:cNvSpPr/>
            <p:nvPr/>
          </p:nvSpPr>
          <p:spPr>
            <a:xfrm>
              <a:off x="515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14"/>
            <p:cNvSpPr/>
            <p:nvPr/>
          </p:nvSpPr>
          <p:spPr>
            <a:xfrm>
              <a:off x="52566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14"/>
            <p:cNvSpPr/>
            <p:nvPr/>
          </p:nvSpPr>
          <p:spPr>
            <a:xfrm>
              <a:off x="535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14"/>
            <p:cNvSpPr/>
            <p:nvPr/>
          </p:nvSpPr>
          <p:spPr>
            <a:xfrm>
              <a:off x="545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14"/>
            <p:cNvSpPr/>
            <p:nvPr/>
          </p:nvSpPr>
          <p:spPr>
            <a:xfrm>
              <a:off x="556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14"/>
            <p:cNvSpPr/>
            <p:nvPr/>
          </p:nvSpPr>
          <p:spPr>
            <a:xfrm>
              <a:off x="566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14"/>
            <p:cNvSpPr/>
            <p:nvPr/>
          </p:nvSpPr>
          <p:spPr>
            <a:xfrm>
              <a:off x="57644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14"/>
            <p:cNvSpPr/>
            <p:nvPr/>
          </p:nvSpPr>
          <p:spPr>
            <a:xfrm>
              <a:off x="586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14"/>
            <p:cNvSpPr/>
            <p:nvPr/>
          </p:nvSpPr>
          <p:spPr>
            <a:xfrm>
              <a:off x="596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14"/>
            <p:cNvSpPr/>
            <p:nvPr/>
          </p:nvSpPr>
          <p:spPr>
            <a:xfrm>
              <a:off x="606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14"/>
            <p:cNvSpPr/>
            <p:nvPr/>
          </p:nvSpPr>
          <p:spPr>
            <a:xfrm>
              <a:off x="61710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14"/>
            <p:cNvSpPr/>
            <p:nvPr/>
          </p:nvSpPr>
          <p:spPr>
            <a:xfrm>
              <a:off x="627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14"/>
            <p:cNvSpPr/>
            <p:nvPr/>
          </p:nvSpPr>
          <p:spPr>
            <a:xfrm>
              <a:off x="637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14"/>
            <p:cNvSpPr/>
            <p:nvPr/>
          </p:nvSpPr>
          <p:spPr>
            <a:xfrm>
              <a:off x="64755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14"/>
            <p:cNvSpPr/>
            <p:nvPr/>
          </p:nvSpPr>
          <p:spPr>
            <a:xfrm>
              <a:off x="657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5" name="Google Shape;19785;p14"/>
            <p:cNvSpPr/>
            <p:nvPr/>
          </p:nvSpPr>
          <p:spPr>
            <a:xfrm>
              <a:off x="667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14"/>
            <p:cNvSpPr/>
            <p:nvPr/>
          </p:nvSpPr>
          <p:spPr>
            <a:xfrm>
              <a:off x="678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14"/>
            <p:cNvSpPr/>
            <p:nvPr/>
          </p:nvSpPr>
          <p:spPr>
            <a:xfrm>
              <a:off x="6881800" y="3682725"/>
              <a:ext cx="52700" cy="52400"/>
            </a:xfrm>
            <a:custGeom>
              <a:rect b="b" l="l" r="r" t="t"/>
              <a:pathLst>
                <a:path extrusionOk="0" h="2096"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8" name="Google Shape;19788;p14"/>
            <p:cNvSpPr/>
            <p:nvPr/>
          </p:nvSpPr>
          <p:spPr>
            <a:xfrm>
              <a:off x="698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9" name="Google Shape;19789;p14"/>
            <p:cNvSpPr/>
            <p:nvPr/>
          </p:nvSpPr>
          <p:spPr>
            <a:xfrm>
              <a:off x="708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0" name="Google Shape;19790;p14"/>
            <p:cNvSpPr/>
            <p:nvPr/>
          </p:nvSpPr>
          <p:spPr>
            <a:xfrm>
              <a:off x="7186600" y="3682725"/>
              <a:ext cx="52400" cy="52400"/>
            </a:xfrm>
            <a:custGeom>
              <a:rect b="b" l="l" r="r" t="t"/>
              <a:pathLst>
                <a:path extrusionOk="0" h="2096"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1" name="Google Shape;19791;p14"/>
            <p:cNvSpPr/>
            <p:nvPr/>
          </p:nvSpPr>
          <p:spPr>
            <a:xfrm>
              <a:off x="728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2" name="Google Shape;19792;p14"/>
            <p:cNvSpPr/>
            <p:nvPr/>
          </p:nvSpPr>
          <p:spPr>
            <a:xfrm>
              <a:off x="27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3" name="Google Shape;19793;p14"/>
            <p:cNvSpPr/>
            <p:nvPr/>
          </p:nvSpPr>
          <p:spPr>
            <a:xfrm>
              <a:off x="3807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4" name="Google Shape;19794;p14"/>
            <p:cNvSpPr/>
            <p:nvPr/>
          </p:nvSpPr>
          <p:spPr>
            <a:xfrm>
              <a:off x="4825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5" name="Google Shape;19795;p14"/>
            <p:cNvSpPr/>
            <p:nvPr/>
          </p:nvSpPr>
          <p:spPr>
            <a:xfrm>
              <a:off x="58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14"/>
            <p:cNvSpPr/>
            <p:nvPr/>
          </p:nvSpPr>
          <p:spPr>
            <a:xfrm>
              <a:off x="68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7" name="Google Shape;19797;p14"/>
            <p:cNvSpPr/>
            <p:nvPr/>
          </p:nvSpPr>
          <p:spPr>
            <a:xfrm>
              <a:off x="7873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8" name="Google Shape;19798;p14"/>
            <p:cNvSpPr/>
            <p:nvPr/>
          </p:nvSpPr>
          <p:spPr>
            <a:xfrm>
              <a:off x="8888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14"/>
            <p:cNvSpPr/>
            <p:nvPr/>
          </p:nvSpPr>
          <p:spPr>
            <a:xfrm>
              <a:off x="99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14"/>
            <p:cNvSpPr/>
            <p:nvPr/>
          </p:nvSpPr>
          <p:spPr>
            <a:xfrm>
              <a:off x="10918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14"/>
            <p:cNvSpPr/>
            <p:nvPr/>
          </p:nvSpPr>
          <p:spPr>
            <a:xfrm>
              <a:off x="11936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2" name="Google Shape;19802;p14"/>
            <p:cNvSpPr/>
            <p:nvPr/>
          </p:nvSpPr>
          <p:spPr>
            <a:xfrm>
              <a:off x="12951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14"/>
            <p:cNvSpPr/>
            <p:nvPr/>
          </p:nvSpPr>
          <p:spPr>
            <a:xfrm>
              <a:off x="13966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14"/>
            <p:cNvSpPr/>
            <p:nvPr/>
          </p:nvSpPr>
          <p:spPr>
            <a:xfrm>
              <a:off x="1498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5" name="Google Shape;19805;p14"/>
            <p:cNvSpPr/>
            <p:nvPr/>
          </p:nvSpPr>
          <p:spPr>
            <a:xfrm>
              <a:off x="15999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6" name="Google Shape;19806;p14"/>
            <p:cNvSpPr/>
            <p:nvPr/>
          </p:nvSpPr>
          <p:spPr>
            <a:xfrm>
              <a:off x="1701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14"/>
            <p:cNvSpPr/>
            <p:nvPr/>
          </p:nvSpPr>
          <p:spPr>
            <a:xfrm>
              <a:off x="18029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14"/>
            <p:cNvSpPr/>
            <p:nvPr/>
          </p:nvSpPr>
          <p:spPr>
            <a:xfrm>
              <a:off x="19044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14"/>
            <p:cNvSpPr/>
            <p:nvPr/>
          </p:nvSpPr>
          <p:spPr>
            <a:xfrm>
              <a:off x="20062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14"/>
            <p:cNvSpPr/>
            <p:nvPr/>
          </p:nvSpPr>
          <p:spPr>
            <a:xfrm>
              <a:off x="210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14"/>
            <p:cNvSpPr/>
            <p:nvPr/>
          </p:nvSpPr>
          <p:spPr>
            <a:xfrm>
              <a:off x="220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14"/>
            <p:cNvSpPr/>
            <p:nvPr/>
          </p:nvSpPr>
          <p:spPr>
            <a:xfrm>
              <a:off x="23110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14"/>
            <p:cNvSpPr/>
            <p:nvPr/>
          </p:nvSpPr>
          <p:spPr>
            <a:xfrm>
              <a:off x="241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4" name="Google Shape;19814;p14"/>
            <p:cNvSpPr/>
            <p:nvPr/>
          </p:nvSpPr>
          <p:spPr>
            <a:xfrm>
              <a:off x="251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5" name="Google Shape;19815;p14"/>
            <p:cNvSpPr/>
            <p:nvPr/>
          </p:nvSpPr>
          <p:spPr>
            <a:xfrm>
              <a:off x="261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6" name="Google Shape;19816;p14"/>
            <p:cNvSpPr/>
            <p:nvPr/>
          </p:nvSpPr>
          <p:spPr>
            <a:xfrm>
              <a:off x="271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7" name="Google Shape;19817;p14"/>
            <p:cNvSpPr/>
            <p:nvPr/>
          </p:nvSpPr>
          <p:spPr>
            <a:xfrm>
              <a:off x="281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8" name="Google Shape;19818;p14"/>
            <p:cNvSpPr/>
            <p:nvPr/>
          </p:nvSpPr>
          <p:spPr>
            <a:xfrm>
              <a:off x="292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9" name="Google Shape;19819;p14"/>
            <p:cNvSpPr/>
            <p:nvPr/>
          </p:nvSpPr>
          <p:spPr>
            <a:xfrm>
              <a:off x="302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14"/>
            <p:cNvSpPr/>
            <p:nvPr/>
          </p:nvSpPr>
          <p:spPr>
            <a:xfrm>
              <a:off x="312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14"/>
            <p:cNvSpPr/>
            <p:nvPr/>
          </p:nvSpPr>
          <p:spPr>
            <a:xfrm>
              <a:off x="322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2" name="Google Shape;19822;p14"/>
            <p:cNvSpPr/>
            <p:nvPr/>
          </p:nvSpPr>
          <p:spPr>
            <a:xfrm>
              <a:off x="33266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14"/>
            <p:cNvSpPr/>
            <p:nvPr/>
          </p:nvSpPr>
          <p:spPr>
            <a:xfrm>
              <a:off x="342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14"/>
            <p:cNvSpPr/>
            <p:nvPr/>
          </p:nvSpPr>
          <p:spPr>
            <a:xfrm>
              <a:off x="352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14"/>
            <p:cNvSpPr/>
            <p:nvPr/>
          </p:nvSpPr>
          <p:spPr>
            <a:xfrm>
              <a:off x="363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14"/>
            <p:cNvSpPr/>
            <p:nvPr/>
          </p:nvSpPr>
          <p:spPr>
            <a:xfrm>
              <a:off x="373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7" name="Google Shape;19827;p14"/>
            <p:cNvSpPr/>
            <p:nvPr/>
          </p:nvSpPr>
          <p:spPr>
            <a:xfrm>
              <a:off x="3834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14"/>
            <p:cNvSpPr/>
            <p:nvPr/>
          </p:nvSpPr>
          <p:spPr>
            <a:xfrm>
              <a:off x="393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14"/>
            <p:cNvSpPr/>
            <p:nvPr/>
          </p:nvSpPr>
          <p:spPr>
            <a:xfrm>
              <a:off x="403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0" name="Google Shape;19830;p14"/>
            <p:cNvSpPr/>
            <p:nvPr/>
          </p:nvSpPr>
          <p:spPr>
            <a:xfrm>
              <a:off x="413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1" name="Google Shape;19831;p14"/>
            <p:cNvSpPr/>
            <p:nvPr/>
          </p:nvSpPr>
          <p:spPr>
            <a:xfrm>
              <a:off x="42407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14"/>
            <p:cNvSpPr/>
            <p:nvPr/>
          </p:nvSpPr>
          <p:spPr>
            <a:xfrm>
              <a:off x="434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14"/>
            <p:cNvSpPr/>
            <p:nvPr/>
          </p:nvSpPr>
          <p:spPr>
            <a:xfrm>
              <a:off x="444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4" name="Google Shape;19834;p14"/>
            <p:cNvSpPr/>
            <p:nvPr/>
          </p:nvSpPr>
          <p:spPr>
            <a:xfrm>
              <a:off x="45455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5" name="Google Shape;19835;p14"/>
            <p:cNvSpPr/>
            <p:nvPr/>
          </p:nvSpPr>
          <p:spPr>
            <a:xfrm>
              <a:off x="464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14"/>
            <p:cNvSpPr/>
            <p:nvPr/>
          </p:nvSpPr>
          <p:spPr>
            <a:xfrm>
              <a:off x="474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14"/>
            <p:cNvSpPr/>
            <p:nvPr/>
          </p:nvSpPr>
          <p:spPr>
            <a:xfrm>
              <a:off x="485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14"/>
            <p:cNvSpPr/>
            <p:nvPr/>
          </p:nvSpPr>
          <p:spPr>
            <a:xfrm>
              <a:off x="495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14"/>
            <p:cNvSpPr/>
            <p:nvPr/>
          </p:nvSpPr>
          <p:spPr>
            <a:xfrm>
              <a:off x="505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14"/>
            <p:cNvSpPr/>
            <p:nvPr/>
          </p:nvSpPr>
          <p:spPr>
            <a:xfrm>
              <a:off x="515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14"/>
            <p:cNvSpPr/>
            <p:nvPr/>
          </p:nvSpPr>
          <p:spPr>
            <a:xfrm>
              <a:off x="52566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14"/>
            <p:cNvSpPr/>
            <p:nvPr/>
          </p:nvSpPr>
          <p:spPr>
            <a:xfrm>
              <a:off x="535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3" name="Google Shape;19843;p14"/>
            <p:cNvSpPr/>
            <p:nvPr/>
          </p:nvSpPr>
          <p:spPr>
            <a:xfrm>
              <a:off x="545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14"/>
            <p:cNvSpPr/>
            <p:nvPr/>
          </p:nvSpPr>
          <p:spPr>
            <a:xfrm>
              <a:off x="556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5" name="Google Shape;19845;p14"/>
            <p:cNvSpPr/>
            <p:nvPr/>
          </p:nvSpPr>
          <p:spPr>
            <a:xfrm>
              <a:off x="566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6" name="Google Shape;19846;p14"/>
            <p:cNvSpPr/>
            <p:nvPr/>
          </p:nvSpPr>
          <p:spPr>
            <a:xfrm>
              <a:off x="57644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14"/>
            <p:cNvSpPr/>
            <p:nvPr/>
          </p:nvSpPr>
          <p:spPr>
            <a:xfrm>
              <a:off x="586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14"/>
            <p:cNvSpPr/>
            <p:nvPr/>
          </p:nvSpPr>
          <p:spPr>
            <a:xfrm>
              <a:off x="596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14"/>
            <p:cNvSpPr/>
            <p:nvPr/>
          </p:nvSpPr>
          <p:spPr>
            <a:xfrm>
              <a:off x="606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14"/>
            <p:cNvSpPr/>
            <p:nvPr/>
          </p:nvSpPr>
          <p:spPr>
            <a:xfrm>
              <a:off x="61710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14"/>
            <p:cNvSpPr/>
            <p:nvPr/>
          </p:nvSpPr>
          <p:spPr>
            <a:xfrm>
              <a:off x="627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14"/>
            <p:cNvSpPr/>
            <p:nvPr/>
          </p:nvSpPr>
          <p:spPr>
            <a:xfrm>
              <a:off x="637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14"/>
            <p:cNvSpPr/>
            <p:nvPr/>
          </p:nvSpPr>
          <p:spPr>
            <a:xfrm>
              <a:off x="64755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14"/>
            <p:cNvSpPr/>
            <p:nvPr/>
          </p:nvSpPr>
          <p:spPr>
            <a:xfrm>
              <a:off x="657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14"/>
            <p:cNvSpPr/>
            <p:nvPr/>
          </p:nvSpPr>
          <p:spPr>
            <a:xfrm>
              <a:off x="667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14"/>
            <p:cNvSpPr/>
            <p:nvPr/>
          </p:nvSpPr>
          <p:spPr>
            <a:xfrm>
              <a:off x="678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14"/>
            <p:cNvSpPr/>
            <p:nvPr/>
          </p:nvSpPr>
          <p:spPr>
            <a:xfrm>
              <a:off x="6881800" y="3837800"/>
              <a:ext cx="52700" cy="52425"/>
            </a:xfrm>
            <a:custGeom>
              <a:rect b="b" l="l" r="r" t="t"/>
              <a:pathLst>
                <a:path extrusionOk="0" h="2097"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14"/>
            <p:cNvSpPr/>
            <p:nvPr/>
          </p:nvSpPr>
          <p:spPr>
            <a:xfrm>
              <a:off x="698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14"/>
            <p:cNvSpPr/>
            <p:nvPr/>
          </p:nvSpPr>
          <p:spPr>
            <a:xfrm>
              <a:off x="708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14"/>
            <p:cNvSpPr/>
            <p:nvPr/>
          </p:nvSpPr>
          <p:spPr>
            <a:xfrm>
              <a:off x="7186600" y="3837800"/>
              <a:ext cx="52400" cy="52425"/>
            </a:xfrm>
            <a:custGeom>
              <a:rect b="b" l="l" r="r" t="t"/>
              <a:pathLst>
                <a:path extrusionOk="0" h="2097"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14"/>
            <p:cNvSpPr/>
            <p:nvPr/>
          </p:nvSpPr>
          <p:spPr>
            <a:xfrm>
              <a:off x="728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14"/>
            <p:cNvSpPr/>
            <p:nvPr/>
          </p:nvSpPr>
          <p:spPr>
            <a:xfrm>
              <a:off x="27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14"/>
            <p:cNvSpPr/>
            <p:nvPr/>
          </p:nvSpPr>
          <p:spPr>
            <a:xfrm>
              <a:off x="3807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4" name="Google Shape;19864;p14"/>
            <p:cNvSpPr/>
            <p:nvPr/>
          </p:nvSpPr>
          <p:spPr>
            <a:xfrm>
              <a:off x="4825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5" name="Google Shape;19865;p14"/>
            <p:cNvSpPr/>
            <p:nvPr/>
          </p:nvSpPr>
          <p:spPr>
            <a:xfrm>
              <a:off x="58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6" name="Google Shape;19866;p14"/>
            <p:cNvSpPr/>
            <p:nvPr/>
          </p:nvSpPr>
          <p:spPr>
            <a:xfrm>
              <a:off x="68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14"/>
            <p:cNvSpPr/>
            <p:nvPr/>
          </p:nvSpPr>
          <p:spPr>
            <a:xfrm>
              <a:off x="7873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14"/>
            <p:cNvSpPr/>
            <p:nvPr/>
          </p:nvSpPr>
          <p:spPr>
            <a:xfrm>
              <a:off x="8888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14"/>
            <p:cNvSpPr/>
            <p:nvPr/>
          </p:nvSpPr>
          <p:spPr>
            <a:xfrm>
              <a:off x="99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14"/>
            <p:cNvSpPr/>
            <p:nvPr/>
          </p:nvSpPr>
          <p:spPr>
            <a:xfrm>
              <a:off x="10918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14"/>
            <p:cNvSpPr/>
            <p:nvPr/>
          </p:nvSpPr>
          <p:spPr>
            <a:xfrm>
              <a:off x="11936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2" name="Google Shape;19872;p14"/>
            <p:cNvSpPr/>
            <p:nvPr/>
          </p:nvSpPr>
          <p:spPr>
            <a:xfrm>
              <a:off x="12951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3" name="Google Shape;19873;p14"/>
            <p:cNvSpPr/>
            <p:nvPr/>
          </p:nvSpPr>
          <p:spPr>
            <a:xfrm>
              <a:off x="13966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14"/>
            <p:cNvSpPr/>
            <p:nvPr/>
          </p:nvSpPr>
          <p:spPr>
            <a:xfrm>
              <a:off x="1498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14"/>
            <p:cNvSpPr/>
            <p:nvPr/>
          </p:nvSpPr>
          <p:spPr>
            <a:xfrm>
              <a:off x="15999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6" name="Google Shape;19876;p14"/>
            <p:cNvSpPr/>
            <p:nvPr/>
          </p:nvSpPr>
          <p:spPr>
            <a:xfrm>
              <a:off x="1701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7" name="Google Shape;19877;p14"/>
            <p:cNvSpPr/>
            <p:nvPr/>
          </p:nvSpPr>
          <p:spPr>
            <a:xfrm>
              <a:off x="18029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8" name="Google Shape;19878;p14"/>
            <p:cNvSpPr/>
            <p:nvPr/>
          </p:nvSpPr>
          <p:spPr>
            <a:xfrm>
              <a:off x="19044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9" name="Google Shape;19879;p14"/>
            <p:cNvSpPr/>
            <p:nvPr/>
          </p:nvSpPr>
          <p:spPr>
            <a:xfrm>
              <a:off x="20062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0" name="Google Shape;19880;p14"/>
            <p:cNvSpPr/>
            <p:nvPr/>
          </p:nvSpPr>
          <p:spPr>
            <a:xfrm>
              <a:off x="210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1" name="Google Shape;19881;p14"/>
            <p:cNvSpPr/>
            <p:nvPr/>
          </p:nvSpPr>
          <p:spPr>
            <a:xfrm>
              <a:off x="220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14"/>
            <p:cNvSpPr/>
            <p:nvPr/>
          </p:nvSpPr>
          <p:spPr>
            <a:xfrm>
              <a:off x="23110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14"/>
            <p:cNvSpPr/>
            <p:nvPr/>
          </p:nvSpPr>
          <p:spPr>
            <a:xfrm>
              <a:off x="241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4" name="Google Shape;19884;p14"/>
            <p:cNvSpPr/>
            <p:nvPr/>
          </p:nvSpPr>
          <p:spPr>
            <a:xfrm>
              <a:off x="251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5" name="Google Shape;19885;p14"/>
            <p:cNvSpPr/>
            <p:nvPr/>
          </p:nvSpPr>
          <p:spPr>
            <a:xfrm>
              <a:off x="261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6" name="Google Shape;19886;p14"/>
            <p:cNvSpPr/>
            <p:nvPr/>
          </p:nvSpPr>
          <p:spPr>
            <a:xfrm>
              <a:off x="271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14"/>
            <p:cNvSpPr/>
            <p:nvPr/>
          </p:nvSpPr>
          <p:spPr>
            <a:xfrm>
              <a:off x="281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14"/>
            <p:cNvSpPr/>
            <p:nvPr/>
          </p:nvSpPr>
          <p:spPr>
            <a:xfrm>
              <a:off x="292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14"/>
            <p:cNvSpPr/>
            <p:nvPr/>
          </p:nvSpPr>
          <p:spPr>
            <a:xfrm>
              <a:off x="302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14"/>
            <p:cNvSpPr/>
            <p:nvPr/>
          </p:nvSpPr>
          <p:spPr>
            <a:xfrm>
              <a:off x="312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14"/>
            <p:cNvSpPr/>
            <p:nvPr/>
          </p:nvSpPr>
          <p:spPr>
            <a:xfrm>
              <a:off x="322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2" name="Google Shape;19892;p14"/>
            <p:cNvSpPr/>
            <p:nvPr/>
          </p:nvSpPr>
          <p:spPr>
            <a:xfrm>
              <a:off x="33266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3" name="Google Shape;19893;p14"/>
            <p:cNvSpPr/>
            <p:nvPr/>
          </p:nvSpPr>
          <p:spPr>
            <a:xfrm>
              <a:off x="342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14"/>
            <p:cNvSpPr/>
            <p:nvPr/>
          </p:nvSpPr>
          <p:spPr>
            <a:xfrm>
              <a:off x="352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14"/>
            <p:cNvSpPr/>
            <p:nvPr/>
          </p:nvSpPr>
          <p:spPr>
            <a:xfrm>
              <a:off x="363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6" name="Google Shape;19896;p14"/>
            <p:cNvSpPr/>
            <p:nvPr/>
          </p:nvSpPr>
          <p:spPr>
            <a:xfrm>
              <a:off x="373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14"/>
            <p:cNvSpPr/>
            <p:nvPr/>
          </p:nvSpPr>
          <p:spPr>
            <a:xfrm>
              <a:off x="3834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14"/>
            <p:cNvSpPr/>
            <p:nvPr/>
          </p:nvSpPr>
          <p:spPr>
            <a:xfrm>
              <a:off x="393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9" name="Google Shape;19899;p14"/>
            <p:cNvSpPr/>
            <p:nvPr/>
          </p:nvSpPr>
          <p:spPr>
            <a:xfrm>
              <a:off x="403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0" name="Google Shape;19900;p14"/>
            <p:cNvSpPr/>
            <p:nvPr/>
          </p:nvSpPr>
          <p:spPr>
            <a:xfrm>
              <a:off x="413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1" name="Google Shape;19901;p14"/>
            <p:cNvSpPr/>
            <p:nvPr/>
          </p:nvSpPr>
          <p:spPr>
            <a:xfrm>
              <a:off x="42407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14"/>
            <p:cNvSpPr/>
            <p:nvPr/>
          </p:nvSpPr>
          <p:spPr>
            <a:xfrm>
              <a:off x="434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3" name="Google Shape;19903;p14"/>
            <p:cNvSpPr/>
            <p:nvPr/>
          </p:nvSpPr>
          <p:spPr>
            <a:xfrm>
              <a:off x="444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14"/>
            <p:cNvSpPr/>
            <p:nvPr/>
          </p:nvSpPr>
          <p:spPr>
            <a:xfrm>
              <a:off x="45455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14"/>
            <p:cNvSpPr/>
            <p:nvPr/>
          </p:nvSpPr>
          <p:spPr>
            <a:xfrm>
              <a:off x="464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6" name="Google Shape;19906;p14"/>
            <p:cNvSpPr/>
            <p:nvPr/>
          </p:nvSpPr>
          <p:spPr>
            <a:xfrm>
              <a:off x="474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7" name="Google Shape;19907;p14"/>
            <p:cNvSpPr/>
            <p:nvPr/>
          </p:nvSpPr>
          <p:spPr>
            <a:xfrm>
              <a:off x="485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8" name="Google Shape;19908;p14"/>
            <p:cNvSpPr/>
            <p:nvPr/>
          </p:nvSpPr>
          <p:spPr>
            <a:xfrm>
              <a:off x="495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9" name="Google Shape;19909;p14"/>
            <p:cNvSpPr/>
            <p:nvPr/>
          </p:nvSpPr>
          <p:spPr>
            <a:xfrm>
              <a:off x="505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0" name="Google Shape;19910;p14"/>
            <p:cNvSpPr/>
            <p:nvPr/>
          </p:nvSpPr>
          <p:spPr>
            <a:xfrm>
              <a:off x="515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1" name="Google Shape;19911;p14"/>
            <p:cNvSpPr/>
            <p:nvPr/>
          </p:nvSpPr>
          <p:spPr>
            <a:xfrm>
              <a:off x="52566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14"/>
            <p:cNvSpPr/>
            <p:nvPr/>
          </p:nvSpPr>
          <p:spPr>
            <a:xfrm>
              <a:off x="535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14"/>
            <p:cNvSpPr/>
            <p:nvPr/>
          </p:nvSpPr>
          <p:spPr>
            <a:xfrm>
              <a:off x="545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4" name="Google Shape;19914;p14"/>
            <p:cNvSpPr/>
            <p:nvPr/>
          </p:nvSpPr>
          <p:spPr>
            <a:xfrm>
              <a:off x="556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5" name="Google Shape;19915;p14"/>
            <p:cNvSpPr/>
            <p:nvPr/>
          </p:nvSpPr>
          <p:spPr>
            <a:xfrm>
              <a:off x="566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14"/>
            <p:cNvSpPr/>
            <p:nvPr/>
          </p:nvSpPr>
          <p:spPr>
            <a:xfrm>
              <a:off x="57644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14"/>
            <p:cNvSpPr/>
            <p:nvPr/>
          </p:nvSpPr>
          <p:spPr>
            <a:xfrm>
              <a:off x="586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8" name="Google Shape;19918;p14"/>
            <p:cNvSpPr/>
            <p:nvPr/>
          </p:nvSpPr>
          <p:spPr>
            <a:xfrm>
              <a:off x="596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9" name="Google Shape;19919;p14"/>
            <p:cNvSpPr/>
            <p:nvPr/>
          </p:nvSpPr>
          <p:spPr>
            <a:xfrm>
              <a:off x="606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0" name="Google Shape;19920;p14"/>
            <p:cNvSpPr/>
            <p:nvPr/>
          </p:nvSpPr>
          <p:spPr>
            <a:xfrm>
              <a:off x="61710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1" name="Google Shape;19921;p14"/>
            <p:cNvSpPr/>
            <p:nvPr/>
          </p:nvSpPr>
          <p:spPr>
            <a:xfrm>
              <a:off x="627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14"/>
            <p:cNvSpPr/>
            <p:nvPr/>
          </p:nvSpPr>
          <p:spPr>
            <a:xfrm>
              <a:off x="637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14"/>
            <p:cNvSpPr/>
            <p:nvPr/>
          </p:nvSpPr>
          <p:spPr>
            <a:xfrm>
              <a:off x="64755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14"/>
            <p:cNvSpPr/>
            <p:nvPr/>
          </p:nvSpPr>
          <p:spPr>
            <a:xfrm>
              <a:off x="657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5" name="Google Shape;19925;p14"/>
            <p:cNvSpPr/>
            <p:nvPr/>
          </p:nvSpPr>
          <p:spPr>
            <a:xfrm>
              <a:off x="667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6" name="Google Shape;19926;p14"/>
            <p:cNvSpPr/>
            <p:nvPr/>
          </p:nvSpPr>
          <p:spPr>
            <a:xfrm>
              <a:off x="678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14"/>
            <p:cNvSpPr/>
            <p:nvPr/>
          </p:nvSpPr>
          <p:spPr>
            <a:xfrm>
              <a:off x="6881800" y="3992875"/>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14"/>
            <p:cNvSpPr/>
            <p:nvPr/>
          </p:nvSpPr>
          <p:spPr>
            <a:xfrm>
              <a:off x="698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9" name="Google Shape;19929;p14"/>
            <p:cNvSpPr/>
            <p:nvPr/>
          </p:nvSpPr>
          <p:spPr>
            <a:xfrm>
              <a:off x="708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0" name="Google Shape;19930;p14"/>
            <p:cNvSpPr/>
            <p:nvPr/>
          </p:nvSpPr>
          <p:spPr>
            <a:xfrm>
              <a:off x="7186600" y="3992875"/>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14"/>
            <p:cNvSpPr/>
            <p:nvPr/>
          </p:nvSpPr>
          <p:spPr>
            <a:xfrm>
              <a:off x="728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2" name="Google Shape;19932;p14"/>
            <p:cNvSpPr/>
            <p:nvPr/>
          </p:nvSpPr>
          <p:spPr>
            <a:xfrm>
              <a:off x="27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3" name="Google Shape;19933;p14"/>
            <p:cNvSpPr/>
            <p:nvPr/>
          </p:nvSpPr>
          <p:spPr>
            <a:xfrm>
              <a:off x="3807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14"/>
            <p:cNvSpPr/>
            <p:nvPr/>
          </p:nvSpPr>
          <p:spPr>
            <a:xfrm>
              <a:off x="4825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5" name="Google Shape;19935;p14"/>
            <p:cNvSpPr/>
            <p:nvPr/>
          </p:nvSpPr>
          <p:spPr>
            <a:xfrm>
              <a:off x="58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6" name="Google Shape;19936;p14"/>
            <p:cNvSpPr/>
            <p:nvPr/>
          </p:nvSpPr>
          <p:spPr>
            <a:xfrm>
              <a:off x="68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14"/>
            <p:cNvSpPr/>
            <p:nvPr/>
          </p:nvSpPr>
          <p:spPr>
            <a:xfrm>
              <a:off x="7873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8" name="Google Shape;19938;p14"/>
            <p:cNvSpPr/>
            <p:nvPr/>
          </p:nvSpPr>
          <p:spPr>
            <a:xfrm>
              <a:off x="8888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9" name="Google Shape;19939;p14"/>
            <p:cNvSpPr/>
            <p:nvPr/>
          </p:nvSpPr>
          <p:spPr>
            <a:xfrm>
              <a:off x="99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14"/>
            <p:cNvSpPr/>
            <p:nvPr/>
          </p:nvSpPr>
          <p:spPr>
            <a:xfrm>
              <a:off x="10918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14"/>
            <p:cNvSpPr/>
            <p:nvPr/>
          </p:nvSpPr>
          <p:spPr>
            <a:xfrm>
              <a:off x="11936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2" name="Google Shape;19942;p14"/>
            <p:cNvSpPr/>
            <p:nvPr/>
          </p:nvSpPr>
          <p:spPr>
            <a:xfrm>
              <a:off x="12951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3" name="Google Shape;19943;p14"/>
            <p:cNvSpPr/>
            <p:nvPr/>
          </p:nvSpPr>
          <p:spPr>
            <a:xfrm>
              <a:off x="13966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4" name="Google Shape;19944;p14"/>
            <p:cNvSpPr/>
            <p:nvPr/>
          </p:nvSpPr>
          <p:spPr>
            <a:xfrm>
              <a:off x="1498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14"/>
            <p:cNvSpPr/>
            <p:nvPr/>
          </p:nvSpPr>
          <p:spPr>
            <a:xfrm>
              <a:off x="15999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14"/>
            <p:cNvSpPr/>
            <p:nvPr/>
          </p:nvSpPr>
          <p:spPr>
            <a:xfrm>
              <a:off x="1701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7" name="Google Shape;19947;p14"/>
            <p:cNvSpPr/>
            <p:nvPr/>
          </p:nvSpPr>
          <p:spPr>
            <a:xfrm>
              <a:off x="18029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8" name="Google Shape;19948;p14"/>
            <p:cNvSpPr/>
            <p:nvPr/>
          </p:nvSpPr>
          <p:spPr>
            <a:xfrm>
              <a:off x="19044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9" name="Google Shape;19949;p14"/>
            <p:cNvSpPr/>
            <p:nvPr/>
          </p:nvSpPr>
          <p:spPr>
            <a:xfrm>
              <a:off x="20062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0" name="Google Shape;19950;p14"/>
            <p:cNvSpPr/>
            <p:nvPr/>
          </p:nvSpPr>
          <p:spPr>
            <a:xfrm>
              <a:off x="210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1" name="Google Shape;19951;p14"/>
            <p:cNvSpPr/>
            <p:nvPr/>
          </p:nvSpPr>
          <p:spPr>
            <a:xfrm>
              <a:off x="220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2" name="Google Shape;19952;p14"/>
            <p:cNvSpPr/>
            <p:nvPr/>
          </p:nvSpPr>
          <p:spPr>
            <a:xfrm>
              <a:off x="23110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3" name="Google Shape;19953;p14"/>
            <p:cNvSpPr/>
            <p:nvPr/>
          </p:nvSpPr>
          <p:spPr>
            <a:xfrm>
              <a:off x="241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14"/>
            <p:cNvSpPr/>
            <p:nvPr/>
          </p:nvSpPr>
          <p:spPr>
            <a:xfrm>
              <a:off x="251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14"/>
            <p:cNvSpPr/>
            <p:nvPr/>
          </p:nvSpPr>
          <p:spPr>
            <a:xfrm>
              <a:off x="261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6" name="Google Shape;19956;p14"/>
            <p:cNvSpPr/>
            <p:nvPr/>
          </p:nvSpPr>
          <p:spPr>
            <a:xfrm>
              <a:off x="271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7" name="Google Shape;19957;p14"/>
            <p:cNvSpPr/>
            <p:nvPr/>
          </p:nvSpPr>
          <p:spPr>
            <a:xfrm>
              <a:off x="281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8" name="Google Shape;19958;p14"/>
            <p:cNvSpPr/>
            <p:nvPr/>
          </p:nvSpPr>
          <p:spPr>
            <a:xfrm>
              <a:off x="292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9" name="Google Shape;19959;p14"/>
            <p:cNvSpPr/>
            <p:nvPr/>
          </p:nvSpPr>
          <p:spPr>
            <a:xfrm>
              <a:off x="302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0" name="Google Shape;19960;p14"/>
            <p:cNvSpPr/>
            <p:nvPr/>
          </p:nvSpPr>
          <p:spPr>
            <a:xfrm>
              <a:off x="312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1" name="Google Shape;19961;p14"/>
            <p:cNvSpPr/>
            <p:nvPr/>
          </p:nvSpPr>
          <p:spPr>
            <a:xfrm>
              <a:off x="322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14"/>
            <p:cNvSpPr/>
            <p:nvPr/>
          </p:nvSpPr>
          <p:spPr>
            <a:xfrm>
              <a:off x="33266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3" name="Google Shape;19963;p14"/>
            <p:cNvSpPr/>
            <p:nvPr/>
          </p:nvSpPr>
          <p:spPr>
            <a:xfrm>
              <a:off x="342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4" name="Google Shape;19964;p14"/>
            <p:cNvSpPr/>
            <p:nvPr/>
          </p:nvSpPr>
          <p:spPr>
            <a:xfrm>
              <a:off x="352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14"/>
            <p:cNvSpPr/>
            <p:nvPr/>
          </p:nvSpPr>
          <p:spPr>
            <a:xfrm>
              <a:off x="363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6" name="Google Shape;19966;p14"/>
            <p:cNvSpPr/>
            <p:nvPr/>
          </p:nvSpPr>
          <p:spPr>
            <a:xfrm>
              <a:off x="373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7" name="Google Shape;19967;p14"/>
            <p:cNvSpPr/>
            <p:nvPr/>
          </p:nvSpPr>
          <p:spPr>
            <a:xfrm>
              <a:off x="3834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14"/>
            <p:cNvSpPr/>
            <p:nvPr/>
          </p:nvSpPr>
          <p:spPr>
            <a:xfrm>
              <a:off x="393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14"/>
            <p:cNvSpPr/>
            <p:nvPr/>
          </p:nvSpPr>
          <p:spPr>
            <a:xfrm>
              <a:off x="403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14"/>
            <p:cNvSpPr/>
            <p:nvPr/>
          </p:nvSpPr>
          <p:spPr>
            <a:xfrm>
              <a:off x="413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14"/>
            <p:cNvSpPr/>
            <p:nvPr/>
          </p:nvSpPr>
          <p:spPr>
            <a:xfrm>
              <a:off x="42407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14"/>
            <p:cNvSpPr/>
            <p:nvPr/>
          </p:nvSpPr>
          <p:spPr>
            <a:xfrm>
              <a:off x="434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14"/>
            <p:cNvSpPr/>
            <p:nvPr/>
          </p:nvSpPr>
          <p:spPr>
            <a:xfrm>
              <a:off x="444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14"/>
            <p:cNvSpPr/>
            <p:nvPr/>
          </p:nvSpPr>
          <p:spPr>
            <a:xfrm>
              <a:off x="45455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14"/>
            <p:cNvSpPr/>
            <p:nvPr/>
          </p:nvSpPr>
          <p:spPr>
            <a:xfrm>
              <a:off x="464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14"/>
            <p:cNvSpPr/>
            <p:nvPr/>
          </p:nvSpPr>
          <p:spPr>
            <a:xfrm>
              <a:off x="474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14"/>
            <p:cNvSpPr/>
            <p:nvPr/>
          </p:nvSpPr>
          <p:spPr>
            <a:xfrm>
              <a:off x="485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8" name="Google Shape;19978;p14"/>
            <p:cNvSpPr/>
            <p:nvPr/>
          </p:nvSpPr>
          <p:spPr>
            <a:xfrm>
              <a:off x="495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9" name="Google Shape;19979;p14"/>
            <p:cNvSpPr/>
            <p:nvPr/>
          </p:nvSpPr>
          <p:spPr>
            <a:xfrm>
              <a:off x="505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0" name="Google Shape;19980;p14"/>
            <p:cNvSpPr/>
            <p:nvPr/>
          </p:nvSpPr>
          <p:spPr>
            <a:xfrm>
              <a:off x="515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1" name="Google Shape;19981;p14"/>
            <p:cNvSpPr/>
            <p:nvPr/>
          </p:nvSpPr>
          <p:spPr>
            <a:xfrm>
              <a:off x="52566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2" name="Google Shape;19982;p14"/>
            <p:cNvSpPr/>
            <p:nvPr/>
          </p:nvSpPr>
          <p:spPr>
            <a:xfrm>
              <a:off x="535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3" name="Google Shape;19983;p14"/>
            <p:cNvSpPr/>
            <p:nvPr/>
          </p:nvSpPr>
          <p:spPr>
            <a:xfrm>
              <a:off x="545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4" name="Google Shape;19984;p14"/>
            <p:cNvSpPr/>
            <p:nvPr/>
          </p:nvSpPr>
          <p:spPr>
            <a:xfrm>
              <a:off x="556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5" name="Google Shape;19985;p14"/>
            <p:cNvSpPr/>
            <p:nvPr/>
          </p:nvSpPr>
          <p:spPr>
            <a:xfrm>
              <a:off x="566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6" name="Google Shape;19986;p14"/>
            <p:cNvSpPr/>
            <p:nvPr/>
          </p:nvSpPr>
          <p:spPr>
            <a:xfrm>
              <a:off x="57644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14"/>
            <p:cNvSpPr/>
            <p:nvPr/>
          </p:nvSpPr>
          <p:spPr>
            <a:xfrm>
              <a:off x="586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14"/>
            <p:cNvSpPr/>
            <p:nvPr/>
          </p:nvSpPr>
          <p:spPr>
            <a:xfrm>
              <a:off x="596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14"/>
            <p:cNvSpPr/>
            <p:nvPr/>
          </p:nvSpPr>
          <p:spPr>
            <a:xfrm>
              <a:off x="606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0" name="Google Shape;19990;p14"/>
            <p:cNvSpPr/>
            <p:nvPr/>
          </p:nvSpPr>
          <p:spPr>
            <a:xfrm>
              <a:off x="61710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1" name="Google Shape;19991;p14"/>
            <p:cNvSpPr/>
            <p:nvPr/>
          </p:nvSpPr>
          <p:spPr>
            <a:xfrm>
              <a:off x="627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2" name="Google Shape;19992;p14"/>
            <p:cNvSpPr/>
            <p:nvPr/>
          </p:nvSpPr>
          <p:spPr>
            <a:xfrm>
              <a:off x="637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14"/>
            <p:cNvSpPr/>
            <p:nvPr/>
          </p:nvSpPr>
          <p:spPr>
            <a:xfrm>
              <a:off x="64755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4" name="Google Shape;19994;p14"/>
            <p:cNvSpPr/>
            <p:nvPr/>
          </p:nvSpPr>
          <p:spPr>
            <a:xfrm>
              <a:off x="657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5" name="Google Shape;19995;p14"/>
            <p:cNvSpPr/>
            <p:nvPr/>
          </p:nvSpPr>
          <p:spPr>
            <a:xfrm>
              <a:off x="667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6" name="Google Shape;19996;p14"/>
            <p:cNvSpPr/>
            <p:nvPr/>
          </p:nvSpPr>
          <p:spPr>
            <a:xfrm>
              <a:off x="678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7" name="Google Shape;19997;p14"/>
            <p:cNvSpPr/>
            <p:nvPr/>
          </p:nvSpPr>
          <p:spPr>
            <a:xfrm>
              <a:off x="6881800" y="4147950"/>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8" name="Google Shape;19998;p14"/>
            <p:cNvSpPr/>
            <p:nvPr/>
          </p:nvSpPr>
          <p:spPr>
            <a:xfrm>
              <a:off x="698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14"/>
            <p:cNvSpPr/>
            <p:nvPr/>
          </p:nvSpPr>
          <p:spPr>
            <a:xfrm>
              <a:off x="708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14"/>
            <p:cNvSpPr/>
            <p:nvPr/>
          </p:nvSpPr>
          <p:spPr>
            <a:xfrm>
              <a:off x="7186600" y="4147950"/>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1" name="Google Shape;20001;p14"/>
            <p:cNvSpPr/>
            <p:nvPr/>
          </p:nvSpPr>
          <p:spPr>
            <a:xfrm>
              <a:off x="728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2" name="Google Shape;20002;p14"/>
            <p:cNvSpPr/>
            <p:nvPr/>
          </p:nvSpPr>
          <p:spPr>
            <a:xfrm>
              <a:off x="27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3" name="Google Shape;20003;p14"/>
            <p:cNvSpPr/>
            <p:nvPr/>
          </p:nvSpPr>
          <p:spPr>
            <a:xfrm>
              <a:off x="3807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14"/>
            <p:cNvSpPr/>
            <p:nvPr/>
          </p:nvSpPr>
          <p:spPr>
            <a:xfrm>
              <a:off x="4825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5" name="Google Shape;20005;p14"/>
            <p:cNvSpPr/>
            <p:nvPr/>
          </p:nvSpPr>
          <p:spPr>
            <a:xfrm>
              <a:off x="58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6" name="Google Shape;20006;p14"/>
            <p:cNvSpPr/>
            <p:nvPr/>
          </p:nvSpPr>
          <p:spPr>
            <a:xfrm>
              <a:off x="68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14"/>
            <p:cNvSpPr/>
            <p:nvPr/>
          </p:nvSpPr>
          <p:spPr>
            <a:xfrm>
              <a:off x="7873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8" name="Google Shape;20008;p14"/>
            <p:cNvSpPr/>
            <p:nvPr/>
          </p:nvSpPr>
          <p:spPr>
            <a:xfrm>
              <a:off x="8888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9" name="Google Shape;20009;p14"/>
            <p:cNvSpPr/>
            <p:nvPr/>
          </p:nvSpPr>
          <p:spPr>
            <a:xfrm>
              <a:off x="99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0" name="Google Shape;20010;p14"/>
            <p:cNvSpPr/>
            <p:nvPr/>
          </p:nvSpPr>
          <p:spPr>
            <a:xfrm>
              <a:off x="10918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14"/>
            <p:cNvSpPr/>
            <p:nvPr/>
          </p:nvSpPr>
          <p:spPr>
            <a:xfrm>
              <a:off x="11936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14"/>
            <p:cNvSpPr/>
            <p:nvPr/>
          </p:nvSpPr>
          <p:spPr>
            <a:xfrm>
              <a:off x="12951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3" name="Google Shape;20013;p14"/>
            <p:cNvSpPr/>
            <p:nvPr/>
          </p:nvSpPr>
          <p:spPr>
            <a:xfrm>
              <a:off x="13966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14"/>
            <p:cNvSpPr/>
            <p:nvPr/>
          </p:nvSpPr>
          <p:spPr>
            <a:xfrm>
              <a:off x="1498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14"/>
            <p:cNvSpPr/>
            <p:nvPr/>
          </p:nvSpPr>
          <p:spPr>
            <a:xfrm>
              <a:off x="15999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6" name="Google Shape;20016;p14"/>
            <p:cNvSpPr/>
            <p:nvPr/>
          </p:nvSpPr>
          <p:spPr>
            <a:xfrm>
              <a:off x="1701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7" name="Google Shape;20017;p14"/>
            <p:cNvSpPr/>
            <p:nvPr/>
          </p:nvSpPr>
          <p:spPr>
            <a:xfrm>
              <a:off x="18029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8" name="Google Shape;20018;p14"/>
            <p:cNvSpPr/>
            <p:nvPr/>
          </p:nvSpPr>
          <p:spPr>
            <a:xfrm>
              <a:off x="19044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14"/>
            <p:cNvSpPr/>
            <p:nvPr/>
          </p:nvSpPr>
          <p:spPr>
            <a:xfrm>
              <a:off x="20062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14"/>
            <p:cNvSpPr/>
            <p:nvPr/>
          </p:nvSpPr>
          <p:spPr>
            <a:xfrm>
              <a:off x="210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1" name="Google Shape;20021;p14"/>
            <p:cNvSpPr/>
            <p:nvPr/>
          </p:nvSpPr>
          <p:spPr>
            <a:xfrm>
              <a:off x="220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2" name="Google Shape;20022;p14"/>
            <p:cNvSpPr/>
            <p:nvPr/>
          </p:nvSpPr>
          <p:spPr>
            <a:xfrm>
              <a:off x="23110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3" name="Google Shape;20023;p14"/>
            <p:cNvSpPr/>
            <p:nvPr/>
          </p:nvSpPr>
          <p:spPr>
            <a:xfrm>
              <a:off x="241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4" name="Google Shape;20024;p14"/>
            <p:cNvSpPr/>
            <p:nvPr/>
          </p:nvSpPr>
          <p:spPr>
            <a:xfrm>
              <a:off x="251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14"/>
            <p:cNvSpPr/>
            <p:nvPr/>
          </p:nvSpPr>
          <p:spPr>
            <a:xfrm>
              <a:off x="261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6" name="Google Shape;20026;p14"/>
            <p:cNvSpPr/>
            <p:nvPr/>
          </p:nvSpPr>
          <p:spPr>
            <a:xfrm>
              <a:off x="271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7" name="Google Shape;20027;p14"/>
            <p:cNvSpPr/>
            <p:nvPr/>
          </p:nvSpPr>
          <p:spPr>
            <a:xfrm>
              <a:off x="281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8" name="Google Shape;20028;p14"/>
            <p:cNvSpPr/>
            <p:nvPr/>
          </p:nvSpPr>
          <p:spPr>
            <a:xfrm>
              <a:off x="292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14"/>
            <p:cNvSpPr/>
            <p:nvPr/>
          </p:nvSpPr>
          <p:spPr>
            <a:xfrm>
              <a:off x="302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14"/>
            <p:cNvSpPr/>
            <p:nvPr/>
          </p:nvSpPr>
          <p:spPr>
            <a:xfrm>
              <a:off x="312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14"/>
            <p:cNvSpPr/>
            <p:nvPr/>
          </p:nvSpPr>
          <p:spPr>
            <a:xfrm>
              <a:off x="322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2" name="Google Shape;20032;p14"/>
            <p:cNvSpPr/>
            <p:nvPr/>
          </p:nvSpPr>
          <p:spPr>
            <a:xfrm>
              <a:off x="33266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3" name="Google Shape;20033;p14"/>
            <p:cNvSpPr/>
            <p:nvPr/>
          </p:nvSpPr>
          <p:spPr>
            <a:xfrm>
              <a:off x="342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14"/>
            <p:cNvSpPr/>
            <p:nvPr/>
          </p:nvSpPr>
          <p:spPr>
            <a:xfrm>
              <a:off x="352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14"/>
            <p:cNvSpPr/>
            <p:nvPr/>
          </p:nvSpPr>
          <p:spPr>
            <a:xfrm>
              <a:off x="363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6" name="Google Shape;20036;p14"/>
            <p:cNvSpPr/>
            <p:nvPr/>
          </p:nvSpPr>
          <p:spPr>
            <a:xfrm>
              <a:off x="373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7" name="Google Shape;20037;p14"/>
            <p:cNvSpPr/>
            <p:nvPr/>
          </p:nvSpPr>
          <p:spPr>
            <a:xfrm>
              <a:off x="3834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8" name="Google Shape;20038;p14"/>
            <p:cNvSpPr/>
            <p:nvPr/>
          </p:nvSpPr>
          <p:spPr>
            <a:xfrm>
              <a:off x="393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14"/>
            <p:cNvSpPr/>
            <p:nvPr/>
          </p:nvSpPr>
          <p:spPr>
            <a:xfrm>
              <a:off x="403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14"/>
            <p:cNvSpPr/>
            <p:nvPr/>
          </p:nvSpPr>
          <p:spPr>
            <a:xfrm>
              <a:off x="413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14"/>
            <p:cNvSpPr/>
            <p:nvPr/>
          </p:nvSpPr>
          <p:spPr>
            <a:xfrm>
              <a:off x="42407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14"/>
            <p:cNvSpPr/>
            <p:nvPr/>
          </p:nvSpPr>
          <p:spPr>
            <a:xfrm>
              <a:off x="434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14"/>
            <p:cNvSpPr/>
            <p:nvPr/>
          </p:nvSpPr>
          <p:spPr>
            <a:xfrm>
              <a:off x="444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4" name="Google Shape;20044;p14"/>
            <p:cNvSpPr/>
            <p:nvPr/>
          </p:nvSpPr>
          <p:spPr>
            <a:xfrm>
              <a:off x="45455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5" name="Google Shape;20045;p14"/>
            <p:cNvSpPr/>
            <p:nvPr/>
          </p:nvSpPr>
          <p:spPr>
            <a:xfrm>
              <a:off x="464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6" name="Google Shape;20046;p14"/>
            <p:cNvSpPr/>
            <p:nvPr/>
          </p:nvSpPr>
          <p:spPr>
            <a:xfrm>
              <a:off x="474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7" name="Google Shape;20047;p14"/>
            <p:cNvSpPr/>
            <p:nvPr/>
          </p:nvSpPr>
          <p:spPr>
            <a:xfrm>
              <a:off x="485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8" name="Google Shape;20048;p14"/>
            <p:cNvSpPr/>
            <p:nvPr/>
          </p:nvSpPr>
          <p:spPr>
            <a:xfrm>
              <a:off x="495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9" name="Google Shape;20049;p14"/>
            <p:cNvSpPr/>
            <p:nvPr/>
          </p:nvSpPr>
          <p:spPr>
            <a:xfrm>
              <a:off x="505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0" name="Google Shape;20050;p14"/>
            <p:cNvSpPr/>
            <p:nvPr/>
          </p:nvSpPr>
          <p:spPr>
            <a:xfrm>
              <a:off x="515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1" name="Google Shape;20051;p14"/>
            <p:cNvSpPr/>
            <p:nvPr/>
          </p:nvSpPr>
          <p:spPr>
            <a:xfrm>
              <a:off x="52566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14"/>
            <p:cNvSpPr/>
            <p:nvPr/>
          </p:nvSpPr>
          <p:spPr>
            <a:xfrm>
              <a:off x="535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14"/>
            <p:cNvSpPr/>
            <p:nvPr/>
          </p:nvSpPr>
          <p:spPr>
            <a:xfrm>
              <a:off x="545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4" name="Google Shape;20054;p14"/>
            <p:cNvSpPr/>
            <p:nvPr/>
          </p:nvSpPr>
          <p:spPr>
            <a:xfrm>
              <a:off x="556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5" name="Google Shape;20055;p14"/>
            <p:cNvSpPr/>
            <p:nvPr/>
          </p:nvSpPr>
          <p:spPr>
            <a:xfrm>
              <a:off x="566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6" name="Google Shape;20056;p14"/>
            <p:cNvSpPr/>
            <p:nvPr/>
          </p:nvSpPr>
          <p:spPr>
            <a:xfrm>
              <a:off x="57644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7" name="Google Shape;20057;p14"/>
            <p:cNvSpPr/>
            <p:nvPr/>
          </p:nvSpPr>
          <p:spPr>
            <a:xfrm>
              <a:off x="586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14"/>
            <p:cNvSpPr/>
            <p:nvPr/>
          </p:nvSpPr>
          <p:spPr>
            <a:xfrm>
              <a:off x="596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9" name="Google Shape;20059;p14"/>
            <p:cNvSpPr/>
            <p:nvPr/>
          </p:nvSpPr>
          <p:spPr>
            <a:xfrm>
              <a:off x="606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0" name="Google Shape;20060;p14"/>
            <p:cNvSpPr/>
            <p:nvPr/>
          </p:nvSpPr>
          <p:spPr>
            <a:xfrm>
              <a:off x="61710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1" name="Google Shape;20061;p14"/>
            <p:cNvSpPr/>
            <p:nvPr/>
          </p:nvSpPr>
          <p:spPr>
            <a:xfrm>
              <a:off x="627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2" name="Google Shape;20062;p14"/>
            <p:cNvSpPr/>
            <p:nvPr/>
          </p:nvSpPr>
          <p:spPr>
            <a:xfrm>
              <a:off x="637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3" name="Google Shape;20063;p14"/>
            <p:cNvSpPr/>
            <p:nvPr/>
          </p:nvSpPr>
          <p:spPr>
            <a:xfrm>
              <a:off x="64755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4" name="Google Shape;20064;p14"/>
            <p:cNvSpPr/>
            <p:nvPr/>
          </p:nvSpPr>
          <p:spPr>
            <a:xfrm>
              <a:off x="657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5" name="Google Shape;20065;p14"/>
            <p:cNvSpPr/>
            <p:nvPr/>
          </p:nvSpPr>
          <p:spPr>
            <a:xfrm>
              <a:off x="667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6" name="Google Shape;20066;p14"/>
            <p:cNvSpPr/>
            <p:nvPr/>
          </p:nvSpPr>
          <p:spPr>
            <a:xfrm>
              <a:off x="678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7" name="Google Shape;20067;p14"/>
            <p:cNvSpPr/>
            <p:nvPr/>
          </p:nvSpPr>
          <p:spPr>
            <a:xfrm>
              <a:off x="6881800" y="4303050"/>
              <a:ext cx="52700" cy="52700"/>
            </a:xfrm>
            <a:custGeom>
              <a:rect b="b" l="l" r="r" t="t"/>
              <a:pathLst>
                <a:path extrusionOk="0" h="2108" w="2108">
                  <a:moveTo>
                    <a:pt x="1060" y="0"/>
                  </a:moveTo>
                  <a:cubicBezTo>
                    <a:pt x="477" y="0"/>
                    <a:pt x="1" y="476"/>
                    <a:pt x="1" y="1048"/>
                  </a:cubicBezTo>
                  <a:cubicBezTo>
                    <a:pt x="1"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8" name="Google Shape;20068;p14"/>
            <p:cNvSpPr/>
            <p:nvPr/>
          </p:nvSpPr>
          <p:spPr>
            <a:xfrm>
              <a:off x="698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9" name="Google Shape;20069;p14"/>
            <p:cNvSpPr/>
            <p:nvPr/>
          </p:nvSpPr>
          <p:spPr>
            <a:xfrm>
              <a:off x="708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0" name="Google Shape;20070;p14"/>
            <p:cNvSpPr/>
            <p:nvPr/>
          </p:nvSpPr>
          <p:spPr>
            <a:xfrm>
              <a:off x="7186600" y="4303050"/>
              <a:ext cx="52400" cy="52700"/>
            </a:xfrm>
            <a:custGeom>
              <a:rect b="b" l="l" r="r" t="t"/>
              <a:pathLst>
                <a:path extrusionOk="0" h="2108" w="2096">
                  <a:moveTo>
                    <a:pt x="1048" y="0"/>
                  </a:moveTo>
                  <a:cubicBezTo>
                    <a:pt x="477" y="0"/>
                    <a:pt x="1" y="476"/>
                    <a:pt x="1" y="1048"/>
                  </a:cubicBezTo>
                  <a:cubicBezTo>
                    <a:pt x="1"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1" name="Google Shape;20071;p14"/>
            <p:cNvSpPr/>
            <p:nvPr/>
          </p:nvSpPr>
          <p:spPr>
            <a:xfrm>
              <a:off x="728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2" name="Google Shape;20072;p14"/>
            <p:cNvSpPr/>
            <p:nvPr/>
          </p:nvSpPr>
          <p:spPr>
            <a:xfrm>
              <a:off x="27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7" y="1631"/>
                    <a:pt x="2107" y="1060"/>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3" name="Google Shape;20073;p14"/>
            <p:cNvSpPr/>
            <p:nvPr/>
          </p:nvSpPr>
          <p:spPr>
            <a:xfrm>
              <a:off x="3807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4" name="Google Shape;20074;p14"/>
            <p:cNvSpPr/>
            <p:nvPr/>
          </p:nvSpPr>
          <p:spPr>
            <a:xfrm>
              <a:off x="4825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5" name="Google Shape;20075;p14"/>
            <p:cNvSpPr/>
            <p:nvPr/>
          </p:nvSpPr>
          <p:spPr>
            <a:xfrm>
              <a:off x="58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6" name="Google Shape;20076;p14"/>
            <p:cNvSpPr/>
            <p:nvPr/>
          </p:nvSpPr>
          <p:spPr>
            <a:xfrm>
              <a:off x="68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7" name="Google Shape;20077;p14"/>
            <p:cNvSpPr/>
            <p:nvPr/>
          </p:nvSpPr>
          <p:spPr>
            <a:xfrm>
              <a:off x="7873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8" name="Google Shape;20078;p14"/>
            <p:cNvSpPr/>
            <p:nvPr/>
          </p:nvSpPr>
          <p:spPr>
            <a:xfrm>
              <a:off x="8888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9" name="Google Shape;20079;p14"/>
            <p:cNvSpPr/>
            <p:nvPr/>
          </p:nvSpPr>
          <p:spPr>
            <a:xfrm>
              <a:off x="99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0" name="Google Shape;20080;p14"/>
            <p:cNvSpPr/>
            <p:nvPr/>
          </p:nvSpPr>
          <p:spPr>
            <a:xfrm>
              <a:off x="10918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1" name="Google Shape;20081;p14"/>
            <p:cNvSpPr/>
            <p:nvPr/>
          </p:nvSpPr>
          <p:spPr>
            <a:xfrm>
              <a:off x="11936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14"/>
            <p:cNvSpPr/>
            <p:nvPr/>
          </p:nvSpPr>
          <p:spPr>
            <a:xfrm>
              <a:off x="12951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3" name="Google Shape;20083;p14"/>
            <p:cNvSpPr/>
            <p:nvPr/>
          </p:nvSpPr>
          <p:spPr>
            <a:xfrm>
              <a:off x="13966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4" name="Google Shape;20084;p14"/>
            <p:cNvSpPr/>
            <p:nvPr/>
          </p:nvSpPr>
          <p:spPr>
            <a:xfrm>
              <a:off x="1498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5" name="Google Shape;20085;p14"/>
            <p:cNvSpPr/>
            <p:nvPr/>
          </p:nvSpPr>
          <p:spPr>
            <a:xfrm>
              <a:off x="15999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6" name="Google Shape;20086;p14"/>
            <p:cNvSpPr/>
            <p:nvPr/>
          </p:nvSpPr>
          <p:spPr>
            <a:xfrm>
              <a:off x="1701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7" name="Google Shape;20087;p14"/>
            <p:cNvSpPr/>
            <p:nvPr/>
          </p:nvSpPr>
          <p:spPr>
            <a:xfrm>
              <a:off x="18029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8" name="Google Shape;20088;p14"/>
            <p:cNvSpPr/>
            <p:nvPr/>
          </p:nvSpPr>
          <p:spPr>
            <a:xfrm>
              <a:off x="19044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9" name="Google Shape;20089;p14"/>
            <p:cNvSpPr/>
            <p:nvPr/>
          </p:nvSpPr>
          <p:spPr>
            <a:xfrm>
              <a:off x="20062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14"/>
            <p:cNvSpPr/>
            <p:nvPr/>
          </p:nvSpPr>
          <p:spPr>
            <a:xfrm>
              <a:off x="210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1" name="Google Shape;20091;p14"/>
            <p:cNvSpPr/>
            <p:nvPr/>
          </p:nvSpPr>
          <p:spPr>
            <a:xfrm>
              <a:off x="220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2" name="Google Shape;20092;p14"/>
            <p:cNvSpPr/>
            <p:nvPr/>
          </p:nvSpPr>
          <p:spPr>
            <a:xfrm>
              <a:off x="23110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3" name="Google Shape;20093;p14"/>
            <p:cNvSpPr/>
            <p:nvPr/>
          </p:nvSpPr>
          <p:spPr>
            <a:xfrm>
              <a:off x="241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4" name="Google Shape;20094;p14"/>
            <p:cNvSpPr/>
            <p:nvPr/>
          </p:nvSpPr>
          <p:spPr>
            <a:xfrm>
              <a:off x="251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5" name="Google Shape;20095;p14"/>
            <p:cNvSpPr/>
            <p:nvPr/>
          </p:nvSpPr>
          <p:spPr>
            <a:xfrm>
              <a:off x="261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6" name="Google Shape;20096;p14"/>
            <p:cNvSpPr/>
            <p:nvPr/>
          </p:nvSpPr>
          <p:spPr>
            <a:xfrm>
              <a:off x="271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7" name="Google Shape;20097;p14"/>
            <p:cNvSpPr/>
            <p:nvPr/>
          </p:nvSpPr>
          <p:spPr>
            <a:xfrm>
              <a:off x="281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8" name="Google Shape;20098;p14"/>
            <p:cNvSpPr/>
            <p:nvPr/>
          </p:nvSpPr>
          <p:spPr>
            <a:xfrm>
              <a:off x="292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9" name="Google Shape;20099;p14"/>
            <p:cNvSpPr/>
            <p:nvPr/>
          </p:nvSpPr>
          <p:spPr>
            <a:xfrm>
              <a:off x="302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0" name="Google Shape;20100;p14"/>
            <p:cNvSpPr/>
            <p:nvPr/>
          </p:nvSpPr>
          <p:spPr>
            <a:xfrm>
              <a:off x="312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1" name="Google Shape;20101;p14"/>
            <p:cNvSpPr/>
            <p:nvPr/>
          </p:nvSpPr>
          <p:spPr>
            <a:xfrm>
              <a:off x="322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2" name="Google Shape;20102;p14"/>
            <p:cNvSpPr/>
            <p:nvPr/>
          </p:nvSpPr>
          <p:spPr>
            <a:xfrm>
              <a:off x="33266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3" name="Google Shape;20103;p14"/>
            <p:cNvSpPr/>
            <p:nvPr/>
          </p:nvSpPr>
          <p:spPr>
            <a:xfrm>
              <a:off x="342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4" name="Google Shape;20104;p14"/>
            <p:cNvSpPr/>
            <p:nvPr/>
          </p:nvSpPr>
          <p:spPr>
            <a:xfrm>
              <a:off x="352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5" name="Google Shape;20105;p14"/>
            <p:cNvSpPr/>
            <p:nvPr/>
          </p:nvSpPr>
          <p:spPr>
            <a:xfrm>
              <a:off x="363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6" name="Google Shape;20106;p14"/>
            <p:cNvSpPr/>
            <p:nvPr/>
          </p:nvSpPr>
          <p:spPr>
            <a:xfrm>
              <a:off x="373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7" name="Google Shape;20107;p14"/>
            <p:cNvSpPr/>
            <p:nvPr/>
          </p:nvSpPr>
          <p:spPr>
            <a:xfrm>
              <a:off x="3834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8" name="Google Shape;20108;p14"/>
            <p:cNvSpPr/>
            <p:nvPr/>
          </p:nvSpPr>
          <p:spPr>
            <a:xfrm>
              <a:off x="393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9" name="Google Shape;20109;p14"/>
            <p:cNvSpPr/>
            <p:nvPr/>
          </p:nvSpPr>
          <p:spPr>
            <a:xfrm>
              <a:off x="403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0" name="Google Shape;20110;p14"/>
            <p:cNvSpPr/>
            <p:nvPr/>
          </p:nvSpPr>
          <p:spPr>
            <a:xfrm>
              <a:off x="413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1" name="Google Shape;20111;p14"/>
            <p:cNvSpPr/>
            <p:nvPr/>
          </p:nvSpPr>
          <p:spPr>
            <a:xfrm>
              <a:off x="42407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2" name="Google Shape;20112;p14"/>
            <p:cNvSpPr/>
            <p:nvPr/>
          </p:nvSpPr>
          <p:spPr>
            <a:xfrm>
              <a:off x="434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3" name="Google Shape;20113;p14"/>
            <p:cNvSpPr/>
            <p:nvPr/>
          </p:nvSpPr>
          <p:spPr>
            <a:xfrm>
              <a:off x="444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4" name="Google Shape;20114;p14"/>
            <p:cNvSpPr/>
            <p:nvPr/>
          </p:nvSpPr>
          <p:spPr>
            <a:xfrm>
              <a:off x="45455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5" name="Google Shape;20115;p14"/>
            <p:cNvSpPr/>
            <p:nvPr/>
          </p:nvSpPr>
          <p:spPr>
            <a:xfrm>
              <a:off x="464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6" name="Google Shape;20116;p14"/>
            <p:cNvSpPr/>
            <p:nvPr/>
          </p:nvSpPr>
          <p:spPr>
            <a:xfrm>
              <a:off x="474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7" name="Google Shape;20117;p14"/>
            <p:cNvSpPr/>
            <p:nvPr/>
          </p:nvSpPr>
          <p:spPr>
            <a:xfrm>
              <a:off x="485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8" name="Google Shape;20118;p14"/>
            <p:cNvSpPr/>
            <p:nvPr/>
          </p:nvSpPr>
          <p:spPr>
            <a:xfrm>
              <a:off x="495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9" name="Google Shape;20119;p14"/>
            <p:cNvSpPr/>
            <p:nvPr/>
          </p:nvSpPr>
          <p:spPr>
            <a:xfrm>
              <a:off x="505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0" name="Google Shape;20120;p14"/>
            <p:cNvSpPr/>
            <p:nvPr/>
          </p:nvSpPr>
          <p:spPr>
            <a:xfrm>
              <a:off x="515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1" name="Google Shape;20121;p14"/>
            <p:cNvSpPr/>
            <p:nvPr/>
          </p:nvSpPr>
          <p:spPr>
            <a:xfrm>
              <a:off x="52566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2" name="Google Shape;20122;p14"/>
            <p:cNvSpPr/>
            <p:nvPr/>
          </p:nvSpPr>
          <p:spPr>
            <a:xfrm>
              <a:off x="535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3" name="Google Shape;20123;p14"/>
            <p:cNvSpPr/>
            <p:nvPr/>
          </p:nvSpPr>
          <p:spPr>
            <a:xfrm>
              <a:off x="545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4" name="Google Shape;20124;p14"/>
            <p:cNvSpPr/>
            <p:nvPr/>
          </p:nvSpPr>
          <p:spPr>
            <a:xfrm>
              <a:off x="556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5" name="Google Shape;20125;p14"/>
            <p:cNvSpPr/>
            <p:nvPr/>
          </p:nvSpPr>
          <p:spPr>
            <a:xfrm>
              <a:off x="566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6" name="Google Shape;20126;p14"/>
            <p:cNvSpPr/>
            <p:nvPr/>
          </p:nvSpPr>
          <p:spPr>
            <a:xfrm>
              <a:off x="57644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7" name="Google Shape;20127;p14"/>
            <p:cNvSpPr/>
            <p:nvPr/>
          </p:nvSpPr>
          <p:spPr>
            <a:xfrm>
              <a:off x="586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8" name="Google Shape;20128;p14"/>
            <p:cNvSpPr/>
            <p:nvPr/>
          </p:nvSpPr>
          <p:spPr>
            <a:xfrm>
              <a:off x="596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9" name="Google Shape;20129;p14"/>
            <p:cNvSpPr/>
            <p:nvPr/>
          </p:nvSpPr>
          <p:spPr>
            <a:xfrm>
              <a:off x="606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0" name="Google Shape;20130;p14"/>
            <p:cNvSpPr/>
            <p:nvPr/>
          </p:nvSpPr>
          <p:spPr>
            <a:xfrm>
              <a:off x="61710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1" name="Google Shape;20131;p14"/>
            <p:cNvSpPr/>
            <p:nvPr/>
          </p:nvSpPr>
          <p:spPr>
            <a:xfrm>
              <a:off x="627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2" name="Google Shape;20132;p14"/>
            <p:cNvSpPr/>
            <p:nvPr/>
          </p:nvSpPr>
          <p:spPr>
            <a:xfrm>
              <a:off x="637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3" name="Google Shape;20133;p14"/>
            <p:cNvSpPr/>
            <p:nvPr/>
          </p:nvSpPr>
          <p:spPr>
            <a:xfrm>
              <a:off x="64755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4" name="Google Shape;20134;p14"/>
            <p:cNvSpPr/>
            <p:nvPr/>
          </p:nvSpPr>
          <p:spPr>
            <a:xfrm>
              <a:off x="657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5" name="Google Shape;20135;p14"/>
            <p:cNvSpPr/>
            <p:nvPr/>
          </p:nvSpPr>
          <p:spPr>
            <a:xfrm>
              <a:off x="667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6" name="Google Shape;20136;p14"/>
            <p:cNvSpPr/>
            <p:nvPr/>
          </p:nvSpPr>
          <p:spPr>
            <a:xfrm>
              <a:off x="678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7" name="Google Shape;20137;p14"/>
            <p:cNvSpPr/>
            <p:nvPr/>
          </p:nvSpPr>
          <p:spPr>
            <a:xfrm>
              <a:off x="6881800" y="4458125"/>
              <a:ext cx="52700" cy="52700"/>
            </a:xfrm>
            <a:custGeom>
              <a:rect b="b" l="l" r="r" t="t"/>
              <a:pathLst>
                <a:path extrusionOk="0" h="2108" w="2108">
                  <a:moveTo>
                    <a:pt x="1060" y="0"/>
                  </a:moveTo>
                  <a:cubicBezTo>
                    <a:pt x="477" y="0"/>
                    <a:pt x="1" y="476"/>
                    <a:pt x="1" y="1060"/>
                  </a:cubicBezTo>
                  <a:cubicBezTo>
                    <a:pt x="1"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8" name="Google Shape;20138;p14"/>
            <p:cNvSpPr/>
            <p:nvPr/>
          </p:nvSpPr>
          <p:spPr>
            <a:xfrm>
              <a:off x="698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9" name="Google Shape;20139;p14"/>
            <p:cNvSpPr/>
            <p:nvPr/>
          </p:nvSpPr>
          <p:spPr>
            <a:xfrm>
              <a:off x="708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0" name="Google Shape;20140;p14"/>
            <p:cNvSpPr/>
            <p:nvPr/>
          </p:nvSpPr>
          <p:spPr>
            <a:xfrm>
              <a:off x="7186600" y="4458125"/>
              <a:ext cx="52400" cy="52700"/>
            </a:xfrm>
            <a:custGeom>
              <a:rect b="b" l="l" r="r" t="t"/>
              <a:pathLst>
                <a:path extrusionOk="0" h="2108" w="2096">
                  <a:moveTo>
                    <a:pt x="1048" y="0"/>
                  </a:moveTo>
                  <a:cubicBezTo>
                    <a:pt x="477" y="0"/>
                    <a:pt x="1" y="476"/>
                    <a:pt x="1" y="1060"/>
                  </a:cubicBezTo>
                  <a:cubicBezTo>
                    <a:pt x="1"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1" name="Google Shape;20141;p14"/>
            <p:cNvSpPr/>
            <p:nvPr/>
          </p:nvSpPr>
          <p:spPr>
            <a:xfrm>
              <a:off x="728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2" name="Google Shape;20142;p14"/>
            <p:cNvSpPr/>
            <p:nvPr/>
          </p:nvSpPr>
          <p:spPr>
            <a:xfrm>
              <a:off x="27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14"/>
            <p:cNvSpPr/>
            <p:nvPr/>
          </p:nvSpPr>
          <p:spPr>
            <a:xfrm>
              <a:off x="3807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14"/>
            <p:cNvSpPr/>
            <p:nvPr/>
          </p:nvSpPr>
          <p:spPr>
            <a:xfrm>
              <a:off x="4825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5" name="Google Shape;20145;p14"/>
            <p:cNvSpPr/>
            <p:nvPr/>
          </p:nvSpPr>
          <p:spPr>
            <a:xfrm>
              <a:off x="58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6" name="Google Shape;20146;p14"/>
            <p:cNvSpPr/>
            <p:nvPr/>
          </p:nvSpPr>
          <p:spPr>
            <a:xfrm>
              <a:off x="68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7" name="Google Shape;20147;p14"/>
            <p:cNvSpPr/>
            <p:nvPr/>
          </p:nvSpPr>
          <p:spPr>
            <a:xfrm>
              <a:off x="7873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8" name="Google Shape;20148;p14"/>
            <p:cNvSpPr/>
            <p:nvPr/>
          </p:nvSpPr>
          <p:spPr>
            <a:xfrm>
              <a:off x="8888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9" name="Google Shape;20149;p14"/>
            <p:cNvSpPr/>
            <p:nvPr/>
          </p:nvSpPr>
          <p:spPr>
            <a:xfrm>
              <a:off x="99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0" name="Google Shape;20150;p14"/>
            <p:cNvSpPr/>
            <p:nvPr/>
          </p:nvSpPr>
          <p:spPr>
            <a:xfrm>
              <a:off x="10918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1" name="Google Shape;20151;p14"/>
            <p:cNvSpPr/>
            <p:nvPr/>
          </p:nvSpPr>
          <p:spPr>
            <a:xfrm>
              <a:off x="11936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2" name="Google Shape;20152;p14"/>
            <p:cNvSpPr/>
            <p:nvPr/>
          </p:nvSpPr>
          <p:spPr>
            <a:xfrm>
              <a:off x="12951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3" name="Google Shape;20153;p14"/>
            <p:cNvSpPr/>
            <p:nvPr/>
          </p:nvSpPr>
          <p:spPr>
            <a:xfrm>
              <a:off x="13966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4" name="Google Shape;20154;p14"/>
            <p:cNvSpPr/>
            <p:nvPr/>
          </p:nvSpPr>
          <p:spPr>
            <a:xfrm>
              <a:off x="1498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5" name="Google Shape;20155;p14"/>
            <p:cNvSpPr/>
            <p:nvPr/>
          </p:nvSpPr>
          <p:spPr>
            <a:xfrm>
              <a:off x="15999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6" name="Google Shape;20156;p14"/>
            <p:cNvSpPr/>
            <p:nvPr/>
          </p:nvSpPr>
          <p:spPr>
            <a:xfrm>
              <a:off x="1701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7" name="Google Shape;20157;p14"/>
            <p:cNvSpPr/>
            <p:nvPr/>
          </p:nvSpPr>
          <p:spPr>
            <a:xfrm>
              <a:off x="18029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8" name="Google Shape;20158;p14"/>
            <p:cNvSpPr/>
            <p:nvPr/>
          </p:nvSpPr>
          <p:spPr>
            <a:xfrm>
              <a:off x="19044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9" name="Google Shape;20159;p14"/>
            <p:cNvSpPr/>
            <p:nvPr/>
          </p:nvSpPr>
          <p:spPr>
            <a:xfrm>
              <a:off x="20062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0" name="Google Shape;20160;p14"/>
            <p:cNvSpPr/>
            <p:nvPr/>
          </p:nvSpPr>
          <p:spPr>
            <a:xfrm>
              <a:off x="210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1" name="Google Shape;20161;p14"/>
            <p:cNvSpPr/>
            <p:nvPr/>
          </p:nvSpPr>
          <p:spPr>
            <a:xfrm>
              <a:off x="220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2" name="Google Shape;20162;p14"/>
            <p:cNvSpPr/>
            <p:nvPr/>
          </p:nvSpPr>
          <p:spPr>
            <a:xfrm>
              <a:off x="23110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3" name="Google Shape;20163;p14"/>
            <p:cNvSpPr/>
            <p:nvPr/>
          </p:nvSpPr>
          <p:spPr>
            <a:xfrm>
              <a:off x="241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4" name="Google Shape;20164;p14"/>
            <p:cNvSpPr/>
            <p:nvPr/>
          </p:nvSpPr>
          <p:spPr>
            <a:xfrm>
              <a:off x="251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5" name="Google Shape;20165;p14"/>
            <p:cNvSpPr/>
            <p:nvPr/>
          </p:nvSpPr>
          <p:spPr>
            <a:xfrm>
              <a:off x="261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6" name="Google Shape;20166;p14"/>
            <p:cNvSpPr/>
            <p:nvPr/>
          </p:nvSpPr>
          <p:spPr>
            <a:xfrm>
              <a:off x="271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7" name="Google Shape;20167;p14"/>
            <p:cNvSpPr/>
            <p:nvPr/>
          </p:nvSpPr>
          <p:spPr>
            <a:xfrm>
              <a:off x="281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8" name="Google Shape;20168;p14"/>
            <p:cNvSpPr/>
            <p:nvPr/>
          </p:nvSpPr>
          <p:spPr>
            <a:xfrm>
              <a:off x="292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9" name="Google Shape;20169;p14"/>
            <p:cNvSpPr/>
            <p:nvPr/>
          </p:nvSpPr>
          <p:spPr>
            <a:xfrm>
              <a:off x="302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0" name="Google Shape;20170;p14"/>
            <p:cNvSpPr/>
            <p:nvPr/>
          </p:nvSpPr>
          <p:spPr>
            <a:xfrm>
              <a:off x="312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14"/>
            <p:cNvSpPr/>
            <p:nvPr/>
          </p:nvSpPr>
          <p:spPr>
            <a:xfrm>
              <a:off x="322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2" name="Google Shape;20172;p14"/>
            <p:cNvSpPr/>
            <p:nvPr/>
          </p:nvSpPr>
          <p:spPr>
            <a:xfrm>
              <a:off x="33266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3" name="Google Shape;20173;p14"/>
            <p:cNvSpPr/>
            <p:nvPr/>
          </p:nvSpPr>
          <p:spPr>
            <a:xfrm>
              <a:off x="342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4" name="Google Shape;20174;p14"/>
            <p:cNvSpPr/>
            <p:nvPr/>
          </p:nvSpPr>
          <p:spPr>
            <a:xfrm>
              <a:off x="352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5" name="Google Shape;20175;p14"/>
            <p:cNvSpPr/>
            <p:nvPr/>
          </p:nvSpPr>
          <p:spPr>
            <a:xfrm>
              <a:off x="363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6" name="Google Shape;20176;p14"/>
            <p:cNvSpPr/>
            <p:nvPr/>
          </p:nvSpPr>
          <p:spPr>
            <a:xfrm>
              <a:off x="373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7" name="Google Shape;20177;p14"/>
            <p:cNvSpPr/>
            <p:nvPr/>
          </p:nvSpPr>
          <p:spPr>
            <a:xfrm>
              <a:off x="3834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8" name="Google Shape;20178;p14"/>
            <p:cNvSpPr/>
            <p:nvPr/>
          </p:nvSpPr>
          <p:spPr>
            <a:xfrm>
              <a:off x="393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9" name="Google Shape;20179;p14"/>
            <p:cNvSpPr/>
            <p:nvPr/>
          </p:nvSpPr>
          <p:spPr>
            <a:xfrm>
              <a:off x="403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14"/>
            <p:cNvSpPr/>
            <p:nvPr/>
          </p:nvSpPr>
          <p:spPr>
            <a:xfrm>
              <a:off x="413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1" name="Google Shape;20181;p14"/>
            <p:cNvSpPr/>
            <p:nvPr/>
          </p:nvSpPr>
          <p:spPr>
            <a:xfrm>
              <a:off x="42407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2" name="Google Shape;20182;p14"/>
            <p:cNvSpPr/>
            <p:nvPr/>
          </p:nvSpPr>
          <p:spPr>
            <a:xfrm>
              <a:off x="434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3" name="Google Shape;20183;p14"/>
            <p:cNvSpPr/>
            <p:nvPr/>
          </p:nvSpPr>
          <p:spPr>
            <a:xfrm>
              <a:off x="444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14"/>
            <p:cNvSpPr/>
            <p:nvPr/>
          </p:nvSpPr>
          <p:spPr>
            <a:xfrm>
              <a:off x="45455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5" name="Google Shape;20185;p14"/>
            <p:cNvSpPr/>
            <p:nvPr/>
          </p:nvSpPr>
          <p:spPr>
            <a:xfrm>
              <a:off x="464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6" name="Google Shape;20186;p14"/>
            <p:cNvSpPr/>
            <p:nvPr/>
          </p:nvSpPr>
          <p:spPr>
            <a:xfrm>
              <a:off x="474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7" name="Google Shape;20187;p14"/>
            <p:cNvSpPr/>
            <p:nvPr/>
          </p:nvSpPr>
          <p:spPr>
            <a:xfrm>
              <a:off x="485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8" name="Google Shape;20188;p14"/>
            <p:cNvSpPr/>
            <p:nvPr/>
          </p:nvSpPr>
          <p:spPr>
            <a:xfrm>
              <a:off x="495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9" name="Google Shape;20189;p14"/>
            <p:cNvSpPr/>
            <p:nvPr/>
          </p:nvSpPr>
          <p:spPr>
            <a:xfrm>
              <a:off x="505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0" name="Google Shape;20190;p14"/>
            <p:cNvSpPr/>
            <p:nvPr/>
          </p:nvSpPr>
          <p:spPr>
            <a:xfrm>
              <a:off x="515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1" name="Google Shape;20191;p14"/>
            <p:cNvSpPr/>
            <p:nvPr/>
          </p:nvSpPr>
          <p:spPr>
            <a:xfrm>
              <a:off x="52566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2" name="Google Shape;20192;p14"/>
            <p:cNvSpPr/>
            <p:nvPr/>
          </p:nvSpPr>
          <p:spPr>
            <a:xfrm>
              <a:off x="535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3" name="Google Shape;20193;p14"/>
            <p:cNvSpPr/>
            <p:nvPr/>
          </p:nvSpPr>
          <p:spPr>
            <a:xfrm>
              <a:off x="545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4" name="Google Shape;20194;p14"/>
            <p:cNvSpPr/>
            <p:nvPr/>
          </p:nvSpPr>
          <p:spPr>
            <a:xfrm>
              <a:off x="556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5" name="Google Shape;20195;p14"/>
            <p:cNvSpPr/>
            <p:nvPr/>
          </p:nvSpPr>
          <p:spPr>
            <a:xfrm>
              <a:off x="566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6" name="Google Shape;20196;p14"/>
            <p:cNvSpPr/>
            <p:nvPr/>
          </p:nvSpPr>
          <p:spPr>
            <a:xfrm>
              <a:off x="57644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7" name="Google Shape;20197;p14"/>
            <p:cNvSpPr/>
            <p:nvPr/>
          </p:nvSpPr>
          <p:spPr>
            <a:xfrm>
              <a:off x="586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8" name="Google Shape;20198;p14"/>
            <p:cNvSpPr/>
            <p:nvPr/>
          </p:nvSpPr>
          <p:spPr>
            <a:xfrm>
              <a:off x="596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9" name="Google Shape;20199;p14"/>
            <p:cNvSpPr/>
            <p:nvPr/>
          </p:nvSpPr>
          <p:spPr>
            <a:xfrm>
              <a:off x="606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0" name="Google Shape;20200;p14"/>
            <p:cNvSpPr/>
            <p:nvPr/>
          </p:nvSpPr>
          <p:spPr>
            <a:xfrm>
              <a:off x="61710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1" name="Google Shape;20201;p14"/>
            <p:cNvSpPr/>
            <p:nvPr/>
          </p:nvSpPr>
          <p:spPr>
            <a:xfrm>
              <a:off x="627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2" name="Google Shape;20202;p14"/>
            <p:cNvSpPr/>
            <p:nvPr/>
          </p:nvSpPr>
          <p:spPr>
            <a:xfrm>
              <a:off x="637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3" name="Google Shape;20203;p14"/>
            <p:cNvSpPr/>
            <p:nvPr/>
          </p:nvSpPr>
          <p:spPr>
            <a:xfrm>
              <a:off x="64755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4" name="Google Shape;20204;p14"/>
            <p:cNvSpPr/>
            <p:nvPr/>
          </p:nvSpPr>
          <p:spPr>
            <a:xfrm>
              <a:off x="657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5" name="Google Shape;20205;p14"/>
            <p:cNvSpPr/>
            <p:nvPr/>
          </p:nvSpPr>
          <p:spPr>
            <a:xfrm>
              <a:off x="667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6" name="Google Shape;20206;p14"/>
            <p:cNvSpPr/>
            <p:nvPr/>
          </p:nvSpPr>
          <p:spPr>
            <a:xfrm>
              <a:off x="678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7" name="Google Shape;20207;p14"/>
            <p:cNvSpPr/>
            <p:nvPr/>
          </p:nvSpPr>
          <p:spPr>
            <a:xfrm>
              <a:off x="6881800" y="4613500"/>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8" name="Google Shape;20208;p14"/>
            <p:cNvSpPr/>
            <p:nvPr/>
          </p:nvSpPr>
          <p:spPr>
            <a:xfrm>
              <a:off x="698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9" name="Google Shape;20209;p14"/>
            <p:cNvSpPr/>
            <p:nvPr/>
          </p:nvSpPr>
          <p:spPr>
            <a:xfrm>
              <a:off x="708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0" name="Google Shape;20210;p14"/>
            <p:cNvSpPr/>
            <p:nvPr/>
          </p:nvSpPr>
          <p:spPr>
            <a:xfrm>
              <a:off x="7186600" y="4613500"/>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1" name="Google Shape;20211;p14"/>
            <p:cNvSpPr/>
            <p:nvPr/>
          </p:nvSpPr>
          <p:spPr>
            <a:xfrm>
              <a:off x="728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2" name="Google Shape;20212;p14"/>
            <p:cNvSpPr/>
            <p:nvPr/>
          </p:nvSpPr>
          <p:spPr>
            <a:xfrm>
              <a:off x="27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3" name="Google Shape;20213;p14"/>
            <p:cNvSpPr/>
            <p:nvPr/>
          </p:nvSpPr>
          <p:spPr>
            <a:xfrm>
              <a:off x="3807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4" name="Google Shape;20214;p14"/>
            <p:cNvSpPr/>
            <p:nvPr/>
          </p:nvSpPr>
          <p:spPr>
            <a:xfrm>
              <a:off x="4825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5" name="Google Shape;20215;p14"/>
            <p:cNvSpPr/>
            <p:nvPr/>
          </p:nvSpPr>
          <p:spPr>
            <a:xfrm>
              <a:off x="58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6" name="Google Shape;20216;p14"/>
            <p:cNvSpPr/>
            <p:nvPr/>
          </p:nvSpPr>
          <p:spPr>
            <a:xfrm>
              <a:off x="68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7" name="Google Shape;20217;p14"/>
            <p:cNvSpPr/>
            <p:nvPr/>
          </p:nvSpPr>
          <p:spPr>
            <a:xfrm>
              <a:off x="7873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8" name="Google Shape;20218;p14"/>
            <p:cNvSpPr/>
            <p:nvPr/>
          </p:nvSpPr>
          <p:spPr>
            <a:xfrm>
              <a:off x="8888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9" name="Google Shape;20219;p14"/>
            <p:cNvSpPr/>
            <p:nvPr/>
          </p:nvSpPr>
          <p:spPr>
            <a:xfrm>
              <a:off x="99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0" name="Google Shape;20220;p14"/>
            <p:cNvSpPr/>
            <p:nvPr/>
          </p:nvSpPr>
          <p:spPr>
            <a:xfrm>
              <a:off x="10918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1" name="Google Shape;20221;p14"/>
            <p:cNvSpPr/>
            <p:nvPr/>
          </p:nvSpPr>
          <p:spPr>
            <a:xfrm>
              <a:off x="11936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2" name="Google Shape;20222;p14"/>
            <p:cNvSpPr/>
            <p:nvPr/>
          </p:nvSpPr>
          <p:spPr>
            <a:xfrm>
              <a:off x="12951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3" name="Google Shape;20223;p14"/>
            <p:cNvSpPr/>
            <p:nvPr/>
          </p:nvSpPr>
          <p:spPr>
            <a:xfrm>
              <a:off x="13966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4" name="Google Shape;20224;p14"/>
            <p:cNvSpPr/>
            <p:nvPr/>
          </p:nvSpPr>
          <p:spPr>
            <a:xfrm>
              <a:off x="1498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5" name="Google Shape;20225;p14"/>
            <p:cNvSpPr/>
            <p:nvPr/>
          </p:nvSpPr>
          <p:spPr>
            <a:xfrm>
              <a:off x="15999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6" name="Google Shape;20226;p14"/>
            <p:cNvSpPr/>
            <p:nvPr/>
          </p:nvSpPr>
          <p:spPr>
            <a:xfrm>
              <a:off x="1701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7" name="Google Shape;20227;p14"/>
            <p:cNvSpPr/>
            <p:nvPr/>
          </p:nvSpPr>
          <p:spPr>
            <a:xfrm>
              <a:off x="18029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8" name="Google Shape;20228;p14"/>
            <p:cNvSpPr/>
            <p:nvPr/>
          </p:nvSpPr>
          <p:spPr>
            <a:xfrm>
              <a:off x="19044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9" name="Google Shape;20229;p14"/>
            <p:cNvSpPr/>
            <p:nvPr/>
          </p:nvSpPr>
          <p:spPr>
            <a:xfrm>
              <a:off x="20062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0" name="Google Shape;20230;p14"/>
            <p:cNvSpPr/>
            <p:nvPr/>
          </p:nvSpPr>
          <p:spPr>
            <a:xfrm>
              <a:off x="210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1" name="Google Shape;20231;p14"/>
            <p:cNvSpPr/>
            <p:nvPr/>
          </p:nvSpPr>
          <p:spPr>
            <a:xfrm>
              <a:off x="220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2" name="Google Shape;20232;p14"/>
            <p:cNvSpPr/>
            <p:nvPr/>
          </p:nvSpPr>
          <p:spPr>
            <a:xfrm>
              <a:off x="23110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3" name="Google Shape;20233;p14"/>
            <p:cNvSpPr/>
            <p:nvPr/>
          </p:nvSpPr>
          <p:spPr>
            <a:xfrm>
              <a:off x="241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4" name="Google Shape;20234;p14"/>
            <p:cNvSpPr/>
            <p:nvPr/>
          </p:nvSpPr>
          <p:spPr>
            <a:xfrm>
              <a:off x="251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5" name="Google Shape;20235;p14"/>
            <p:cNvSpPr/>
            <p:nvPr/>
          </p:nvSpPr>
          <p:spPr>
            <a:xfrm>
              <a:off x="261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6" name="Google Shape;20236;p14"/>
            <p:cNvSpPr/>
            <p:nvPr/>
          </p:nvSpPr>
          <p:spPr>
            <a:xfrm>
              <a:off x="271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7" name="Google Shape;20237;p14"/>
            <p:cNvSpPr/>
            <p:nvPr/>
          </p:nvSpPr>
          <p:spPr>
            <a:xfrm>
              <a:off x="281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8" name="Google Shape;20238;p14"/>
            <p:cNvSpPr/>
            <p:nvPr/>
          </p:nvSpPr>
          <p:spPr>
            <a:xfrm>
              <a:off x="292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14"/>
            <p:cNvSpPr/>
            <p:nvPr/>
          </p:nvSpPr>
          <p:spPr>
            <a:xfrm>
              <a:off x="302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0" name="Google Shape;20240;p14"/>
            <p:cNvSpPr/>
            <p:nvPr/>
          </p:nvSpPr>
          <p:spPr>
            <a:xfrm>
              <a:off x="312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1" name="Google Shape;20241;p14"/>
            <p:cNvSpPr/>
            <p:nvPr/>
          </p:nvSpPr>
          <p:spPr>
            <a:xfrm>
              <a:off x="322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2" name="Google Shape;20242;p14"/>
            <p:cNvSpPr/>
            <p:nvPr/>
          </p:nvSpPr>
          <p:spPr>
            <a:xfrm>
              <a:off x="33266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3" name="Google Shape;20243;p14"/>
            <p:cNvSpPr/>
            <p:nvPr/>
          </p:nvSpPr>
          <p:spPr>
            <a:xfrm>
              <a:off x="342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4" name="Google Shape;20244;p14"/>
            <p:cNvSpPr/>
            <p:nvPr/>
          </p:nvSpPr>
          <p:spPr>
            <a:xfrm>
              <a:off x="352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14"/>
            <p:cNvSpPr/>
            <p:nvPr/>
          </p:nvSpPr>
          <p:spPr>
            <a:xfrm>
              <a:off x="363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6" name="Google Shape;20246;p14"/>
            <p:cNvSpPr/>
            <p:nvPr/>
          </p:nvSpPr>
          <p:spPr>
            <a:xfrm>
              <a:off x="373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7" name="Google Shape;20247;p14"/>
            <p:cNvSpPr/>
            <p:nvPr/>
          </p:nvSpPr>
          <p:spPr>
            <a:xfrm>
              <a:off x="3834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8" name="Google Shape;20248;p14"/>
            <p:cNvSpPr/>
            <p:nvPr/>
          </p:nvSpPr>
          <p:spPr>
            <a:xfrm>
              <a:off x="393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9" name="Google Shape;20249;p14"/>
            <p:cNvSpPr/>
            <p:nvPr/>
          </p:nvSpPr>
          <p:spPr>
            <a:xfrm>
              <a:off x="403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0" name="Google Shape;20250;p14"/>
            <p:cNvSpPr/>
            <p:nvPr/>
          </p:nvSpPr>
          <p:spPr>
            <a:xfrm>
              <a:off x="413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1" name="Google Shape;20251;p14"/>
            <p:cNvSpPr/>
            <p:nvPr/>
          </p:nvSpPr>
          <p:spPr>
            <a:xfrm>
              <a:off x="42407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2" name="Google Shape;20252;p14"/>
            <p:cNvSpPr/>
            <p:nvPr/>
          </p:nvSpPr>
          <p:spPr>
            <a:xfrm>
              <a:off x="434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3" name="Google Shape;20253;p14"/>
            <p:cNvSpPr/>
            <p:nvPr/>
          </p:nvSpPr>
          <p:spPr>
            <a:xfrm>
              <a:off x="444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4" name="Google Shape;20254;p14"/>
            <p:cNvSpPr/>
            <p:nvPr/>
          </p:nvSpPr>
          <p:spPr>
            <a:xfrm>
              <a:off x="45455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5" name="Google Shape;20255;p14"/>
            <p:cNvSpPr/>
            <p:nvPr/>
          </p:nvSpPr>
          <p:spPr>
            <a:xfrm>
              <a:off x="464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6" name="Google Shape;20256;p14"/>
            <p:cNvSpPr/>
            <p:nvPr/>
          </p:nvSpPr>
          <p:spPr>
            <a:xfrm>
              <a:off x="474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7" name="Google Shape;20257;p14"/>
            <p:cNvSpPr/>
            <p:nvPr/>
          </p:nvSpPr>
          <p:spPr>
            <a:xfrm>
              <a:off x="485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8" name="Google Shape;20258;p14"/>
            <p:cNvSpPr/>
            <p:nvPr/>
          </p:nvSpPr>
          <p:spPr>
            <a:xfrm>
              <a:off x="495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9" name="Google Shape;20259;p14"/>
            <p:cNvSpPr/>
            <p:nvPr/>
          </p:nvSpPr>
          <p:spPr>
            <a:xfrm>
              <a:off x="505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0" name="Google Shape;20260;p14"/>
            <p:cNvSpPr/>
            <p:nvPr/>
          </p:nvSpPr>
          <p:spPr>
            <a:xfrm>
              <a:off x="515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1" name="Google Shape;20261;p14"/>
            <p:cNvSpPr/>
            <p:nvPr/>
          </p:nvSpPr>
          <p:spPr>
            <a:xfrm>
              <a:off x="52566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2" name="Google Shape;20262;p14"/>
            <p:cNvSpPr/>
            <p:nvPr/>
          </p:nvSpPr>
          <p:spPr>
            <a:xfrm>
              <a:off x="535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3" name="Google Shape;20263;p14"/>
            <p:cNvSpPr/>
            <p:nvPr/>
          </p:nvSpPr>
          <p:spPr>
            <a:xfrm>
              <a:off x="545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4" name="Google Shape;20264;p14"/>
            <p:cNvSpPr/>
            <p:nvPr/>
          </p:nvSpPr>
          <p:spPr>
            <a:xfrm>
              <a:off x="556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5" name="Google Shape;20265;p14"/>
            <p:cNvSpPr/>
            <p:nvPr/>
          </p:nvSpPr>
          <p:spPr>
            <a:xfrm>
              <a:off x="566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6" name="Google Shape;20266;p14"/>
            <p:cNvSpPr/>
            <p:nvPr/>
          </p:nvSpPr>
          <p:spPr>
            <a:xfrm>
              <a:off x="57644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7" name="Google Shape;20267;p14"/>
            <p:cNvSpPr/>
            <p:nvPr/>
          </p:nvSpPr>
          <p:spPr>
            <a:xfrm>
              <a:off x="586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8" name="Google Shape;20268;p14"/>
            <p:cNvSpPr/>
            <p:nvPr/>
          </p:nvSpPr>
          <p:spPr>
            <a:xfrm>
              <a:off x="596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9" name="Google Shape;20269;p14"/>
            <p:cNvSpPr/>
            <p:nvPr/>
          </p:nvSpPr>
          <p:spPr>
            <a:xfrm>
              <a:off x="606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0" name="Google Shape;20270;p14"/>
            <p:cNvSpPr/>
            <p:nvPr/>
          </p:nvSpPr>
          <p:spPr>
            <a:xfrm>
              <a:off x="61710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1" name="Google Shape;20271;p14"/>
            <p:cNvSpPr/>
            <p:nvPr/>
          </p:nvSpPr>
          <p:spPr>
            <a:xfrm>
              <a:off x="627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2" name="Google Shape;20272;p14"/>
            <p:cNvSpPr/>
            <p:nvPr/>
          </p:nvSpPr>
          <p:spPr>
            <a:xfrm>
              <a:off x="637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3" name="Google Shape;20273;p14"/>
            <p:cNvSpPr/>
            <p:nvPr/>
          </p:nvSpPr>
          <p:spPr>
            <a:xfrm>
              <a:off x="64755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4" name="Google Shape;20274;p14"/>
            <p:cNvSpPr/>
            <p:nvPr/>
          </p:nvSpPr>
          <p:spPr>
            <a:xfrm>
              <a:off x="657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5" name="Google Shape;20275;p14"/>
            <p:cNvSpPr/>
            <p:nvPr/>
          </p:nvSpPr>
          <p:spPr>
            <a:xfrm>
              <a:off x="667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6" name="Google Shape;20276;p14"/>
            <p:cNvSpPr/>
            <p:nvPr/>
          </p:nvSpPr>
          <p:spPr>
            <a:xfrm>
              <a:off x="678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7" name="Google Shape;20277;p14"/>
            <p:cNvSpPr/>
            <p:nvPr/>
          </p:nvSpPr>
          <p:spPr>
            <a:xfrm>
              <a:off x="6881800" y="4768575"/>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8" name="Google Shape;20278;p14"/>
            <p:cNvSpPr/>
            <p:nvPr/>
          </p:nvSpPr>
          <p:spPr>
            <a:xfrm>
              <a:off x="698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9" name="Google Shape;20279;p14"/>
            <p:cNvSpPr/>
            <p:nvPr/>
          </p:nvSpPr>
          <p:spPr>
            <a:xfrm>
              <a:off x="708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0" name="Google Shape;20280;p14"/>
            <p:cNvSpPr/>
            <p:nvPr/>
          </p:nvSpPr>
          <p:spPr>
            <a:xfrm>
              <a:off x="7186600" y="4768575"/>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1" name="Google Shape;20281;p14"/>
            <p:cNvSpPr/>
            <p:nvPr/>
          </p:nvSpPr>
          <p:spPr>
            <a:xfrm>
              <a:off x="728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82" name="Google Shape;20282;p14"/>
          <p:cNvGrpSpPr/>
          <p:nvPr/>
        </p:nvGrpSpPr>
        <p:grpSpPr>
          <a:xfrm>
            <a:off x="223221" y="255838"/>
            <a:ext cx="8706833" cy="4631825"/>
            <a:chOff x="261561" y="255838"/>
            <a:chExt cx="8706833" cy="4631825"/>
          </a:xfrm>
        </p:grpSpPr>
        <p:grpSp>
          <p:nvGrpSpPr>
            <p:cNvPr id="20283" name="Google Shape;20283;p14"/>
            <p:cNvGrpSpPr/>
            <p:nvPr/>
          </p:nvGrpSpPr>
          <p:grpSpPr>
            <a:xfrm>
              <a:off x="261561" y="255838"/>
              <a:ext cx="8706833" cy="4631825"/>
              <a:chOff x="391650" y="259200"/>
              <a:chExt cx="8360700" cy="4631825"/>
            </a:xfrm>
          </p:grpSpPr>
          <p:sp>
            <p:nvSpPr>
              <p:cNvPr id="20284" name="Google Shape;20284;p14"/>
              <p:cNvSpPr/>
              <p:nvPr/>
            </p:nvSpPr>
            <p:spPr>
              <a:xfrm>
                <a:off x="391650" y="259200"/>
                <a:ext cx="8360700"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285" name="Google Shape;20285;p14"/>
              <p:cNvCxnSpPr/>
              <p:nvPr/>
            </p:nvCxnSpPr>
            <p:spPr>
              <a:xfrm>
                <a:off x="393750" y="713825"/>
                <a:ext cx="7942500" cy="0"/>
              </a:xfrm>
              <a:prstGeom prst="straightConnector1">
                <a:avLst/>
              </a:prstGeom>
              <a:noFill/>
              <a:ln cap="flat" cmpd="sng" w="9525">
                <a:solidFill>
                  <a:schemeClr val="dk1"/>
                </a:solidFill>
                <a:prstDash val="solid"/>
                <a:round/>
                <a:headEnd len="med" w="med" type="none"/>
                <a:tailEnd len="med" w="med" type="none"/>
              </a:ln>
            </p:spPr>
          </p:cxnSp>
          <p:cxnSp>
            <p:nvCxnSpPr>
              <p:cNvPr id="20286" name="Google Shape;20286;p14"/>
              <p:cNvCxnSpPr/>
              <p:nvPr/>
            </p:nvCxnSpPr>
            <p:spPr>
              <a:xfrm>
                <a:off x="8336400" y="260525"/>
                <a:ext cx="0" cy="4630500"/>
              </a:xfrm>
              <a:prstGeom prst="straightConnector1">
                <a:avLst/>
              </a:prstGeom>
              <a:noFill/>
              <a:ln cap="flat" cmpd="sng" w="9525">
                <a:solidFill>
                  <a:schemeClr val="dk1"/>
                </a:solidFill>
                <a:prstDash val="solid"/>
                <a:round/>
                <a:headEnd len="med" w="med" type="none"/>
                <a:tailEnd len="med" w="med" type="none"/>
              </a:ln>
            </p:spPr>
          </p:cxnSp>
          <p:grpSp>
            <p:nvGrpSpPr>
              <p:cNvPr id="20287" name="Google Shape;20287;p14"/>
              <p:cNvGrpSpPr/>
              <p:nvPr/>
            </p:nvGrpSpPr>
            <p:grpSpPr>
              <a:xfrm>
                <a:off x="8448356" y="454710"/>
                <a:ext cx="205838" cy="289853"/>
                <a:chOff x="3555900" y="1631296"/>
                <a:chExt cx="390956" cy="550529"/>
              </a:xfrm>
            </p:grpSpPr>
            <p:cxnSp>
              <p:nvCxnSpPr>
                <p:cNvPr id="20288" name="Google Shape;20288;p14"/>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20289" name="Google Shape;20289;p14"/>
                <p:cNvGrpSpPr/>
                <p:nvPr/>
              </p:nvGrpSpPr>
              <p:grpSpPr>
                <a:xfrm rot="-8100000">
                  <a:off x="3614579" y="1687125"/>
                  <a:ext cx="273597" cy="279297"/>
                  <a:chOff x="4572000" y="2331513"/>
                  <a:chExt cx="273600" cy="279300"/>
                </a:xfrm>
              </p:grpSpPr>
              <p:cxnSp>
                <p:nvCxnSpPr>
                  <p:cNvPr id="20290" name="Google Shape;20290;p14"/>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20291" name="Google Shape;20291;p14"/>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cxnSp>
            <p:nvCxnSpPr>
              <p:cNvPr id="20292" name="Google Shape;20292;p14"/>
              <p:cNvCxnSpPr/>
              <p:nvPr/>
            </p:nvCxnSpPr>
            <p:spPr>
              <a:xfrm>
                <a:off x="8551337" y="1671588"/>
                <a:ext cx="0" cy="1823700"/>
              </a:xfrm>
              <a:prstGeom prst="straightConnector1">
                <a:avLst/>
              </a:prstGeom>
              <a:noFill/>
              <a:ln cap="flat" cmpd="sng" w="19050">
                <a:solidFill>
                  <a:schemeClr val="dk1"/>
                </a:solidFill>
                <a:prstDash val="solid"/>
                <a:round/>
                <a:headEnd len="med" w="med" type="none"/>
                <a:tailEnd len="med" w="med" type="none"/>
              </a:ln>
            </p:spPr>
          </p:cxnSp>
          <p:grpSp>
            <p:nvGrpSpPr>
              <p:cNvPr id="20293" name="Google Shape;20293;p14"/>
              <p:cNvGrpSpPr/>
              <p:nvPr/>
            </p:nvGrpSpPr>
            <p:grpSpPr>
              <a:xfrm flipH="1" rot="10800000">
                <a:off x="8448406" y="4422299"/>
                <a:ext cx="205838" cy="289853"/>
                <a:chOff x="3555900" y="1631296"/>
                <a:chExt cx="390956" cy="550529"/>
              </a:xfrm>
            </p:grpSpPr>
            <p:cxnSp>
              <p:nvCxnSpPr>
                <p:cNvPr id="20294" name="Google Shape;20294;p14"/>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20295" name="Google Shape;20295;p14"/>
                <p:cNvGrpSpPr/>
                <p:nvPr/>
              </p:nvGrpSpPr>
              <p:grpSpPr>
                <a:xfrm rot="-8100000">
                  <a:off x="3614579" y="1687125"/>
                  <a:ext cx="273597" cy="279297"/>
                  <a:chOff x="4572000" y="2331513"/>
                  <a:chExt cx="273600" cy="279300"/>
                </a:xfrm>
              </p:grpSpPr>
              <p:cxnSp>
                <p:nvCxnSpPr>
                  <p:cNvPr id="20296" name="Google Shape;20296;p14"/>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20297" name="Google Shape;20297;p14"/>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grpSp>
        <p:sp>
          <p:nvSpPr>
            <p:cNvPr id="20298" name="Google Shape;20298;p14"/>
            <p:cNvSpPr/>
            <p:nvPr/>
          </p:nvSpPr>
          <p:spPr>
            <a:xfrm>
              <a:off x="39077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9" name="Google Shape;20299;p14"/>
            <p:cNvSpPr/>
            <p:nvPr/>
          </p:nvSpPr>
          <p:spPr>
            <a:xfrm>
              <a:off x="599050"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0" name="Google Shape;20300;p14"/>
            <p:cNvSpPr/>
            <p:nvPr/>
          </p:nvSpPr>
          <p:spPr>
            <a:xfrm>
              <a:off x="80732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01" name="Google Shape;20301;p14"/>
          <p:cNvSpPr txBox="1"/>
          <p:nvPr>
            <p:ph type="title"/>
          </p:nvPr>
        </p:nvSpPr>
        <p:spPr>
          <a:xfrm>
            <a:off x="5414875" y="3350889"/>
            <a:ext cx="2709300" cy="4935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r">
              <a:spcBef>
                <a:spcPts val="0"/>
              </a:spcBef>
              <a:spcAft>
                <a:spcPts val="0"/>
              </a:spcAft>
              <a:buSzPts val="3000"/>
              <a:buNone/>
              <a:defRPr sz="2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0302" name="Google Shape;20302;p14"/>
          <p:cNvSpPr txBox="1"/>
          <p:nvPr>
            <p:ph idx="1" type="subTitle"/>
          </p:nvPr>
        </p:nvSpPr>
        <p:spPr>
          <a:xfrm>
            <a:off x="3969175" y="1711417"/>
            <a:ext cx="4155000" cy="1437900"/>
          </a:xfrm>
          <a:prstGeom prst="rect">
            <a:avLst/>
          </a:prstGeom>
        </p:spPr>
        <p:txBody>
          <a:bodyPr anchorCtr="0" anchor="t" bIns="91425" lIns="91425" spcFirstLastPara="1" rIns="91425" wrap="square" tIns="91425">
            <a:noAutofit/>
          </a:bodyPr>
          <a:lstStyle>
            <a:lvl1pPr lvl="0" algn="r">
              <a:spcBef>
                <a:spcPts val="0"/>
              </a:spcBef>
              <a:spcAft>
                <a:spcPts val="0"/>
              </a:spcAft>
              <a:buSzPts val="1800"/>
              <a:buNone/>
              <a:defRPr sz="2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2">
    <p:spTree>
      <p:nvGrpSpPr>
        <p:cNvPr id="20303" name="Shape 20303"/>
        <p:cNvGrpSpPr/>
        <p:nvPr/>
      </p:nvGrpSpPr>
      <p:grpSpPr>
        <a:xfrm>
          <a:off x="0" y="0"/>
          <a:ext cx="0" cy="0"/>
          <a:chOff x="0" y="0"/>
          <a:chExt cx="0" cy="0"/>
        </a:xfrm>
      </p:grpSpPr>
      <p:grpSp>
        <p:nvGrpSpPr>
          <p:cNvPr id="20304" name="Google Shape;20304;p15"/>
          <p:cNvGrpSpPr/>
          <p:nvPr/>
        </p:nvGrpSpPr>
        <p:grpSpPr>
          <a:xfrm>
            <a:off x="3" y="4"/>
            <a:ext cx="9144066" cy="5143518"/>
            <a:chOff x="279200" y="890725"/>
            <a:chExt cx="7061600" cy="3930250"/>
          </a:xfrm>
        </p:grpSpPr>
        <p:sp>
          <p:nvSpPr>
            <p:cNvPr id="20305" name="Google Shape;20305;p15"/>
            <p:cNvSpPr/>
            <p:nvPr/>
          </p:nvSpPr>
          <p:spPr>
            <a:xfrm>
              <a:off x="27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6" name="Google Shape;20306;p15"/>
            <p:cNvSpPr/>
            <p:nvPr/>
          </p:nvSpPr>
          <p:spPr>
            <a:xfrm>
              <a:off x="3807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7" name="Google Shape;20307;p15"/>
            <p:cNvSpPr/>
            <p:nvPr/>
          </p:nvSpPr>
          <p:spPr>
            <a:xfrm>
              <a:off x="4825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8" name="Google Shape;20308;p15"/>
            <p:cNvSpPr/>
            <p:nvPr/>
          </p:nvSpPr>
          <p:spPr>
            <a:xfrm>
              <a:off x="58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9" name="Google Shape;20309;p15"/>
            <p:cNvSpPr/>
            <p:nvPr/>
          </p:nvSpPr>
          <p:spPr>
            <a:xfrm>
              <a:off x="68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0" name="Google Shape;20310;p15"/>
            <p:cNvSpPr/>
            <p:nvPr/>
          </p:nvSpPr>
          <p:spPr>
            <a:xfrm>
              <a:off x="7873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1" name="Google Shape;20311;p15"/>
            <p:cNvSpPr/>
            <p:nvPr/>
          </p:nvSpPr>
          <p:spPr>
            <a:xfrm>
              <a:off x="8888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2" name="Google Shape;20312;p15"/>
            <p:cNvSpPr/>
            <p:nvPr/>
          </p:nvSpPr>
          <p:spPr>
            <a:xfrm>
              <a:off x="99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3" name="Google Shape;20313;p15"/>
            <p:cNvSpPr/>
            <p:nvPr/>
          </p:nvSpPr>
          <p:spPr>
            <a:xfrm>
              <a:off x="10918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4" name="Google Shape;20314;p15"/>
            <p:cNvSpPr/>
            <p:nvPr/>
          </p:nvSpPr>
          <p:spPr>
            <a:xfrm>
              <a:off x="11936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5" name="Google Shape;20315;p15"/>
            <p:cNvSpPr/>
            <p:nvPr/>
          </p:nvSpPr>
          <p:spPr>
            <a:xfrm>
              <a:off x="12951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6" name="Google Shape;20316;p15"/>
            <p:cNvSpPr/>
            <p:nvPr/>
          </p:nvSpPr>
          <p:spPr>
            <a:xfrm>
              <a:off x="13966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7" name="Google Shape;20317;p15"/>
            <p:cNvSpPr/>
            <p:nvPr/>
          </p:nvSpPr>
          <p:spPr>
            <a:xfrm>
              <a:off x="1498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8" name="Google Shape;20318;p15"/>
            <p:cNvSpPr/>
            <p:nvPr/>
          </p:nvSpPr>
          <p:spPr>
            <a:xfrm>
              <a:off x="15999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9" name="Google Shape;20319;p15"/>
            <p:cNvSpPr/>
            <p:nvPr/>
          </p:nvSpPr>
          <p:spPr>
            <a:xfrm>
              <a:off x="1701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0" name="Google Shape;20320;p15"/>
            <p:cNvSpPr/>
            <p:nvPr/>
          </p:nvSpPr>
          <p:spPr>
            <a:xfrm>
              <a:off x="18029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1" name="Google Shape;20321;p15"/>
            <p:cNvSpPr/>
            <p:nvPr/>
          </p:nvSpPr>
          <p:spPr>
            <a:xfrm>
              <a:off x="19044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2" name="Google Shape;20322;p15"/>
            <p:cNvSpPr/>
            <p:nvPr/>
          </p:nvSpPr>
          <p:spPr>
            <a:xfrm>
              <a:off x="20062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3" name="Google Shape;20323;p15"/>
            <p:cNvSpPr/>
            <p:nvPr/>
          </p:nvSpPr>
          <p:spPr>
            <a:xfrm>
              <a:off x="210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4" name="Google Shape;20324;p15"/>
            <p:cNvSpPr/>
            <p:nvPr/>
          </p:nvSpPr>
          <p:spPr>
            <a:xfrm>
              <a:off x="220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5" name="Google Shape;20325;p15"/>
            <p:cNvSpPr/>
            <p:nvPr/>
          </p:nvSpPr>
          <p:spPr>
            <a:xfrm>
              <a:off x="23110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6" name="Google Shape;20326;p15"/>
            <p:cNvSpPr/>
            <p:nvPr/>
          </p:nvSpPr>
          <p:spPr>
            <a:xfrm>
              <a:off x="241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7" name="Google Shape;20327;p15"/>
            <p:cNvSpPr/>
            <p:nvPr/>
          </p:nvSpPr>
          <p:spPr>
            <a:xfrm>
              <a:off x="251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8" name="Google Shape;20328;p15"/>
            <p:cNvSpPr/>
            <p:nvPr/>
          </p:nvSpPr>
          <p:spPr>
            <a:xfrm>
              <a:off x="261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9" name="Google Shape;20329;p15"/>
            <p:cNvSpPr/>
            <p:nvPr/>
          </p:nvSpPr>
          <p:spPr>
            <a:xfrm>
              <a:off x="271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0" name="Google Shape;20330;p15"/>
            <p:cNvSpPr/>
            <p:nvPr/>
          </p:nvSpPr>
          <p:spPr>
            <a:xfrm>
              <a:off x="281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1" name="Google Shape;20331;p15"/>
            <p:cNvSpPr/>
            <p:nvPr/>
          </p:nvSpPr>
          <p:spPr>
            <a:xfrm>
              <a:off x="292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2" name="Google Shape;20332;p15"/>
            <p:cNvSpPr/>
            <p:nvPr/>
          </p:nvSpPr>
          <p:spPr>
            <a:xfrm>
              <a:off x="302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3" name="Google Shape;20333;p15"/>
            <p:cNvSpPr/>
            <p:nvPr/>
          </p:nvSpPr>
          <p:spPr>
            <a:xfrm>
              <a:off x="312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4" name="Google Shape;20334;p15"/>
            <p:cNvSpPr/>
            <p:nvPr/>
          </p:nvSpPr>
          <p:spPr>
            <a:xfrm>
              <a:off x="322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5" name="Google Shape;20335;p15"/>
            <p:cNvSpPr/>
            <p:nvPr/>
          </p:nvSpPr>
          <p:spPr>
            <a:xfrm>
              <a:off x="33266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6" name="Google Shape;20336;p15"/>
            <p:cNvSpPr/>
            <p:nvPr/>
          </p:nvSpPr>
          <p:spPr>
            <a:xfrm>
              <a:off x="342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7" name="Google Shape;20337;p15"/>
            <p:cNvSpPr/>
            <p:nvPr/>
          </p:nvSpPr>
          <p:spPr>
            <a:xfrm>
              <a:off x="352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8" name="Google Shape;20338;p15"/>
            <p:cNvSpPr/>
            <p:nvPr/>
          </p:nvSpPr>
          <p:spPr>
            <a:xfrm>
              <a:off x="363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9" name="Google Shape;20339;p15"/>
            <p:cNvSpPr/>
            <p:nvPr/>
          </p:nvSpPr>
          <p:spPr>
            <a:xfrm>
              <a:off x="373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15"/>
            <p:cNvSpPr/>
            <p:nvPr/>
          </p:nvSpPr>
          <p:spPr>
            <a:xfrm>
              <a:off x="3834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1" name="Google Shape;20341;p15"/>
            <p:cNvSpPr/>
            <p:nvPr/>
          </p:nvSpPr>
          <p:spPr>
            <a:xfrm>
              <a:off x="393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2" name="Google Shape;20342;p15"/>
            <p:cNvSpPr/>
            <p:nvPr/>
          </p:nvSpPr>
          <p:spPr>
            <a:xfrm>
              <a:off x="403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3" name="Google Shape;20343;p15"/>
            <p:cNvSpPr/>
            <p:nvPr/>
          </p:nvSpPr>
          <p:spPr>
            <a:xfrm>
              <a:off x="413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4" name="Google Shape;20344;p15"/>
            <p:cNvSpPr/>
            <p:nvPr/>
          </p:nvSpPr>
          <p:spPr>
            <a:xfrm>
              <a:off x="42407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15"/>
            <p:cNvSpPr/>
            <p:nvPr/>
          </p:nvSpPr>
          <p:spPr>
            <a:xfrm>
              <a:off x="434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6" name="Google Shape;20346;p15"/>
            <p:cNvSpPr/>
            <p:nvPr/>
          </p:nvSpPr>
          <p:spPr>
            <a:xfrm>
              <a:off x="444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7" name="Google Shape;20347;p15"/>
            <p:cNvSpPr/>
            <p:nvPr/>
          </p:nvSpPr>
          <p:spPr>
            <a:xfrm>
              <a:off x="45455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8" name="Google Shape;20348;p15"/>
            <p:cNvSpPr/>
            <p:nvPr/>
          </p:nvSpPr>
          <p:spPr>
            <a:xfrm>
              <a:off x="464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9" name="Google Shape;20349;p15"/>
            <p:cNvSpPr/>
            <p:nvPr/>
          </p:nvSpPr>
          <p:spPr>
            <a:xfrm>
              <a:off x="474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0" name="Google Shape;20350;p15"/>
            <p:cNvSpPr/>
            <p:nvPr/>
          </p:nvSpPr>
          <p:spPr>
            <a:xfrm>
              <a:off x="485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1" name="Google Shape;20351;p15"/>
            <p:cNvSpPr/>
            <p:nvPr/>
          </p:nvSpPr>
          <p:spPr>
            <a:xfrm>
              <a:off x="495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2" name="Google Shape;20352;p15"/>
            <p:cNvSpPr/>
            <p:nvPr/>
          </p:nvSpPr>
          <p:spPr>
            <a:xfrm>
              <a:off x="505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15"/>
            <p:cNvSpPr/>
            <p:nvPr/>
          </p:nvSpPr>
          <p:spPr>
            <a:xfrm>
              <a:off x="515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15"/>
            <p:cNvSpPr/>
            <p:nvPr/>
          </p:nvSpPr>
          <p:spPr>
            <a:xfrm>
              <a:off x="52566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5" name="Google Shape;20355;p15"/>
            <p:cNvSpPr/>
            <p:nvPr/>
          </p:nvSpPr>
          <p:spPr>
            <a:xfrm>
              <a:off x="535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6" name="Google Shape;20356;p15"/>
            <p:cNvSpPr/>
            <p:nvPr/>
          </p:nvSpPr>
          <p:spPr>
            <a:xfrm>
              <a:off x="545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7" name="Google Shape;20357;p15"/>
            <p:cNvSpPr/>
            <p:nvPr/>
          </p:nvSpPr>
          <p:spPr>
            <a:xfrm>
              <a:off x="556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8" name="Google Shape;20358;p15"/>
            <p:cNvSpPr/>
            <p:nvPr/>
          </p:nvSpPr>
          <p:spPr>
            <a:xfrm>
              <a:off x="566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9" name="Google Shape;20359;p15"/>
            <p:cNvSpPr/>
            <p:nvPr/>
          </p:nvSpPr>
          <p:spPr>
            <a:xfrm>
              <a:off x="57644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0" name="Google Shape;20360;p15"/>
            <p:cNvSpPr/>
            <p:nvPr/>
          </p:nvSpPr>
          <p:spPr>
            <a:xfrm>
              <a:off x="586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1" name="Google Shape;20361;p15"/>
            <p:cNvSpPr/>
            <p:nvPr/>
          </p:nvSpPr>
          <p:spPr>
            <a:xfrm>
              <a:off x="596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2" name="Google Shape;20362;p15"/>
            <p:cNvSpPr/>
            <p:nvPr/>
          </p:nvSpPr>
          <p:spPr>
            <a:xfrm>
              <a:off x="606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3" name="Google Shape;20363;p15"/>
            <p:cNvSpPr/>
            <p:nvPr/>
          </p:nvSpPr>
          <p:spPr>
            <a:xfrm>
              <a:off x="61710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4" name="Google Shape;20364;p15"/>
            <p:cNvSpPr/>
            <p:nvPr/>
          </p:nvSpPr>
          <p:spPr>
            <a:xfrm>
              <a:off x="627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5" name="Google Shape;20365;p15"/>
            <p:cNvSpPr/>
            <p:nvPr/>
          </p:nvSpPr>
          <p:spPr>
            <a:xfrm>
              <a:off x="637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6" name="Google Shape;20366;p15"/>
            <p:cNvSpPr/>
            <p:nvPr/>
          </p:nvSpPr>
          <p:spPr>
            <a:xfrm>
              <a:off x="64755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7" name="Google Shape;20367;p15"/>
            <p:cNvSpPr/>
            <p:nvPr/>
          </p:nvSpPr>
          <p:spPr>
            <a:xfrm>
              <a:off x="657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8" name="Google Shape;20368;p15"/>
            <p:cNvSpPr/>
            <p:nvPr/>
          </p:nvSpPr>
          <p:spPr>
            <a:xfrm>
              <a:off x="667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9" name="Google Shape;20369;p15"/>
            <p:cNvSpPr/>
            <p:nvPr/>
          </p:nvSpPr>
          <p:spPr>
            <a:xfrm>
              <a:off x="678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0" name="Google Shape;20370;p15"/>
            <p:cNvSpPr/>
            <p:nvPr/>
          </p:nvSpPr>
          <p:spPr>
            <a:xfrm>
              <a:off x="6881800" y="890725"/>
              <a:ext cx="52700" cy="52400"/>
            </a:xfrm>
            <a:custGeom>
              <a:rect b="b" l="l" r="r" t="t"/>
              <a:pathLst>
                <a:path extrusionOk="0" h="2096" w="2108">
                  <a:moveTo>
                    <a:pt x="1060" y="0"/>
                  </a:moveTo>
                  <a:cubicBezTo>
                    <a:pt x="477" y="0"/>
                    <a:pt x="1" y="476"/>
                    <a:pt x="1" y="1048"/>
                  </a:cubicBezTo>
                  <a:cubicBezTo>
                    <a:pt x="1"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1" name="Google Shape;20371;p15"/>
            <p:cNvSpPr/>
            <p:nvPr/>
          </p:nvSpPr>
          <p:spPr>
            <a:xfrm>
              <a:off x="698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2" name="Google Shape;20372;p15"/>
            <p:cNvSpPr/>
            <p:nvPr/>
          </p:nvSpPr>
          <p:spPr>
            <a:xfrm>
              <a:off x="708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3" name="Google Shape;20373;p15"/>
            <p:cNvSpPr/>
            <p:nvPr/>
          </p:nvSpPr>
          <p:spPr>
            <a:xfrm>
              <a:off x="7186600" y="890725"/>
              <a:ext cx="52400" cy="52400"/>
            </a:xfrm>
            <a:custGeom>
              <a:rect b="b" l="l" r="r" t="t"/>
              <a:pathLst>
                <a:path extrusionOk="0" h="2096" w="2096">
                  <a:moveTo>
                    <a:pt x="1048" y="0"/>
                  </a:moveTo>
                  <a:cubicBezTo>
                    <a:pt x="477" y="0"/>
                    <a:pt x="1" y="476"/>
                    <a:pt x="1" y="1048"/>
                  </a:cubicBezTo>
                  <a:cubicBezTo>
                    <a:pt x="1"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4" name="Google Shape;20374;p15"/>
            <p:cNvSpPr/>
            <p:nvPr/>
          </p:nvSpPr>
          <p:spPr>
            <a:xfrm>
              <a:off x="728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5" name="Google Shape;20375;p15"/>
            <p:cNvSpPr/>
            <p:nvPr/>
          </p:nvSpPr>
          <p:spPr>
            <a:xfrm>
              <a:off x="27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7" y="1631"/>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6" name="Google Shape;20376;p15"/>
            <p:cNvSpPr/>
            <p:nvPr/>
          </p:nvSpPr>
          <p:spPr>
            <a:xfrm>
              <a:off x="3807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7" name="Google Shape;20377;p15"/>
            <p:cNvSpPr/>
            <p:nvPr/>
          </p:nvSpPr>
          <p:spPr>
            <a:xfrm>
              <a:off x="4825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8" name="Google Shape;20378;p15"/>
            <p:cNvSpPr/>
            <p:nvPr/>
          </p:nvSpPr>
          <p:spPr>
            <a:xfrm>
              <a:off x="58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9" name="Google Shape;20379;p15"/>
            <p:cNvSpPr/>
            <p:nvPr/>
          </p:nvSpPr>
          <p:spPr>
            <a:xfrm>
              <a:off x="68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0" name="Google Shape;20380;p15"/>
            <p:cNvSpPr/>
            <p:nvPr/>
          </p:nvSpPr>
          <p:spPr>
            <a:xfrm>
              <a:off x="7873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1" name="Google Shape;20381;p15"/>
            <p:cNvSpPr/>
            <p:nvPr/>
          </p:nvSpPr>
          <p:spPr>
            <a:xfrm>
              <a:off x="8888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2" name="Google Shape;20382;p15"/>
            <p:cNvSpPr/>
            <p:nvPr/>
          </p:nvSpPr>
          <p:spPr>
            <a:xfrm>
              <a:off x="99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3" name="Google Shape;20383;p15"/>
            <p:cNvSpPr/>
            <p:nvPr/>
          </p:nvSpPr>
          <p:spPr>
            <a:xfrm>
              <a:off x="10918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4" name="Google Shape;20384;p15"/>
            <p:cNvSpPr/>
            <p:nvPr/>
          </p:nvSpPr>
          <p:spPr>
            <a:xfrm>
              <a:off x="11936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5" name="Google Shape;20385;p15"/>
            <p:cNvSpPr/>
            <p:nvPr/>
          </p:nvSpPr>
          <p:spPr>
            <a:xfrm>
              <a:off x="12951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6" name="Google Shape;20386;p15"/>
            <p:cNvSpPr/>
            <p:nvPr/>
          </p:nvSpPr>
          <p:spPr>
            <a:xfrm>
              <a:off x="13966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7" name="Google Shape;20387;p15"/>
            <p:cNvSpPr/>
            <p:nvPr/>
          </p:nvSpPr>
          <p:spPr>
            <a:xfrm>
              <a:off x="1498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8" name="Google Shape;20388;p15"/>
            <p:cNvSpPr/>
            <p:nvPr/>
          </p:nvSpPr>
          <p:spPr>
            <a:xfrm>
              <a:off x="15999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9" name="Google Shape;20389;p15"/>
            <p:cNvSpPr/>
            <p:nvPr/>
          </p:nvSpPr>
          <p:spPr>
            <a:xfrm>
              <a:off x="1701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0" name="Google Shape;20390;p15"/>
            <p:cNvSpPr/>
            <p:nvPr/>
          </p:nvSpPr>
          <p:spPr>
            <a:xfrm>
              <a:off x="18029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1" name="Google Shape;20391;p15"/>
            <p:cNvSpPr/>
            <p:nvPr/>
          </p:nvSpPr>
          <p:spPr>
            <a:xfrm>
              <a:off x="19044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2" name="Google Shape;20392;p15"/>
            <p:cNvSpPr/>
            <p:nvPr/>
          </p:nvSpPr>
          <p:spPr>
            <a:xfrm>
              <a:off x="20062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3" name="Google Shape;20393;p15"/>
            <p:cNvSpPr/>
            <p:nvPr/>
          </p:nvSpPr>
          <p:spPr>
            <a:xfrm>
              <a:off x="210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4" name="Google Shape;20394;p15"/>
            <p:cNvSpPr/>
            <p:nvPr/>
          </p:nvSpPr>
          <p:spPr>
            <a:xfrm>
              <a:off x="220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5" name="Google Shape;20395;p15"/>
            <p:cNvSpPr/>
            <p:nvPr/>
          </p:nvSpPr>
          <p:spPr>
            <a:xfrm>
              <a:off x="23110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6" name="Google Shape;20396;p15"/>
            <p:cNvSpPr/>
            <p:nvPr/>
          </p:nvSpPr>
          <p:spPr>
            <a:xfrm>
              <a:off x="241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7" name="Google Shape;20397;p15"/>
            <p:cNvSpPr/>
            <p:nvPr/>
          </p:nvSpPr>
          <p:spPr>
            <a:xfrm>
              <a:off x="251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8" name="Google Shape;20398;p15"/>
            <p:cNvSpPr/>
            <p:nvPr/>
          </p:nvSpPr>
          <p:spPr>
            <a:xfrm>
              <a:off x="261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9" name="Google Shape;20399;p15"/>
            <p:cNvSpPr/>
            <p:nvPr/>
          </p:nvSpPr>
          <p:spPr>
            <a:xfrm>
              <a:off x="271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0" name="Google Shape;20400;p15"/>
            <p:cNvSpPr/>
            <p:nvPr/>
          </p:nvSpPr>
          <p:spPr>
            <a:xfrm>
              <a:off x="281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1" name="Google Shape;20401;p15"/>
            <p:cNvSpPr/>
            <p:nvPr/>
          </p:nvSpPr>
          <p:spPr>
            <a:xfrm>
              <a:off x="292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2" name="Google Shape;20402;p15"/>
            <p:cNvSpPr/>
            <p:nvPr/>
          </p:nvSpPr>
          <p:spPr>
            <a:xfrm>
              <a:off x="302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3" name="Google Shape;20403;p15"/>
            <p:cNvSpPr/>
            <p:nvPr/>
          </p:nvSpPr>
          <p:spPr>
            <a:xfrm>
              <a:off x="312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4" name="Google Shape;20404;p15"/>
            <p:cNvSpPr/>
            <p:nvPr/>
          </p:nvSpPr>
          <p:spPr>
            <a:xfrm>
              <a:off x="322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5" name="Google Shape;20405;p15"/>
            <p:cNvSpPr/>
            <p:nvPr/>
          </p:nvSpPr>
          <p:spPr>
            <a:xfrm>
              <a:off x="33266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6" name="Google Shape;20406;p15"/>
            <p:cNvSpPr/>
            <p:nvPr/>
          </p:nvSpPr>
          <p:spPr>
            <a:xfrm>
              <a:off x="342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7" name="Google Shape;20407;p15"/>
            <p:cNvSpPr/>
            <p:nvPr/>
          </p:nvSpPr>
          <p:spPr>
            <a:xfrm>
              <a:off x="352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8" name="Google Shape;20408;p15"/>
            <p:cNvSpPr/>
            <p:nvPr/>
          </p:nvSpPr>
          <p:spPr>
            <a:xfrm>
              <a:off x="363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9" name="Google Shape;20409;p15"/>
            <p:cNvSpPr/>
            <p:nvPr/>
          </p:nvSpPr>
          <p:spPr>
            <a:xfrm>
              <a:off x="373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0" name="Google Shape;20410;p15"/>
            <p:cNvSpPr/>
            <p:nvPr/>
          </p:nvSpPr>
          <p:spPr>
            <a:xfrm>
              <a:off x="3834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1" name="Google Shape;20411;p15"/>
            <p:cNvSpPr/>
            <p:nvPr/>
          </p:nvSpPr>
          <p:spPr>
            <a:xfrm>
              <a:off x="393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2" name="Google Shape;20412;p15"/>
            <p:cNvSpPr/>
            <p:nvPr/>
          </p:nvSpPr>
          <p:spPr>
            <a:xfrm>
              <a:off x="403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3" name="Google Shape;20413;p15"/>
            <p:cNvSpPr/>
            <p:nvPr/>
          </p:nvSpPr>
          <p:spPr>
            <a:xfrm>
              <a:off x="413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4" name="Google Shape;20414;p15"/>
            <p:cNvSpPr/>
            <p:nvPr/>
          </p:nvSpPr>
          <p:spPr>
            <a:xfrm>
              <a:off x="42407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5" name="Google Shape;20415;p15"/>
            <p:cNvSpPr/>
            <p:nvPr/>
          </p:nvSpPr>
          <p:spPr>
            <a:xfrm>
              <a:off x="434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6" name="Google Shape;20416;p15"/>
            <p:cNvSpPr/>
            <p:nvPr/>
          </p:nvSpPr>
          <p:spPr>
            <a:xfrm>
              <a:off x="444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7" name="Google Shape;20417;p15"/>
            <p:cNvSpPr/>
            <p:nvPr/>
          </p:nvSpPr>
          <p:spPr>
            <a:xfrm>
              <a:off x="45455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8" name="Google Shape;20418;p15"/>
            <p:cNvSpPr/>
            <p:nvPr/>
          </p:nvSpPr>
          <p:spPr>
            <a:xfrm>
              <a:off x="464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9" name="Google Shape;20419;p15"/>
            <p:cNvSpPr/>
            <p:nvPr/>
          </p:nvSpPr>
          <p:spPr>
            <a:xfrm>
              <a:off x="474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0" name="Google Shape;20420;p15"/>
            <p:cNvSpPr/>
            <p:nvPr/>
          </p:nvSpPr>
          <p:spPr>
            <a:xfrm>
              <a:off x="485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1" name="Google Shape;20421;p15"/>
            <p:cNvSpPr/>
            <p:nvPr/>
          </p:nvSpPr>
          <p:spPr>
            <a:xfrm>
              <a:off x="495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2" name="Google Shape;20422;p15"/>
            <p:cNvSpPr/>
            <p:nvPr/>
          </p:nvSpPr>
          <p:spPr>
            <a:xfrm>
              <a:off x="505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3" name="Google Shape;20423;p15"/>
            <p:cNvSpPr/>
            <p:nvPr/>
          </p:nvSpPr>
          <p:spPr>
            <a:xfrm>
              <a:off x="515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15"/>
            <p:cNvSpPr/>
            <p:nvPr/>
          </p:nvSpPr>
          <p:spPr>
            <a:xfrm>
              <a:off x="52566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5" name="Google Shape;20425;p15"/>
            <p:cNvSpPr/>
            <p:nvPr/>
          </p:nvSpPr>
          <p:spPr>
            <a:xfrm>
              <a:off x="535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6" name="Google Shape;20426;p15"/>
            <p:cNvSpPr/>
            <p:nvPr/>
          </p:nvSpPr>
          <p:spPr>
            <a:xfrm>
              <a:off x="545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7" name="Google Shape;20427;p15"/>
            <p:cNvSpPr/>
            <p:nvPr/>
          </p:nvSpPr>
          <p:spPr>
            <a:xfrm>
              <a:off x="556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8" name="Google Shape;20428;p15"/>
            <p:cNvSpPr/>
            <p:nvPr/>
          </p:nvSpPr>
          <p:spPr>
            <a:xfrm>
              <a:off x="566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9" name="Google Shape;20429;p15"/>
            <p:cNvSpPr/>
            <p:nvPr/>
          </p:nvSpPr>
          <p:spPr>
            <a:xfrm>
              <a:off x="57644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0" name="Google Shape;20430;p15"/>
            <p:cNvSpPr/>
            <p:nvPr/>
          </p:nvSpPr>
          <p:spPr>
            <a:xfrm>
              <a:off x="586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1" name="Google Shape;20431;p15"/>
            <p:cNvSpPr/>
            <p:nvPr/>
          </p:nvSpPr>
          <p:spPr>
            <a:xfrm>
              <a:off x="596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2" name="Google Shape;20432;p15"/>
            <p:cNvSpPr/>
            <p:nvPr/>
          </p:nvSpPr>
          <p:spPr>
            <a:xfrm>
              <a:off x="606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3" name="Google Shape;20433;p15"/>
            <p:cNvSpPr/>
            <p:nvPr/>
          </p:nvSpPr>
          <p:spPr>
            <a:xfrm>
              <a:off x="61710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4" name="Google Shape;20434;p15"/>
            <p:cNvSpPr/>
            <p:nvPr/>
          </p:nvSpPr>
          <p:spPr>
            <a:xfrm>
              <a:off x="627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5" name="Google Shape;20435;p15"/>
            <p:cNvSpPr/>
            <p:nvPr/>
          </p:nvSpPr>
          <p:spPr>
            <a:xfrm>
              <a:off x="637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6" name="Google Shape;20436;p15"/>
            <p:cNvSpPr/>
            <p:nvPr/>
          </p:nvSpPr>
          <p:spPr>
            <a:xfrm>
              <a:off x="64755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7" name="Google Shape;20437;p15"/>
            <p:cNvSpPr/>
            <p:nvPr/>
          </p:nvSpPr>
          <p:spPr>
            <a:xfrm>
              <a:off x="657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8" name="Google Shape;20438;p15"/>
            <p:cNvSpPr/>
            <p:nvPr/>
          </p:nvSpPr>
          <p:spPr>
            <a:xfrm>
              <a:off x="667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9" name="Google Shape;20439;p15"/>
            <p:cNvSpPr/>
            <p:nvPr/>
          </p:nvSpPr>
          <p:spPr>
            <a:xfrm>
              <a:off x="678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0" name="Google Shape;20440;p15"/>
            <p:cNvSpPr/>
            <p:nvPr/>
          </p:nvSpPr>
          <p:spPr>
            <a:xfrm>
              <a:off x="6881800" y="1045800"/>
              <a:ext cx="52700" cy="52400"/>
            </a:xfrm>
            <a:custGeom>
              <a:rect b="b" l="l" r="r" t="t"/>
              <a:pathLst>
                <a:path extrusionOk="0" h="2096" w="2108">
                  <a:moveTo>
                    <a:pt x="1060" y="0"/>
                  </a:moveTo>
                  <a:cubicBezTo>
                    <a:pt x="477" y="0"/>
                    <a:pt x="1" y="477"/>
                    <a:pt x="1" y="1048"/>
                  </a:cubicBezTo>
                  <a:cubicBezTo>
                    <a:pt x="1"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1" name="Google Shape;20441;p15"/>
            <p:cNvSpPr/>
            <p:nvPr/>
          </p:nvSpPr>
          <p:spPr>
            <a:xfrm>
              <a:off x="698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2" name="Google Shape;20442;p15"/>
            <p:cNvSpPr/>
            <p:nvPr/>
          </p:nvSpPr>
          <p:spPr>
            <a:xfrm>
              <a:off x="708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3" name="Google Shape;20443;p15"/>
            <p:cNvSpPr/>
            <p:nvPr/>
          </p:nvSpPr>
          <p:spPr>
            <a:xfrm>
              <a:off x="7186600" y="1045800"/>
              <a:ext cx="52400" cy="52400"/>
            </a:xfrm>
            <a:custGeom>
              <a:rect b="b" l="l" r="r" t="t"/>
              <a:pathLst>
                <a:path extrusionOk="0" h="2096" w="2096">
                  <a:moveTo>
                    <a:pt x="1048" y="0"/>
                  </a:moveTo>
                  <a:cubicBezTo>
                    <a:pt x="477" y="0"/>
                    <a:pt x="1" y="477"/>
                    <a:pt x="1" y="1048"/>
                  </a:cubicBezTo>
                  <a:cubicBezTo>
                    <a:pt x="1"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4" name="Google Shape;20444;p15"/>
            <p:cNvSpPr/>
            <p:nvPr/>
          </p:nvSpPr>
          <p:spPr>
            <a:xfrm>
              <a:off x="728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5" name="Google Shape;20445;p15"/>
            <p:cNvSpPr/>
            <p:nvPr/>
          </p:nvSpPr>
          <p:spPr>
            <a:xfrm>
              <a:off x="27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6" name="Google Shape;20446;p15"/>
            <p:cNvSpPr/>
            <p:nvPr/>
          </p:nvSpPr>
          <p:spPr>
            <a:xfrm>
              <a:off x="3807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7" name="Google Shape;20447;p15"/>
            <p:cNvSpPr/>
            <p:nvPr/>
          </p:nvSpPr>
          <p:spPr>
            <a:xfrm>
              <a:off x="4825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8" name="Google Shape;20448;p15"/>
            <p:cNvSpPr/>
            <p:nvPr/>
          </p:nvSpPr>
          <p:spPr>
            <a:xfrm>
              <a:off x="58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9" name="Google Shape;20449;p15"/>
            <p:cNvSpPr/>
            <p:nvPr/>
          </p:nvSpPr>
          <p:spPr>
            <a:xfrm>
              <a:off x="68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0" name="Google Shape;20450;p15"/>
            <p:cNvSpPr/>
            <p:nvPr/>
          </p:nvSpPr>
          <p:spPr>
            <a:xfrm>
              <a:off x="7873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1" name="Google Shape;20451;p15"/>
            <p:cNvSpPr/>
            <p:nvPr/>
          </p:nvSpPr>
          <p:spPr>
            <a:xfrm>
              <a:off x="8888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2" name="Google Shape;20452;p15"/>
            <p:cNvSpPr/>
            <p:nvPr/>
          </p:nvSpPr>
          <p:spPr>
            <a:xfrm>
              <a:off x="99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3" name="Google Shape;20453;p15"/>
            <p:cNvSpPr/>
            <p:nvPr/>
          </p:nvSpPr>
          <p:spPr>
            <a:xfrm>
              <a:off x="10918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4" name="Google Shape;20454;p15"/>
            <p:cNvSpPr/>
            <p:nvPr/>
          </p:nvSpPr>
          <p:spPr>
            <a:xfrm>
              <a:off x="11936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5" name="Google Shape;20455;p15"/>
            <p:cNvSpPr/>
            <p:nvPr/>
          </p:nvSpPr>
          <p:spPr>
            <a:xfrm>
              <a:off x="12951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6" name="Google Shape;20456;p15"/>
            <p:cNvSpPr/>
            <p:nvPr/>
          </p:nvSpPr>
          <p:spPr>
            <a:xfrm>
              <a:off x="13966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7" name="Google Shape;20457;p15"/>
            <p:cNvSpPr/>
            <p:nvPr/>
          </p:nvSpPr>
          <p:spPr>
            <a:xfrm>
              <a:off x="1498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8" name="Google Shape;20458;p15"/>
            <p:cNvSpPr/>
            <p:nvPr/>
          </p:nvSpPr>
          <p:spPr>
            <a:xfrm>
              <a:off x="15999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9" name="Google Shape;20459;p15"/>
            <p:cNvSpPr/>
            <p:nvPr/>
          </p:nvSpPr>
          <p:spPr>
            <a:xfrm>
              <a:off x="1701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0" name="Google Shape;20460;p15"/>
            <p:cNvSpPr/>
            <p:nvPr/>
          </p:nvSpPr>
          <p:spPr>
            <a:xfrm>
              <a:off x="18029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1" name="Google Shape;20461;p15"/>
            <p:cNvSpPr/>
            <p:nvPr/>
          </p:nvSpPr>
          <p:spPr>
            <a:xfrm>
              <a:off x="19044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2" name="Google Shape;20462;p15"/>
            <p:cNvSpPr/>
            <p:nvPr/>
          </p:nvSpPr>
          <p:spPr>
            <a:xfrm>
              <a:off x="20062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3" name="Google Shape;20463;p15"/>
            <p:cNvSpPr/>
            <p:nvPr/>
          </p:nvSpPr>
          <p:spPr>
            <a:xfrm>
              <a:off x="210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4" name="Google Shape;20464;p15"/>
            <p:cNvSpPr/>
            <p:nvPr/>
          </p:nvSpPr>
          <p:spPr>
            <a:xfrm>
              <a:off x="220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5" name="Google Shape;20465;p15"/>
            <p:cNvSpPr/>
            <p:nvPr/>
          </p:nvSpPr>
          <p:spPr>
            <a:xfrm>
              <a:off x="23110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15"/>
            <p:cNvSpPr/>
            <p:nvPr/>
          </p:nvSpPr>
          <p:spPr>
            <a:xfrm>
              <a:off x="241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7" name="Google Shape;20467;p15"/>
            <p:cNvSpPr/>
            <p:nvPr/>
          </p:nvSpPr>
          <p:spPr>
            <a:xfrm>
              <a:off x="251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8" name="Google Shape;20468;p15"/>
            <p:cNvSpPr/>
            <p:nvPr/>
          </p:nvSpPr>
          <p:spPr>
            <a:xfrm>
              <a:off x="261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9" name="Google Shape;20469;p15"/>
            <p:cNvSpPr/>
            <p:nvPr/>
          </p:nvSpPr>
          <p:spPr>
            <a:xfrm>
              <a:off x="271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0" name="Google Shape;20470;p15"/>
            <p:cNvSpPr/>
            <p:nvPr/>
          </p:nvSpPr>
          <p:spPr>
            <a:xfrm>
              <a:off x="281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1" name="Google Shape;20471;p15"/>
            <p:cNvSpPr/>
            <p:nvPr/>
          </p:nvSpPr>
          <p:spPr>
            <a:xfrm>
              <a:off x="292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2" name="Google Shape;20472;p15"/>
            <p:cNvSpPr/>
            <p:nvPr/>
          </p:nvSpPr>
          <p:spPr>
            <a:xfrm>
              <a:off x="302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3" name="Google Shape;20473;p15"/>
            <p:cNvSpPr/>
            <p:nvPr/>
          </p:nvSpPr>
          <p:spPr>
            <a:xfrm>
              <a:off x="312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4" name="Google Shape;20474;p15"/>
            <p:cNvSpPr/>
            <p:nvPr/>
          </p:nvSpPr>
          <p:spPr>
            <a:xfrm>
              <a:off x="322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5" name="Google Shape;20475;p15"/>
            <p:cNvSpPr/>
            <p:nvPr/>
          </p:nvSpPr>
          <p:spPr>
            <a:xfrm>
              <a:off x="33266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6" name="Google Shape;20476;p15"/>
            <p:cNvSpPr/>
            <p:nvPr/>
          </p:nvSpPr>
          <p:spPr>
            <a:xfrm>
              <a:off x="342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7" name="Google Shape;20477;p15"/>
            <p:cNvSpPr/>
            <p:nvPr/>
          </p:nvSpPr>
          <p:spPr>
            <a:xfrm>
              <a:off x="352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8" name="Google Shape;20478;p15"/>
            <p:cNvSpPr/>
            <p:nvPr/>
          </p:nvSpPr>
          <p:spPr>
            <a:xfrm>
              <a:off x="363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9" name="Google Shape;20479;p15"/>
            <p:cNvSpPr/>
            <p:nvPr/>
          </p:nvSpPr>
          <p:spPr>
            <a:xfrm>
              <a:off x="373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0" name="Google Shape;20480;p15"/>
            <p:cNvSpPr/>
            <p:nvPr/>
          </p:nvSpPr>
          <p:spPr>
            <a:xfrm>
              <a:off x="3834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1" name="Google Shape;20481;p15"/>
            <p:cNvSpPr/>
            <p:nvPr/>
          </p:nvSpPr>
          <p:spPr>
            <a:xfrm>
              <a:off x="393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2" name="Google Shape;20482;p15"/>
            <p:cNvSpPr/>
            <p:nvPr/>
          </p:nvSpPr>
          <p:spPr>
            <a:xfrm>
              <a:off x="403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3" name="Google Shape;20483;p15"/>
            <p:cNvSpPr/>
            <p:nvPr/>
          </p:nvSpPr>
          <p:spPr>
            <a:xfrm>
              <a:off x="413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4" name="Google Shape;20484;p15"/>
            <p:cNvSpPr/>
            <p:nvPr/>
          </p:nvSpPr>
          <p:spPr>
            <a:xfrm>
              <a:off x="42407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5" name="Google Shape;20485;p15"/>
            <p:cNvSpPr/>
            <p:nvPr/>
          </p:nvSpPr>
          <p:spPr>
            <a:xfrm>
              <a:off x="434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6" name="Google Shape;20486;p15"/>
            <p:cNvSpPr/>
            <p:nvPr/>
          </p:nvSpPr>
          <p:spPr>
            <a:xfrm>
              <a:off x="444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7" name="Google Shape;20487;p15"/>
            <p:cNvSpPr/>
            <p:nvPr/>
          </p:nvSpPr>
          <p:spPr>
            <a:xfrm>
              <a:off x="45455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8" name="Google Shape;20488;p15"/>
            <p:cNvSpPr/>
            <p:nvPr/>
          </p:nvSpPr>
          <p:spPr>
            <a:xfrm>
              <a:off x="464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9" name="Google Shape;20489;p15"/>
            <p:cNvSpPr/>
            <p:nvPr/>
          </p:nvSpPr>
          <p:spPr>
            <a:xfrm>
              <a:off x="474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0" name="Google Shape;20490;p15"/>
            <p:cNvSpPr/>
            <p:nvPr/>
          </p:nvSpPr>
          <p:spPr>
            <a:xfrm>
              <a:off x="485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15"/>
            <p:cNvSpPr/>
            <p:nvPr/>
          </p:nvSpPr>
          <p:spPr>
            <a:xfrm>
              <a:off x="495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2" name="Google Shape;20492;p15"/>
            <p:cNvSpPr/>
            <p:nvPr/>
          </p:nvSpPr>
          <p:spPr>
            <a:xfrm>
              <a:off x="505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3" name="Google Shape;20493;p15"/>
            <p:cNvSpPr/>
            <p:nvPr/>
          </p:nvSpPr>
          <p:spPr>
            <a:xfrm>
              <a:off x="515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4" name="Google Shape;20494;p15"/>
            <p:cNvSpPr/>
            <p:nvPr/>
          </p:nvSpPr>
          <p:spPr>
            <a:xfrm>
              <a:off x="52566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5" name="Google Shape;20495;p15"/>
            <p:cNvSpPr/>
            <p:nvPr/>
          </p:nvSpPr>
          <p:spPr>
            <a:xfrm>
              <a:off x="535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6" name="Google Shape;20496;p15"/>
            <p:cNvSpPr/>
            <p:nvPr/>
          </p:nvSpPr>
          <p:spPr>
            <a:xfrm>
              <a:off x="545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7" name="Google Shape;20497;p15"/>
            <p:cNvSpPr/>
            <p:nvPr/>
          </p:nvSpPr>
          <p:spPr>
            <a:xfrm>
              <a:off x="556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8" name="Google Shape;20498;p15"/>
            <p:cNvSpPr/>
            <p:nvPr/>
          </p:nvSpPr>
          <p:spPr>
            <a:xfrm>
              <a:off x="566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9" name="Google Shape;20499;p15"/>
            <p:cNvSpPr/>
            <p:nvPr/>
          </p:nvSpPr>
          <p:spPr>
            <a:xfrm>
              <a:off x="57644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0" name="Google Shape;20500;p15"/>
            <p:cNvSpPr/>
            <p:nvPr/>
          </p:nvSpPr>
          <p:spPr>
            <a:xfrm>
              <a:off x="586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1" name="Google Shape;20501;p15"/>
            <p:cNvSpPr/>
            <p:nvPr/>
          </p:nvSpPr>
          <p:spPr>
            <a:xfrm>
              <a:off x="596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2" name="Google Shape;20502;p15"/>
            <p:cNvSpPr/>
            <p:nvPr/>
          </p:nvSpPr>
          <p:spPr>
            <a:xfrm>
              <a:off x="606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3" name="Google Shape;20503;p15"/>
            <p:cNvSpPr/>
            <p:nvPr/>
          </p:nvSpPr>
          <p:spPr>
            <a:xfrm>
              <a:off x="61710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4" name="Google Shape;20504;p15"/>
            <p:cNvSpPr/>
            <p:nvPr/>
          </p:nvSpPr>
          <p:spPr>
            <a:xfrm>
              <a:off x="627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5" name="Google Shape;20505;p15"/>
            <p:cNvSpPr/>
            <p:nvPr/>
          </p:nvSpPr>
          <p:spPr>
            <a:xfrm>
              <a:off x="637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6" name="Google Shape;20506;p15"/>
            <p:cNvSpPr/>
            <p:nvPr/>
          </p:nvSpPr>
          <p:spPr>
            <a:xfrm>
              <a:off x="64755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7" name="Google Shape;20507;p15"/>
            <p:cNvSpPr/>
            <p:nvPr/>
          </p:nvSpPr>
          <p:spPr>
            <a:xfrm>
              <a:off x="657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8" name="Google Shape;20508;p15"/>
            <p:cNvSpPr/>
            <p:nvPr/>
          </p:nvSpPr>
          <p:spPr>
            <a:xfrm>
              <a:off x="667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9" name="Google Shape;20509;p15"/>
            <p:cNvSpPr/>
            <p:nvPr/>
          </p:nvSpPr>
          <p:spPr>
            <a:xfrm>
              <a:off x="678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0" name="Google Shape;20510;p15"/>
            <p:cNvSpPr/>
            <p:nvPr/>
          </p:nvSpPr>
          <p:spPr>
            <a:xfrm>
              <a:off x="6881800" y="1200875"/>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1" name="Google Shape;20511;p15"/>
            <p:cNvSpPr/>
            <p:nvPr/>
          </p:nvSpPr>
          <p:spPr>
            <a:xfrm>
              <a:off x="698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2" name="Google Shape;20512;p15"/>
            <p:cNvSpPr/>
            <p:nvPr/>
          </p:nvSpPr>
          <p:spPr>
            <a:xfrm>
              <a:off x="708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3" name="Google Shape;20513;p15"/>
            <p:cNvSpPr/>
            <p:nvPr/>
          </p:nvSpPr>
          <p:spPr>
            <a:xfrm>
              <a:off x="7186600" y="1200875"/>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4" name="Google Shape;20514;p15"/>
            <p:cNvSpPr/>
            <p:nvPr/>
          </p:nvSpPr>
          <p:spPr>
            <a:xfrm>
              <a:off x="728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5" name="Google Shape;20515;p15"/>
            <p:cNvSpPr/>
            <p:nvPr/>
          </p:nvSpPr>
          <p:spPr>
            <a:xfrm>
              <a:off x="27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6" name="Google Shape;20516;p15"/>
            <p:cNvSpPr/>
            <p:nvPr/>
          </p:nvSpPr>
          <p:spPr>
            <a:xfrm>
              <a:off x="3807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7" name="Google Shape;20517;p15"/>
            <p:cNvSpPr/>
            <p:nvPr/>
          </p:nvSpPr>
          <p:spPr>
            <a:xfrm>
              <a:off x="4825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8" name="Google Shape;20518;p15"/>
            <p:cNvSpPr/>
            <p:nvPr/>
          </p:nvSpPr>
          <p:spPr>
            <a:xfrm>
              <a:off x="58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9" name="Google Shape;20519;p15"/>
            <p:cNvSpPr/>
            <p:nvPr/>
          </p:nvSpPr>
          <p:spPr>
            <a:xfrm>
              <a:off x="68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0" name="Google Shape;20520;p15"/>
            <p:cNvSpPr/>
            <p:nvPr/>
          </p:nvSpPr>
          <p:spPr>
            <a:xfrm>
              <a:off x="7873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1" name="Google Shape;20521;p15"/>
            <p:cNvSpPr/>
            <p:nvPr/>
          </p:nvSpPr>
          <p:spPr>
            <a:xfrm>
              <a:off x="8888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2" name="Google Shape;20522;p15"/>
            <p:cNvSpPr/>
            <p:nvPr/>
          </p:nvSpPr>
          <p:spPr>
            <a:xfrm>
              <a:off x="99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3" name="Google Shape;20523;p15"/>
            <p:cNvSpPr/>
            <p:nvPr/>
          </p:nvSpPr>
          <p:spPr>
            <a:xfrm>
              <a:off x="10918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4" name="Google Shape;20524;p15"/>
            <p:cNvSpPr/>
            <p:nvPr/>
          </p:nvSpPr>
          <p:spPr>
            <a:xfrm>
              <a:off x="11936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5" name="Google Shape;20525;p15"/>
            <p:cNvSpPr/>
            <p:nvPr/>
          </p:nvSpPr>
          <p:spPr>
            <a:xfrm>
              <a:off x="12951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6" name="Google Shape;20526;p15"/>
            <p:cNvSpPr/>
            <p:nvPr/>
          </p:nvSpPr>
          <p:spPr>
            <a:xfrm>
              <a:off x="13966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7" name="Google Shape;20527;p15"/>
            <p:cNvSpPr/>
            <p:nvPr/>
          </p:nvSpPr>
          <p:spPr>
            <a:xfrm>
              <a:off x="1498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8" name="Google Shape;20528;p15"/>
            <p:cNvSpPr/>
            <p:nvPr/>
          </p:nvSpPr>
          <p:spPr>
            <a:xfrm>
              <a:off x="15999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9" name="Google Shape;20529;p15"/>
            <p:cNvSpPr/>
            <p:nvPr/>
          </p:nvSpPr>
          <p:spPr>
            <a:xfrm>
              <a:off x="1701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0" name="Google Shape;20530;p15"/>
            <p:cNvSpPr/>
            <p:nvPr/>
          </p:nvSpPr>
          <p:spPr>
            <a:xfrm>
              <a:off x="18029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1" name="Google Shape;20531;p15"/>
            <p:cNvSpPr/>
            <p:nvPr/>
          </p:nvSpPr>
          <p:spPr>
            <a:xfrm>
              <a:off x="19044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2" name="Google Shape;20532;p15"/>
            <p:cNvSpPr/>
            <p:nvPr/>
          </p:nvSpPr>
          <p:spPr>
            <a:xfrm>
              <a:off x="20062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3" name="Google Shape;20533;p15"/>
            <p:cNvSpPr/>
            <p:nvPr/>
          </p:nvSpPr>
          <p:spPr>
            <a:xfrm>
              <a:off x="210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15"/>
            <p:cNvSpPr/>
            <p:nvPr/>
          </p:nvSpPr>
          <p:spPr>
            <a:xfrm>
              <a:off x="220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5" name="Google Shape;20535;p15"/>
            <p:cNvSpPr/>
            <p:nvPr/>
          </p:nvSpPr>
          <p:spPr>
            <a:xfrm>
              <a:off x="23110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6" name="Google Shape;20536;p15"/>
            <p:cNvSpPr/>
            <p:nvPr/>
          </p:nvSpPr>
          <p:spPr>
            <a:xfrm>
              <a:off x="241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7" name="Google Shape;20537;p15"/>
            <p:cNvSpPr/>
            <p:nvPr/>
          </p:nvSpPr>
          <p:spPr>
            <a:xfrm>
              <a:off x="251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8" name="Google Shape;20538;p15"/>
            <p:cNvSpPr/>
            <p:nvPr/>
          </p:nvSpPr>
          <p:spPr>
            <a:xfrm>
              <a:off x="261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9" name="Google Shape;20539;p15"/>
            <p:cNvSpPr/>
            <p:nvPr/>
          </p:nvSpPr>
          <p:spPr>
            <a:xfrm>
              <a:off x="271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0" name="Google Shape;20540;p15"/>
            <p:cNvSpPr/>
            <p:nvPr/>
          </p:nvSpPr>
          <p:spPr>
            <a:xfrm>
              <a:off x="281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1" name="Google Shape;20541;p15"/>
            <p:cNvSpPr/>
            <p:nvPr/>
          </p:nvSpPr>
          <p:spPr>
            <a:xfrm>
              <a:off x="292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2" name="Google Shape;20542;p15"/>
            <p:cNvSpPr/>
            <p:nvPr/>
          </p:nvSpPr>
          <p:spPr>
            <a:xfrm>
              <a:off x="302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3" name="Google Shape;20543;p15"/>
            <p:cNvSpPr/>
            <p:nvPr/>
          </p:nvSpPr>
          <p:spPr>
            <a:xfrm>
              <a:off x="312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4" name="Google Shape;20544;p15"/>
            <p:cNvSpPr/>
            <p:nvPr/>
          </p:nvSpPr>
          <p:spPr>
            <a:xfrm>
              <a:off x="322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5" name="Google Shape;20545;p15"/>
            <p:cNvSpPr/>
            <p:nvPr/>
          </p:nvSpPr>
          <p:spPr>
            <a:xfrm>
              <a:off x="33266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6" name="Google Shape;20546;p15"/>
            <p:cNvSpPr/>
            <p:nvPr/>
          </p:nvSpPr>
          <p:spPr>
            <a:xfrm>
              <a:off x="342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7" name="Google Shape;20547;p15"/>
            <p:cNvSpPr/>
            <p:nvPr/>
          </p:nvSpPr>
          <p:spPr>
            <a:xfrm>
              <a:off x="352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8" name="Google Shape;20548;p15"/>
            <p:cNvSpPr/>
            <p:nvPr/>
          </p:nvSpPr>
          <p:spPr>
            <a:xfrm>
              <a:off x="363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9" name="Google Shape;20549;p15"/>
            <p:cNvSpPr/>
            <p:nvPr/>
          </p:nvSpPr>
          <p:spPr>
            <a:xfrm>
              <a:off x="373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0" name="Google Shape;20550;p15"/>
            <p:cNvSpPr/>
            <p:nvPr/>
          </p:nvSpPr>
          <p:spPr>
            <a:xfrm>
              <a:off x="3834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1" name="Google Shape;20551;p15"/>
            <p:cNvSpPr/>
            <p:nvPr/>
          </p:nvSpPr>
          <p:spPr>
            <a:xfrm>
              <a:off x="393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2" name="Google Shape;20552;p15"/>
            <p:cNvSpPr/>
            <p:nvPr/>
          </p:nvSpPr>
          <p:spPr>
            <a:xfrm>
              <a:off x="403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3" name="Google Shape;20553;p15"/>
            <p:cNvSpPr/>
            <p:nvPr/>
          </p:nvSpPr>
          <p:spPr>
            <a:xfrm>
              <a:off x="413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4" name="Google Shape;20554;p15"/>
            <p:cNvSpPr/>
            <p:nvPr/>
          </p:nvSpPr>
          <p:spPr>
            <a:xfrm>
              <a:off x="42407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5" name="Google Shape;20555;p15"/>
            <p:cNvSpPr/>
            <p:nvPr/>
          </p:nvSpPr>
          <p:spPr>
            <a:xfrm>
              <a:off x="434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6" name="Google Shape;20556;p15"/>
            <p:cNvSpPr/>
            <p:nvPr/>
          </p:nvSpPr>
          <p:spPr>
            <a:xfrm>
              <a:off x="444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7" name="Google Shape;20557;p15"/>
            <p:cNvSpPr/>
            <p:nvPr/>
          </p:nvSpPr>
          <p:spPr>
            <a:xfrm>
              <a:off x="45455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8" name="Google Shape;20558;p15"/>
            <p:cNvSpPr/>
            <p:nvPr/>
          </p:nvSpPr>
          <p:spPr>
            <a:xfrm>
              <a:off x="464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9" name="Google Shape;20559;p15"/>
            <p:cNvSpPr/>
            <p:nvPr/>
          </p:nvSpPr>
          <p:spPr>
            <a:xfrm>
              <a:off x="474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0" name="Google Shape;20560;p15"/>
            <p:cNvSpPr/>
            <p:nvPr/>
          </p:nvSpPr>
          <p:spPr>
            <a:xfrm>
              <a:off x="485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1" name="Google Shape;20561;p15"/>
            <p:cNvSpPr/>
            <p:nvPr/>
          </p:nvSpPr>
          <p:spPr>
            <a:xfrm>
              <a:off x="495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2" name="Google Shape;20562;p15"/>
            <p:cNvSpPr/>
            <p:nvPr/>
          </p:nvSpPr>
          <p:spPr>
            <a:xfrm>
              <a:off x="505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3" name="Google Shape;20563;p15"/>
            <p:cNvSpPr/>
            <p:nvPr/>
          </p:nvSpPr>
          <p:spPr>
            <a:xfrm>
              <a:off x="515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4" name="Google Shape;20564;p15"/>
            <p:cNvSpPr/>
            <p:nvPr/>
          </p:nvSpPr>
          <p:spPr>
            <a:xfrm>
              <a:off x="52566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5" name="Google Shape;20565;p15"/>
            <p:cNvSpPr/>
            <p:nvPr/>
          </p:nvSpPr>
          <p:spPr>
            <a:xfrm>
              <a:off x="535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15"/>
            <p:cNvSpPr/>
            <p:nvPr/>
          </p:nvSpPr>
          <p:spPr>
            <a:xfrm>
              <a:off x="545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7" name="Google Shape;20567;p15"/>
            <p:cNvSpPr/>
            <p:nvPr/>
          </p:nvSpPr>
          <p:spPr>
            <a:xfrm>
              <a:off x="556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8" name="Google Shape;20568;p15"/>
            <p:cNvSpPr/>
            <p:nvPr/>
          </p:nvSpPr>
          <p:spPr>
            <a:xfrm>
              <a:off x="566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9" name="Google Shape;20569;p15"/>
            <p:cNvSpPr/>
            <p:nvPr/>
          </p:nvSpPr>
          <p:spPr>
            <a:xfrm>
              <a:off x="57644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0" name="Google Shape;20570;p15"/>
            <p:cNvSpPr/>
            <p:nvPr/>
          </p:nvSpPr>
          <p:spPr>
            <a:xfrm>
              <a:off x="586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1" name="Google Shape;20571;p15"/>
            <p:cNvSpPr/>
            <p:nvPr/>
          </p:nvSpPr>
          <p:spPr>
            <a:xfrm>
              <a:off x="596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2" name="Google Shape;20572;p15"/>
            <p:cNvSpPr/>
            <p:nvPr/>
          </p:nvSpPr>
          <p:spPr>
            <a:xfrm>
              <a:off x="606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3" name="Google Shape;20573;p15"/>
            <p:cNvSpPr/>
            <p:nvPr/>
          </p:nvSpPr>
          <p:spPr>
            <a:xfrm>
              <a:off x="61710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4" name="Google Shape;20574;p15"/>
            <p:cNvSpPr/>
            <p:nvPr/>
          </p:nvSpPr>
          <p:spPr>
            <a:xfrm>
              <a:off x="627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5" name="Google Shape;20575;p15"/>
            <p:cNvSpPr/>
            <p:nvPr/>
          </p:nvSpPr>
          <p:spPr>
            <a:xfrm>
              <a:off x="637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6" name="Google Shape;20576;p15"/>
            <p:cNvSpPr/>
            <p:nvPr/>
          </p:nvSpPr>
          <p:spPr>
            <a:xfrm>
              <a:off x="64755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7" name="Google Shape;20577;p15"/>
            <p:cNvSpPr/>
            <p:nvPr/>
          </p:nvSpPr>
          <p:spPr>
            <a:xfrm>
              <a:off x="657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8" name="Google Shape;20578;p15"/>
            <p:cNvSpPr/>
            <p:nvPr/>
          </p:nvSpPr>
          <p:spPr>
            <a:xfrm>
              <a:off x="667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9" name="Google Shape;20579;p15"/>
            <p:cNvSpPr/>
            <p:nvPr/>
          </p:nvSpPr>
          <p:spPr>
            <a:xfrm>
              <a:off x="678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0" name="Google Shape;20580;p15"/>
            <p:cNvSpPr/>
            <p:nvPr/>
          </p:nvSpPr>
          <p:spPr>
            <a:xfrm>
              <a:off x="6881800" y="1355950"/>
              <a:ext cx="52700" cy="52700"/>
            </a:xfrm>
            <a:custGeom>
              <a:rect b="b" l="l" r="r" t="t"/>
              <a:pathLst>
                <a:path extrusionOk="0" h="2108"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1" name="Google Shape;20581;p15"/>
            <p:cNvSpPr/>
            <p:nvPr/>
          </p:nvSpPr>
          <p:spPr>
            <a:xfrm>
              <a:off x="698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2" name="Google Shape;20582;p15"/>
            <p:cNvSpPr/>
            <p:nvPr/>
          </p:nvSpPr>
          <p:spPr>
            <a:xfrm>
              <a:off x="708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3" name="Google Shape;20583;p15"/>
            <p:cNvSpPr/>
            <p:nvPr/>
          </p:nvSpPr>
          <p:spPr>
            <a:xfrm>
              <a:off x="7186600" y="1355950"/>
              <a:ext cx="52400" cy="52700"/>
            </a:xfrm>
            <a:custGeom>
              <a:rect b="b" l="l" r="r" t="t"/>
              <a:pathLst>
                <a:path extrusionOk="0" h="2108"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4" name="Google Shape;20584;p15"/>
            <p:cNvSpPr/>
            <p:nvPr/>
          </p:nvSpPr>
          <p:spPr>
            <a:xfrm>
              <a:off x="728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5" name="Google Shape;20585;p15"/>
            <p:cNvSpPr/>
            <p:nvPr/>
          </p:nvSpPr>
          <p:spPr>
            <a:xfrm>
              <a:off x="27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6" name="Google Shape;20586;p15"/>
            <p:cNvSpPr/>
            <p:nvPr/>
          </p:nvSpPr>
          <p:spPr>
            <a:xfrm>
              <a:off x="3807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7" name="Google Shape;20587;p15"/>
            <p:cNvSpPr/>
            <p:nvPr/>
          </p:nvSpPr>
          <p:spPr>
            <a:xfrm>
              <a:off x="4825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8" name="Google Shape;20588;p15"/>
            <p:cNvSpPr/>
            <p:nvPr/>
          </p:nvSpPr>
          <p:spPr>
            <a:xfrm>
              <a:off x="58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9" name="Google Shape;20589;p15"/>
            <p:cNvSpPr/>
            <p:nvPr/>
          </p:nvSpPr>
          <p:spPr>
            <a:xfrm>
              <a:off x="68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0" name="Google Shape;20590;p15"/>
            <p:cNvSpPr/>
            <p:nvPr/>
          </p:nvSpPr>
          <p:spPr>
            <a:xfrm>
              <a:off x="7873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1" name="Google Shape;20591;p15"/>
            <p:cNvSpPr/>
            <p:nvPr/>
          </p:nvSpPr>
          <p:spPr>
            <a:xfrm>
              <a:off x="8888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2" name="Google Shape;20592;p15"/>
            <p:cNvSpPr/>
            <p:nvPr/>
          </p:nvSpPr>
          <p:spPr>
            <a:xfrm>
              <a:off x="99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3" name="Google Shape;20593;p15"/>
            <p:cNvSpPr/>
            <p:nvPr/>
          </p:nvSpPr>
          <p:spPr>
            <a:xfrm>
              <a:off x="10918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4" name="Google Shape;20594;p15"/>
            <p:cNvSpPr/>
            <p:nvPr/>
          </p:nvSpPr>
          <p:spPr>
            <a:xfrm>
              <a:off x="11936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5" name="Google Shape;20595;p15"/>
            <p:cNvSpPr/>
            <p:nvPr/>
          </p:nvSpPr>
          <p:spPr>
            <a:xfrm>
              <a:off x="12951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6" name="Google Shape;20596;p15"/>
            <p:cNvSpPr/>
            <p:nvPr/>
          </p:nvSpPr>
          <p:spPr>
            <a:xfrm>
              <a:off x="13966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7" name="Google Shape;20597;p15"/>
            <p:cNvSpPr/>
            <p:nvPr/>
          </p:nvSpPr>
          <p:spPr>
            <a:xfrm>
              <a:off x="1498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8" name="Google Shape;20598;p15"/>
            <p:cNvSpPr/>
            <p:nvPr/>
          </p:nvSpPr>
          <p:spPr>
            <a:xfrm>
              <a:off x="15999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9" name="Google Shape;20599;p15"/>
            <p:cNvSpPr/>
            <p:nvPr/>
          </p:nvSpPr>
          <p:spPr>
            <a:xfrm>
              <a:off x="1701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0" name="Google Shape;20600;p15"/>
            <p:cNvSpPr/>
            <p:nvPr/>
          </p:nvSpPr>
          <p:spPr>
            <a:xfrm>
              <a:off x="18029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1" name="Google Shape;20601;p15"/>
            <p:cNvSpPr/>
            <p:nvPr/>
          </p:nvSpPr>
          <p:spPr>
            <a:xfrm>
              <a:off x="19044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2" name="Google Shape;20602;p15"/>
            <p:cNvSpPr/>
            <p:nvPr/>
          </p:nvSpPr>
          <p:spPr>
            <a:xfrm>
              <a:off x="20062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3" name="Google Shape;20603;p15"/>
            <p:cNvSpPr/>
            <p:nvPr/>
          </p:nvSpPr>
          <p:spPr>
            <a:xfrm>
              <a:off x="210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4" name="Google Shape;20604;p15"/>
            <p:cNvSpPr/>
            <p:nvPr/>
          </p:nvSpPr>
          <p:spPr>
            <a:xfrm>
              <a:off x="220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5" name="Google Shape;20605;p15"/>
            <p:cNvSpPr/>
            <p:nvPr/>
          </p:nvSpPr>
          <p:spPr>
            <a:xfrm>
              <a:off x="23110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6" name="Google Shape;20606;p15"/>
            <p:cNvSpPr/>
            <p:nvPr/>
          </p:nvSpPr>
          <p:spPr>
            <a:xfrm>
              <a:off x="241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7" name="Google Shape;20607;p15"/>
            <p:cNvSpPr/>
            <p:nvPr/>
          </p:nvSpPr>
          <p:spPr>
            <a:xfrm>
              <a:off x="251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8" name="Google Shape;20608;p15"/>
            <p:cNvSpPr/>
            <p:nvPr/>
          </p:nvSpPr>
          <p:spPr>
            <a:xfrm>
              <a:off x="261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9" name="Google Shape;20609;p15"/>
            <p:cNvSpPr/>
            <p:nvPr/>
          </p:nvSpPr>
          <p:spPr>
            <a:xfrm>
              <a:off x="271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0" name="Google Shape;20610;p15"/>
            <p:cNvSpPr/>
            <p:nvPr/>
          </p:nvSpPr>
          <p:spPr>
            <a:xfrm>
              <a:off x="281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1" name="Google Shape;20611;p15"/>
            <p:cNvSpPr/>
            <p:nvPr/>
          </p:nvSpPr>
          <p:spPr>
            <a:xfrm>
              <a:off x="292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2" name="Google Shape;20612;p15"/>
            <p:cNvSpPr/>
            <p:nvPr/>
          </p:nvSpPr>
          <p:spPr>
            <a:xfrm>
              <a:off x="302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3" name="Google Shape;20613;p15"/>
            <p:cNvSpPr/>
            <p:nvPr/>
          </p:nvSpPr>
          <p:spPr>
            <a:xfrm>
              <a:off x="312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4" name="Google Shape;20614;p15"/>
            <p:cNvSpPr/>
            <p:nvPr/>
          </p:nvSpPr>
          <p:spPr>
            <a:xfrm>
              <a:off x="322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5" name="Google Shape;20615;p15"/>
            <p:cNvSpPr/>
            <p:nvPr/>
          </p:nvSpPr>
          <p:spPr>
            <a:xfrm>
              <a:off x="33266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6" name="Google Shape;20616;p15"/>
            <p:cNvSpPr/>
            <p:nvPr/>
          </p:nvSpPr>
          <p:spPr>
            <a:xfrm>
              <a:off x="342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7" name="Google Shape;20617;p15"/>
            <p:cNvSpPr/>
            <p:nvPr/>
          </p:nvSpPr>
          <p:spPr>
            <a:xfrm>
              <a:off x="352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8" name="Google Shape;20618;p15"/>
            <p:cNvSpPr/>
            <p:nvPr/>
          </p:nvSpPr>
          <p:spPr>
            <a:xfrm>
              <a:off x="363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9" name="Google Shape;20619;p15"/>
            <p:cNvSpPr/>
            <p:nvPr/>
          </p:nvSpPr>
          <p:spPr>
            <a:xfrm>
              <a:off x="373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0" name="Google Shape;20620;p15"/>
            <p:cNvSpPr/>
            <p:nvPr/>
          </p:nvSpPr>
          <p:spPr>
            <a:xfrm>
              <a:off x="3834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1" name="Google Shape;20621;p15"/>
            <p:cNvSpPr/>
            <p:nvPr/>
          </p:nvSpPr>
          <p:spPr>
            <a:xfrm>
              <a:off x="393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2" name="Google Shape;20622;p15"/>
            <p:cNvSpPr/>
            <p:nvPr/>
          </p:nvSpPr>
          <p:spPr>
            <a:xfrm>
              <a:off x="403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3" name="Google Shape;20623;p15"/>
            <p:cNvSpPr/>
            <p:nvPr/>
          </p:nvSpPr>
          <p:spPr>
            <a:xfrm>
              <a:off x="413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4" name="Google Shape;20624;p15"/>
            <p:cNvSpPr/>
            <p:nvPr/>
          </p:nvSpPr>
          <p:spPr>
            <a:xfrm>
              <a:off x="42407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5" name="Google Shape;20625;p15"/>
            <p:cNvSpPr/>
            <p:nvPr/>
          </p:nvSpPr>
          <p:spPr>
            <a:xfrm>
              <a:off x="434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6" name="Google Shape;20626;p15"/>
            <p:cNvSpPr/>
            <p:nvPr/>
          </p:nvSpPr>
          <p:spPr>
            <a:xfrm>
              <a:off x="444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7" name="Google Shape;20627;p15"/>
            <p:cNvSpPr/>
            <p:nvPr/>
          </p:nvSpPr>
          <p:spPr>
            <a:xfrm>
              <a:off x="45455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8" name="Google Shape;20628;p15"/>
            <p:cNvSpPr/>
            <p:nvPr/>
          </p:nvSpPr>
          <p:spPr>
            <a:xfrm>
              <a:off x="464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9" name="Google Shape;20629;p15"/>
            <p:cNvSpPr/>
            <p:nvPr/>
          </p:nvSpPr>
          <p:spPr>
            <a:xfrm>
              <a:off x="474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0" name="Google Shape;20630;p15"/>
            <p:cNvSpPr/>
            <p:nvPr/>
          </p:nvSpPr>
          <p:spPr>
            <a:xfrm>
              <a:off x="485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1" name="Google Shape;20631;p15"/>
            <p:cNvSpPr/>
            <p:nvPr/>
          </p:nvSpPr>
          <p:spPr>
            <a:xfrm>
              <a:off x="495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2" name="Google Shape;20632;p15"/>
            <p:cNvSpPr/>
            <p:nvPr/>
          </p:nvSpPr>
          <p:spPr>
            <a:xfrm>
              <a:off x="505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3" name="Google Shape;20633;p15"/>
            <p:cNvSpPr/>
            <p:nvPr/>
          </p:nvSpPr>
          <p:spPr>
            <a:xfrm>
              <a:off x="515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4" name="Google Shape;20634;p15"/>
            <p:cNvSpPr/>
            <p:nvPr/>
          </p:nvSpPr>
          <p:spPr>
            <a:xfrm>
              <a:off x="52566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5" name="Google Shape;20635;p15"/>
            <p:cNvSpPr/>
            <p:nvPr/>
          </p:nvSpPr>
          <p:spPr>
            <a:xfrm>
              <a:off x="535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6" name="Google Shape;20636;p15"/>
            <p:cNvSpPr/>
            <p:nvPr/>
          </p:nvSpPr>
          <p:spPr>
            <a:xfrm>
              <a:off x="545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7" name="Google Shape;20637;p15"/>
            <p:cNvSpPr/>
            <p:nvPr/>
          </p:nvSpPr>
          <p:spPr>
            <a:xfrm>
              <a:off x="556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8" name="Google Shape;20638;p15"/>
            <p:cNvSpPr/>
            <p:nvPr/>
          </p:nvSpPr>
          <p:spPr>
            <a:xfrm>
              <a:off x="566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9" name="Google Shape;20639;p15"/>
            <p:cNvSpPr/>
            <p:nvPr/>
          </p:nvSpPr>
          <p:spPr>
            <a:xfrm>
              <a:off x="57644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0" name="Google Shape;20640;p15"/>
            <p:cNvSpPr/>
            <p:nvPr/>
          </p:nvSpPr>
          <p:spPr>
            <a:xfrm>
              <a:off x="586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1" name="Google Shape;20641;p15"/>
            <p:cNvSpPr/>
            <p:nvPr/>
          </p:nvSpPr>
          <p:spPr>
            <a:xfrm>
              <a:off x="596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2" name="Google Shape;20642;p15"/>
            <p:cNvSpPr/>
            <p:nvPr/>
          </p:nvSpPr>
          <p:spPr>
            <a:xfrm>
              <a:off x="606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3" name="Google Shape;20643;p15"/>
            <p:cNvSpPr/>
            <p:nvPr/>
          </p:nvSpPr>
          <p:spPr>
            <a:xfrm>
              <a:off x="61710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4" name="Google Shape;20644;p15"/>
            <p:cNvSpPr/>
            <p:nvPr/>
          </p:nvSpPr>
          <p:spPr>
            <a:xfrm>
              <a:off x="627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5" name="Google Shape;20645;p15"/>
            <p:cNvSpPr/>
            <p:nvPr/>
          </p:nvSpPr>
          <p:spPr>
            <a:xfrm>
              <a:off x="637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6" name="Google Shape;20646;p15"/>
            <p:cNvSpPr/>
            <p:nvPr/>
          </p:nvSpPr>
          <p:spPr>
            <a:xfrm>
              <a:off x="64755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7" name="Google Shape;20647;p15"/>
            <p:cNvSpPr/>
            <p:nvPr/>
          </p:nvSpPr>
          <p:spPr>
            <a:xfrm>
              <a:off x="657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8" name="Google Shape;20648;p15"/>
            <p:cNvSpPr/>
            <p:nvPr/>
          </p:nvSpPr>
          <p:spPr>
            <a:xfrm>
              <a:off x="667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9" name="Google Shape;20649;p15"/>
            <p:cNvSpPr/>
            <p:nvPr/>
          </p:nvSpPr>
          <p:spPr>
            <a:xfrm>
              <a:off x="678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0" name="Google Shape;20650;p15"/>
            <p:cNvSpPr/>
            <p:nvPr/>
          </p:nvSpPr>
          <p:spPr>
            <a:xfrm>
              <a:off x="6881800" y="1511025"/>
              <a:ext cx="52700" cy="52725"/>
            </a:xfrm>
            <a:custGeom>
              <a:rect b="b" l="l" r="r" t="t"/>
              <a:pathLst>
                <a:path extrusionOk="0" h="2109"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1" name="Google Shape;20651;p15"/>
            <p:cNvSpPr/>
            <p:nvPr/>
          </p:nvSpPr>
          <p:spPr>
            <a:xfrm>
              <a:off x="698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2" name="Google Shape;20652;p15"/>
            <p:cNvSpPr/>
            <p:nvPr/>
          </p:nvSpPr>
          <p:spPr>
            <a:xfrm>
              <a:off x="708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15"/>
            <p:cNvSpPr/>
            <p:nvPr/>
          </p:nvSpPr>
          <p:spPr>
            <a:xfrm>
              <a:off x="7186600" y="1511025"/>
              <a:ext cx="52400" cy="52725"/>
            </a:xfrm>
            <a:custGeom>
              <a:rect b="b" l="l" r="r" t="t"/>
              <a:pathLst>
                <a:path extrusionOk="0" h="2109"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4" name="Google Shape;20654;p15"/>
            <p:cNvSpPr/>
            <p:nvPr/>
          </p:nvSpPr>
          <p:spPr>
            <a:xfrm>
              <a:off x="728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5" name="Google Shape;20655;p15"/>
            <p:cNvSpPr/>
            <p:nvPr/>
          </p:nvSpPr>
          <p:spPr>
            <a:xfrm>
              <a:off x="27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7" y="1620"/>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6" name="Google Shape;20656;p15"/>
            <p:cNvSpPr/>
            <p:nvPr/>
          </p:nvSpPr>
          <p:spPr>
            <a:xfrm>
              <a:off x="3807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7" name="Google Shape;20657;p15"/>
            <p:cNvSpPr/>
            <p:nvPr/>
          </p:nvSpPr>
          <p:spPr>
            <a:xfrm>
              <a:off x="4825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8" name="Google Shape;20658;p15"/>
            <p:cNvSpPr/>
            <p:nvPr/>
          </p:nvSpPr>
          <p:spPr>
            <a:xfrm>
              <a:off x="58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9" name="Google Shape;20659;p15"/>
            <p:cNvSpPr/>
            <p:nvPr/>
          </p:nvSpPr>
          <p:spPr>
            <a:xfrm>
              <a:off x="68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0" name="Google Shape;20660;p15"/>
            <p:cNvSpPr/>
            <p:nvPr/>
          </p:nvSpPr>
          <p:spPr>
            <a:xfrm>
              <a:off x="7873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1" name="Google Shape;20661;p15"/>
            <p:cNvSpPr/>
            <p:nvPr/>
          </p:nvSpPr>
          <p:spPr>
            <a:xfrm>
              <a:off x="8888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2" name="Google Shape;20662;p15"/>
            <p:cNvSpPr/>
            <p:nvPr/>
          </p:nvSpPr>
          <p:spPr>
            <a:xfrm>
              <a:off x="99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3" name="Google Shape;20663;p15"/>
            <p:cNvSpPr/>
            <p:nvPr/>
          </p:nvSpPr>
          <p:spPr>
            <a:xfrm>
              <a:off x="10918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4" name="Google Shape;20664;p15"/>
            <p:cNvSpPr/>
            <p:nvPr/>
          </p:nvSpPr>
          <p:spPr>
            <a:xfrm>
              <a:off x="11936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5" name="Google Shape;20665;p15"/>
            <p:cNvSpPr/>
            <p:nvPr/>
          </p:nvSpPr>
          <p:spPr>
            <a:xfrm>
              <a:off x="12951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6" name="Google Shape;20666;p15"/>
            <p:cNvSpPr/>
            <p:nvPr/>
          </p:nvSpPr>
          <p:spPr>
            <a:xfrm>
              <a:off x="13966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7" name="Google Shape;20667;p15"/>
            <p:cNvSpPr/>
            <p:nvPr/>
          </p:nvSpPr>
          <p:spPr>
            <a:xfrm>
              <a:off x="1498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8" name="Google Shape;20668;p15"/>
            <p:cNvSpPr/>
            <p:nvPr/>
          </p:nvSpPr>
          <p:spPr>
            <a:xfrm>
              <a:off x="15999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15"/>
            <p:cNvSpPr/>
            <p:nvPr/>
          </p:nvSpPr>
          <p:spPr>
            <a:xfrm>
              <a:off x="1701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0" name="Google Shape;20670;p15"/>
            <p:cNvSpPr/>
            <p:nvPr/>
          </p:nvSpPr>
          <p:spPr>
            <a:xfrm>
              <a:off x="18029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1" name="Google Shape;20671;p15"/>
            <p:cNvSpPr/>
            <p:nvPr/>
          </p:nvSpPr>
          <p:spPr>
            <a:xfrm>
              <a:off x="19044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2" name="Google Shape;20672;p15"/>
            <p:cNvSpPr/>
            <p:nvPr/>
          </p:nvSpPr>
          <p:spPr>
            <a:xfrm>
              <a:off x="20062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3" name="Google Shape;20673;p15"/>
            <p:cNvSpPr/>
            <p:nvPr/>
          </p:nvSpPr>
          <p:spPr>
            <a:xfrm>
              <a:off x="210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4" name="Google Shape;20674;p15"/>
            <p:cNvSpPr/>
            <p:nvPr/>
          </p:nvSpPr>
          <p:spPr>
            <a:xfrm>
              <a:off x="220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5" name="Google Shape;20675;p15"/>
            <p:cNvSpPr/>
            <p:nvPr/>
          </p:nvSpPr>
          <p:spPr>
            <a:xfrm>
              <a:off x="23110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6" name="Google Shape;20676;p15"/>
            <p:cNvSpPr/>
            <p:nvPr/>
          </p:nvSpPr>
          <p:spPr>
            <a:xfrm>
              <a:off x="241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7" name="Google Shape;20677;p15"/>
            <p:cNvSpPr/>
            <p:nvPr/>
          </p:nvSpPr>
          <p:spPr>
            <a:xfrm>
              <a:off x="251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8" name="Google Shape;20678;p15"/>
            <p:cNvSpPr/>
            <p:nvPr/>
          </p:nvSpPr>
          <p:spPr>
            <a:xfrm>
              <a:off x="261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9" name="Google Shape;20679;p15"/>
            <p:cNvSpPr/>
            <p:nvPr/>
          </p:nvSpPr>
          <p:spPr>
            <a:xfrm>
              <a:off x="271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0" name="Google Shape;20680;p15"/>
            <p:cNvSpPr/>
            <p:nvPr/>
          </p:nvSpPr>
          <p:spPr>
            <a:xfrm>
              <a:off x="281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1" name="Google Shape;20681;p15"/>
            <p:cNvSpPr/>
            <p:nvPr/>
          </p:nvSpPr>
          <p:spPr>
            <a:xfrm>
              <a:off x="292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2" name="Google Shape;20682;p15"/>
            <p:cNvSpPr/>
            <p:nvPr/>
          </p:nvSpPr>
          <p:spPr>
            <a:xfrm>
              <a:off x="302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3" name="Google Shape;20683;p15"/>
            <p:cNvSpPr/>
            <p:nvPr/>
          </p:nvSpPr>
          <p:spPr>
            <a:xfrm>
              <a:off x="312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4" name="Google Shape;20684;p15"/>
            <p:cNvSpPr/>
            <p:nvPr/>
          </p:nvSpPr>
          <p:spPr>
            <a:xfrm>
              <a:off x="322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5" name="Google Shape;20685;p15"/>
            <p:cNvSpPr/>
            <p:nvPr/>
          </p:nvSpPr>
          <p:spPr>
            <a:xfrm>
              <a:off x="33266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6" name="Google Shape;20686;p15"/>
            <p:cNvSpPr/>
            <p:nvPr/>
          </p:nvSpPr>
          <p:spPr>
            <a:xfrm>
              <a:off x="342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7" name="Google Shape;20687;p15"/>
            <p:cNvSpPr/>
            <p:nvPr/>
          </p:nvSpPr>
          <p:spPr>
            <a:xfrm>
              <a:off x="352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8" name="Google Shape;20688;p15"/>
            <p:cNvSpPr/>
            <p:nvPr/>
          </p:nvSpPr>
          <p:spPr>
            <a:xfrm>
              <a:off x="363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9" name="Google Shape;20689;p15"/>
            <p:cNvSpPr/>
            <p:nvPr/>
          </p:nvSpPr>
          <p:spPr>
            <a:xfrm>
              <a:off x="373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0" name="Google Shape;20690;p15"/>
            <p:cNvSpPr/>
            <p:nvPr/>
          </p:nvSpPr>
          <p:spPr>
            <a:xfrm>
              <a:off x="3834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1" name="Google Shape;20691;p15"/>
            <p:cNvSpPr/>
            <p:nvPr/>
          </p:nvSpPr>
          <p:spPr>
            <a:xfrm>
              <a:off x="393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2" name="Google Shape;20692;p15"/>
            <p:cNvSpPr/>
            <p:nvPr/>
          </p:nvSpPr>
          <p:spPr>
            <a:xfrm>
              <a:off x="403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3" name="Google Shape;20693;p15"/>
            <p:cNvSpPr/>
            <p:nvPr/>
          </p:nvSpPr>
          <p:spPr>
            <a:xfrm>
              <a:off x="413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4" name="Google Shape;20694;p15"/>
            <p:cNvSpPr/>
            <p:nvPr/>
          </p:nvSpPr>
          <p:spPr>
            <a:xfrm>
              <a:off x="42407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5" name="Google Shape;20695;p15"/>
            <p:cNvSpPr/>
            <p:nvPr/>
          </p:nvSpPr>
          <p:spPr>
            <a:xfrm>
              <a:off x="434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6" name="Google Shape;20696;p15"/>
            <p:cNvSpPr/>
            <p:nvPr/>
          </p:nvSpPr>
          <p:spPr>
            <a:xfrm>
              <a:off x="444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7" name="Google Shape;20697;p15"/>
            <p:cNvSpPr/>
            <p:nvPr/>
          </p:nvSpPr>
          <p:spPr>
            <a:xfrm>
              <a:off x="45455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8" name="Google Shape;20698;p15"/>
            <p:cNvSpPr/>
            <p:nvPr/>
          </p:nvSpPr>
          <p:spPr>
            <a:xfrm>
              <a:off x="464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9" name="Google Shape;20699;p15"/>
            <p:cNvSpPr/>
            <p:nvPr/>
          </p:nvSpPr>
          <p:spPr>
            <a:xfrm>
              <a:off x="474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0" name="Google Shape;20700;p15"/>
            <p:cNvSpPr/>
            <p:nvPr/>
          </p:nvSpPr>
          <p:spPr>
            <a:xfrm>
              <a:off x="485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1" name="Google Shape;20701;p15"/>
            <p:cNvSpPr/>
            <p:nvPr/>
          </p:nvSpPr>
          <p:spPr>
            <a:xfrm>
              <a:off x="495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2" name="Google Shape;20702;p15"/>
            <p:cNvSpPr/>
            <p:nvPr/>
          </p:nvSpPr>
          <p:spPr>
            <a:xfrm>
              <a:off x="505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3" name="Google Shape;20703;p15"/>
            <p:cNvSpPr/>
            <p:nvPr/>
          </p:nvSpPr>
          <p:spPr>
            <a:xfrm>
              <a:off x="515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4" name="Google Shape;20704;p15"/>
            <p:cNvSpPr/>
            <p:nvPr/>
          </p:nvSpPr>
          <p:spPr>
            <a:xfrm>
              <a:off x="52566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5" name="Google Shape;20705;p15"/>
            <p:cNvSpPr/>
            <p:nvPr/>
          </p:nvSpPr>
          <p:spPr>
            <a:xfrm>
              <a:off x="535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6" name="Google Shape;20706;p15"/>
            <p:cNvSpPr/>
            <p:nvPr/>
          </p:nvSpPr>
          <p:spPr>
            <a:xfrm>
              <a:off x="545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7" name="Google Shape;20707;p15"/>
            <p:cNvSpPr/>
            <p:nvPr/>
          </p:nvSpPr>
          <p:spPr>
            <a:xfrm>
              <a:off x="556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8" name="Google Shape;20708;p15"/>
            <p:cNvSpPr/>
            <p:nvPr/>
          </p:nvSpPr>
          <p:spPr>
            <a:xfrm>
              <a:off x="566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9" name="Google Shape;20709;p15"/>
            <p:cNvSpPr/>
            <p:nvPr/>
          </p:nvSpPr>
          <p:spPr>
            <a:xfrm>
              <a:off x="57644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0" name="Google Shape;20710;p15"/>
            <p:cNvSpPr/>
            <p:nvPr/>
          </p:nvSpPr>
          <p:spPr>
            <a:xfrm>
              <a:off x="586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1" name="Google Shape;20711;p15"/>
            <p:cNvSpPr/>
            <p:nvPr/>
          </p:nvSpPr>
          <p:spPr>
            <a:xfrm>
              <a:off x="596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2" name="Google Shape;20712;p15"/>
            <p:cNvSpPr/>
            <p:nvPr/>
          </p:nvSpPr>
          <p:spPr>
            <a:xfrm>
              <a:off x="606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3" name="Google Shape;20713;p15"/>
            <p:cNvSpPr/>
            <p:nvPr/>
          </p:nvSpPr>
          <p:spPr>
            <a:xfrm>
              <a:off x="61710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4" name="Google Shape;20714;p15"/>
            <p:cNvSpPr/>
            <p:nvPr/>
          </p:nvSpPr>
          <p:spPr>
            <a:xfrm>
              <a:off x="627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5" name="Google Shape;20715;p15"/>
            <p:cNvSpPr/>
            <p:nvPr/>
          </p:nvSpPr>
          <p:spPr>
            <a:xfrm>
              <a:off x="637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6" name="Google Shape;20716;p15"/>
            <p:cNvSpPr/>
            <p:nvPr/>
          </p:nvSpPr>
          <p:spPr>
            <a:xfrm>
              <a:off x="64755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7" name="Google Shape;20717;p15"/>
            <p:cNvSpPr/>
            <p:nvPr/>
          </p:nvSpPr>
          <p:spPr>
            <a:xfrm>
              <a:off x="657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8" name="Google Shape;20718;p15"/>
            <p:cNvSpPr/>
            <p:nvPr/>
          </p:nvSpPr>
          <p:spPr>
            <a:xfrm>
              <a:off x="667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9" name="Google Shape;20719;p15"/>
            <p:cNvSpPr/>
            <p:nvPr/>
          </p:nvSpPr>
          <p:spPr>
            <a:xfrm>
              <a:off x="678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0" name="Google Shape;20720;p15"/>
            <p:cNvSpPr/>
            <p:nvPr/>
          </p:nvSpPr>
          <p:spPr>
            <a:xfrm>
              <a:off x="6881800" y="1666400"/>
              <a:ext cx="52700" cy="52425"/>
            </a:xfrm>
            <a:custGeom>
              <a:rect b="b" l="l" r="r" t="t"/>
              <a:pathLst>
                <a:path extrusionOk="0" h="2097" w="2108">
                  <a:moveTo>
                    <a:pt x="1060" y="1"/>
                  </a:moveTo>
                  <a:cubicBezTo>
                    <a:pt x="477" y="1"/>
                    <a:pt x="1" y="465"/>
                    <a:pt x="1" y="1048"/>
                  </a:cubicBezTo>
                  <a:cubicBezTo>
                    <a:pt x="1"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1" name="Google Shape;20721;p15"/>
            <p:cNvSpPr/>
            <p:nvPr/>
          </p:nvSpPr>
          <p:spPr>
            <a:xfrm>
              <a:off x="698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2" name="Google Shape;20722;p15"/>
            <p:cNvSpPr/>
            <p:nvPr/>
          </p:nvSpPr>
          <p:spPr>
            <a:xfrm>
              <a:off x="708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3" name="Google Shape;20723;p15"/>
            <p:cNvSpPr/>
            <p:nvPr/>
          </p:nvSpPr>
          <p:spPr>
            <a:xfrm>
              <a:off x="7186600" y="1666400"/>
              <a:ext cx="52400" cy="52425"/>
            </a:xfrm>
            <a:custGeom>
              <a:rect b="b" l="l" r="r" t="t"/>
              <a:pathLst>
                <a:path extrusionOk="0" h="2097" w="2096">
                  <a:moveTo>
                    <a:pt x="1048" y="1"/>
                  </a:moveTo>
                  <a:cubicBezTo>
                    <a:pt x="477" y="1"/>
                    <a:pt x="1" y="465"/>
                    <a:pt x="1" y="1048"/>
                  </a:cubicBezTo>
                  <a:cubicBezTo>
                    <a:pt x="1"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4" name="Google Shape;20724;p15"/>
            <p:cNvSpPr/>
            <p:nvPr/>
          </p:nvSpPr>
          <p:spPr>
            <a:xfrm>
              <a:off x="728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5" name="Google Shape;20725;p15"/>
            <p:cNvSpPr/>
            <p:nvPr/>
          </p:nvSpPr>
          <p:spPr>
            <a:xfrm>
              <a:off x="27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7" y="1632"/>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6" name="Google Shape;20726;p15"/>
            <p:cNvSpPr/>
            <p:nvPr/>
          </p:nvSpPr>
          <p:spPr>
            <a:xfrm>
              <a:off x="3807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7" name="Google Shape;20727;p15"/>
            <p:cNvSpPr/>
            <p:nvPr/>
          </p:nvSpPr>
          <p:spPr>
            <a:xfrm>
              <a:off x="4825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8" name="Google Shape;20728;p15"/>
            <p:cNvSpPr/>
            <p:nvPr/>
          </p:nvSpPr>
          <p:spPr>
            <a:xfrm>
              <a:off x="58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9" name="Google Shape;20729;p15"/>
            <p:cNvSpPr/>
            <p:nvPr/>
          </p:nvSpPr>
          <p:spPr>
            <a:xfrm>
              <a:off x="68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0" name="Google Shape;20730;p15"/>
            <p:cNvSpPr/>
            <p:nvPr/>
          </p:nvSpPr>
          <p:spPr>
            <a:xfrm>
              <a:off x="7873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1" name="Google Shape;20731;p15"/>
            <p:cNvSpPr/>
            <p:nvPr/>
          </p:nvSpPr>
          <p:spPr>
            <a:xfrm>
              <a:off x="8888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2" name="Google Shape;20732;p15"/>
            <p:cNvSpPr/>
            <p:nvPr/>
          </p:nvSpPr>
          <p:spPr>
            <a:xfrm>
              <a:off x="99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3" name="Google Shape;20733;p15"/>
            <p:cNvSpPr/>
            <p:nvPr/>
          </p:nvSpPr>
          <p:spPr>
            <a:xfrm>
              <a:off x="10918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4" name="Google Shape;20734;p15"/>
            <p:cNvSpPr/>
            <p:nvPr/>
          </p:nvSpPr>
          <p:spPr>
            <a:xfrm>
              <a:off x="11936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5" name="Google Shape;20735;p15"/>
            <p:cNvSpPr/>
            <p:nvPr/>
          </p:nvSpPr>
          <p:spPr>
            <a:xfrm>
              <a:off x="12951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6" name="Google Shape;20736;p15"/>
            <p:cNvSpPr/>
            <p:nvPr/>
          </p:nvSpPr>
          <p:spPr>
            <a:xfrm>
              <a:off x="13966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7" name="Google Shape;20737;p15"/>
            <p:cNvSpPr/>
            <p:nvPr/>
          </p:nvSpPr>
          <p:spPr>
            <a:xfrm>
              <a:off x="1498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8" name="Google Shape;20738;p15"/>
            <p:cNvSpPr/>
            <p:nvPr/>
          </p:nvSpPr>
          <p:spPr>
            <a:xfrm>
              <a:off x="15999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9" name="Google Shape;20739;p15"/>
            <p:cNvSpPr/>
            <p:nvPr/>
          </p:nvSpPr>
          <p:spPr>
            <a:xfrm>
              <a:off x="1701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0" name="Google Shape;20740;p15"/>
            <p:cNvSpPr/>
            <p:nvPr/>
          </p:nvSpPr>
          <p:spPr>
            <a:xfrm>
              <a:off x="18029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1" name="Google Shape;20741;p15"/>
            <p:cNvSpPr/>
            <p:nvPr/>
          </p:nvSpPr>
          <p:spPr>
            <a:xfrm>
              <a:off x="19044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2" name="Google Shape;20742;p15"/>
            <p:cNvSpPr/>
            <p:nvPr/>
          </p:nvSpPr>
          <p:spPr>
            <a:xfrm>
              <a:off x="20062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3" name="Google Shape;20743;p15"/>
            <p:cNvSpPr/>
            <p:nvPr/>
          </p:nvSpPr>
          <p:spPr>
            <a:xfrm>
              <a:off x="210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4" name="Google Shape;20744;p15"/>
            <p:cNvSpPr/>
            <p:nvPr/>
          </p:nvSpPr>
          <p:spPr>
            <a:xfrm>
              <a:off x="220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5" name="Google Shape;20745;p15"/>
            <p:cNvSpPr/>
            <p:nvPr/>
          </p:nvSpPr>
          <p:spPr>
            <a:xfrm>
              <a:off x="23110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6" name="Google Shape;20746;p15"/>
            <p:cNvSpPr/>
            <p:nvPr/>
          </p:nvSpPr>
          <p:spPr>
            <a:xfrm>
              <a:off x="241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7" name="Google Shape;20747;p15"/>
            <p:cNvSpPr/>
            <p:nvPr/>
          </p:nvSpPr>
          <p:spPr>
            <a:xfrm>
              <a:off x="251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8" name="Google Shape;20748;p15"/>
            <p:cNvSpPr/>
            <p:nvPr/>
          </p:nvSpPr>
          <p:spPr>
            <a:xfrm>
              <a:off x="261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9" name="Google Shape;20749;p15"/>
            <p:cNvSpPr/>
            <p:nvPr/>
          </p:nvSpPr>
          <p:spPr>
            <a:xfrm>
              <a:off x="271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0" name="Google Shape;20750;p15"/>
            <p:cNvSpPr/>
            <p:nvPr/>
          </p:nvSpPr>
          <p:spPr>
            <a:xfrm>
              <a:off x="281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1" name="Google Shape;20751;p15"/>
            <p:cNvSpPr/>
            <p:nvPr/>
          </p:nvSpPr>
          <p:spPr>
            <a:xfrm>
              <a:off x="292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2" name="Google Shape;20752;p15"/>
            <p:cNvSpPr/>
            <p:nvPr/>
          </p:nvSpPr>
          <p:spPr>
            <a:xfrm>
              <a:off x="302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3" name="Google Shape;20753;p15"/>
            <p:cNvSpPr/>
            <p:nvPr/>
          </p:nvSpPr>
          <p:spPr>
            <a:xfrm>
              <a:off x="312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4" name="Google Shape;20754;p15"/>
            <p:cNvSpPr/>
            <p:nvPr/>
          </p:nvSpPr>
          <p:spPr>
            <a:xfrm>
              <a:off x="322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5" name="Google Shape;20755;p15"/>
            <p:cNvSpPr/>
            <p:nvPr/>
          </p:nvSpPr>
          <p:spPr>
            <a:xfrm>
              <a:off x="33266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6" name="Google Shape;20756;p15"/>
            <p:cNvSpPr/>
            <p:nvPr/>
          </p:nvSpPr>
          <p:spPr>
            <a:xfrm>
              <a:off x="342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7" name="Google Shape;20757;p15"/>
            <p:cNvSpPr/>
            <p:nvPr/>
          </p:nvSpPr>
          <p:spPr>
            <a:xfrm>
              <a:off x="352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8" name="Google Shape;20758;p15"/>
            <p:cNvSpPr/>
            <p:nvPr/>
          </p:nvSpPr>
          <p:spPr>
            <a:xfrm>
              <a:off x="363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9" name="Google Shape;20759;p15"/>
            <p:cNvSpPr/>
            <p:nvPr/>
          </p:nvSpPr>
          <p:spPr>
            <a:xfrm>
              <a:off x="373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0" name="Google Shape;20760;p15"/>
            <p:cNvSpPr/>
            <p:nvPr/>
          </p:nvSpPr>
          <p:spPr>
            <a:xfrm>
              <a:off x="3834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1" name="Google Shape;20761;p15"/>
            <p:cNvSpPr/>
            <p:nvPr/>
          </p:nvSpPr>
          <p:spPr>
            <a:xfrm>
              <a:off x="393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2" name="Google Shape;20762;p15"/>
            <p:cNvSpPr/>
            <p:nvPr/>
          </p:nvSpPr>
          <p:spPr>
            <a:xfrm>
              <a:off x="403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3" name="Google Shape;20763;p15"/>
            <p:cNvSpPr/>
            <p:nvPr/>
          </p:nvSpPr>
          <p:spPr>
            <a:xfrm>
              <a:off x="413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4" name="Google Shape;20764;p15"/>
            <p:cNvSpPr/>
            <p:nvPr/>
          </p:nvSpPr>
          <p:spPr>
            <a:xfrm>
              <a:off x="42407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5" name="Google Shape;20765;p15"/>
            <p:cNvSpPr/>
            <p:nvPr/>
          </p:nvSpPr>
          <p:spPr>
            <a:xfrm>
              <a:off x="434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6" name="Google Shape;20766;p15"/>
            <p:cNvSpPr/>
            <p:nvPr/>
          </p:nvSpPr>
          <p:spPr>
            <a:xfrm>
              <a:off x="444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7" name="Google Shape;20767;p15"/>
            <p:cNvSpPr/>
            <p:nvPr/>
          </p:nvSpPr>
          <p:spPr>
            <a:xfrm>
              <a:off x="45455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8" name="Google Shape;20768;p15"/>
            <p:cNvSpPr/>
            <p:nvPr/>
          </p:nvSpPr>
          <p:spPr>
            <a:xfrm>
              <a:off x="464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9" name="Google Shape;20769;p15"/>
            <p:cNvSpPr/>
            <p:nvPr/>
          </p:nvSpPr>
          <p:spPr>
            <a:xfrm>
              <a:off x="474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0" name="Google Shape;20770;p15"/>
            <p:cNvSpPr/>
            <p:nvPr/>
          </p:nvSpPr>
          <p:spPr>
            <a:xfrm>
              <a:off x="485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1" name="Google Shape;20771;p15"/>
            <p:cNvSpPr/>
            <p:nvPr/>
          </p:nvSpPr>
          <p:spPr>
            <a:xfrm>
              <a:off x="495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2" name="Google Shape;20772;p15"/>
            <p:cNvSpPr/>
            <p:nvPr/>
          </p:nvSpPr>
          <p:spPr>
            <a:xfrm>
              <a:off x="505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3" name="Google Shape;20773;p15"/>
            <p:cNvSpPr/>
            <p:nvPr/>
          </p:nvSpPr>
          <p:spPr>
            <a:xfrm>
              <a:off x="515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4" name="Google Shape;20774;p15"/>
            <p:cNvSpPr/>
            <p:nvPr/>
          </p:nvSpPr>
          <p:spPr>
            <a:xfrm>
              <a:off x="52566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5" name="Google Shape;20775;p15"/>
            <p:cNvSpPr/>
            <p:nvPr/>
          </p:nvSpPr>
          <p:spPr>
            <a:xfrm>
              <a:off x="535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6" name="Google Shape;20776;p15"/>
            <p:cNvSpPr/>
            <p:nvPr/>
          </p:nvSpPr>
          <p:spPr>
            <a:xfrm>
              <a:off x="545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7" name="Google Shape;20777;p15"/>
            <p:cNvSpPr/>
            <p:nvPr/>
          </p:nvSpPr>
          <p:spPr>
            <a:xfrm>
              <a:off x="556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8" name="Google Shape;20778;p15"/>
            <p:cNvSpPr/>
            <p:nvPr/>
          </p:nvSpPr>
          <p:spPr>
            <a:xfrm>
              <a:off x="566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9" name="Google Shape;20779;p15"/>
            <p:cNvSpPr/>
            <p:nvPr/>
          </p:nvSpPr>
          <p:spPr>
            <a:xfrm>
              <a:off x="57644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0" name="Google Shape;20780;p15"/>
            <p:cNvSpPr/>
            <p:nvPr/>
          </p:nvSpPr>
          <p:spPr>
            <a:xfrm>
              <a:off x="586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1" name="Google Shape;20781;p15"/>
            <p:cNvSpPr/>
            <p:nvPr/>
          </p:nvSpPr>
          <p:spPr>
            <a:xfrm>
              <a:off x="596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2" name="Google Shape;20782;p15"/>
            <p:cNvSpPr/>
            <p:nvPr/>
          </p:nvSpPr>
          <p:spPr>
            <a:xfrm>
              <a:off x="606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3" name="Google Shape;20783;p15"/>
            <p:cNvSpPr/>
            <p:nvPr/>
          </p:nvSpPr>
          <p:spPr>
            <a:xfrm>
              <a:off x="61710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4" name="Google Shape;20784;p15"/>
            <p:cNvSpPr/>
            <p:nvPr/>
          </p:nvSpPr>
          <p:spPr>
            <a:xfrm>
              <a:off x="627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5" name="Google Shape;20785;p15"/>
            <p:cNvSpPr/>
            <p:nvPr/>
          </p:nvSpPr>
          <p:spPr>
            <a:xfrm>
              <a:off x="637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6" name="Google Shape;20786;p15"/>
            <p:cNvSpPr/>
            <p:nvPr/>
          </p:nvSpPr>
          <p:spPr>
            <a:xfrm>
              <a:off x="64755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7" name="Google Shape;20787;p15"/>
            <p:cNvSpPr/>
            <p:nvPr/>
          </p:nvSpPr>
          <p:spPr>
            <a:xfrm>
              <a:off x="657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8" name="Google Shape;20788;p15"/>
            <p:cNvSpPr/>
            <p:nvPr/>
          </p:nvSpPr>
          <p:spPr>
            <a:xfrm>
              <a:off x="667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9" name="Google Shape;20789;p15"/>
            <p:cNvSpPr/>
            <p:nvPr/>
          </p:nvSpPr>
          <p:spPr>
            <a:xfrm>
              <a:off x="678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0" name="Google Shape;20790;p15"/>
            <p:cNvSpPr/>
            <p:nvPr/>
          </p:nvSpPr>
          <p:spPr>
            <a:xfrm>
              <a:off x="6881800" y="1821475"/>
              <a:ext cx="52700" cy="52425"/>
            </a:xfrm>
            <a:custGeom>
              <a:rect b="b" l="l" r="r" t="t"/>
              <a:pathLst>
                <a:path extrusionOk="0" h="2097" w="2108">
                  <a:moveTo>
                    <a:pt x="1060" y="1"/>
                  </a:moveTo>
                  <a:cubicBezTo>
                    <a:pt x="477" y="1"/>
                    <a:pt x="1" y="465"/>
                    <a:pt x="1" y="1049"/>
                  </a:cubicBezTo>
                  <a:cubicBezTo>
                    <a:pt x="1"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1" name="Google Shape;20791;p15"/>
            <p:cNvSpPr/>
            <p:nvPr/>
          </p:nvSpPr>
          <p:spPr>
            <a:xfrm>
              <a:off x="698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2" name="Google Shape;20792;p15"/>
            <p:cNvSpPr/>
            <p:nvPr/>
          </p:nvSpPr>
          <p:spPr>
            <a:xfrm>
              <a:off x="708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3" name="Google Shape;20793;p15"/>
            <p:cNvSpPr/>
            <p:nvPr/>
          </p:nvSpPr>
          <p:spPr>
            <a:xfrm>
              <a:off x="7186600" y="1821475"/>
              <a:ext cx="52400" cy="52425"/>
            </a:xfrm>
            <a:custGeom>
              <a:rect b="b" l="l" r="r" t="t"/>
              <a:pathLst>
                <a:path extrusionOk="0" h="2097" w="2096">
                  <a:moveTo>
                    <a:pt x="1048" y="1"/>
                  </a:moveTo>
                  <a:cubicBezTo>
                    <a:pt x="477" y="1"/>
                    <a:pt x="1" y="465"/>
                    <a:pt x="1" y="1049"/>
                  </a:cubicBezTo>
                  <a:cubicBezTo>
                    <a:pt x="1"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4" name="Google Shape;20794;p15"/>
            <p:cNvSpPr/>
            <p:nvPr/>
          </p:nvSpPr>
          <p:spPr>
            <a:xfrm>
              <a:off x="728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5" name="Google Shape;20795;p15"/>
            <p:cNvSpPr/>
            <p:nvPr/>
          </p:nvSpPr>
          <p:spPr>
            <a:xfrm>
              <a:off x="27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7" y="1631"/>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6" name="Google Shape;20796;p15"/>
            <p:cNvSpPr/>
            <p:nvPr/>
          </p:nvSpPr>
          <p:spPr>
            <a:xfrm>
              <a:off x="3807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7" name="Google Shape;20797;p15"/>
            <p:cNvSpPr/>
            <p:nvPr/>
          </p:nvSpPr>
          <p:spPr>
            <a:xfrm>
              <a:off x="4825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8" name="Google Shape;20798;p15"/>
            <p:cNvSpPr/>
            <p:nvPr/>
          </p:nvSpPr>
          <p:spPr>
            <a:xfrm>
              <a:off x="58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9" name="Google Shape;20799;p15"/>
            <p:cNvSpPr/>
            <p:nvPr/>
          </p:nvSpPr>
          <p:spPr>
            <a:xfrm>
              <a:off x="68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0" name="Google Shape;20800;p15"/>
            <p:cNvSpPr/>
            <p:nvPr/>
          </p:nvSpPr>
          <p:spPr>
            <a:xfrm>
              <a:off x="7873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1" name="Google Shape;20801;p15"/>
            <p:cNvSpPr/>
            <p:nvPr/>
          </p:nvSpPr>
          <p:spPr>
            <a:xfrm>
              <a:off x="8888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2" name="Google Shape;20802;p15"/>
            <p:cNvSpPr/>
            <p:nvPr/>
          </p:nvSpPr>
          <p:spPr>
            <a:xfrm>
              <a:off x="99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3" name="Google Shape;20803;p15"/>
            <p:cNvSpPr/>
            <p:nvPr/>
          </p:nvSpPr>
          <p:spPr>
            <a:xfrm>
              <a:off x="10918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4" name="Google Shape;20804;p15"/>
            <p:cNvSpPr/>
            <p:nvPr/>
          </p:nvSpPr>
          <p:spPr>
            <a:xfrm>
              <a:off x="11936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5" name="Google Shape;20805;p15"/>
            <p:cNvSpPr/>
            <p:nvPr/>
          </p:nvSpPr>
          <p:spPr>
            <a:xfrm>
              <a:off x="12951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6" name="Google Shape;20806;p15"/>
            <p:cNvSpPr/>
            <p:nvPr/>
          </p:nvSpPr>
          <p:spPr>
            <a:xfrm>
              <a:off x="13966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7" name="Google Shape;20807;p15"/>
            <p:cNvSpPr/>
            <p:nvPr/>
          </p:nvSpPr>
          <p:spPr>
            <a:xfrm>
              <a:off x="1498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8" name="Google Shape;20808;p15"/>
            <p:cNvSpPr/>
            <p:nvPr/>
          </p:nvSpPr>
          <p:spPr>
            <a:xfrm>
              <a:off x="15999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9" name="Google Shape;20809;p15"/>
            <p:cNvSpPr/>
            <p:nvPr/>
          </p:nvSpPr>
          <p:spPr>
            <a:xfrm>
              <a:off x="1701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0" name="Google Shape;20810;p15"/>
            <p:cNvSpPr/>
            <p:nvPr/>
          </p:nvSpPr>
          <p:spPr>
            <a:xfrm>
              <a:off x="18029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1" name="Google Shape;20811;p15"/>
            <p:cNvSpPr/>
            <p:nvPr/>
          </p:nvSpPr>
          <p:spPr>
            <a:xfrm>
              <a:off x="19044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2" name="Google Shape;20812;p15"/>
            <p:cNvSpPr/>
            <p:nvPr/>
          </p:nvSpPr>
          <p:spPr>
            <a:xfrm>
              <a:off x="20062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3" name="Google Shape;20813;p15"/>
            <p:cNvSpPr/>
            <p:nvPr/>
          </p:nvSpPr>
          <p:spPr>
            <a:xfrm>
              <a:off x="210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4" name="Google Shape;20814;p15"/>
            <p:cNvSpPr/>
            <p:nvPr/>
          </p:nvSpPr>
          <p:spPr>
            <a:xfrm>
              <a:off x="220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5" name="Google Shape;20815;p15"/>
            <p:cNvSpPr/>
            <p:nvPr/>
          </p:nvSpPr>
          <p:spPr>
            <a:xfrm>
              <a:off x="23110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6" name="Google Shape;20816;p15"/>
            <p:cNvSpPr/>
            <p:nvPr/>
          </p:nvSpPr>
          <p:spPr>
            <a:xfrm>
              <a:off x="241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7" name="Google Shape;20817;p15"/>
            <p:cNvSpPr/>
            <p:nvPr/>
          </p:nvSpPr>
          <p:spPr>
            <a:xfrm>
              <a:off x="251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8" name="Google Shape;20818;p15"/>
            <p:cNvSpPr/>
            <p:nvPr/>
          </p:nvSpPr>
          <p:spPr>
            <a:xfrm>
              <a:off x="261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9" name="Google Shape;20819;p15"/>
            <p:cNvSpPr/>
            <p:nvPr/>
          </p:nvSpPr>
          <p:spPr>
            <a:xfrm>
              <a:off x="271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0" name="Google Shape;20820;p15"/>
            <p:cNvSpPr/>
            <p:nvPr/>
          </p:nvSpPr>
          <p:spPr>
            <a:xfrm>
              <a:off x="281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1" name="Google Shape;20821;p15"/>
            <p:cNvSpPr/>
            <p:nvPr/>
          </p:nvSpPr>
          <p:spPr>
            <a:xfrm>
              <a:off x="292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2" name="Google Shape;20822;p15"/>
            <p:cNvSpPr/>
            <p:nvPr/>
          </p:nvSpPr>
          <p:spPr>
            <a:xfrm>
              <a:off x="302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3" name="Google Shape;20823;p15"/>
            <p:cNvSpPr/>
            <p:nvPr/>
          </p:nvSpPr>
          <p:spPr>
            <a:xfrm>
              <a:off x="312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4" name="Google Shape;20824;p15"/>
            <p:cNvSpPr/>
            <p:nvPr/>
          </p:nvSpPr>
          <p:spPr>
            <a:xfrm>
              <a:off x="322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5" name="Google Shape;20825;p15"/>
            <p:cNvSpPr/>
            <p:nvPr/>
          </p:nvSpPr>
          <p:spPr>
            <a:xfrm>
              <a:off x="33266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6" name="Google Shape;20826;p15"/>
            <p:cNvSpPr/>
            <p:nvPr/>
          </p:nvSpPr>
          <p:spPr>
            <a:xfrm>
              <a:off x="342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7" name="Google Shape;20827;p15"/>
            <p:cNvSpPr/>
            <p:nvPr/>
          </p:nvSpPr>
          <p:spPr>
            <a:xfrm>
              <a:off x="352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8" name="Google Shape;20828;p15"/>
            <p:cNvSpPr/>
            <p:nvPr/>
          </p:nvSpPr>
          <p:spPr>
            <a:xfrm>
              <a:off x="363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9" name="Google Shape;20829;p15"/>
            <p:cNvSpPr/>
            <p:nvPr/>
          </p:nvSpPr>
          <p:spPr>
            <a:xfrm>
              <a:off x="373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0" name="Google Shape;20830;p15"/>
            <p:cNvSpPr/>
            <p:nvPr/>
          </p:nvSpPr>
          <p:spPr>
            <a:xfrm>
              <a:off x="3834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1" name="Google Shape;20831;p15"/>
            <p:cNvSpPr/>
            <p:nvPr/>
          </p:nvSpPr>
          <p:spPr>
            <a:xfrm>
              <a:off x="393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2" name="Google Shape;20832;p15"/>
            <p:cNvSpPr/>
            <p:nvPr/>
          </p:nvSpPr>
          <p:spPr>
            <a:xfrm>
              <a:off x="403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3" name="Google Shape;20833;p15"/>
            <p:cNvSpPr/>
            <p:nvPr/>
          </p:nvSpPr>
          <p:spPr>
            <a:xfrm>
              <a:off x="413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4" name="Google Shape;20834;p15"/>
            <p:cNvSpPr/>
            <p:nvPr/>
          </p:nvSpPr>
          <p:spPr>
            <a:xfrm>
              <a:off x="42407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5" name="Google Shape;20835;p15"/>
            <p:cNvSpPr/>
            <p:nvPr/>
          </p:nvSpPr>
          <p:spPr>
            <a:xfrm>
              <a:off x="434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6" name="Google Shape;20836;p15"/>
            <p:cNvSpPr/>
            <p:nvPr/>
          </p:nvSpPr>
          <p:spPr>
            <a:xfrm>
              <a:off x="444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7" name="Google Shape;20837;p15"/>
            <p:cNvSpPr/>
            <p:nvPr/>
          </p:nvSpPr>
          <p:spPr>
            <a:xfrm>
              <a:off x="45455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8" name="Google Shape;20838;p15"/>
            <p:cNvSpPr/>
            <p:nvPr/>
          </p:nvSpPr>
          <p:spPr>
            <a:xfrm>
              <a:off x="464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9" name="Google Shape;20839;p15"/>
            <p:cNvSpPr/>
            <p:nvPr/>
          </p:nvSpPr>
          <p:spPr>
            <a:xfrm>
              <a:off x="474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0" name="Google Shape;20840;p15"/>
            <p:cNvSpPr/>
            <p:nvPr/>
          </p:nvSpPr>
          <p:spPr>
            <a:xfrm>
              <a:off x="485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1" name="Google Shape;20841;p15"/>
            <p:cNvSpPr/>
            <p:nvPr/>
          </p:nvSpPr>
          <p:spPr>
            <a:xfrm>
              <a:off x="495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2" name="Google Shape;20842;p15"/>
            <p:cNvSpPr/>
            <p:nvPr/>
          </p:nvSpPr>
          <p:spPr>
            <a:xfrm>
              <a:off x="505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3" name="Google Shape;20843;p15"/>
            <p:cNvSpPr/>
            <p:nvPr/>
          </p:nvSpPr>
          <p:spPr>
            <a:xfrm>
              <a:off x="515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4" name="Google Shape;20844;p15"/>
            <p:cNvSpPr/>
            <p:nvPr/>
          </p:nvSpPr>
          <p:spPr>
            <a:xfrm>
              <a:off x="52566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5" name="Google Shape;20845;p15"/>
            <p:cNvSpPr/>
            <p:nvPr/>
          </p:nvSpPr>
          <p:spPr>
            <a:xfrm>
              <a:off x="535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6" name="Google Shape;20846;p15"/>
            <p:cNvSpPr/>
            <p:nvPr/>
          </p:nvSpPr>
          <p:spPr>
            <a:xfrm>
              <a:off x="545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7" name="Google Shape;20847;p15"/>
            <p:cNvSpPr/>
            <p:nvPr/>
          </p:nvSpPr>
          <p:spPr>
            <a:xfrm>
              <a:off x="556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8" name="Google Shape;20848;p15"/>
            <p:cNvSpPr/>
            <p:nvPr/>
          </p:nvSpPr>
          <p:spPr>
            <a:xfrm>
              <a:off x="566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9" name="Google Shape;20849;p15"/>
            <p:cNvSpPr/>
            <p:nvPr/>
          </p:nvSpPr>
          <p:spPr>
            <a:xfrm>
              <a:off x="57644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0" name="Google Shape;20850;p15"/>
            <p:cNvSpPr/>
            <p:nvPr/>
          </p:nvSpPr>
          <p:spPr>
            <a:xfrm>
              <a:off x="586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1" name="Google Shape;20851;p15"/>
            <p:cNvSpPr/>
            <p:nvPr/>
          </p:nvSpPr>
          <p:spPr>
            <a:xfrm>
              <a:off x="596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2" name="Google Shape;20852;p15"/>
            <p:cNvSpPr/>
            <p:nvPr/>
          </p:nvSpPr>
          <p:spPr>
            <a:xfrm>
              <a:off x="606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3" name="Google Shape;20853;p15"/>
            <p:cNvSpPr/>
            <p:nvPr/>
          </p:nvSpPr>
          <p:spPr>
            <a:xfrm>
              <a:off x="61710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4" name="Google Shape;20854;p15"/>
            <p:cNvSpPr/>
            <p:nvPr/>
          </p:nvSpPr>
          <p:spPr>
            <a:xfrm>
              <a:off x="627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5" name="Google Shape;20855;p15"/>
            <p:cNvSpPr/>
            <p:nvPr/>
          </p:nvSpPr>
          <p:spPr>
            <a:xfrm>
              <a:off x="637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6" name="Google Shape;20856;p15"/>
            <p:cNvSpPr/>
            <p:nvPr/>
          </p:nvSpPr>
          <p:spPr>
            <a:xfrm>
              <a:off x="64755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7" name="Google Shape;20857;p15"/>
            <p:cNvSpPr/>
            <p:nvPr/>
          </p:nvSpPr>
          <p:spPr>
            <a:xfrm>
              <a:off x="657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8" name="Google Shape;20858;p15"/>
            <p:cNvSpPr/>
            <p:nvPr/>
          </p:nvSpPr>
          <p:spPr>
            <a:xfrm>
              <a:off x="667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9" name="Google Shape;20859;p15"/>
            <p:cNvSpPr/>
            <p:nvPr/>
          </p:nvSpPr>
          <p:spPr>
            <a:xfrm>
              <a:off x="678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0" name="Google Shape;20860;p15"/>
            <p:cNvSpPr/>
            <p:nvPr/>
          </p:nvSpPr>
          <p:spPr>
            <a:xfrm>
              <a:off x="6881800" y="1976575"/>
              <a:ext cx="52700" cy="52400"/>
            </a:xfrm>
            <a:custGeom>
              <a:rect b="b" l="l" r="r" t="t"/>
              <a:pathLst>
                <a:path extrusionOk="0" h="2096" w="2108">
                  <a:moveTo>
                    <a:pt x="1060" y="0"/>
                  </a:moveTo>
                  <a:cubicBezTo>
                    <a:pt x="477" y="0"/>
                    <a:pt x="1" y="464"/>
                    <a:pt x="1" y="1048"/>
                  </a:cubicBezTo>
                  <a:cubicBezTo>
                    <a:pt x="1"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1" name="Google Shape;20861;p15"/>
            <p:cNvSpPr/>
            <p:nvPr/>
          </p:nvSpPr>
          <p:spPr>
            <a:xfrm>
              <a:off x="698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2" name="Google Shape;20862;p15"/>
            <p:cNvSpPr/>
            <p:nvPr/>
          </p:nvSpPr>
          <p:spPr>
            <a:xfrm>
              <a:off x="708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3" name="Google Shape;20863;p15"/>
            <p:cNvSpPr/>
            <p:nvPr/>
          </p:nvSpPr>
          <p:spPr>
            <a:xfrm>
              <a:off x="7186600" y="1976575"/>
              <a:ext cx="52400" cy="52400"/>
            </a:xfrm>
            <a:custGeom>
              <a:rect b="b" l="l" r="r" t="t"/>
              <a:pathLst>
                <a:path extrusionOk="0" h="2096" w="2096">
                  <a:moveTo>
                    <a:pt x="1048" y="0"/>
                  </a:moveTo>
                  <a:cubicBezTo>
                    <a:pt x="477" y="0"/>
                    <a:pt x="1" y="464"/>
                    <a:pt x="1" y="1048"/>
                  </a:cubicBezTo>
                  <a:cubicBezTo>
                    <a:pt x="1"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4" name="Google Shape;20864;p15"/>
            <p:cNvSpPr/>
            <p:nvPr/>
          </p:nvSpPr>
          <p:spPr>
            <a:xfrm>
              <a:off x="728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5" name="Google Shape;20865;p15"/>
            <p:cNvSpPr/>
            <p:nvPr/>
          </p:nvSpPr>
          <p:spPr>
            <a:xfrm>
              <a:off x="27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6" name="Google Shape;20866;p15"/>
            <p:cNvSpPr/>
            <p:nvPr/>
          </p:nvSpPr>
          <p:spPr>
            <a:xfrm>
              <a:off x="3807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7" name="Google Shape;20867;p15"/>
            <p:cNvSpPr/>
            <p:nvPr/>
          </p:nvSpPr>
          <p:spPr>
            <a:xfrm>
              <a:off x="4825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8" name="Google Shape;20868;p15"/>
            <p:cNvSpPr/>
            <p:nvPr/>
          </p:nvSpPr>
          <p:spPr>
            <a:xfrm>
              <a:off x="58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9" name="Google Shape;20869;p15"/>
            <p:cNvSpPr/>
            <p:nvPr/>
          </p:nvSpPr>
          <p:spPr>
            <a:xfrm>
              <a:off x="68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0" name="Google Shape;20870;p15"/>
            <p:cNvSpPr/>
            <p:nvPr/>
          </p:nvSpPr>
          <p:spPr>
            <a:xfrm>
              <a:off x="7873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1" name="Google Shape;20871;p15"/>
            <p:cNvSpPr/>
            <p:nvPr/>
          </p:nvSpPr>
          <p:spPr>
            <a:xfrm>
              <a:off x="8888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2" name="Google Shape;20872;p15"/>
            <p:cNvSpPr/>
            <p:nvPr/>
          </p:nvSpPr>
          <p:spPr>
            <a:xfrm>
              <a:off x="99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3" name="Google Shape;20873;p15"/>
            <p:cNvSpPr/>
            <p:nvPr/>
          </p:nvSpPr>
          <p:spPr>
            <a:xfrm>
              <a:off x="10918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4" name="Google Shape;20874;p15"/>
            <p:cNvSpPr/>
            <p:nvPr/>
          </p:nvSpPr>
          <p:spPr>
            <a:xfrm>
              <a:off x="11936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5" name="Google Shape;20875;p15"/>
            <p:cNvSpPr/>
            <p:nvPr/>
          </p:nvSpPr>
          <p:spPr>
            <a:xfrm>
              <a:off x="12951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6" name="Google Shape;20876;p15"/>
            <p:cNvSpPr/>
            <p:nvPr/>
          </p:nvSpPr>
          <p:spPr>
            <a:xfrm>
              <a:off x="13966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7" name="Google Shape;20877;p15"/>
            <p:cNvSpPr/>
            <p:nvPr/>
          </p:nvSpPr>
          <p:spPr>
            <a:xfrm>
              <a:off x="1498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8" name="Google Shape;20878;p15"/>
            <p:cNvSpPr/>
            <p:nvPr/>
          </p:nvSpPr>
          <p:spPr>
            <a:xfrm>
              <a:off x="15999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9" name="Google Shape;20879;p15"/>
            <p:cNvSpPr/>
            <p:nvPr/>
          </p:nvSpPr>
          <p:spPr>
            <a:xfrm>
              <a:off x="1701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0" name="Google Shape;20880;p15"/>
            <p:cNvSpPr/>
            <p:nvPr/>
          </p:nvSpPr>
          <p:spPr>
            <a:xfrm>
              <a:off x="18029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1" name="Google Shape;20881;p15"/>
            <p:cNvSpPr/>
            <p:nvPr/>
          </p:nvSpPr>
          <p:spPr>
            <a:xfrm>
              <a:off x="19044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2" name="Google Shape;20882;p15"/>
            <p:cNvSpPr/>
            <p:nvPr/>
          </p:nvSpPr>
          <p:spPr>
            <a:xfrm>
              <a:off x="20062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3" name="Google Shape;20883;p15"/>
            <p:cNvSpPr/>
            <p:nvPr/>
          </p:nvSpPr>
          <p:spPr>
            <a:xfrm>
              <a:off x="210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4" name="Google Shape;20884;p15"/>
            <p:cNvSpPr/>
            <p:nvPr/>
          </p:nvSpPr>
          <p:spPr>
            <a:xfrm>
              <a:off x="220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5" name="Google Shape;20885;p15"/>
            <p:cNvSpPr/>
            <p:nvPr/>
          </p:nvSpPr>
          <p:spPr>
            <a:xfrm>
              <a:off x="23110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6" name="Google Shape;20886;p15"/>
            <p:cNvSpPr/>
            <p:nvPr/>
          </p:nvSpPr>
          <p:spPr>
            <a:xfrm>
              <a:off x="241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7" name="Google Shape;20887;p15"/>
            <p:cNvSpPr/>
            <p:nvPr/>
          </p:nvSpPr>
          <p:spPr>
            <a:xfrm>
              <a:off x="251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8" name="Google Shape;20888;p15"/>
            <p:cNvSpPr/>
            <p:nvPr/>
          </p:nvSpPr>
          <p:spPr>
            <a:xfrm>
              <a:off x="261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9" name="Google Shape;20889;p15"/>
            <p:cNvSpPr/>
            <p:nvPr/>
          </p:nvSpPr>
          <p:spPr>
            <a:xfrm>
              <a:off x="271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0" name="Google Shape;20890;p15"/>
            <p:cNvSpPr/>
            <p:nvPr/>
          </p:nvSpPr>
          <p:spPr>
            <a:xfrm>
              <a:off x="281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1" name="Google Shape;20891;p15"/>
            <p:cNvSpPr/>
            <p:nvPr/>
          </p:nvSpPr>
          <p:spPr>
            <a:xfrm>
              <a:off x="292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2" name="Google Shape;20892;p15"/>
            <p:cNvSpPr/>
            <p:nvPr/>
          </p:nvSpPr>
          <p:spPr>
            <a:xfrm>
              <a:off x="302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3" name="Google Shape;20893;p15"/>
            <p:cNvSpPr/>
            <p:nvPr/>
          </p:nvSpPr>
          <p:spPr>
            <a:xfrm>
              <a:off x="312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4" name="Google Shape;20894;p15"/>
            <p:cNvSpPr/>
            <p:nvPr/>
          </p:nvSpPr>
          <p:spPr>
            <a:xfrm>
              <a:off x="322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5" name="Google Shape;20895;p15"/>
            <p:cNvSpPr/>
            <p:nvPr/>
          </p:nvSpPr>
          <p:spPr>
            <a:xfrm>
              <a:off x="33266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6" name="Google Shape;20896;p15"/>
            <p:cNvSpPr/>
            <p:nvPr/>
          </p:nvSpPr>
          <p:spPr>
            <a:xfrm>
              <a:off x="342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7" name="Google Shape;20897;p15"/>
            <p:cNvSpPr/>
            <p:nvPr/>
          </p:nvSpPr>
          <p:spPr>
            <a:xfrm>
              <a:off x="352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8" name="Google Shape;20898;p15"/>
            <p:cNvSpPr/>
            <p:nvPr/>
          </p:nvSpPr>
          <p:spPr>
            <a:xfrm>
              <a:off x="363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9" name="Google Shape;20899;p15"/>
            <p:cNvSpPr/>
            <p:nvPr/>
          </p:nvSpPr>
          <p:spPr>
            <a:xfrm>
              <a:off x="373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0" name="Google Shape;20900;p15"/>
            <p:cNvSpPr/>
            <p:nvPr/>
          </p:nvSpPr>
          <p:spPr>
            <a:xfrm>
              <a:off x="3834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1" name="Google Shape;20901;p15"/>
            <p:cNvSpPr/>
            <p:nvPr/>
          </p:nvSpPr>
          <p:spPr>
            <a:xfrm>
              <a:off x="393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2" name="Google Shape;20902;p15"/>
            <p:cNvSpPr/>
            <p:nvPr/>
          </p:nvSpPr>
          <p:spPr>
            <a:xfrm>
              <a:off x="403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3" name="Google Shape;20903;p15"/>
            <p:cNvSpPr/>
            <p:nvPr/>
          </p:nvSpPr>
          <p:spPr>
            <a:xfrm>
              <a:off x="413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4" name="Google Shape;20904;p15"/>
            <p:cNvSpPr/>
            <p:nvPr/>
          </p:nvSpPr>
          <p:spPr>
            <a:xfrm>
              <a:off x="42407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5" name="Google Shape;20905;p15"/>
            <p:cNvSpPr/>
            <p:nvPr/>
          </p:nvSpPr>
          <p:spPr>
            <a:xfrm>
              <a:off x="434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6" name="Google Shape;20906;p15"/>
            <p:cNvSpPr/>
            <p:nvPr/>
          </p:nvSpPr>
          <p:spPr>
            <a:xfrm>
              <a:off x="444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7" name="Google Shape;20907;p15"/>
            <p:cNvSpPr/>
            <p:nvPr/>
          </p:nvSpPr>
          <p:spPr>
            <a:xfrm>
              <a:off x="45455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8" name="Google Shape;20908;p15"/>
            <p:cNvSpPr/>
            <p:nvPr/>
          </p:nvSpPr>
          <p:spPr>
            <a:xfrm>
              <a:off x="464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9" name="Google Shape;20909;p15"/>
            <p:cNvSpPr/>
            <p:nvPr/>
          </p:nvSpPr>
          <p:spPr>
            <a:xfrm>
              <a:off x="474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0" name="Google Shape;20910;p15"/>
            <p:cNvSpPr/>
            <p:nvPr/>
          </p:nvSpPr>
          <p:spPr>
            <a:xfrm>
              <a:off x="485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1" name="Google Shape;20911;p15"/>
            <p:cNvSpPr/>
            <p:nvPr/>
          </p:nvSpPr>
          <p:spPr>
            <a:xfrm>
              <a:off x="495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2" name="Google Shape;20912;p15"/>
            <p:cNvSpPr/>
            <p:nvPr/>
          </p:nvSpPr>
          <p:spPr>
            <a:xfrm>
              <a:off x="505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3" name="Google Shape;20913;p15"/>
            <p:cNvSpPr/>
            <p:nvPr/>
          </p:nvSpPr>
          <p:spPr>
            <a:xfrm>
              <a:off x="515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4" name="Google Shape;20914;p15"/>
            <p:cNvSpPr/>
            <p:nvPr/>
          </p:nvSpPr>
          <p:spPr>
            <a:xfrm>
              <a:off x="52566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5" name="Google Shape;20915;p15"/>
            <p:cNvSpPr/>
            <p:nvPr/>
          </p:nvSpPr>
          <p:spPr>
            <a:xfrm>
              <a:off x="535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6" name="Google Shape;20916;p15"/>
            <p:cNvSpPr/>
            <p:nvPr/>
          </p:nvSpPr>
          <p:spPr>
            <a:xfrm>
              <a:off x="545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7" name="Google Shape;20917;p15"/>
            <p:cNvSpPr/>
            <p:nvPr/>
          </p:nvSpPr>
          <p:spPr>
            <a:xfrm>
              <a:off x="556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8" name="Google Shape;20918;p15"/>
            <p:cNvSpPr/>
            <p:nvPr/>
          </p:nvSpPr>
          <p:spPr>
            <a:xfrm>
              <a:off x="566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9" name="Google Shape;20919;p15"/>
            <p:cNvSpPr/>
            <p:nvPr/>
          </p:nvSpPr>
          <p:spPr>
            <a:xfrm>
              <a:off x="57644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0" name="Google Shape;20920;p15"/>
            <p:cNvSpPr/>
            <p:nvPr/>
          </p:nvSpPr>
          <p:spPr>
            <a:xfrm>
              <a:off x="586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1" name="Google Shape;20921;p15"/>
            <p:cNvSpPr/>
            <p:nvPr/>
          </p:nvSpPr>
          <p:spPr>
            <a:xfrm>
              <a:off x="596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2" name="Google Shape;20922;p15"/>
            <p:cNvSpPr/>
            <p:nvPr/>
          </p:nvSpPr>
          <p:spPr>
            <a:xfrm>
              <a:off x="606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3" name="Google Shape;20923;p15"/>
            <p:cNvSpPr/>
            <p:nvPr/>
          </p:nvSpPr>
          <p:spPr>
            <a:xfrm>
              <a:off x="61710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4" name="Google Shape;20924;p15"/>
            <p:cNvSpPr/>
            <p:nvPr/>
          </p:nvSpPr>
          <p:spPr>
            <a:xfrm>
              <a:off x="627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5" name="Google Shape;20925;p15"/>
            <p:cNvSpPr/>
            <p:nvPr/>
          </p:nvSpPr>
          <p:spPr>
            <a:xfrm>
              <a:off x="637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6" name="Google Shape;20926;p15"/>
            <p:cNvSpPr/>
            <p:nvPr/>
          </p:nvSpPr>
          <p:spPr>
            <a:xfrm>
              <a:off x="64755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7" name="Google Shape;20927;p15"/>
            <p:cNvSpPr/>
            <p:nvPr/>
          </p:nvSpPr>
          <p:spPr>
            <a:xfrm>
              <a:off x="657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8" name="Google Shape;20928;p15"/>
            <p:cNvSpPr/>
            <p:nvPr/>
          </p:nvSpPr>
          <p:spPr>
            <a:xfrm>
              <a:off x="667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9" name="Google Shape;20929;p15"/>
            <p:cNvSpPr/>
            <p:nvPr/>
          </p:nvSpPr>
          <p:spPr>
            <a:xfrm>
              <a:off x="678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0" name="Google Shape;20930;p15"/>
            <p:cNvSpPr/>
            <p:nvPr/>
          </p:nvSpPr>
          <p:spPr>
            <a:xfrm>
              <a:off x="6881800" y="2131650"/>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1" name="Google Shape;20931;p15"/>
            <p:cNvSpPr/>
            <p:nvPr/>
          </p:nvSpPr>
          <p:spPr>
            <a:xfrm>
              <a:off x="698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2" name="Google Shape;20932;p15"/>
            <p:cNvSpPr/>
            <p:nvPr/>
          </p:nvSpPr>
          <p:spPr>
            <a:xfrm>
              <a:off x="708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3" name="Google Shape;20933;p15"/>
            <p:cNvSpPr/>
            <p:nvPr/>
          </p:nvSpPr>
          <p:spPr>
            <a:xfrm>
              <a:off x="7186600" y="2131650"/>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4" name="Google Shape;20934;p15"/>
            <p:cNvSpPr/>
            <p:nvPr/>
          </p:nvSpPr>
          <p:spPr>
            <a:xfrm>
              <a:off x="728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5" name="Google Shape;20935;p15"/>
            <p:cNvSpPr/>
            <p:nvPr/>
          </p:nvSpPr>
          <p:spPr>
            <a:xfrm>
              <a:off x="27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6" name="Google Shape;20936;p15"/>
            <p:cNvSpPr/>
            <p:nvPr/>
          </p:nvSpPr>
          <p:spPr>
            <a:xfrm>
              <a:off x="3807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7" name="Google Shape;20937;p15"/>
            <p:cNvSpPr/>
            <p:nvPr/>
          </p:nvSpPr>
          <p:spPr>
            <a:xfrm>
              <a:off x="4825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8" name="Google Shape;20938;p15"/>
            <p:cNvSpPr/>
            <p:nvPr/>
          </p:nvSpPr>
          <p:spPr>
            <a:xfrm>
              <a:off x="58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9" name="Google Shape;20939;p15"/>
            <p:cNvSpPr/>
            <p:nvPr/>
          </p:nvSpPr>
          <p:spPr>
            <a:xfrm>
              <a:off x="68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0" name="Google Shape;20940;p15"/>
            <p:cNvSpPr/>
            <p:nvPr/>
          </p:nvSpPr>
          <p:spPr>
            <a:xfrm>
              <a:off x="7873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1" name="Google Shape;20941;p15"/>
            <p:cNvSpPr/>
            <p:nvPr/>
          </p:nvSpPr>
          <p:spPr>
            <a:xfrm>
              <a:off x="8888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2" name="Google Shape;20942;p15"/>
            <p:cNvSpPr/>
            <p:nvPr/>
          </p:nvSpPr>
          <p:spPr>
            <a:xfrm>
              <a:off x="99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3" name="Google Shape;20943;p15"/>
            <p:cNvSpPr/>
            <p:nvPr/>
          </p:nvSpPr>
          <p:spPr>
            <a:xfrm>
              <a:off x="10918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4" name="Google Shape;20944;p15"/>
            <p:cNvSpPr/>
            <p:nvPr/>
          </p:nvSpPr>
          <p:spPr>
            <a:xfrm>
              <a:off x="11936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5" name="Google Shape;20945;p15"/>
            <p:cNvSpPr/>
            <p:nvPr/>
          </p:nvSpPr>
          <p:spPr>
            <a:xfrm>
              <a:off x="12951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6" name="Google Shape;20946;p15"/>
            <p:cNvSpPr/>
            <p:nvPr/>
          </p:nvSpPr>
          <p:spPr>
            <a:xfrm>
              <a:off x="13966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7" name="Google Shape;20947;p15"/>
            <p:cNvSpPr/>
            <p:nvPr/>
          </p:nvSpPr>
          <p:spPr>
            <a:xfrm>
              <a:off x="1498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8" name="Google Shape;20948;p15"/>
            <p:cNvSpPr/>
            <p:nvPr/>
          </p:nvSpPr>
          <p:spPr>
            <a:xfrm>
              <a:off x="15999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9" name="Google Shape;20949;p15"/>
            <p:cNvSpPr/>
            <p:nvPr/>
          </p:nvSpPr>
          <p:spPr>
            <a:xfrm>
              <a:off x="1701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0" name="Google Shape;20950;p15"/>
            <p:cNvSpPr/>
            <p:nvPr/>
          </p:nvSpPr>
          <p:spPr>
            <a:xfrm>
              <a:off x="18029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1" name="Google Shape;20951;p15"/>
            <p:cNvSpPr/>
            <p:nvPr/>
          </p:nvSpPr>
          <p:spPr>
            <a:xfrm>
              <a:off x="19044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2" name="Google Shape;20952;p15"/>
            <p:cNvSpPr/>
            <p:nvPr/>
          </p:nvSpPr>
          <p:spPr>
            <a:xfrm>
              <a:off x="20062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3" name="Google Shape;20953;p15"/>
            <p:cNvSpPr/>
            <p:nvPr/>
          </p:nvSpPr>
          <p:spPr>
            <a:xfrm>
              <a:off x="210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4" name="Google Shape;20954;p15"/>
            <p:cNvSpPr/>
            <p:nvPr/>
          </p:nvSpPr>
          <p:spPr>
            <a:xfrm>
              <a:off x="220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5" name="Google Shape;20955;p15"/>
            <p:cNvSpPr/>
            <p:nvPr/>
          </p:nvSpPr>
          <p:spPr>
            <a:xfrm>
              <a:off x="23110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6" name="Google Shape;20956;p15"/>
            <p:cNvSpPr/>
            <p:nvPr/>
          </p:nvSpPr>
          <p:spPr>
            <a:xfrm>
              <a:off x="241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7" name="Google Shape;20957;p15"/>
            <p:cNvSpPr/>
            <p:nvPr/>
          </p:nvSpPr>
          <p:spPr>
            <a:xfrm>
              <a:off x="251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8" name="Google Shape;20958;p15"/>
            <p:cNvSpPr/>
            <p:nvPr/>
          </p:nvSpPr>
          <p:spPr>
            <a:xfrm>
              <a:off x="261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9" name="Google Shape;20959;p15"/>
            <p:cNvSpPr/>
            <p:nvPr/>
          </p:nvSpPr>
          <p:spPr>
            <a:xfrm>
              <a:off x="271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0" name="Google Shape;20960;p15"/>
            <p:cNvSpPr/>
            <p:nvPr/>
          </p:nvSpPr>
          <p:spPr>
            <a:xfrm>
              <a:off x="281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1" name="Google Shape;20961;p15"/>
            <p:cNvSpPr/>
            <p:nvPr/>
          </p:nvSpPr>
          <p:spPr>
            <a:xfrm>
              <a:off x="292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2" name="Google Shape;20962;p15"/>
            <p:cNvSpPr/>
            <p:nvPr/>
          </p:nvSpPr>
          <p:spPr>
            <a:xfrm>
              <a:off x="302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3" name="Google Shape;20963;p15"/>
            <p:cNvSpPr/>
            <p:nvPr/>
          </p:nvSpPr>
          <p:spPr>
            <a:xfrm>
              <a:off x="312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4" name="Google Shape;20964;p15"/>
            <p:cNvSpPr/>
            <p:nvPr/>
          </p:nvSpPr>
          <p:spPr>
            <a:xfrm>
              <a:off x="322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5" name="Google Shape;20965;p15"/>
            <p:cNvSpPr/>
            <p:nvPr/>
          </p:nvSpPr>
          <p:spPr>
            <a:xfrm>
              <a:off x="33266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6" name="Google Shape;20966;p15"/>
            <p:cNvSpPr/>
            <p:nvPr/>
          </p:nvSpPr>
          <p:spPr>
            <a:xfrm>
              <a:off x="342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7" name="Google Shape;20967;p15"/>
            <p:cNvSpPr/>
            <p:nvPr/>
          </p:nvSpPr>
          <p:spPr>
            <a:xfrm>
              <a:off x="352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8" name="Google Shape;20968;p15"/>
            <p:cNvSpPr/>
            <p:nvPr/>
          </p:nvSpPr>
          <p:spPr>
            <a:xfrm>
              <a:off x="363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9" name="Google Shape;20969;p15"/>
            <p:cNvSpPr/>
            <p:nvPr/>
          </p:nvSpPr>
          <p:spPr>
            <a:xfrm>
              <a:off x="373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0" name="Google Shape;20970;p15"/>
            <p:cNvSpPr/>
            <p:nvPr/>
          </p:nvSpPr>
          <p:spPr>
            <a:xfrm>
              <a:off x="3834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1" name="Google Shape;20971;p15"/>
            <p:cNvSpPr/>
            <p:nvPr/>
          </p:nvSpPr>
          <p:spPr>
            <a:xfrm>
              <a:off x="393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2" name="Google Shape;20972;p15"/>
            <p:cNvSpPr/>
            <p:nvPr/>
          </p:nvSpPr>
          <p:spPr>
            <a:xfrm>
              <a:off x="403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3" name="Google Shape;20973;p15"/>
            <p:cNvSpPr/>
            <p:nvPr/>
          </p:nvSpPr>
          <p:spPr>
            <a:xfrm>
              <a:off x="413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4" name="Google Shape;20974;p15"/>
            <p:cNvSpPr/>
            <p:nvPr/>
          </p:nvSpPr>
          <p:spPr>
            <a:xfrm>
              <a:off x="42407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5" name="Google Shape;20975;p15"/>
            <p:cNvSpPr/>
            <p:nvPr/>
          </p:nvSpPr>
          <p:spPr>
            <a:xfrm>
              <a:off x="434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6" name="Google Shape;20976;p15"/>
            <p:cNvSpPr/>
            <p:nvPr/>
          </p:nvSpPr>
          <p:spPr>
            <a:xfrm>
              <a:off x="444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7" name="Google Shape;20977;p15"/>
            <p:cNvSpPr/>
            <p:nvPr/>
          </p:nvSpPr>
          <p:spPr>
            <a:xfrm>
              <a:off x="45455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8" name="Google Shape;20978;p15"/>
            <p:cNvSpPr/>
            <p:nvPr/>
          </p:nvSpPr>
          <p:spPr>
            <a:xfrm>
              <a:off x="464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9" name="Google Shape;20979;p15"/>
            <p:cNvSpPr/>
            <p:nvPr/>
          </p:nvSpPr>
          <p:spPr>
            <a:xfrm>
              <a:off x="474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0" name="Google Shape;20980;p15"/>
            <p:cNvSpPr/>
            <p:nvPr/>
          </p:nvSpPr>
          <p:spPr>
            <a:xfrm>
              <a:off x="485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1" name="Google Shape;20981;p15"/>
            <p:cNvSpPr/>
            <p:nvPr/>
          </p:nvSpPr>
          <p:spPr>
            <a:xfrm>
              <a:off x="495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2" name="Google Shape;20982;p15"/>
            <p:cNvSpPr/>
            <p:nvPr/>
          </p:nvSpPr>
          <p:spPr>
            <a:xfrm>
              <a:off x="505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3" name="Google Shape;20983;p15"/>
            <p:cNvSpPr/>
            <p:nvPr/>
          </p:nvSpPr>
          <p:spPr>
            <a:xfrm>
              <a:off x="515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4" name="Google Shape;20984;p15"/>
            <p:cNvSpPr/>
            <p:nvPr/>
          </p:nvSpPr>
          <p:spPr>
            <a:xfrm>
              <a:off x="52566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5" name="Google Shape;20985;p15"/>
            <p:cNvSpPr/>
            <p:nvPr/>
          </p:nvSpPr>
          <p:spPr>
            <a:xfrm>
              <a:off x="535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6" name="Google Shape;20986;p15"/>
            <p:cNvSpPr/>
            <p:nvPr/>
          </p:nvSpPr>
          <p:spPr>
            <a:xfrm>
              <a:off x="545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7" name="Google Shape;20987;p15"/>
            <p:cNvSpPr/>
            <p:nvPr/>
          </p:nvSpPr>
          <p:spPr>
            <a:xfrm>
              <a:off x="556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8" name="Google Shape;20988;p15"/>
            <p:cNvSpPr/>
            <p:nvPr/>
          </p:nvSpPr>
          <p:spPr>
            <a:xfrm>
              <a:off x="566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9" name="Google Shape;20989;p15"/>
            <p:cNvSpPr/>
            <p:nvPr/>
          </p:nvSpPr>
          <p:spPr>
            <a:xfrm>
              <a:off x="57644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0" name="Google Shape;20990;p15"/>
            <p:cNvSpPr/>
            <p:nvPr/>
          </p:nvSpPr>
          <p:spPr>
            <a:xfrm>
              <a:off x="586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1" name="Google Shape;20991;p15"/>
            <p:cNvSpPr/>
            <p:nvPr/>
          </p:nvSpPr>
          <p:spPr>
            <a:xfrm>
              <a:off x="596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2" name="Google Shape;20992;p15"/>
            <p:cNvSpPr/>
            <p:nvPr/>
          </p:nvSpPr>
          <p:spPr>
            <a:xfrm>
              <a:off x="606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3" name="Google Shape;20993;p15"/>
            <p:cNvSpPr/>
            <p:nvPr/>
          </p:nvSpPr>
          <p:spPr>
            <a:xfrm>
              <a:off x="61710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4" name="Google Shape;20994;p15"/>
            <p:cNvSpPr/>
            <p:nvPr/>
          </p:nvSpPr>
          <p:spPr>
            <a:xfrm>
              <a:off x="627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5" name="Google Shape;20995;p15"/>
            <p:cNvSpPr/>
            <p:nvPr/>
          </p:nvSpPr>
          <p:spPr>
            <a:xfrm>
              <a:off x="637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6" name="Google Shape;20996;p15"/>
            <p:cNvSpPr/>
            <p:nvPr/>
          </p:nvSpPr>
          <p:spPr>
            <a:xfrm>
              <a:off x="64755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7" name="Google Shape;20997;p15"/>
            <p:cNvSpPr/>
            <p:nvPr/>
          </p:nvSpPr>
          <p:spPr>
            <a:xfrm>
              <a:off x="657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8" name="Google Shape;20998;p15"/>
            <p:cNvSpPr/>
            <p:nvPr/>
          </p:nvSpPr>
          <p:spPr>
            <a:xfrm>
              <a:off x="667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9" name="Google Shape;20999;p15"/>
            <p:cNvSpPr/>
            <p:nvPr/>
          </p:nvSpPr>
          <p:spPr>
            <a:xfrm>
              <a:off x="678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0" name="Google Shape;21000;p15"/>
            <p:cNvSpPr/>
            <p:nvPr/>
          </p:nvSpPr>
          <p:spPr>
            <a:xfrm>
              <a:off x="6881800" y="228672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1" name="Google Shape;21001;p15"/>
            <p:cNvSpPr/>
            <p:nvPr/>
          </p:nvSpPr>
          <p:spPr>
            <a:xfrm>
              <a:off x="698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2" name="Google Shape;21002;p15"/>
            <p:cNvSpPr/>
            <p:nvPr/>
          </p:nvSpPr>
          <p:spPr>
            <a:xfrm>
              <a:off x="708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3" name="Google Shape;21003;p15"/>
            <p:cNvSpPr/>
            <p:nvPr/>
          </p:nvSpPr>
          <p:spPr>
            <a:xfrm>
              <a:off x="7186600" y="228672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4" name="Google Shape;21004;p15"/>
            <p:cNvSpPr/>
            <p:nvPr/>
          </p:nvSpPr>
          <p:spPr>
            <a:xfrm>
              <a:off x="728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5" name="Google Shape;21005;p15"/>
            <p:cNvSpPr/>
            <p:nvPr/>
          </p:nvSpPr>
          <p:spPr>
            <a:xfrm>
              <a:off x="27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6" name="Google Shape;21006;p15"/>
            <p:cNvSpPr/>
            <p:nvPr/>
          </p:nvSpPr>
          <p:spPr>
            <a:xfrm>
              <a:off x="3807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7" name="Google Shape;21007;p15"/>
            <p:cNvSpPr/>
            <p:nvPr/>
          </p:nvSpPr>
          <p:spPr>
            <a:xfrm>
              <a:off x="4825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8" name="Google Shape;21008;p15"/>
            <p:cNvSpPr/>
            <p:nvPr/>
          </p:nvSpPr>
          <p:spPr>
            <a:xfrm>
              <a:off x="58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9" name="Google Shape;21009;p15"/>
            <p:cNvSpPr/>
            <p:nvPr/>
          </p:nvSpPr>
          <p:spPr>
            <a:xfrm>
              <a:off x="68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0" name="Google Shape;21010;p15"/>
            <p:cNvSpPr/>
            <p:nvPr/>
          </p:nvSpPr>
          <p:spPr>
            <a:xfrm>
              <a:off x="7873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1" name="Google Shape;21011;p15"/>
            <p:cNvSpPr/>
            <p:nvPr/>
          </p:nvSpPr>
          <p:spPr>
            <a:xfrm>
              <a:off x="8888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2" name="Google Shape;21012;p15"/>
            <p:cNvSpPr/>
            <p:nvPr/>
          </p:nvSpPr>
          <p:spPr>
            <a:xfrm>
              <a:off x="99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3" name="Google Shape;21013;p15"/>
            <p:cNvSpPr/>
            <p:nvPr/>
          </p:nvSpPr>
          <p:spPr>
            <a:xfrm>
              <a:off x="10918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4" name="Google Shape;21014;p15"/>
            <p:cNvSpPr/>
            <p:nvPr/>
          </p:nvSpPr>
          <p:spPr>
            <a:xfrm>
              <a:off x="11936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5" name="Google Shape;21015;p15"/>
            <p:cNvSpPr/>
            <p:nvPr/>
          </p:nvSpPr>
          <p:spPr>
            <a:xfrm>
              <a:off x="12951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6" name="Google Shape;21016;p15"/>
            <p:cNvSpPr/>
            <p:nvPr/>
          </p:nvSpPr>
          <p:spPr>
            <a:xfrm>
              <a:off x="13966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7" name="Google Shape;21017;p15"/>
            <p:cNvSpPr/>
            <p:nvPr/>
          </p:nvSpPr>
          <p:spPr>
            <a:xfrm>
              <a:off x="1498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8" name="Google Shape;21018;p15"/>
            <p:cNvSpPr/>
            <p:nvPr/>
          </p:nvSpPr>
          <p:spPr>
            <a:xfrm>
              <a:off x="15999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9" name="Google Shape;21019;p15"/>
            <p:cNvSpPr/>
            <p:nvPr/>
          </p:nvSpPr>
          <p:spPr>
            <a:xfrm>
              <a:off x="1701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0" name="Google Shape;21020;p15"/>
            <p:cNvSpPr/>
            <p:nvPr/>
          </p:nvSpPr>
          <p:spPr>
            <a:xfrm>
              <a:off x="18029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1" name="Google Shape;21021;p15"/>
            <p:cNvSpPr/>
            <p:nvPr/>
          </p:nvSpPr>
          <p:spPr>
            <a:xfrm>
              <a:off x="19044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2" name="Google Shape;21022;p15"/>
            <p:cNvSpPr/>
            <p:nvPr/>
          </p:nvSpPr>
          <p:spPr>
            <a:xfrm>
              <a:off x="20062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3" name="Google Shape;21023;p15"/>
            <p:cNvSpPr/>
            <p:nvPr/>
          </p:nvSpPr>
          <p:spPr>
            <a:xfrm>
              <a:off x="210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4" name="Google Shape;21024;p15"/>
            <p:cNvSpPr/>
            <p:nvPr/>
          </p:nvSpPr>
          <p:spPr>
            <a:xfrm>
              <a:off x="220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5" name="Google Shape;21025;p15"/>
            <p:cNvSpPr/>
            <p:nvPr/>
          </p:nvSpPr>
          <p:spPr>
            <a:xfrm>
              <a:off x="23110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6" name="Google Shape;21026;p15"/>
            <p:cNvSpPr/>
            <p:nvPr/>
          </p:nvSpPr>
          <p:spPr>
            <a:xfrm>
              <a:off x="241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7" name="Google Shape;21027;p15"/>
            <p:cNvSpPr/>
            <p:nvPr/>
          </p:nvSpPr>
          <p:spPr>
            <a:xfrm>
              <a:off x="251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8" name="Google Shape;21028;p15"/>
            <p:cNvSpPr/>
            <p:nvPr/>
          </p:nvSpPr>
          <p:spPr>
            <a:xfrm>
              <a:off x="261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9" name="Google Shape;21029;p15"/>
            <p:cNvSpPr/>
            <p:nvPr/>
          </p:nvSpPr>
          <p:spPr>
            <a:xfrm>
              <a:off x="271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0" name="Google Shape;21030;p15"/>
            <p:cNvSpPr/>
            <p:nvPr/>
          </p:nvSpPr>
          <p:spPr>
            <a:xfrm>
              <a:off x="281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1" name="Google Shape;21031;p15"/>
            <p:cNvSpPr/>
            <p:nvPr/>
          </p:nvSpPr>
          <p:spPr>
            <a:xfrm>
              <a:off x="292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2" name="Google Shape;21032;p15"/>
            <p:cNvSpPr/>
            <p:nvPr/>
          </p:nvSpPr>
          <p:spPr>
            <a:xfrm>
              <a:off x="302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3" name="Google Shape;21033;p15"/>
            <p:cNvSpPr/>
            <p:nvPr/>
          </p:nvSpPr>
          <p:spPr>
            <a:xfrm>
              <a:off x="312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4" name="Google Shape;21034;p15"/>
            <p:cNvSpPr/>
            <p:nvPr/>
          </p:nvSpPr>
          <p:spPr>
            <a:xfrm>
              <a:off x="322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5" name="Google Shape;21035;p15"/>
            <p:cNvSpPr/>
            <p:nvPr/>
          </p:nvSpPr>
          <p:spPr>
            <a:xfrm>
              <a:off x="33266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6" name="Google Shape;21036;p15"/>
            <p:cNvSpPr/>
            <p:nvPr/>
          </p:nvSpPr>
          <p:spPr>
            <a:xfrm>
              <a:off x="342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7" name="Google Shape;21037;p15"/>
            <p:cNvSpPr/>
            <p:nvPr/>
          </p:nvSpPr>
          <p:spPr>
            <a:xfrm>
              <a:off x="352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8" name="Google Shape;21038;p15"/>
            <p:cNvSpPr/>
            <p:nvPr/>
          </p:nvSpPr>
          <p:spPr>
            <a:xfrm>
              <a:off x="363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9" name="Google Shape;21039;p15"/>
            <p:cNvSpPr/>
            <p:nvPr/>
          </p:nvSpPr>
          <p:spPr>
            <a:xfrm>
              <a:off x="373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0" name="Google Shape;21040;p15"/>
            <p:cNvSpPr/>
            <p:nvPr/>
          </p:nvSpPr>
          <p:spPr>
            <a:xfrm>
              <a:off x="3834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1" name="Google Shape;21041;p15"/>
            <p:cNvSpPr/>
            <p:nvPr/>
          </p:nvSpPr>
          <p:spPr>
            <a:xfrm>
              <a:off x="393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2" name="Google Shape;21042;p15"/>
            <p:cNvSpPr/>
            <p:nvPr/>
          </p:nvSpPr>
          <p:spPr>
            <a:xfrm>
              <a:off x="403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3" name="Google Shape;21043;p15"/>
            <p:cNvSpPr/>
            <p:nvPr/>
          </p:nvSpPr>
          <p:spPr>
            <a:xfrm>
              <a:off x="413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4" name="Google Shape;21044;p15"/>
            <p:cNvSpPr/>
            <p:nvPr/>
          </p:nvSpPr>
          <p:spPr>
            <a:xfrm>
              <a:off x="42407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5" name="Google Shape;21045;p15"/>
            <p:cNvSpPr/>
            <p:nvPr/>
          </p:nvSpPr>
          <p:spPr>
            <a:xfrm>
              <a:off x="434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6" name="Google Shape;21046;p15"/>
            <p:cNvSpPr/>
            <p:nvPr/>
          </p:nvSpPr>
          <p:spPr>
            <a:xfrm>
              <a:off x="444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7" name="Google Shape;21047;p15"/>
            <p:cNvSpPr/>
            <p:nvPr/>
          </p:nvSpPr>
          <p:spPr>
            <a:xfrm>
              <a:off x="45455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8" name="Google Shape;21048;p15"/>
            <p:cNvSpPr/>
            <p:nvPr/>
          </p:nvSpPr>
          <p:spPr>
            <a:xfrm>
              <a:off x="464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9" name="Google Shape;21049;p15"/>
            <p:cNvSpPr/>
            <p:nvPr/>
          </p:nvSpPr>
          <p:spPr>
            <a:xfrm>
              <a:off x="474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0" name="Google Shape;21050;p15"/>
            <p:cNvSpPr/>
            <p:nvPr/>
          </p:nvSpPr>
          <p:spPr>
            <a:xfrm>
              <a:off x="485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1" name="Google Shape;21051;p15"/>
            <p:cNvSpPr/>
            <p:nvPr/>
          </p:nvSpPr>
          <p:spPr>
            <a:xfrm>
              <a:off x="495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2" name="Google Shape;21052;p15"/>
            <p:cNvSpPr/>
            <p:nvPr/>
          </p:nvSpPr>
          <p:spPr>
            <a:xfrm>
              <a:off x="505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3" name="Google Shape;21053;p15"/>
            <p:cNvSpPr/>
            <p:nvPr/>
          </p:nvSpPr>
          <p:spPr>
            <a:xfrm>
              <a:off x="515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4" name="Google Shape;21054;p15"/>
            <p:cNvSpPr/>
            <p:nvPr/>
          </p:nvSpPr>
          <p:spPr>
            <a:xfrm>
              <a:off x="52566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5" name="Google Shape;21055;p15"/>
            <p:cNvSpPr/>
            <p:nvPr/>
          </p:nvSpPr>
          <p:spPr>
            <a:xfrm>
              <a:off x="535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6" name="Google Shape;21056;p15"/>
            <p:cNvSpPr/>
            <p:nvPr/>
          </p:nvSpPr>
          <p:spPr>
            <a:xfrm>
              <a:off x="545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7" name="Google Shape;21057;p15"/>
            <p:cNvSpPr/>
            <p:nvPr/>
          </p:nvSpPr>
          <p:spPr>
            <a:xfrm>
              <a:off x="556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8" name="Google Shape;21058;p15"/>
            <p:cNvSpPr/>
            <p:nvPr/>
          </p:nvSpPr>
          <p:spPr>
            <a:xfrm>
              <a:off x="566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9" name="Google Shape;21059;p15"/>
            <p:cNvSpPr/>
            <p:nvPr/>
          </p:nvSpPr>
          <p:spPr>
            <a:xfrm>
              <a:off x="57644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0" name="Google Shape;21060;p15"/>
            <p:cNvSpPr/>
            <p:nvPr/>
          </p:nvSpPr>
          <p:spPr>
            <a:xfrm>
              <a:off x="586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1" name="Google Shape;21061;p15"/>
            <p:cNvSpPr/>
            <p:nvPr/>
          </p:nvSpPr>
          <p:spPr>
            <a:xfrm>
              <a:off x="596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2" name="Google Shape;21062;p15"/>
            <p:cNvSpPr/>
            <p:nvPr/>
          </p:nvSpPr>
          <p:spPr>
            <a:xfrm>
              <a:off x="606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3" name="Google Shape;21063;p15"/>
            <p:cNvSpPr/>
            <p:nvPr/>
          </p:nvSpPr>
          <p:spPr>
            <a:xfrm>
              <a:off x="61710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4" name="Google Shape;21064;p15"/>
            <p:cNvSpPr/>
            <p:nvPr/>
          </p:nvSpPr>
          <p:spPr>
            <a:xfrm>
              <a:off x="627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5" name="Google Shape;21065;p15"/>
            <p:cNvSpPr/>
            <p:nvPr/>
          </p:nvSpPr>
          <p:spPr>
            <a:xfrm>
              <a:off x="637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6" name="Google Shape;21066;p15"/>
            <p:cNvSpPr/>
            <p:nvPr/>
          </p:nvSpPr>
          <p:spPr>
            <a:xfrm>
              <a:off x="64755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7" name="Google Shape;21067;p15"/>
            <p:cNvSpPr/>
            <p:nvPr/>
          </p:nvSpPr>
          <p:spPr>
            <a:xfrm>
              <a:off x="657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8" name="Google Shape;21068;p15"/>
            <p:cNvSpPr/>
            <p:nvPr/>
          </p:nvSpPr>
          <p:spPr>
            <a:xfrm>
              <a:off x="667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9" name="Google Shape;21069;p15"/>
            <p:cNvSpPr/>
            <p:nvPr/>
          </p:nvSpPr>
          <p:spPr>
            <a:xfrm>
              <a:off x="678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0" name="Google Shape;21070;p15"/>
            <p:cNvSpPr/>
            <p:nvPr/>
          </p:nvSpPr>
          <p:spPr>
            <a:xfrm>
              <a:off x="6881800" y="2441800"/>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1" name="Google Shape;21071;p15"/>
            <p:cNvSpPr/>
            <p:nvPr/>
          </p:nvSpPr>
          <p:spPr>
            <a:xfrm>
              <a:off x="698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2" name="Google Shape;21072;p15"/>
            <p:cNvSpPr/>
            <p:nvPr/>
          </p:nvSpPr>
          <p:spPr>
            <a:xfrm>
              <a:off x="708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3" name="Google Shape;21073;p15"/>
            <p:cNvSpPr/>
            <p:nvPr/>
          </p:nvSpPr>
          <p:spPr>
            <a:xfrm>
              <a:off x="7186600" y="2441800"/>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4" name="Google Shape;21074;p15"/>
            <p:cNvSpPr/>
            <p:nvPr/>
          </p:nvSpPr>
          <p:spPr>
            <a:xfrm>
              <a:off x="728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5" name="Google Shape;21075;p15"/>
            <p:cNvSpPr/>
            <p:nvPr/>
          </p:nvSpPr>
          <p:spPr>
            <a:xfrm>
              <a:off x="27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6" name="Google Shape;21076;p15"/>
            <p:cNvSpPr/>
            <p:nvPr/>
          </p:nvSpPr>
          <p:spPr>
            <a:xfrm>
              <a:off x="3807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7" name="Google Shape;21077;p15"/>
            <p:cNvSpPr/>
            <p:nvPr/>
          </p:nvSpPr>
          <p:spPr>
            <a:xfrm>
              <a:off x="4825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8" name="Google Shape;21078;p15"/>
            <p:cNvSpPr/>
            <p:nvPr/>
          </p:nvSpPr>
          <p:spPr>
            <a:xfrm>
              <a:off x="58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9" name="Google Shape;21079;p15"/>
            <p:cNvSpPr/>
            <p:nvPr/>
          </p:nvSpPr>
          <p:spPr>
            <a:xfrm>
              <a:off x="68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0" name="Google Shape;21080;p15"/>
            <p:cNvSpPr/>
            <p:nvPr/>
          </p:nvSpPr>
          <p:spPr>
            <a:xfrm>
              <a:off x="7873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1" name="Google Shape;21081;p15"/>
            <p:cNvSpPr/>
            <p:nvPr/>
          </p:nvSpPr>
          <p:spPr>
            <a:xfrm>
              <a:off x="8888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2" name="Google Shape;21082;p15"/>
            <p:cNvSpPr/>
            <p:nvPr/>
          </p:nvSpPr>
          <p:spPr>
            <a:xfrm>
              <a:off x="99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3" name="Google Shape;21083;p15"/>
            <p:cNvSpPr/>
            <p:nvPr/>
          </p:nvSpPr>
          <p:spPr>
            <a:xfrm>
              <a:off x="10918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4" name="Google Shape;21084;p15"/>
            <p:cNvSpPr/>
            <p:nvPr/>
          </p:nvSpPr>
          <p:spPr>
            <a:xfrm>
              <a:off x="11936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5" name="Google Shape;21085;p15"/>
            <p:cNvSpPr/>
            <p:nvPr/>
          </p:nvSpPr>
          <p:spPr>
            <a:xfrm>
              <a:off x="12951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6" name="Google Shape;21086;p15"/>
            <p:cNvSpPr/>
            <p:nvPr/>
          </p:nvSpPr>
          <p:spPr>
            <a:xfrm>
              <a:off x="13966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7" name="Google Shape;21087;p15"/>
            <p:cNvSpPr/>
            <p:nvPr/>
          </p:nvSpPr>
          <p:spPr>
            <a:xfrm>
              <a:off x="1498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8" name="Google Shape;21088;p15"/>
            <p:cNvSpPr/>
            <p:nvPr/>
          </p:nvSpPr>
          <p:spPr>
            <a:xfrm>
              <a:off x="15999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9" name="Google Shape;21089;p15"/>
            <p:cNvSpPr/>
            <p:nvPr/>
          </p:nvSpPr>
          <p:spPr>
            <a:xfrm>
              <a:off x="1701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0" name="Google Shape;21090;p15"/>
            <p:cNvSpPr/>
            <p:nvPr/>
          </p:nvSpPr>
          <p:spPr>
            <a:xfrm>
              <a:off x="18029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1" name="Google Shape;21091;p15"/>
            <p:cNvSpPr/>
            <p:nvPr/>
          </p:nvSpPr>
          <p:spPr>
            <a:xfrm>
              <a:off x="19044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2" name="Google Shape;21092;p15"/>
            <p:cNvSpPr/>
            <p:nvPr/>
          </p:nvSpPr>
          <p:spPr>
            <a:xfrm>
              <a:off x="20062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3" name="Google Shape;21093;p15"/>
            <p:cNvSpPr/>
            <p:nvPr/>
          </p:nvSpPr>
          <p:spPr>
            <a:xfrm>
              <a:off x="210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4" name="Google Shape;21094;p15"/>
            <p:cNvSpPr/>
            <p:nvPr/>
          </p:nvSpPr>
          <p:spPr>
            <a:xfrm>
              <a:off x="220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5" name="Google Shape;21095;p15"/>
            <p:cNvSpPr/>
            <p:nvPr/>
          </p:nvSpPr>
          <p:spPr>
            <a:xfrm>
              <a:off x="23110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6" name="Google Shape;21096;p15"/>
            <p:cNvSpPr/>
            <p:nvPr/>
          </p:nvSpPr>
          <p:spPr>
            <a:xfrm>
              <a:off x="241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7" name="Google Shape;21097;p15"/>
            <p:cNvSpPr/>
            <p:nvPr/>
          </p:nvSpPr>
          <p:spPr>
            <a:xfrm>
              <a:off x="251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8" name="Google Shape;21098;p15"/>
            <p:cNvSpPr/>
            <p:nvPr/>
          </p:nvSpPr>
          <p:spPr>
            <a:xfrm>
              <a:off x="261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9" name="Google Shape;21099;p15"/>
            <p:cNvSpPr/>
            <p:nvPr/>
          </p:nvSpPr>
          <p:spPr>
            <a:xfrm>
              <a:off x="271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0" name="Google Shape;21100;p15"/>
            <p:cNvSpPr/>
            <p:nvPr/>
          </p:nvSpPr>
          <p:spPr>
            <a:xfrm>
              <a:off x="281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1" name="Google Shape;21101;p15"/>
            <p:cNvSpPr/>
            <p:nvPr/>
          </p:nvSpPr>
          <p:spPr>
            <a:xfrm>
              <a:off x="292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2" name="Google Shape;21102;p15"/>
            <p:cNvSpPr/>
            <p:nvPr/>
          </p:nvSpPr>
          <p:spPr>
            <a:xfrm>
              <a:off x="302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3" name="Google Shape;21103;p15"/>
            <p:cNvSpPr/>
            <p:nvPr/>
          </p:nvSpPr>
          <p:spPr>
            <a:xfrm>
              <a:off x="312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4" name="Google Shape;21104;p15"/>
            <p:cNvSpPr/>
            <p:nvPr/>
          </p:nvSpPr>
          <p:spPr>
            <a:xfrm>
              <a:off x="322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5" name="Google Shape;21105;p15"/>
            <p:cNvSpPr/>
            <p:nvPr/>
          </p:nvSpPr>
          <p:spPr>
            <a:xfrm>
              <a:off x="33266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6" name="Google Shape;21106;p15"/>
            <p:cNvSpPr/>
            <p:nvPr/>
          </p:nvSpPr>
          <p:spPr>
            <a:xfrm>
              <a:off x="342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7" name="Google Shape;21107;p15"/>
            <p:cNvSpPr/>
            <p:nvPr/>
          </p:nvSpPr>
          <p:spPr>
            <a:xfrm>
              <a:off x="352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8" name="Google Shape;21108;p15"/>
            <p:cNvSpPr/>
            <p:nvPr/>
          </p:nvSpPr>
          <p:spPr>
            <a:xfrm>
              <a:off x="363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9" name="Google Shape;21109;p15"/>
            <p:cNvSpPr/>
            <p:nvPr/>
          </p:nvSpPr>
          <p:spPr>
            <a:xfrm>
              <a:off x="373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0" name="Google Shape;21110;p15"/>
            <p:cNvSpPr/>
            <p:nvPr/>
          </p:nvSpPr>
          <p:spPr>
            <a:xfrm>
              <a:off x="3834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1" name="Google Shape;21111;p15"/>
            <p:cNvSpPr/>
            <p:nvPr/>
          </p:nvSpPr>
          <p:spPr>
            <a:xfrm>
              <a:off x="393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2" name="Google Shape;21112;p15"/>
            <p:cNvSpPr/>
            <p:nvPr/>
          </p:nvSpPr>
          <p:spPr>
            <a:xfrm>
              <a:off x="403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3" name="Google Shape;21113;p15"/>
            <p:cNvSpPr/>
            <p:nvPr/>
          </p:nvSpPr>
          <p:spPr>
            <a:xfrm>
              <a:off x="413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4" name="Google Shape;21114;p15"/>
            <p:cNvSpPr/>
            <p:nvPr/>
          </p:nvSpPr>
          <p:spPr>
            <a:xfrm>
              <a:off x="42407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5" name="Google Shape;21115;p15"/>
            <p:cNvSpPr/>
            <p:nvPr/>
          </p:nvSpPr>
          <p:spPr>
            <a:xfrm>
              <a:off x="434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6" name="Google Shape;21116;p15"/>
            <p:cNvSpPr/>
            <p:nvPr/>
          </p:nvSpPr>
          <p:spPr>
            <a:xfrm>
              <a:off x="444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7" name="Google Shape;21117;p15"/>
            <p:cNvSpPr/>
            <p:nvPr/>
          </p:nvSpPr>
          <p:spPr>
            <a:xfrm>
              <a:off x="45455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8" name="Google Shape;21118;p15"/>
            <p:cNvSpPr/>
            <p:nvPr/>
          </p:nvSpPr>
          <p:spPr>
            <a:xfrm>
              <a:off x="464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9" name="Google Shape;21119;p15"/>
            <p:cNvSpPr/>
            <p:nvPr/>
          </p:nvSpPr>
          <p:spPr>
            <a:xfrm>
              <a:off x="474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0" name="Google Shape;21120;p15"/>
            <p:cNvSpPr/>
            <p:nvPr/>
          </p:nvSpPr>
          <p:spPr>
            <a:xfrm>
              <a:off x="485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1" name="Google Shape;21121;p15"/>
            <p:cNvSpPr/>
            <p:nvPr/>
          </p:nvSpPr>
          <p:spPr>
            <a:xfrm>
              <a:off x="495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2" name="Google Shape;21122;p15"/>
            <p:cNvSpPr/>
            <p:nvPr/>
          </p:nvSpPr>
          <p:spPr>
            <a:xfrm>
              <a:off x="505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3" name="Google Shape;21123;p15"/>
            <p:cNvSpPr/>
            <p:nvPr/>
          </p:nvSpPr>
          <p:spPr>
            <a:xfrm>
              <a:off x="515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4" name="Google Shape;21124;p15"/>
            <p:cNvSpPr/>
            <p:nvPr/>
          </p:nvSpPr>
          <p:spPr>
            <a:xfrm>
              <a:off x="52566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5" name="Google Shape;21125;p15"/>
            <p:cNvSpPr/>
            <p:nvPr/>
          </p:nvSpPr>
          <p:spPr>
            <a:xfrm>
              <a:off x="535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6" name="Google Shape;21126;p15"/>
            <p:cNvSpPr/>
            <p:nvPr/>
          </p:nvSpPr>
          <p:spPr>
            <a:xfrm>
              <a:off x="545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7" name="Google Shape;21127;p15"/>
            <p:cNvSpPr/>
            <p:nvPr/>
          </p:nvSpPr>
          <p:spPr>
            <a:xfrm>
              <a:off x="556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8" name="Google Shape;21128;p15"/>
            <p:cNvSpPr/>
            <p:nvPr/>
          </p:nvSpPr>
          <p:spPr>
            <a:xfrm>
              <a:off x="566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9" name="Google Shape;21129;p15"/>
            <p:cNvSpPr/>
            <p:nvPr/>
          </p:nvSpPr>
          <p:spPr>
            <a:xfrm>
              <a:off x="57644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0" name="Google Shape;21130;p15"/>
            <p:cNvSpPr/>
            <p:nvPr/>
          </p:nvSpPr>
          <p:spPr>
            <a:xfrm>
              <a:off x="586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1" name="Google Shape;21131;p15"/>
            <p:cNvSpPr/>
            <p:nvPr/>
          </p:nvSpPr>
          <p:spPr>
            <a:xfrm>
              <a:off x="596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2" name="Google Shape;21132;p15"/>
            <p:cNvSpPr/>
            <p:nvPr/>
          </p:nvSpPr>
          <p:spPr>
            <a:xfrm>
              <a:off x="606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3" name="Google Shape;21133;p15"/>
            <p:cNvSpPr/>
            <p:nvPr/>
          </p:nvSpPr>
          <p:spPr>
            <a:xfrm>
              <a:off x="61710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4" name="Google Shape;21134;p15"/>
            <p:cNvSpPr/>
            <p:nvPr/>
          </p:nvSpPr>
          <p:spPr>
            <a:xfrm>
              <a:off x="627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5" name="Google Shape;21135;p15"/>
            <p:cNvSpPr/>
            <p:nvPr/>
          </p:nvSpPr>
          <p:spPr>
            <a:xfrm>
              <a:off x="637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6" name="Google Shape;21136;p15"/>
            <p:cNvSpPr/>
            <p:nvPr/>
          </p:nvSpPr>
          <p:spPr>
            <a:xfrm>
              <a:off x="64755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7" name="Google Shape;21137;p15"/>
            <p:cNvSpPr/>
            <p:nvPr/>
          </p:nvSpPr>
          <p:spPr>
            <a:xfrm>
              <a:off x="657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8" name="Google Shape;21138;p15"/>
            <p:cNvSpPr/>
            <p:nvPr/>
          </p:nvSpPr>
          <p:spPr>
            <a:xfrm>
              <a:off x="667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9" name="Google Shape;21139;p15"/>
            <p:cNvSpPr/>
            <p:nvPr/>
          </p:nvSpPr>
          <p:spPr>
            <a:xfrm>
              <a:off x="678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0" name="Google Shape;21140;p15"/>
            <p:cNvSpPr/>
            <p:nvPr/>
          </p:nvSpPr>
          <p:spPr>
            <a:xfrm>
              <a:off x="6881800" y="2596875"/>
              <a:ext cx="52700" cy="52700"/>
            </a:xfrm>
            <a:custGeom>
              <a:rect b="b" l="l" r="r" t="t"/>
              <a:pathLst>
                <a:path extrusionOk="0" h="2108"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1" name="Google Shape;21141;p15"/>
            <p:cNvSpPr/>
            <p:nvPr/>
          </p:nvSpPr>
          <p:spPr>
            <a:xfrm>
              <a:off x="698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2" name="Google Shape;21142;p15"/>
            <p:cNvSpPr/>
            <p:nvPr/>
          </p:nvSpPr>
          <p:spPr>
            <a:xfrm>
              <a:off x="708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3" name="Google Shape;21143;p15"/>
            <p:cNvSpPr/>
            <p:nvPr/>
          </p:nvSpPr>
          <p:spPr>
            <a:xfrm>
              <a:off x="7186600" y="2596875"/>
              <a:ext cx="52400" cy="52700"/>
            </a:xfrm>
            <a:custGeom>
              <a:rect b="b" l="l" r="r" t="t"/>
              <a:pathLst>
                <a:path extrusionOk="0" h="2108"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4" name="Google Shape;21144;p15"/>
            <p:cNvSpPr/>
            <p:nvPr/>
          </p:nvSpPr>
          <p:spPr>
            <a:xfrm>
              <a:off x="728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5" name="Google Shape;21145;p15"/>
            <p:cNvSpPr/>
            <p:nvPr/>
          </p:nvSpPr>
          <p:spPr>
            <a:xfrm>
              <a:off x="27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6" name="Google Shape;21146;p15"/>
            <p:cNvSpPr/>
            <p:nvPr/>
          </p:nvSpPr>
          <p:spPr>
            <a:xfrm>
              <a:off x="3807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7" name="Google Shape;21147;p15"/>
            <p:cNvSpPr/>
            <p:nvPr/>
          </p:nvSpPr>
          <p:spPr>
            <a:xfrm>
              <a:off x="4825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8" name="Google Shape;21148;p15"/>
            <p:cNvSpPr/>
            <p:nvPr/>
          </p:nvSpPr>
          <p:spPr>
            <a:xfrm>
              <a:off x="58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9" name="Google Shape;21149;p15"/>
            <p:cNvSpPr/>
            <p:nvPr/>
          </p:nvSpPr>
          <p:spPr>
            <a:xfrm>
              <a:off x="68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0" name="Google Shape;21150;p15"/>
            <p:cNvSpPr/>
            <p:nvPr/>
          </p:nvSpPr>
          <p:spPr>
            <a:xfrm>
              <a:off x="7873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1" name="Google Shape;21151;p15"/>
            <p:cNvSpPr/>
            <p:nvPr/>
          </p:nvSpPr>
          <p:spPr>
            <a:xfrm>
              <a:off x="8888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2" name="Google Shape;21152;p15"/>
            <p:cNvSpPr/>
            <p:nvPr/>
          </p:nvSpPr>
          <p:spPr>
            <a:xfrm>
              <a:off x="99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3" name="Google Shape;21153;p15"/>
            <p:cNvSpPr/>
            <p:nvPr/>
          </p:nvSpPr>
          <p:spPr>
            <a:xfrm>
              <a:off x="10918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4" name="Google Shape;21154;p15"/>
            <p:cNvSpPr/>
            <p:nvPr/>
          </p:nvSpPr>
          <p:spPr>
            <a:xfrm>
              <a:off x="11936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5" name="Google Shape;21155;p15"/>
            <p:cNvSpPr/>
            <p:nvPr/>
          </p:nvSpPr>
          <p:spPr>
            <a:xfrm>
              <a:off x="12951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6" name="Google Shape;21156;p15"/>
            <p:cNvSpPr/>
            <p:nvPr/>
          </p:nvSpPr>
          <p:spPr>
            <a:xfrm>
              <a:off x="13966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7" name="Google Shape;21157;p15"/>
            <p:cNvSpPr/>
            <p:nvPr/>
          </p:nvSpPr>
          <p:spPr>
            <a:xfrm>
              <a:off x="1498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8" name="Google Shape;21158;p15"/>
            <p:cNvSpPr/>
            <p:nvPr/>
          </p:nvSpPr>
          <p:spPr>
            <a:xfrm>
              <a:off x="15999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9" name="Google Shape;21159;p15"/>
            <p:cNvSpPr/>
            <p:nvPr/>
          </p:nvSpPr>
          <p:spPr>
            <a:xfrm>
              <a:off x="1701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0" name="Google Shape;21160;p15"/>
            <p:cNvSpPr/>
            <p:nvPr/>
          </p:nvSpPr>
          <p:spPr>
            <a:xfrm>
              <a:off x="18029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1" name="Google Shape;21161;p15"/>
            <p:cNvSpPr/>
            <p:nvPr/>
          </p:nvSpPr>
          <p:spPr>
            <a:xfrm>
              <a:off x="19044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2" name="Google Shape;21162;p15"/>
            <p:cNvSpPr/>
            <p:nvPr/>
          </p:nvSpPr>
          <p:spPr>
            <a:xfrm>
              <a:off x="20062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3" name="Google Shape;21163;p15"/>
            <p:cNvSpPr/>
            <p:nvPr/>
          </p:nvSpPr>
          <p:spPr>
            <a:xfrm>
              <a:off x="210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4" name="Google Shape;21164;p15"/>
            <p:cNvSpPr/>
            <p:nvPr/>
          </p:nvSpPr>
          <p:spPr>
            <a:xfrm>
              <a:off x="220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5" name="Google Shape;21165;p15"/>
            <p:cNvSpPr/>
            <p:nvPr/>
          </p:nvSpPr>
          <p:spPr>
            <a:xfrm>
              <a:off x="23110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6" name="Google Shape;21166;p15"/>
            <p:cNvSpPr/>
            <p:nvPr/>
          </p:nvSpPr>
          <p:spPr>
            <a:xfrm>
              <a:off x="241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7" name="Google Shape;21167;p15"/>
            <p:cNvSpPr/>
            <p:nvPr/>
          </p:nvSpPr>
          <p:spPr>
            <a:xfrm>
              <a:off x="251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8" name="Google Shape;21168;p15"/>
            <p:cNvSpPr/>
            <p:nvPr/>
          </p:nvSpPr>
          <p:spPr>
            <a:xfrm>
              <a:off x="261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9" name="Google Shape;21169;p15"/>
            <p:cNvSpPr/>
            <p:nvPr/>
          </p:nvSpPr>
          <p:spPr>
            <a:xfrm>
              <a:off x="271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0" name="Google Shape;21170;p15"/>
            <p:cNvSpPr/>
            <p:nvPr/>
          </p:nvSpPr>
          <p:spPr>
            <a:xfrm>
              <a:off x="281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1" name="Google Shape;21171;p15"/>
            <p:cNvSpPr/>
            <p:nvPr/>
          </p:nvSpPr>
          <p:spPr>
            <a:xfrm>
              <a:off x="292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2" name="Google Shape;21172;p15"/>
            <p:cNvSpPr/>
            <p:nvPr/>
          </p:nvSpPr>
          <p:spPr>
            <a:xfrm>
              <a:off x="302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3" name="Google Shape;21173;p15"/>
            <p:cNvSpPr/>
            <p:nvPr/>
          </p:nvSpPr>
          <p:spPr>
            <a:xfrm>
              <a:off x="312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4" name="Google Shape;21174;p15"/>
            <p:cNvSpPr/>
            <p:nvPr/>
          </p:nvSpPr>
          <p:spPr>
            <a:xfrm>
              <a:off x="322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5" name="Google Shape;21175;p15"/>
            <p:cNvSpPr/>
            <p:nvPr/>
          </p:nvSpPr>
          <p:spPr>
            <a:xfrm>
              <a:off x="33266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6" name="Google Shape;21176;p15"/>
            <p:cNvSpPr/>
            <p:nvPr/>
          </p:nvSpPr>
          <p:spPr>
            <a:xfrm>
              <a:off x="342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7" name="Google Shape;21177;p15"/>
            <p:cNvSpPr/>
            <p:nvPr/>
          </p:nvSpPr>
          <p:spPr>
            <a:xfrm>
              <a:off x="352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8" name="Google Shape;21178;p15"/>
            <p:cNvSpPr/>
            <p:nvPr/>
          </p:nvSpPr>
          <p:spPr>
            <a:xfrm>
              <a:off x="363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9" name="Google Shape;21179;p15"/>
            <p:cNvSpPr/>
            <p:nvPr/>
          </p:nvSpPr>
          <p:spPr>
            <a:xfrm>
              <a:off x="373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0" name="Google Shape;21180;p15"/>
            <p:cNvSpPr/>
            <p:nvPr/>
          </p:nvSpPr>
          <p:spPr>
            <a:xfrm>
              <a:off x="3834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1" name="Google Shape;21181;p15"/>
            <p:cNvSpPr/>
            <p:nvPr/>
          </p:nvSpPr>
          <p:spPr>
            <a:xfrm>
              <a:off x="393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2" name="Google Shape;21182;p15"/>
            <p:cNvSpPr/>
            <p:nvPr/>
          </p:nvSpPr>
          <p:spPr>
            <a:xfrm>
              <a:off x="403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3" name="Google Shape;21183;p15"/>
            <p:cNvSpPr/>
            <p:nvPr/>
          </p:nvSpPr>
          <p:spPr>
            <a:xfrm>
              <a:off x="413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4" name="Google Shape;21184;p15"/>
            <p:cNvSpPr/>
            <p:nvPr/>
          </p:nvSpPr>
          <p:spPr>
            <a:xfrm>
              <a:off x="42407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5" name="Google Shape;21185;p15"/>
            <p:cNvSpPr/>
            <p:nvPr/>
          </p:nvSpPr>
          <p:spPr>
            <a:xfrm>
              <a:off x="434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6" name="Google Shape;21186;p15"/>
            <p:cNvSpPr/>
            <p:nvPr/>
          </p:nvSpPr>
          <p:spPr>
            <a:xfrm>
              <a:off x="444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7" name="Google Shape;21187;p15"/>
            <p:cNvSpPr/>
            <p:nvPr/>
          </p:nvSpPr>
          <p:spPr>
            <a:xfrm>
              <a:off x="45455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8" name="Google Shape;21188;p15"/>
            <p:cNvSpPr/>
            <p:nvPr/>
          </p:nvSpPr>
          <p:spPr>
            <a:xfrm>
              <a:off x="464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9" name="Google Shape;21189;p15"/>
            <p:cNvSpPr/>
            <p:nvPr/>
          </p:nvSpPr>
          <p:spPr>
            <a:xfrm>
              <a:off x="474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0" name="Google Shape;21190;p15"/>
            <p:cNvSpPr/>
            <p:nvPr/>
          </p:nvSpPr>
          <p:spPr>
            <a:xfrm>
              <a:off x="485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1" name="Google Shape;21191;p15"/>
            <p:cNvSpPr/>
            <p:nvPr/>
          </p:nvSpPr>
          <p:spPr>
            <a:xfrm>
              <a:off x="495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2" name="Google Shape;21192;p15"/>
            <p:cNvSpPr/>
            <p:nvPr/>
          </p:nvSpPr>
          <p:spPr>
            <a:xfrm>
              <a:off x="505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3" name="Google Shape;21193;p15"/>
            <p:cNvSpPr/>
            <p:nvPr/>
          </p:nvSpPr>
          <p:spPr>
            <a:xfrm>
              <a:off x="515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4" name="Google Shape;21194;p15"/>
            <p:cNvSpPr/>
            <p:nvPr/>
          </p:nvSpPr>
          <p:spPr>
            <a:xfrm>
              <a:off x="52566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5" name="Google Shape;21195;p15"/>
            <p:cNvSpPr/>
            <p:nvPr/>
          </p:nvSpPr>
          <p:spPr>
            <a:xfrm>
              <a:off x="535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6" name="Google Shape;21196;p15"/>
            <p:cNvSpPr/>
            <p:nvPr/>
          </p:nvSpPr>
          <p:spPr>
            <a:xfrm>
              <a:off x="545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7" name="Google Shape;21197;p15"/>
            <p:cNvSpPr/>
            <p:nvPr/>
          </p:nvSpPr>
          <p:spPr>
            <a:xfrm>
              <a:off x="556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8" name="Google Shape;21198;p15"/>
            <p:cNvSpPr/>
            <p:nvPr/>
          </p:nvSpPr>
          <p:spPr>
            <a:xfrm>
              <a:off x="566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9" name="Google Shape;21199;p15"/>
            <p:cNvSpPr/>
            <p:nvPr/>
          </p:nvSpPr>
          <p:spPr>
            <a:xfrm>
              <a:off x="57644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0" name="Google Shape;21200;p15"/>
            <p:cNvSpPr/>
            <p:nvPr/>
          </p:nvSpPr>
          <p:spPr>
            <a:xfrm>
              <a:off x="586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1" name="Google Shape;21201;p15"/>
            <p:cNvSpPr/>
            <p:nvPr/>
          </p:nvSpPr>
          <p:spPr>
            <a:xfrm>
              <a:off x="596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2" name="Google Shape;21202;p15"/>
            <p:cNvSpPr/>
            <p:nvPr/>
          </p:nvSpPr>
          <p:spPr>
            <a:xfrm>
              <a:off x="606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3" name="Google Shape;21203;p15"/>
            <p:cNvSpPr/>
            <p:nvPr/>
          </p:nvSpPr>
          <p:spPr>
            <a:xfrm>
              <a:off x="61710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4" name="Google Shape;21204;p15"/>
            <p:cNvSpPr/>
            <p:nvPr/>
          </p:nvSpPr>
          <p:spPr>
            <a:xfrm>
              <a:off x="627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5" name="Google Shape;21205;p15"/>
            <p:cNvSpPr/>
            <p:nvPr/>
          </p:nvSpPr>
          <p:spPr>
            <a:xfrm>
              <a:off x="637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6" name="Google Shape;21206;p15"/>
            <p:cNvSpPr/>
            <p:nvPr/>
          </p:nvSpPr>
          <p:spPr>
            <a:xfrm>
              <a:off x="64755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7" name="Google Shape;21207;p15"/>
            <p:cNvSpPr/>
            <p:nvPr/>
          </p:nvSpPr>
          <p:spPr>
            <a:xfrm>
              <a:off x="657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8" name="Google Shape;21208;p15"/>
            <p:cNvSpPr/>
            <p:nvPr/>
          </p:nvSpPr>
          <p:spPr>
            <a:xfrm>
              <a:off x="667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9" name="Google Shape;21209;p15"/>
            <p:cNvSpPr/>
            <p:nvPr/>
          </p:nvSpPr>
          <p:spPr>
            <a:xfrm>
              <a:off x="678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0" name="Google Shape;21210;p15"/>
            <p:cNvSpPr/>
            <p:nvPr/>
          </p:nvSpPr>
          <p:spPr>
            <a:xfrm>
              <a:off x="6881800" y="2751950"/>
              <a:ext cx="52700" cy="52725"/>
            </a:xfrm>
            <a:custGeom>
              <a:rect b="b" l="l" r="r" t="t"/>
              <a:pathLst>
                <a:path extrusionOk="0" h="2109"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1" name="Google Shape;21211;p15"/>
            <p:cNvSpPr/>
            <p:nvPr/>
          </p:nvSpPr>
          <p:spPr>
            <a:xfrm>
              <a:off x="698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2" name="Google Shape;21212;p15"/>
            <p:cNvSpPr/>
            <p:nvPr/>
          </p:nvSpPr>
          <p:spPr>
            <a:xfrm>
              <a:off x="708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3" name="Google Shape;21213;p15"/>
            <p:cNvSpPr/>
            <p:nvPr/>
          </p:nvSpPr>
          <p:spPr>
            <a:xfrm>
              <a:off x="7186600" y="2751950"/>
              <a:ext cx="52400" cy="52725"/>
            </a:xfrm>
            <a:custGeom>
              <a:rect b="b" l="l" r="r" t="t"/>
              <a:pathLst>
                <a:path extrusionOk="0" h="2109"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4" name="Google Shape;21214;p15"/>
            <p:cNvSpPr/>
            <p:nvPr/>
          </p:nvSpPr>
          <p:spPr>
            <a:xfrm>
              <a:off x="728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5" name="Google Shape;21215;p15"/>
            <p:cNvSpPr/>
            <p:nvPr/>
          </p:nvSpPr>
          <p:spPr>
            <a:xfrm>
              <a:off x="27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7" y="1632"/>
                    <a:pt x="2107" y="1061"/>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6" name="Google Shape;21216;p15"/>
            <p:cNvSpPr/>
            <p:nvPr/>
          </p:nvSpPr>
          <p:spPr>
            <a:xfrm>
              <a:off x="3807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7" name="Google Shape;21217;p15"/>
            <p:cNvSpPr/>
            <p:nvPr/>
          </p:nvSpPr>
          <p:spPr>
            <a:xfrm>
              <a:off x="4825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8" name="Google Shape;21218;p15"/>
            <p:cNvSpPr/>
            <p:nvPr/>
          </p:nvSpPr>
          <p:spPr>
            <a:xfrm>
              <a:off x="58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9" name="Google Shape;21219;p15"/>
            <p:cNvSpPr/>
            <p:nvPr/>
          </p:nvSpPr>
          <p:spPr>
            <a:xfrm>
              <a:off x="68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0" name="Google Shape;21220;p15"/>
            <p:cNvSpPr/>
            <p:nvPr/>
          </p:nvSpPr>
          <p:spPr>
            <a:xfrm>
              <a:off x="7873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1" name="Google Shape;21221;p15"/>
            <p:cNvSpPr/>
            <p:nvPr/>
          </p:nvSpPr>
          <p:spPr>
            <a:xfrm>
              <a:off x="8888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2" name="Google Shape;21222;p15"/>
            <p:cNvSpPr/>
            <p:nvPr/>
          </p:nvSpPr>
          <p:spPr>
            <a:xfrm>
              <a:off x="99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3" name="Google Shape;21223;p15"/>
            <p:cNvSpPr/>
            <p:nvPr/>
          </p:nvSpPr>
          <p:spPr>
            <a:xfrm>
              <a:off x="10918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4" name="Google Shape;21224;p15"/>
            <p:cNvSpPr/>
            <p:nvPr/>
          </p:nvSpPr>
          <p:spPr>
            <a:xfrm>
              <a:off x="11936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5" name="Google Shape;21225;p15"/>
            <p:cNvSpPr/>
            <p:nvPr/>
          </p:nvSpPr>
          <p:spPr>
            <a:xfrm>
              <a:off x="12951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6" name="Google Shape;21226;p15"/>
            <p:cNvSpPr/>
            <p:nvPr/>
          </p:nvSpPr>
          <p:spPr>
            <a:xfrm>
              <a:off x="13966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7" name="Google Shape;21227;p15"/>
            <p:cNvSpPr/>
            <p:nvPr/>
          </p:nvSpPr>
          <p:spPr>
            <a:xfrm>
              <a:off x="1498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8" name="Google Shape;21228;p15"/>
            <p:cNvSpPr/>
            <p:nvPr/>
          </p:nvSpPr>
          <p:spPr>
            <a:xfrm>
              <a:off x="15999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9" name="Google Shape;21229;p15"/>
            <p:cNvSpPr/>
            <p:nvPr/>
          </p:nvSpPr>
          <p:spPr>
            <a:xfrm>
              <a:off x="1701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0" name="Google Shape;21230;p15"/>
            <p:cNvSpPr/>
            <p:nvPr/>
          </p:nvSpPr>
          <p:spPr>
            <a:xfrm>
              <a:off x="18029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1" name="Google Shape;21231;p15"/>
            <p:cNvSpPr/>
            <p:nvPr/>
          </p:nvSpPr>
          <p:spPr>
            <a:xfrm>
              <a:off x="19044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2" name="Google Shape;21232;p15"/>
            <p:cNvSpPr/>
            <p:nvPr/>
          </p:nvSpPr>
          <p:spPr>
            <a:xfrm>
              <a:off x="20062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3" name="Google Shape;21233;p15"/>
            <p:cNvSpPr/>
            <p:nvPr/>
          </p:nvSpPr>
          <p:spPr>
            <a:xfrm>
              <a:off x="210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4" name="Google Shape;21234;p15"/>
            <p:cNvSpPr/>
            <p:nvPr/>
          </p:nvSpPr>
          <p:spPr>
            <a:xfrm>
              <a:off x="220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5" name="Google Shape;21235;p15"/>
            <p:cNvSpPr/>
            <p:nvPr/>
          </p:nvSpPr>
          <p:spPr>
            <a:xfrm>
              <a:off x="23110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6" name="Google Shape;21236;p15"/>
            <p:cNvSpPr/>
            <p:nvPr/>
          </p:nvSpPr>
          <p:spPr>
            <a:xfrm>
              <a:off x="241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7" name="Google Shape;21237;p15"/>
            <p:cNvSpPr/>
            <p:nvPr/>
          </p:nvSpPr>
          <p:spPr>
            <a:xfrm>
              <a:off x="251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8" name="Google Shape;21238;p15"/>
            <p:cNvSpPr/>
            <p:nvPr/>
          </p:nvSpPr>
          <p:spPr>
            <a:xfrm>
              <a:off x="261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9" name="Google Shape;21239;p15"/>
            <p:cNvSpPr/>
            <p:nvPr/>
          </p:nvSpPr>
          <p:spPr>
            <a:xfrm>
              <a:off x="271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0" name="Google Shape;21240;p15"/>
            <p:cNvSpPr/>
            <p:nvPr/>
          </p:nvSpPr>
          <p:spPr>
            <a:xfrm>
              <a:off x="281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1" name="Google Shape;21241;p15"/>
            <p:cNvSpPr/>
            <p:nvPr/>
          </p:nvSpPr>
          <p:spPr>
            <a:xfrm>
              <a:off x="292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2" name="Google Shape;21242;p15"/>
            <p:cNvSpPr/>
            <p:nvPr/>
          </p:nvSpPr>
          <p:spPr>
            <a:xfrm>
              <a:off x="302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3" name="Google Shape;21243;p15"/>
            <p:cNvSpPr/>
            <p:nvPr/>
          </p:nvSpPr>
          <p:spPr>
            <a:xfrm>
              <a:off x="312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4" name="Google Shape;21244;p15"/>
            <p:cNvSpPr/>
            <p:nvPr/>
          </p:nvSpPr>
          <p:spPr>
            <a:xfrm>
              <a:off x="322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5" name="Google Shape;21245;p15"/>
            <p:cNvSpPr/>
            <p:nvPr/>
          </p:nvSpPr>
          <p:spPr>
            <a:xfrm>
              <a:off x="33266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6" name="Google Shape;21246;p15"/>
            <p:cNvSpPr/>
            <p:nvPr/>
          </p:nvSpPr>
          <p:spPr>
            <a:xfrm>
              <a:off x="342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7" name="Google Shape;21247;p15"/>
            <p:cNvSpPr/>
            <p:nvPr/>
          </p:nvSpPr>
          <p:spPr>
            <a:xfrm>
              <a:off x="352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8" name="Google Shape;21248;p15"/>
            <p:cNvSpPr/>
            <p:nvPr/>
          </p:nvSpPr>
          <p:spPr>
            <a:xfrm>
              <a:off x="363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9" name="Google Shape;21249;p15"/>
            <p:cNvSpPr/>
            <p:nvPr/>
          </p:nvSpPr>
          <p:spPr>
            <a:xfrm>
              <a:off x="373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0" name="Google Shape;21250;p15"/>
            <p:cNvSpPr/>
            <p:nvPr/>
          </p:nvSpPr>
          <p:spPr>
            <a:xfrm>
              <a:off x="3834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1" name="Google Shape;21251;p15"/>
            <p:cNvSpPr/>
            <p:nvPr/>
          </p:nvSpPr>
          <p:spPr>
            <a:xfrm>
              <a:off x="393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2" name="Google Shape;21252;p15"/>
            <p:cNvSpPr/>
            <p:nvPr/>
          </p:nvSpPr>
          <p:spPr>
            <a:xfrm>
              <a:off x="403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3" name="Google Shape;21253;p15"/>
            <p:cNvSpPr/>
            <p:nvPr/>
          </p:nvSpPr>
          <p:spPr>
            <a:xfrm>
              <a:off x="413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4" name="Google Shape;21254;p15"/>
            <p:cNvSpPr/>
            <p:nvPr/>
          </p:nvSpPr>
          <p:spPr>
            <a:xfrm>
              <a:off x="42407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5" name="Google Shape;21255;p15"/>
            <p:cNvSpPr/>
            <p:nvPr/>
          </p:nvSpPr>
          <p:spPr>
            <a:xfrm>
              <a:off x="434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6" name="Google Shape;21256;p15"/>
            <p:cNvSpPr/>
            <p:nvPr/>
          </p:nvSpPr>
          <p:spPr>
            <a:xfrm>
              <a:off x="444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7" name="Google Shape;21257;p15"/>
            <p:cNvSpPr/>
            <p:nvPr/>
          </p:nvSpPr>
          <p:spPr>
            <a:xfrm>
              <a:off x="45455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8" name="Google Shape;21258;p15"/>
            <p:cNvSpPr/>
            <p:nvPr/>
          </p:nvSpPr>
          <p:spPr>
            <a:xfrm>
              <a:off x="464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9" name="Google Shape;21259;p15"/>
            <p:cNvSpPr/>
            <p:nvPr/>
          </p:nvSpPr>
          <p:spPr>
            <a:xfrm>
              <a:off x="474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0" name="Google Shape;21260;p15"/>
            <p:cNvSpPr/>
            <p:nvPr/>
          </p:nvSpPr>
          <p:spPr>
            <a:xfrm>
              <a:off x="485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1" name="Google Shape;21261;p15"/>
            <p:cNvSpPr/>
            <p:nvPr/>
          </p:nvSpPr>
          <p:spPr>
            <a:xfrm>
              <a:off x="495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2" name="Google Shape;21262;p15"/>
            <p:cNvSpPr/>
            <p:nvPr/>
          </p:nvSpPr>
          <p:spPr>
            <a:xfrm>
              <a:off x="505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3" name="Google Shape;21263;p15"/>
            <p:cNvSpPr/>
            <p:nvPr/>
          </p:nvSpPr>
          <p:spPr>
            <a:xfrm>
              <a:off x="515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4" name="Google Shape;21264;p15"/>
            <p:cNvSpPr/>
            <p:nvPr/>
          </p:nvSpPr>
          <p:spPr>
            <a:xfrm>
              <a:off x="52566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5" name="Google Shape;21265;p15"/>
            <p:cNvSpPr/>
            <p:nvPr/>
          </p:nvSpPr>
          <p:spPr>
            <a:xfrm>
              <a:off x="535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6" name="Google Shape;21266;p15"/>
            <p:cNvSpPr/>
            <p:nvPr/>
          </p:nvSpPr>
          <p:spPr>
            <a:xfrm>
              <a:off x="545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7" name="Google Shape;21267;p15"/>
            <p:cNvSpPr/>
            <p:nvPr/>
          </p:nvSpPr>
          <p:spPr>
            <a:xfrm>
              <a:off x="556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8" name="Google Shape;21268;p15"/>
            <p:cNvSpPr/>
            <p:nvPr/>
          </p:nvSpPr>
          <p:spPr>
            <a:xfrm>
              <a:off x="566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9" name="Google Shape;21269;p15"/>
            <p:cNvSpPr/>
            <p:nvPr/>
          </p:nvSpPr>
          <p:spPr>
            <a:xfrm>
              <a:off x="57644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0" name="Google Shape;21270;p15"/>
            <p:cNvSpPr/>
            <p:nvPr/>
          </p:nvSpPr>
          <p:spPr>
            <a:xfrm>
              <a:off x="586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1" name="Google Shape;21271;p15"/>
            <p:cNvSpPr/>
            <p:nvPr/>
          </p:nvSpPr>
          <p:spPr>
            <a:xfrm>
              <a:off x="596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2" name="Google Shape;21272;p15"/>
            <p:cNvSpPr/>
            <p:nvPr/>
          </p:nvSpPr>
          <p:spPr>
            <a:xfrm>
              <a:off x="606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3" name="Google Shape;21273;p15"/>
            <p:cNvSpPr/>
            <p:nvPr/>
          </p:nvSpPr>
          <p:spPr>
            <a:xfrm>
              <a:off x="61710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4" name="Google Shape;21274;p15"/>
            <p:cNvSpPr/>
            <p:nvPr/>
          </p:nvSpPr>
          <p:spPr>
            <a:xfrm>
              <a:off x="627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5" name="Google Shape;21275;p15"/>
            <p:cNvSpPr/>
            <p:nvPr/>
          </p:nvSpPr>
          <p:spPr>
            <a:xfrm>
              <a:off x="637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6" name="Google Shape;21276;p15"/>
            <p:cNvSpPr/>
            <p:nvPr/>
          </p:nvSpPr>
          <p:spPr>
            <a:xfrm>
              <a:off x="64755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7" name="Google Shape;21277;p15"/>
            <p:cNvSpPr/>
            <p:nvPr/>
          </p:nvSpPr>
          <p:spPr>
            <a:xfrm>
              <a:off x="657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8" name="Google Shape;21278;p15"/>
            <p:cNvSpPr/>
            <p:nvPr/>
          </p:nvSpPr>
          <p:spPr>
            <a:xfrm>
              <a:off x="667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9" name="Google Shape;21279;p15"/>
            <p:cNvSpPr/>
            <p:nvPr/>
          </p:nvSpPr>
          <p:spPr>
            <a:xfrm>
              <a:off x="678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0" name="Google Shape;21280;p15"/>
            <p:cNvSpPr/>
            <p:nvPr/>
          </p:nvSpPr>
          <p:spPr>
            <a:xfrm>
              <a:off x="6881800" y="2907025"/>
              <a:ext cx="52700" cy="52725"/>
            </a:xfrm>
            <a:custGeom>
              <a:rect b="b" l="l" r="r" t="t"/>
              <a:pathLst>
                <a:path extrusionOk="0" h="2109" w="2108">
                  <a:moveTo>
                    <a:pt x="1060" y="1"/>
                  </a:moveTo>
                  <a:cubicBezTo>
                    <a:pt x="477" y="1"/>
                    <a:pt x="1" y="477"/>
                    <a:pt x="1" y="1061"/>
                  </a:cubicBezTo>
                  <a:cubicBezTo>
                    <a:pt x="1"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1" name="Google Shape;21281;p15"/>
            <p:cNvSpPr/>
            <p:nvPr/>
          </p:nvSpPr>
          <p:spPr>
            <a:xfrm>
              <a:off x="698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2" name="Google Shape;21282;p15"/>
            <p:cNvSpPr/>
            <p:nvPr/>
          </p:nvSpPr>
          <p:spPr>
            <a:xfrm>
              <a:off x="708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3" name="Google Shape;21283;p15"/>
            <p:cNvSpPr/>
            <p:nvPr/>
          </p:nvSpPr>
          <p:spPr>
            <a:xfrm>
              <a:off x="7186600" y="2907025"/>
              <a:ext cx="52400" cy="52725"/>
            </a:xfrm>
            <a:custGeom>
              <a:rect b="b" l="l" r="r" t="t"/>
              <a:pathLst>
                <a:path extrusionOk="0" h="2109" w="2096">
                  <a:moveTo>
                    <a:pt x="1048" y="1"/>
                  </a:moveTo>
                  <a:cubicBezTo>
                    <a:pt x="477" y="1"/>
                    <a:pt x="1" y="477"/>
                    <a:pt x="1" y="1061"/>
                  </a:cubicBezTo>
                  <a:cubicBezTo>
                    <a:pt x="1"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4" name="Google Shape;21284;p15"/>
            <p:cNvSpPr/>
            <p:nvPr/>
          </p:nvSpPr>
          <p:spPr>
            <a:xfrm>
              <a:off x="728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5" name="Google Shape;21285;p15"/>
            <p:cNvSpPr/>
            <p:nvPr/>
          </p:nvSpPr>
          <p:spPr>
            <a:xfrm>
              <a:off x="27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7" y="1620"/>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6" name="Google Shape;21286;p15"/>
            <p:cNvSpPr/>
            <p:nvPr/>
          </p:nvSpPr>
          <p:spPr>
            <a:xfrm>
              <a:off x="3807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7" name="Google Shape;21287;p15"/>
            <p:cNvSpPr/>
            <p:nvPr/>
          </p:nvSpPr>
          <p:spPr>
            <a:xfrm>
              <a:off x="4825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8" name="Google Shape;21288;p15"/>
            <p:cNvSpPr/>
            <p:nvPr/>
          </p:nvSpPr>
          <p:spPr>
            <a:xfrm>
              <a:off x="58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9" name="Google Shape;21289;p15"/>
            <p:cNvSpPr/>
            <p:nvPr/>
          </p:nvSpPr>
          <p:spPr>
            <a:xfrm>
              <a:off x="68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0" name="Google Shape;21290;p15"/>
            <p:cNvSpPr/>
            <p:nvPr/>
          </p:nvSpPr>
          <p:spPr>
            <a:xfrm>
              <a:off x="7873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1" name="Google Shape;21291;p15"/>
            <p:cNvSpPr/>
            <p:nvPr/>
          </p:nvSpPr>
          <p:spPr>
            <a:xfrm>
              <a:off x="8888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2" name="Google Shape;21292;p15"/>
            <p:cNvSpPr/>
            <p:nvPr/>
          </p:nvSpPr>
          <p:spPr>
            <a:xfrm>
              <a:off x="99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3" name="Google Shape;21293;p15"/>
            <p:cNvSpPr/>
            <p:nvPr/>
          </p:nvSpPr>
          <p:spPr>
            <a:xfrm>
              <a:off x="10918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4" name="Google Shape;21294;p15"/>
            <p:cNvSpPr/>
            <p:nvPr/>
          </p:nvSpPr>
          <p:spPr>
            <a:xfrm>
              <a:off x="11936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5" name="Google Shape;21295;p15"/>
            <p:cNvSpPr/>
            <p:nvPr/>
          </p:nvSpPr>
          <p:spPr>
            <a:xfrm>
              <a:off x="12951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6" name="Google Shape;21296;p15"/>
            <p:cNvSpPr/>
            <p:nvPr/>
          </p:nvSpPr>
          <p:spPr>
            <a:xfrm>
              <a:off x="13966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7" name="Google Shape;21297;p15"/>
            <p:cNvSpPr/>
            <p:nvPr/>
          </p:nvSpPr>
          <p:spPr>
            <a:xfrm>
              <a:off x="1498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8" name="Google Shape;21298;p15"/>
            <p:cNvSpPr/>
            <p:nvPr/>
          </p:nvSpPr>
          <p:spPr>
            <a:xfrm>
              <a:off x="15999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9" name="Google Shape;21299;p15"/>
            <p:cNvSpPr/>
            <p:nvPr/>
          </p:nvSpPr>
          <p:spPr>
            <a:xfrm>
              <a:off x="1701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0" name="Google Shape;21300;p15"/>
            <p:cNvSpPr/>
            <p:nvPr/>
          </p:nvSpPr>
          <p:spPr>
            <a:xfrm>
              <a:off x="18029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1" name="Google Shape;21301;p15"/>
            <p:cNvSpPr/>
            <p:nvPr/>
          </p:nvSpPr>
          <p:spPr>
            <a:xfrm>
              <a:off x="19044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2" name="Google Shape;21302;p15"/>
            <p:cNvSpPr/>
            <p:nvPr/>
          </p:nvSpPr>
          <p:spPr>
            <a:xfrm>
              <a:off x="20062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3" name="Google Shape;21303;p15"/>
            <p:cNvSpPr/>
            <p:nvPr/>
          </p:nvSpPr>
          <p:spPr>
            <a:xfrm>
              <a:off x="210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4" name="Google Shape;21304;p15"/>
            <p:cNvSpPr/>
            <p:nvPr/>
          </p:nvSpPr>
          <p:spPr>
            <a:xfrm>
              <a:off x="220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5" name="Google Shape;21305;p15"/>
            <p:cNvSpPr/>
            <p:nvPr/>
          </p:nvSpPr>
          <p:spPr>
            <a:xfrm>
              <a:off x="23110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6" name="Google Shape;21306;p15"/>
            <p:cNvSpPr/>
            <p:nvPr/>
          </p:nvSpPr>
          <p:spPr>
            <a:xfrm>
              <a:off x="241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7" name="Google Shape;21307;p15"/>
            <p:cNvSpPr/>
            <p:nvPr/>
          </p:nvSpPr>
          <p:spPr>
            <a:xfrm>
              <a:off x="251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8" name="Google Shape;21308;p15"/>
            <p:cNvSpPr/>
            <p:nvPr/>
          </p:nvSpPr>
          <p:spPr>
            <a:xfrm>
              <a:off x="261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9" name="Google Shape;21309;p15"/>
            <p:cNvSpPr/>
            <p:nvPr/>
          </p:nvSpPr>
          <p:spPr>
            <a:xfrm>
              <a:off x="271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0" name="Google Shape;21310;p15"/>
            <p:cNvSpPr/>
            <p:nvPr/>
          </p:nvSpPr>
          <p:spPr>
            <a:xfrm>
              <a:off x="281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1" name="Google Shape;21311;p15"/>
            <p:cNvSpPr/>
            <p:nvPr/>
          </p:nvSpPr>
          <p:spPr>
            <a:xfrm>
              <a:off x="292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2" name="Google Shape;21312;p15"/>
            <p:cNvSpPr/>
            <p:nvPr/>
          </p:nvSpPr>
          <p:spPr>
            <a:xfrm>
              <a:off x="302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3" name="Google Shape;21313;p15"/>
            <p:cNvSpPr/>
            <p:nvPr/>
          </p:nvSpPr>
          <p:spPr>
            <a:xfrm>
              <a:off x="312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4" name="Google Shape;21314;p15"/>
            <p:cNvSpPr/>
            <p:nvPr/>
          </p:nvSpPr>
          <p:spPr>
            <a:xfrm>
              <a:off x="322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5" name="Google Shape;21315;p15"/>
            <p:cNvSpPr/>
            <p:nvPr/>
          </p:nvSpPr>
          <p:spPr>
            <a:xfrm>
              <a:off x="33266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6" name="Google Shape;21316;p15"/>
            <p:cNvSpPr/>
            <p:nvPr/>
          </p:nvSpPr>
          <p:spPr>
            <a:xfrm>
              <a:off x="342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7" name="Google Shape;21317;p15"/>
            <p:cNvSpPr/>
            <p:nvPr/>
          </p:nvSpPr>
          <p:spPr>
            <a:xfrm>
              <a:off x="352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8" name="Google Shape;21318;p15"/>
            <p:cNvSpPr/>
            <p:nvPr/>
          </p:nvSpPr>
          <p:spPr>
            <a:xfrm>
              <a:off x="363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9" name="Google Shape;21319;p15"/>
            <p:cNvSpPr/>
            <p:nvPr/>
          </p:nvSpPr>
          <p:spPr>
            <a:xfrm>
              <a:off x="373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0" name="Google Shape;21320;p15"/>
            <p:cNvSpPr/>
            <p:nvPr/>
          </p:nvSpPr>
          <p:spPr>
            <a:xfrm>
              <a:off x="3834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1" name="Google Shape;21321;p15"/>
            <p:cNvSpPr/>
            <p:nvPr/>
          </p:nvSpPr>
          <p:spPr>
            <a:xfrm>
              <a:off x="393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2" name="Google Shape;21322;p15"/>
            <p:cNvSpPr/>
            <p:nvPr/>
          </p:nvSpPr>
          <p:spPr>
            <a:xfrm>
              <a:off x="403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3" name="Google Shape;21323;p15"/>
            <p:cNvSpPr/>
            <p:nvPr/>
          </p:nvSpPr>
          <p:spPr>
            <a:xfrm>
              <a:off x="413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4" name="Google Shape;21324;p15"/>
            <p:cNvSpPr/>
            <p:nvPr/>
          </p:nvSpPr>
          <p:spPr>
            <a:xfrm>
              <a:off x="42407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5" name="Google Shape;21325;p15"/>
            <p:cNvSpPr/>
            <p:nvPr/>
          </p:nvSpPr>
          <p:spPr>
            <a:xfrm>
              <a:off x="434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6" name="Google Shape;21326;p15"/>
            <p:cNvSpPr/>
            <p:nvPr/>
          </p:nvSpPr>
          <p:spPr>
            <a:xfrm>
              <a:off x="444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7" name="Google Shape;21327;p15"/>
            <p:cNvSpPr/>
            <p:nvPr/>
          </p:nvSpPr>
          <p:spPr>
            <a:xfrm>
              <a:off x="45455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8" name="Google Shape;21328;p15"/>
            <p:cNvSpPr/>
            <p:nvPr/>
          </p:nvSpPr>
          <p:spPr>
            <a:xfrm>
              <a:off x="464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9" name="Google Shape;21329;p15"/>
            <p:cNvSpPr/>
            <p:nvPr/>
          </p:nvSpPr>
          <p:spPr>
            <a:xfrm>
              <a:off x="474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0" name="Google Shape;21330;p15"/>
            <p:cNvSpPr/>
            <p:nvPr/>
          </p:nvSpPr>
          <p:spPr>
            <a:xfrm>
              <a:off x="485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1" name="Google Shape;21331;p15"/>
            <p:cNvSpPr/>
            <p:nvPr/>
          </p:nvSpPr>
          <p:spPr>
            <a:xfrm>
              <a:off x="495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2" name="Google Shape;21332;p15"/>
            <p:cNvSpPr/>
            <p:nvPr/>
          </p:nvSpPr>
          <p:spPr>
            <a:xfrm>
              <a:off x="505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3" name="Google Shape;21333;p15"/>
            <p:cNvSpPr/>
            <p:nvPr/>
          </p:nvSpPr>
          <p:spPr>
            <a:xfrm>
              <a:off x="515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4" name="Google Shape;21334;p15"/>
            <p:cNvSpPr/>
            <p:nvPr/>
          </p:nvSpPr>
          <p:spPr>
            <a:xfrm>
              <a:off x="52566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5" name="Google Shape;21335;p15"/>
            <p:cNvSpPr/>
            <p:nvPr/>
          </p:nvSpPr>
          <p:spPr>
            <a:xfrm>
              <a:off x="535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6" name="Google Shape;21336;p15"/>
            <p:cNvSpPr/>
            <p:nvPr/>
          </p:nvSpPr>
          <p:spPr>
            <a:xfrm>
              <a:off x="545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7" name="Google Shape;21337;p15"/>
            <p:cNvSpPr/>
            <p:nvPr/>
          </p:nvSpPr>
          <p:spPr>
            <a:xfrm>
              <a:off x="556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8" name="Google Shape;21338;p15"/>
            <p:cNvSpPr/>
            <p:nvPr/>
          </p:nvSpPr>
          <p:spPr>
            <a:xfrm>
              <a:off x="566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9" name="Google Shape;21339;p15"/>
            <p:cNvSpPr/>
            <p:nvPr/>
          </p:nvSpPr>
          <p:spPr>
            <a:xfrm>
              <a:off x="57644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0" name="Google Shape;21340;p15"/>
            <p:cNvSpPr/>
            <p:nvPr/>
          </p:nvSpPr>
          <p:spPr>
            <a:xfrm>
              <a:off x="586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1" name="Google Shape;21341;p15"/>
            <p:cNvSpPr/>
            <p:nvPr/>
          </p:nvSpPr>
          <p:spPr>
            <a:xfrm>
              <a:off x="596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2" name="Google Shape;21342;p15"/>
            <p:cNvSpPr/>
            <p:nvPr/>
          </p:nvSpPr>
          <p:spPr>
            <a:xfrm>
              <a:off x="606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3" name="Google Shape;21343;p15"/>
            <p:cNvSpPr/>
            <p:nvPr/>
          </p:nvSpPr>
          <p:spPr>
            <a:xfrm>
              <a:off x="61710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4" name="Google Shape;21344;p15"/>
            <p:cNvSpPr/>
            <p:nvPr/>
          </p:nvSpPr>
          <p:spPr>
            <a:xfrm>
              <a:off x="627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5" name="Google Shape;21345;p15"/>
            <p:cNvSpPr/>
            <p:nvPr/>
          </p:nvSpPr>
          <p:spPr>
            <a:xfrm>
              <a:off x="637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6" name="Google Shape;21346;p15"/>
            <p:cNvSpPr/>
            <p:nvPr/>
          </p:nvSpPr>
          <p:spPr>
            <a:xfrm>
              <a:off x="64755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7" name="Google Shape;21347;p15"/>
            <p:cNvSpPr/>
            <p:nvPr/>
          </p:nvSpPr>
          <p:spPr>
            <a:xfrm>
              <a:off x="657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8" name="Google Shape;21348;p15"/>
            <p:cNvSpPr/>
            <p:nvPr/>
          </p:nvSpPr>
          <p:spPr>
            <a:xfrm>
              <a:off x="667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9" name="Google Shape;21349;p15"/>
            <p:cNvSpPr/>
            <p:nvPr/>
          </p:nvSpPr>
          <p:spPr>
            <a:xfrm>
              <a:off x="678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0" name="Google Shape;21350;p15"/>
            <p:cNvSpPr/>
            <p:nvPr/>
          </p:nvSpPr>
          <p:spPr>
            <a:xfrm>
              <a:off x="6881800" y="3062400"/>
              <a:ext cx="52700" cy="52425"/>
            </a:xfrm>
            <a:custGeom>
              <a:rect b="b" l="l" r="r" t="t"/>
              <a:pathLst>
                <a:path extrusionOk="0" h="2097" w="2108">
                  <a:moveTo>
                    <a:pt x="1060" y="1"/>
                  </a:moveTo>
                  <a:cubicBezTo>
                    <a:pt x="477" y="1"/>
                    <a:pt x="1" y="465"/>
                    <a:pt x="1" y="1049"/>
                  </a:cubicBezTo>
                  <a:cubicBezTo>
                    <a:pt x="1"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1" name="Google Shape;21351;p15"/>
            <p:cNvSpPr/>
            <p:nvPr/>
          </p:nvSpPr>
          <p:spPr>
            <a:xfrm>
              <a:off x="698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2" name="Google Shape;21352;p15"/>
            <p:cNvSpPr/>
            <p:nvPr/>
          </p:nvSpPr>
          <p:spPr>
            <a:xfrm>
              <a:off x="708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3" name="Google Shape;21353;p15"/>
            <p:cNvSpPr/>
            <p:nvPr/>
          </p:nvSpPr>
          <p:spPr>
            <a:xfrm>
              <a:off x="7186600" y="3062400"/>
              <a:ext cx="52400" cy="52425"/>
            </a:xfrm>
            <a:custGeom>
              <a:rect b="b" l="l" r="r" t="t"/>
              <a:pathLst>
                <a:path extrusionOk="0" h="2097" w="2096">
                  <a:moveTo>
                    <a:pt x="1048" y="1"/>
                  </a:moveTo>
                  <a:cubicBezTo>
                    <a:pt x="477" y="1"/>
                    <a:pt x="1" y="465"/>
                    <a:pt x="1" y="1049"/>
                  </a:cubicBezTo>
                  <a:cubicBezTo>
                    <a:pt x="1"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4" name="Google Shape;21354;p15"/>
            <p:cNvSpPr/>
            <p:nvPr/>
          </p:nvSpPr>
          <p:spPr>
            <a:xfrm>
              <a:off x="728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5" name="Google Shape;21355;p15"/>
            <p:cNvSpPr/>
            <p:nvPr/>
          </p:nvSpPr>
          <p:spPr>
            <a:xfrm>
              <a:off x="27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7" y="1619"/>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6" name="Google Shape;21356;p15"/>
            <p:cNvSpPr/>
            <p:nvPr/>
          </p:nvSpPr>
          <p:spPr>
            <a:xfrm>
              <a:off x="3807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7" name="Google Shape;21357;p15"/>
            <p:cNvSpPr/>
            <p:nvPr/>
          </p:nvSpPr>
          <p:spPr>
            <a:xfrm>
              <a:off x="4825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8" name="Google Shape;21358;p15"/>
            <p:cNvSpPr/>
            <p:nvPr/>
          </p:nvSpPr>
          <p:spPr>
            <a:xfrm>
              <a:off x="58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9" name="Google Shape;21359;p15"/>
            <p:cNvSpPr/>
            <p:nvPr/>
          </p:nvSpPr>
          <p:spPr>
            <a:xfrm>
              <a:off x="68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0" name="Google Shape;21360;p15"/>
            <p:cNvSpPr/>
            <p:nvPr/>
          </p:nvSpPr>
          <p:spPr>
            <a:xfrm>
              <a:off x="7873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1" name="Google Shape;21361;p15"/>
            <p:cNvSpPr/>
            <p:nvPr/>
          </p:nvSpPr>
          <p:spPr>
            <a:xfrm>
              <a:off x="8888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2" name="Google Shape;21362;p15"/>
            <p:cNvSpPr/>
            <p:nvPr/>
          </p:nvSpPr>
          <p:spPr>
            <a:xfrm>
              <a:off x="99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3" name="Google Shape;21363;p15"/>
            <p:cNvSpPr/>
            <p:nvPr/>
          </p:nvSpPr>
          <p:spPr>
            <a:xfrm>
              <a:off x="10918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4" name="Google Shape;21364;p15"/>
            <p:cNvSpPr/>
            <p:nvPr/>
          </p:nvSpPr>
          <p:spPr>
            <a:xfrm>
              <a:off x="11936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5" name="Google Shape;21365;p15"/>
            <p:cNvSpPr/>
            <p:nvPr/>
          </p:nvSpPr>
          <p:spPr>
            <a:xfrm>
              <a:off x="12951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6" name="Google Shape;21366;p15"/>
            <p:cNvSpPr/>
            <p:nvPr/>
          </p:nvSpPr>
          <p:spPr>
            <a:xfrm>
              <a:off x="13966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7" name="Google Shape;21367;p15"/>
            <p:cNvSpPr/>
            <p:nvPr/>
          </p:nvSpPr>
          <p:spPr>
            <a:xfrm>
              <a:off x="1498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8" name="Google Shape;21368;p15"/>
            <p:cNvSpPr/>
            <p:nvPr/>
          </p:nvSpPr>
          <p:spPr>
            <a:xfrm>
              <a:off x="15999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9" name="Google Shape;21369;p15"/>
            <p:cNvSpPr/>
            <p:nvPr/>
          </p:nvSpPr>
          <p:spPr>
            <a:xfrm>
              <a:off x="1701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0" name="Google Shape;21370;p15"/>
            <p:cNvSpPr/>
            <p:nvPr/>
          </p:nvSpPr>
          <p:spPr>
            <a:xfrm>
              <a:off x="18029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1" name="Google Shape;21371;p15"/>
            <p:cNvSpPr/>
            <p:nvPr/>
          </p:nvSpPr>
          <p:spPr>
            <a:xfrm>
              <a:off x="19044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2" name="Google Shape;21372;p15"/>
            <p:cNvSpPr/>
            <p:nvPr/>
          </p:nvSpPr>
          <p:spPr>
            <a:xfrm>
              <a:off x="20062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3" name="Google Shape;21373;p15"/>
            <p:cNvSpPr/>
            <p:nvPr/>
          </p:nvSpPr>
          <p:spPr>
            <a:xfrm>
              <a:off x="210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4" name="Google Shape;21374;p15"/>
            <p:cNvSpPr/>
            <p:nvPr/>
          </p:nvSpPr>
          <p:spPr>
            <a:xfrm>
              <a:off x="220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5" name="Google Shape;21375;p15"/>
            <p:cNvSpPr/>
            <p:nvPr/>
          </p:nvSpPr>
          <p:spPr>
            <a:xfrm>
              <a:off x="23110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6" name="Google Shape;21376;p15"/>
            <p:cNvSpPr/>
            <p:nvPr/>
          </p:nvSpPr>
          <p:spPr>
            <a:xfrm>
              <a:off x="241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7" name="Google Shape;21377;p15"/>
            <p:cNvSpPr/>
            <p:nvPr/>
          </p:nvSpPr>
          <p:spPr>
            <a:xfrm>
              <a:off x="251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8" name="Google Shape;21378;p15"/>
            <p:cNvSpPr/>
            <p:nvPr/>
          </p:nvSpPr>
          <p:spPr>
            <a:xfrm>
              <a:off x="261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9" name="Google Shape;21379;p15"/>
            <p:cNvSpPr/>
            <p:nvPr/>
          </p:nvSpPr>
          <p:spPr>
            <a:xfrm>
              <a:off x="271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0" name="Google Shape;21380;p15"/>
            <p:cNvSpPr/>
            <p:nvPr/>
          </p:nvSpPr>
          <p:spPr>
            <a:xfrm>
              <a:off x="281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1" name="Google Shape;21381;p15"/>
            <p:cNvSpPr/>
            <p:nvPr/>
          </p:nvSpPr>
          <p:spPr>
            <a:xfrm>
              <a:off x="292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2" name="Google Shape;21382;p15"/>
            <p:cNvSpPr/>
            <p:nvPr/>
          </p:nvSpPr>
          <p:spPr>
            <a:xfrm>
              <a:off x="302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3" name="Google Shape;21383;p15"/>
            <p:cNvSpPr/>
            <p:nvPr/>
          </p:nvSpPr>
          <p:spPr>
            <a:xfrm>
              <a:off x="312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4" name="Google Shape;21384;p15"/>
            <p:cNvSpPr/>
            <p:nvPr/>
          </p:nvSpPr>
          <p:spPr>
            <a:xfrm>
              <a:off x="322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5" name="Google Shape;21385;p15"/>
            <p:cNvSpPr/>
            <p:nvPr/>
          </p:nvSpPr>
          <p:spPr>
            <a:xfrm>
              <a:off x="33266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6" name="Google Shape;21386;p15"/>
            <p:cNvSpPr/>
            <p:nvPr/>
          </p:nvSpPr>
          <p:spPr>
            <a:xfrm>
              <a:off x="342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7" name="Google Shape;21387;p15"/>
            <p:cNvSpPr/>
            <p:nvPr/>
          </p:nvSpPr>
          <p:spPr>
            <a:xfrm>
              <a:off x="352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8" name="Google Shape;21388;p15"/>
            <p:cNvSpPr/>
            <p:nvPr/>
          </p:nvSpPr>
          <p:spPr>
            <a:xfrm>
              <a:off x="363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9" name="Google Shape;21389;p15"/>
            <p:cNvSpPr/>
            <p:nvPr/>
          </p:nvSpPr>
          <p:spPr>
            <a:xfrm>
              <a:off x="373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0" name="Google Shape;21390;p15"/>
            <p:cNvSpPr/>
            <p:nvPr/>
          </p:nvSpPr>
          <p:spPr>
            <a:xfrm>
              <a:off x="3834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1" name="Google Shape;21391;p15"/>
            <p:cNvSpPr/>
            <p:nvPr/>
          </p:nvSpPr>
          <p:spPr>
            <a:xfrm>
              <a:off x="393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2" name="Google Shape;21392;p15"/>
            <p:cNvSpPr/>
            <p:nvPr/>
          </p:nvSpPr>
          <p:spPr>
            <a:xfrm>
              <a:off x="403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3" name="Google Shape;21393;p15"/>
            <p:cNvSpPr/>
            <p:nvPr/>
          </p:nvSpPr>
          <p:spPr>
            <a:xfrm>
              <a:off x="413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4" name="Google Shape;21394;p15"/>
            <p:cNvSpPr/>
            <p:nvPr/>
          </p:nvSpPr>
          <p:spPr>
            <a:xfrm>
              <a:off x="42407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5" name="Google Shape;21395;p15"/>
            <p:cNvSpPr/>
            <p:nvPr/>
          </p:nvSpPr>
          <p:spPr>
            <a:xfrm>
              <a:off x="434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6" name="Google Shape;21396;p15"/>
            <p:cNvSpPr/>
            <p:nvPr/>
          </p:nvSpPr>
          <p:spPr>
            <a:xfrm>
              <a:off x="444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7" name="Google Shape;21397;p15"/>
            <p:cNvSpPr/>
            <p:nvPr/>
          </p:nvSpPr>
          <p:spPr>
            <a:xfrm>
              <a:off x="45455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8" name="Google Shape;21398;p15"/>
            <p:cNvSpPr/>
            <p:nvPr/>
          </p:nvSpPr>
          <p:spPr>
            <a:xfrm>
              <a:off x="464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9" name="Google Shape;21399;p15"/>
            <p:cNvSpPr/>
            <p:nvPr/>
          </p:nvSpPr>
          <p:spPr>
            <a:xfrm>
              <a:off x="474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0" name="Google Shape;21400;p15"/>
            <p:cNvSpPr/>
            <p:nvPr/>
          </p:nvSpPr>
          <p:spPr>
            <a:xfrm>
              <a:off x="485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1" name="Google Shape;21401;p15"/>
            <p:cNvSpPr/>
            <p:nvPr/>
          </p:nvSpPr>
          <p:spPr>
            <a:xfrm>
              <a:off x="495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2" name="Google Shape;21402;p15"/>
            <p:cNvSpPr/>
            <p:nvPr/>
          </p:nvSpPr>
          <p:spPr>
            <a:xfrm>
              <a:off x="505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3" name="Google Shape;21403;p15"/>
            <p:cNvSpPr/>
            <p:nvPr/>
          </p:nvSpPr>
          <p:spPr>
            <a:xfrm>
              <a:off x="515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4" name="Google Shape;21404;p15"/>
            <p:cNvSpPr/>
            <p:nvPr/>
          </p:nvSpPr>
          <p:spPr>
            <a:xfrm>
              <a:off x="52566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5" name="Google Shape;21405;p15"/>
            <p:cNvSpPr/>
            <p:nvPr/>
          </p:nvSpPr>
          <p:spPr>
            <a:xfrm>
              <a:off x="535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6" name="Google Shape;21406;p15"/>
            <p:cNvSpPr/>
            <p:nvPr/>
          </p:nvSpPr>
          <p:spPr>
            <a:xfrm>
              <a:off x="545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7" name="Google Shape;21407;p15"/>
            <p:cNvSpPr/>
            <p:nvPr/>
          </p:nvSpPr>
          <p:spPr>
            <a:xfrm>
              <a:off x="556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8" name="Google Shape;21408;p15"/>
            <p:cNvSpPr/>
            <p:nvPr/>
          </p:nvSpPr>
          <p:spPr>
            <a:xfrm>
              <a:off x="566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9" name="Google Shape;21409;p15"/>
            <p:cNvSpPr/>
            <p:nvPr/>
          </p:nvSpPr>
          <p:spPr>
            <a:xfrm>
              <a:off x="57644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0" name="Google Shape;21410;p15"/>
            <p:cNvSpPr/>
            <p:nvPr/>
          </p:nvSpPr>
          <p:spPr>
            <a:xfrm>
              <a:off x="586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1" name="Google Shape;21411;p15"/>
            <p:cNvSpPr/>
            <p:nvPr/>
          </p:nvSpPr>
          <p:spPr>
            <a:xfrm>
              <a:off x="596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2" name="Google Shape;21412;p15"/>
            <p:cNvSpPr/>
            <p:nvPr/>
          </p:nvSpPr>
          <p:spPr>
            <a:xfrm>
              <a:off x="606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3" name="Google Shape;21413;p15"/>
            <p:cNvSpPr/>
            <p:nvPr/>
          </p:nvSpPr>
          <p:spPr>
            <a:xfrm>
              <a:off x="61710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4" name="Google Shape;21414;p15"/>
            <p:cNvSpPr/>
            <p:nvPr/>
          </p:nvSpPr>
          <p:spPr>
            <a:xfrm>
              <a:off x="627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5" name="Google Shape;21415;p15"/>
            <p:cNvSpPr/>
            <p:nvPr/>
          </p:nvSpPr>
          <p:spPr>
            <a:xfrm>
              <a:off x="637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6" name="Google Shape;21416;p15"/>
            <p:cNvSpPr/>
            <p:nvPr/>
          </p:nvSpPr>
          <p:spPr>
            <a:xfrm>
              <a:off x="64755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7" name="Google Shape;21417;p15"/>
            <p:cNvSpPr/>
            <p:nvPr/>
          </p:nvSpPr>
          <p:spPr>
            <a:xfrm>
              <a:off x="657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8" name="Google Shape;21418;p15"/>
            <p:cNvSpPr/>
            <p:nvPr/>
          </p:nvSpPr>
          <p:spPr>
            <a:xfrm>
              <a:off x="667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9" name="Google Shape;21419;p15"/>
            <p:cNvSpPr/>
            <p:nvPr/>
          </p:nvSpPr>
          <p:spPr>
            <a:xfrm>
              <a:off x="678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0" name="Google Shape;21420;p15"/>
            <p:cNvSpPr/>
            <p:nvPr/>
          </p:nvSpPr>
          <p:spPr>
            <a:xfrm>
              <a:off x="6881800" y="3217500"/>
              <a:ext cx="52700" cy="52400"/>
            </a:xfrm>
            <a:custGeom>
              <a:rect b="b" l="l" r="r" t="t"/>
              <a:pathLst>
                <a:path extrusionOk="0" h="2096" w="2108">
                  <a:moveTo>
                    <a:pt x="1060" y="0"/>
                  </a:moveTo>
                  <a:cubicBezTo>
                    <a:pt x="477" y="0"/>
                    <a:pt x="1" y="464"/>
                    <a:pt x="1" y="1048"/>
                  </a:cubicBezTo>
                  <a:cubicBezTo>
                    <a:pt x="1"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1" name="Google Shape;21421;p15"/>
            <p:cNvSpPr/>
            <p:nvPr/>
          </p:nvSpPr>
          <p:spPr>
            <a:xfrm>
              <a:off x="698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2" name="Google Shape;21422;p15"/>
            <p:cNvSpPr/>
            <p:nvPr/>
          </p:nvSpPr>
          <p:spPr>
            <a:xfrm>
              <a:off x="708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3" name="Google Shape;21423;p15"/>
            <p:cNvSpPr/>
            <p:nvPr/>
          </p:nvSpPr>
          <p:spPr>
            <a:xfrm>
              <a:off x="7186600" y="3217500"/>
              <a:ext cx="52400" cy="52400"/>
            </a:xfrm>
            <a:custGeom>
              <a:rect b="b" l="l" r="r" t="t"/>
              <a:pathLst>
                <a:path extrusionOk="0" h="2096" w="2096">
                  <a:moveTo>
                    <a:pt x="1048" y="0"/>
                  </a:moveTo>
                  <a:cubicBezTo>
                    <a:pt x="477" y="0"/>
                    <a:pt x="1" y="464"/>
                    <a:pt x="1" y="1048"/>
                  </a:cubicBezTo>
                  <a:cubicBezTo>
                    <a:pt x="1"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4" name="Google Shape;21424;p15"/>
            <p:cNvSpPr/>
            <p:nvPr/>
          </p:nvSpPr>
          <p:spPr>
            <a:xfrm>
              <a:off x="728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5" name="Google Shape;21425;p15"/>
            <p:cNvSpPr/>
            <p:nvPr/>
          </p:nvSpPr>
          <p:spPr>
            <a:xfrm>
              <a:off x="27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6" name="Google Shape;21426;p15"/>
            <p:cNvSpPr/>
            <p:nvPr/>
          </p:nvSpPr>
          <p:spPr>
            <a:xfrm>
              <a:off x="3807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7" name="Google Shape;21427;p15"/>
            <p:cNvSpPr/>
            <p:nvPr/>
          </p:nvSpPr>
          <p:spPr>
            <a:xfrm>
              <a:off x="4825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8" name="Google Shape;21428;p15"/>
            <p:cNvSpPr/>
            <p:nvPr/>
          </p:nvSpPr>
          <p:spPr>
            <a:xfrm>
              <a:off x="58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9" name="Google Shape;21429;p15"/>
            <p:cNvSpPr/>
            <p:nvPr/>
          </p:nvSpPr>
          <p:spPr>
            <a:xfrm>
              <a:off x="68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0" name="Google Shape;21430;p15"/>
            <p:cNvSpPr/>
            <p:nvPr/>
          </p:nvSpPr>
          <p:spPr>
            <a:xfrm>
              <a:off x="7873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1" name="Google Shape;21431;p15"/>
            <p:cNvSpPr/>
            <p:nvPr/>
          </p:nvSpPr>
          <p:spPr>
            <a:xfrm>
              <a:off x="8888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2" name="Google Shape;21432;p15"/>
            <p:cNvSpPr/>
            <p:nvPr/>
          </p:nvSpPr>
          <p:spPr>
            <a:xfrm>
              <a:off x="99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3" name="Google Shape;21433;p15"/>
            <p:cNvSpPr/>
            <p:nvPr/>
          </p:nvSpPr>
          <p:spPr>
            <a:xfrm>
              <a:off x="10918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4" name="Google Shape;21434;p15"/>
            <p:cNvSpPr/>
            <p:nvPr/>
          </p:nvSpPr>
          <p:spPr>
            <a:xfrm>
              <a:off x="11936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5" name="Google Shape;21435;p15"/>
            <p:cNvSpPr/>
            <p:nvPr/>
          </p:nvSpPr>
          <p:spPr>
            <a:xfrm>
              <a:off x="12951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6" name="Google Shape;21436;p15"/>
            <p:cNvSpPr/>
            <p:nvPr/>
          </p:nvSpPr>
          <p:spPr>
            <a:xfrm>
              <a:off x="13966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7" name="Google Shape;21437;p15"/>
            <p:cNvSpPr/>
            <p:nvPr/>
          </p:nvSpPr>
          <p:spPr>
            <a:xfrm>
              <a:off x="1498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8" name="Google Shape;21438;p15"/>
            <p:cNvSpPr/>
            <p:nvPr/>
          </p:nvSpPr>
          <p:spPr>
            <a:xfrm>
              <a:off x="15999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9" name="Google Shape;21439;p15"/>
            <p:cNvSpPr/>
            <p:nvPr/>
          </p:nvSpPr>
          <p:spPr>
            <a:xfrm>
              <a:off x="1701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0" name="Google Shape;21440;p15"/>
            <p:cNvSpPr/>
            <p:nvPr/>
          </p:nvSpPr>
          <p:spPr>
            <a:xfrm>
              <a:off x="18029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1" name="Google Shape;21441;p15"/>
            <p:cNvSpPr/>
            <p:nvPr/>
          </p:nvSpPr>
          <p:spPr>
            <a:xfrm>
              <a:off x="19044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2" name="Google Shape;21442;p15"/>
            <p:cNvSpPr/>
            <p:nvPr/>
          </p:nvSpPr>
          <p:spPr>
            <a:xfrm>
              <a:off x="20062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3" name="Google Shape;21443;p15"/>
            <p:cNvSpPr/>
            <p:nvPr/>
          </p:nvSpPr>
          <p:spPr>
            <a:xfrm>
              <a:off x="210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4" name="Google Shape;21444;p15"/>
            <p:cNvSpPr/>
            <p:nvPr/>
          </p:nvSpPr>
          <p:spPr>
            <a:xfrm>
              <a:off x="220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5" name="Google Shape;21445;p15"/>
            <p:cNvSpPr/>
            <p:nvPr/>
          </p:nvSpPr>
          <p:spPr>
            <a:xfrm>
              <a:off x="23110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6" name="Google Shape;21446;p15"/>
            <p:cNvSpPr/>
            <p:nvPr/>
          </p:nvSpPr>
          <p:spPr>
            <a:xfrm>
              <a:off x="241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7" name="Google Shape;21447;p15"/>
            <p:cNvSpPr/>
            <p:nvPr/>
          </p:nvSpPr>
          <p:spPr>
            <a:xfrm>
              <a:off x="251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8" name="Google Shape;21448;p15"/>
            <p:cNvSpPr/>
            <p:nvPr/>
          </p:nvSpPr>
          <p:spPr>
            <a:xfrm>
              <a:off x="261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9" name="Google Shape;21449;p15"/>
            <p:cNvSpPr/>
            <p:nvPr/>
          </p:nvSpPr>
          <p:spPr>
            <a:xfrm>
              <a:off x="271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0" name="Google Shape;21450;p15"/>
            <p:cNvSpPr/>
            <p:nvPr/>
          </p:nvSpPr>
          <p:spPr>
            <a:xfrm>
              <a:off x="281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1" name="Google Shape;21451;p15"/>
            <p:cNvSpPr/>
            <p:nvPr/>
          </p:nvSpPr>
          <p:spPr>
            <a:xfrm>
              <a:off x="292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2" name="Google Shape;21452;p15"/>
            <p:cNvSpPr/>
            <p:nvPr/>
          </p:nvSpPr>
          <p:spPr>
            <a:xfrm>
              <a:off x="302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3" name="Google Shape;21453;p15"/>
            <p:cNvSpPr/>
            <p:nvPr/>
          </p:nvSpPr>
          <p:spPr>
            <a:xfrm>
              <a:off x="312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4" name="Google Shape;21454;p15"/>
            <p:cNvSpPr/>
            <p:nvPr/>
          </p:nvSpPr>
          <p:spPr>
            <a:xfrm>
              <a:off x="322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5" name="Google Shape;21455;p15"/>
            <p:cNvSpPr/>
            <p:nvPr/>
          </p:nvSpPr>
          <p:spPr>
            <a:xfrm>
              <a:off x="33266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6" name="Google Shape;21456;p15"/>
            <p:cNvSpPr/>
            <p:nvPr/>
          </p:nvSpPr>
          <p:spPr>
            <a:xfrm>
              <a:off x="342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7" name="Google Shape;21457;p15"/>
            <p:cNvSpPr/>
            <p:nvPr/>
          </p:nvSpPr>
          <p:spPr>
            <a:xfrm>
              <a:off x="352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8" name="Google Shape;21458;p15"/>
            <p:cNvSpPr/>
            <p:nvPr/>
          </p:nvSpPr>
          <p:spPr>
            <a:xfrm>
              <a:off x="363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9" name="Google Shape;21459;p15"/>
            <p:cNvSpPr/>
            <p:nvPr/>
          </p:nvSpPr>
          <p:spPr>
            <a:xfrm>
              <a:off x="373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0" name="Google Shape;21460;p15"/>
            <p:cNvSpPr/>
            <p:nvPr/>
          </p:nvSpPr>
          <p:spPr>
            <a:xfrm>
              <a:off x="3834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1" name="Google Shape;21461;p15"/>
            <p:cNvSpPr/>
            <p:nvPr/>
          </p:nvSpPr>
          <p:spPr>
            <a:xfrm>
              <a:off x="393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2" name="Google Shape;21462;p15"/>
            <p:cNvSpPr/>
            <p:nvPr/>
          </p:nvSpPr>
          <p:spPr>
            <a:xfrm>
              <a:off x="403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3" name="Google Shape;21463;p15"/>
            <p:cNvSpPr/>
            <p:nvPr/>
          </p:nvSpPr>
          <p:spPr>
            <a:xfrm>
              <a:off x="413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4" name="Google Shape;21464;p15"/>
            <p:cNvSpPr/>
            <p:nvPr/>
          </p:nvSpPr>
          <p:spPr>
            <a:xfrm>
              <a:off x="42407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5" name="Google Shape;21465;p15"/>
            <p:cNvSpPr/>
            <p:nvPr/>
          </p:nvSpPr>
          <p:spPr>
            <a:xfrm>
              <a:off x="434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6" name="Google Shape;21466;p15"/>
            <p:cNvSpPr/>
            <p:nvPr/>
          </p:nvSpPr>
          <p:spPr>
            <a:xfrm>
              <a:off x="444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7" name="Google Shape;21467;p15"/>
            <p:cNvSpPr/>
            <p:nvPr/>
          </p:nvSpPr>
          <p:spPr>
            <a:xfrm>
              <a:off x="45455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8" name="Google Shape;21468;p15"/>
            <p:cNvSpPr/>
            <p:nvPr/>
          </p:nvSpPr>
          <p:spPr>
            <a:xfrm>
              <a:off x="464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9" name="Google Shape;21469;p15"/>
            <p:cNvSpPr/>
            <p:nvPr/>
          </p:nvSpPr>
          <p:spPr>
            <a:xfrm>
              <a:off x="474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0" name="Google Shape;21470;p15"/>
            <p:cNvSpPr/>
            <p:nvPr/>
          </p:nvSpPr>
          <p:spPr>
            <a:xfrm>
              <a:off x="485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1" name="Google Shape;21471;p15"/>
            <p:cNvSpPr/>
            <p:nvPr/>
          </p:nvSpPr>
          <p:spPr>
            <a:xfrm>
              <a:off x="495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2" name="Google Shape;21472;p15"/>
            <p:cNvSpPr/>
            <p:nvPr/>
          </p:nvSpPr>
          <p:spPr>
            <a:xfrm>
              <a:off x="505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3" name="Google Shape;21473;p15"/>
            <p:cNvSpPr/>
            <p:nvPr/>
          </p:nvSpPr>
          <p:spPr>
            <a:xfrm>
              <a:off x="515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4" name="Google Shape;21474;p15"/>
            <p:cNvSpPr/>
            <p:nvPr/>
          </p:nvSpPr>
          <p:spPr>
            <a:xfrm>
              <a:off x="52566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5" name="Google Shape;21475;p15"/>
            <p:cNvSpPr/>
            <p:nvPr/>
          </p:nvSpPr>
          <p:spPr>
            <a:xfrm>
              <a:off x="535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6" name="Google Shape;21476;p15"/>
            <p:cNvSpPr/>
            <p:nvPr/>
          </p:nvSpPr>
          <p:spPr>
            <a:xfrm>
              <a:off x="545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7" name="Google Shape;21477;p15"/>
            <p:cNvSpPr/>
            <p:nvPr/>
          </p:nvSpPr>
          <p:spPr>
            <a:xfrm>
              <a:off x="556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8" name="Google Shape;21478;p15"/>
            <p:cNvSpPr/>
            <p:nvPr/>
          </p:nvSpPr>
          <p:spPr>
            <a:xfrm>
              <a:off x="566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9" name="Google Shape;21479;p15"/>
            <p:cNvSpPr/>
            <p:nvPr/>
          </p:nvSpPr>
          <p:spPr>
            <a:xfrm>
              <a:off x="57644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0" name="Google Shape;21480;p15"/>
            <p:cNvSpPr/>
            <p:nvPr/>
          </p:nvSpPr>
          <p:spPr>
            <a:xfrm>
              <a:off x="586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1" name="Google Shape;21481;p15"/>
            <p:cNvSpPr/>
            <p:nvPr/>
          </p:nvSpPr>
          <p:spPr>
            <a:xfrm>
              <a:off x="596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2" name="Google Shape;21482;p15"/>
            <p:cNvSpPr/>
            <p:nvPr/>
          </p:nvSpPr>
          <p:spPr>
            <a:xfrm>
              <a:off x="606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3" name="Google Shape;21483;p15"/>
            <p:cNvSpPr/>
            <p:nvPr/>
          </p:nvSpPr>
          <p:spPr>
            <a:xfrm>
              <a:off x="61710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4" name="Google Shape;21484;p15"/>
            <p:cNvSpPr/>
            <p:nvPr/>
          </p:nvSpPr>
          <p:spPr>
            <a:xfrm>
              <a:off x="627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5" name="Google Shape;21485;p15"/>
            <p:cNvSpPr/>
            <p:nvPr/>
          </p:nvSpPr>
          <p:spPr>
            <a:xfrm>
              <a:off x="637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6" name="Google Shape;21486;p15"/>
            <p:cNvSpPr/>
            <p:nvPr/>
          </p:nvSpPr>
          <p:spPr>
            <a:xfrm>
              <a:off x="64755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7" name="Google Shape;21487;p15"/>
            <p:cNvSpPr/>
            <p:nvPr/>
          </p:nvSpPr>
          <p:spPr>
            <a:xfrm>
              <a:off x="657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8" name="Google Shape;21488;p15"/>
            <p:cNvSpPr/>
            <p:nvPr/>
          </p:nvSpPr>
          <p:spPr>
            <a:xfrm>
              <a:off x="667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9" name="Google Shape;21489;p15"/>
            <p:cNvSpPr/>
            <p:nvPr/>
          </p:nvSpPr>
          <p:spPr>
            <a:xfrm>
              <a:off x="678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0" name="Google Shape;21490;p15"/>
            <p:cNvSpPr/>
            <p:nvPr/>
          </p:nvSpPr>
          <p:spPr>
            <a:xfrm>
              <a:off x="6881800" y="337257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1" name="Google Shape;21491;p15"/>
            <p:cNvSpPr/>
            <p:nvPr/>
          </p:nvSpPr>
          <p:spPr>
            <a:xfrm>
              <a:off x="698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2" name="Google Shape;21492;p15"/>
            <p:cNvSpPr/>
            <p:nvPr/>
          </p:nvSpPr>
          <p:spPr>
            <a:xfrm>
              <a:off x="708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3" name="Google Shape;21493;p15"/>
            <p:cNvSpPr/>
            <p:nvPr/>
          </p:nvSpPr>
          <p:spPr>
            <a:xfrm>
              <a:off x="7186600" y="337257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4" name="Google Shape;21494;p15"/>
            <p:cNvSpPr/>
            <p:nvPr/>
          </p:nvSpPr>
          <p:spPr>
            <a:xfrm>
              <a:off x="728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5" name="Google Shape;21495;p15"/>
            <p:cNvSpPr/>
            <p:nvPr/>
          </p:nvSpPr>
          <p:spPr>
            <a:xfrm>
              <a:off x="27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7" y="1632"/>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6" name="Google Shape;21496;p15"/>
            <p:cNvSpPr/>
            <p:nvPr/>
          </p:nvSpPr>
          <p:spPr>
            <a:xfrm>
              <a:off x="3807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7" name="Google Shape;21497;p15"/>
            <p:cNvSpPr/>
            <p:nvPr/>
          </p:nvSpPr>
          <p:spPr>
            <a:xfrm>
              <a:off x="4825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8" name="Google Shape;21498;p15"/>
            <p:cNvSpPr/>
            <p:nvPr/>
          </p:nvSpPr>
          <p:spPr>
            <a:xfrm>
              <a:off x="58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9" name="Google Shape;21499;p15"/>
            <p:cNvSpPr/>
            <p:nvPr/>
          </p:nvSpPr>
          <p:spPr>
            <a:xfrm>
              <a:off x="68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0" name="Google Shape;21500;p15"/>
            <p:cNvSpPr/>
            <p:nvPr/>
          </p:nvSpPr>
          <p:spPr>
            <a:xfrm>
              <a:off x="7873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1" name="Google Shape;21501;p15"/>
            <p:cNvSpPr/>
            <p:nvPr/>
          </p:nvSpPr>
          <p:spPr>
            <a:xfrm>
              <a:off x="8888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2" name="Google Shape;21502;p15"/>
            <p:cNvSpPr/>
            <p:nvPr/>
          </p:nvSpPr>
          <p:spPr>
            <a:xfrm>
              <a:off x="99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3" name="Google Shape;21503;p15"/>
            <p:cNvSpPr/>
            <p:nvPr/>
          </p:nvSpPr>
          <p:spPr>
            <a:xfrm>
              <a:off x="10918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4" name="Google Shape;21504;p15"/>
            <p:cNvSpPr/>
            <p:nvPr/>
          </p:nvSpPr>
          <p:spPr>
            <a:xfrm>
              <a:off x="11936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5" name="Google Shape;21505;p15"/>
            <p:cNvSpPr/>
            <p:nvPr/>
          </p:nvSpPr>
          <p:spPr>
            <a:xfrm>
              <a:off x="12951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6" name="Google Shape;21506;p15"/>
            <p:cNvSpPr/>
            <p:nvPr/>
          </p:nvSpPr>
          <p:spPr>
            <a:xfrm>
              <a:off x="13966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7" name="Google Shape;21507;p15"/>
            <p:cNvSpPr/>
            <p:nvPr/>
          </p:nvSpPr>
          <p:spPr>
            <a:xfrm>
              <a:off x="1498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8" name="Google Shape;21508;p15"/>
            <p:cNvSpPr/>
            <p:nvPr/>
          </p:nvSpPr>
          <p:spPr>
            <a:xfrm>
              <a:off x="15999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9" name="Google Shape;21509;p15"/>
            <p:cNvSpPr/>
            <p:nvPr/>
          </p:nvSpPr>
          <p:spPr>
            <a:xfrm>
              <a:off x="1701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0" name="Google Shape;21510;p15"/>
            <p:cNvSpPr/>
            <p:nvPr/>
          </p:nvSpPr>
          <p:spPr>
            <a:xfrm>
              <a:off x="18029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1" name="Google Shape;21511;p15"/>
            <p:cNvSpPr/>
            <p:nvPr/>
          </p:nvSpPr>
          <p:spPr>
            <a:xfrm>
              <a:off x="19044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2" name="Google Shape;21512;p15"/>
            <p:cNvSpPr/>
            <p:nvPr/>
          </p:nvSpPr>
          <p:spPr>
            <a:xfrm>
              <a:off x="20062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3" name="Google Shape;21513;p15"/>
            <p:cNvSpPr/>
            <p:nvPr/>
          </p:nvSpPr>
          <p:spPr>
            <a:xfrm>
              <a:off x="210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4" name="Google Shape;21514;p15"/>
            <p:cNvSpPr/>
            <p:nvPr/>
          </p:nvSpPr>
          <p:spPr>
            <a:xfrm>
              <a:off x="220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5" name="Google Shape;21515;p15"/>
            <p:cNvSpPr/>
            <p:nvPr/>
          </p:nvSpPr>
          <p:spPr>
            <a:xfrm>
              <a:off x="23110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6" name="Google Shape;21516;p15"/>
            <p:cNvSpPr/>
            <p:nvPr/>
          </p:nvSpPr>
          <p:spPr>
            <a:xfrm>
              <a:off x="241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7" name="Google Shape;21517;p15"/>
            <p:cNvSpPr/>
            <p:nvPr/>
          </p:nvSpPr>
          <p:spPr>
            <a:xfrm>
              <a:off x="251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8" name="Google Shape;21518;p15"/>
            <p:cNvSpPr/>
            <p:nvPr/>
          </p:nvSpPr>
          <p:spPr>
            <a:xfrm>
              <a:off x="261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9" name="Google Shape;21519;p15"/>
            <p:cNvSpPr/>
            <p:nvPr/>
          </p:nvSpPr>
          <p:spPr>
            <a:xfrm>
              <a:off x="271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0" name="Google Shape;21520;p15"/>
            <p:cNvSpPr/>
            <p:nvPr/>
          </p:nvSpPr>
          <p:spPr>
            <a:xfrm>
              <a:off x="281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1" name="Google Shape;21521;p15"/>
            <p:cNvSpPr/>
            <p:nvPr/>
          </p:nvSpPr>
          <p:spPr>
            <a:xfrm>
              <a:off x="292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2" name="Google Shape;21522;p15"/>
            <p:cNvSpPr/>
            <p:nvPr/>
          </p:nvSpPr>
          <p:spPr>
            <a:xfrm>
              <a:off x="302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3" name="Google Shape;21523;p15"/>
            <p:cNvSpPr/>
            <p:nvPr/>
          </p:nvSpPr>
          <p:spPr>
            <a:xfrm>
              <a:off x="312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4" name="Google Shape;21524;p15"/>
            <p:cNvSpPr/>
            <p:nvPr/>
          </p:nvSpPr>
          <p:spPr>
            <a:xfrm>
              <a:off x="322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5" name="Google Shape;21525;p15"/>
            <p:cNvSpPr/>
            <p:nvPr/>
          </p:nvSpPr>
          <p:spPr>
            <a:xfrm>
              <a:off x="33266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6" name="Google Shape;21526;p15"/>
            <p:cNvSpPr/>
            <p:nvPr/>
          </p:nvSpPr>
          <p:spPr>
            <a:xfrm>
              <a:off x="342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7" name="Google Shape;21527;p15"/>
            <p:cNvSpPr/>
            <p:nvPr/>
          </p:nvSpPr>
          <p:spPr>
            <a:xfrm>
              <a:off x="352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8" name="Google Shape;21528;p15"/>
            <p:cNvSpPr/>
            <p:nvPr/>
          </p:nvSpPr>
          <p:spPr>
            <a:xfrm>
              <a:off x="363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9" name="Google Shape;21529;p15"/>
            <p:cNvSpPr/>
            <p:nvPr/>
          </p:nvSpPr>
          <p:spPr>
            <a:xfrm>
              <a:off x="373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0" name="Google Shape;21530;p15"/>
            <p:cNvSpPr/>
            <p:nvPr/>
          </p:nvSpPr>
          <p:spPr>
            <a:xfrm>
              <a:off x="3834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1" name="Google Shape;21531;p15"/>
            <p:cNvSpPr/>
            <p:nvPr/>
          </p:nvSpPr>
          <p:spPr>
            <a:xfrm>
              <a:off x="393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2" name="Google Shape;21532;p15"/>
            <p:cNvSpPr/>
            <p:nvPr/>
          </p:nvSpPr>
          <p:spPr>
            <a:xfrm>
              <a:off x="403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3" name="Google Shape;21533;p15"/>
            <p:cNvSpPr/>
            <p:nvPr/>
          </p:nvSpPr>
          <p:spPr>
            <a:xfrm>
              <a:off x="413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4" name="Google Shape;21534;p15"/>
            <p:cNvSpPr/>
            <p:nvPr/>
          </p:nvSpPr>
          <p:spPr>
            <a:xfrm>
              <a:off x="42407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5" name="Google Shape;21535;p15"/>
            <p:cNvSpPr/>
            <p:nvPr/>
          </p:nvSpPr>
          <p:spPr>
            <a:xfrm>
              <a:off x="434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6" name="Google Shape;21536;p15"/>
            <p:cNvSpPr/>
            <p:nvPr/>
          </p:nvSpPr>
          <p:spPr>
            <a:xfrm>
              <a:off x="444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7" name="Google Shape;21537;p15"/>
            <p:cNvSpPr/>
            <p:nvPr/>
          </p:nvSpPr>
          <p:spPr>
            <a:xfrm>
              <a:off x="45455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8" name="Google Shape;21538;p15"/>
            <p:cNvSpPr/>
            <p:nvPr/>
          </p:nvSpPr>
          <p:spPr>
            <a:xfrm>
              <a:off x="464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9" name="Google Shape;21539;p15"/>
            <p:cNvSpPr/>
            <p:nvPr/>
          </p:nvSpPr>
          <p:spPr>
            <a:xfrm>
              <a:off x="474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0" name="Google Shape;21540;p15"/>
            <p:cNvSpPr/>
            <p:nvPr/>
          </p:nvSpPr>
          <p:spPr>
            <a:xfrm>
              <a:off x="485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1" name="Google Shape;21541;p15"/>
            <p:cNvSpPr/>
            <p:nvPr/>
          </p:nvSpPr>
          <p:spPr>
            <a:xfrm>
              <a:off x="495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2" name="Google Shape;21542;p15"/>
            <p:cNvSpPr/>
            <p:nvPr/>
          </p:nvSpPr>
          <p:spPr>
            <a:xfrm>
              <a:off x="505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3" name="Google Shape;21543;p15"/>
            <p:cNvSpPr/>
            <p:nvPr/>
          </p:nvSpPr>
          <p:spPr>
            <a:xfrm>
              <a:off x="515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4" name="Google Shape;21544;p15"/>
            <p:cNvSpPr/>
            <p:nvPr/>
          </p:nvSpPr>
          <p:spPr>
            <a:xfrm>
              <a:off x="52566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5" name="Google Shape;21545;p15"/>
            <p:cNvSpPr/>
            <p:nvPr/>
          </p:nvSpPr>
          <p:spPr>
            <a:xfrm>
              <a:off x="535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6" name="Google Shape;21546;p15"/>
            <p:cNvSpPr/>
            <p:nvPr/>
          </p:nvSpPr>
          <p:spPr>
            <a:xfrm>
              <a:off x="545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7" name="Google Shape;21547;p15"/>
            <p:cNvSpPr/>
            <p:nvPr/>
          </p:nvSpPr>
          <p:spPr>
            <a:xfrm>
              <a:off x="556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8" name="Google Shape;21548;p15"/>
            <p:cNvSpPr/>
            <p:nvPr/>
          </p:nvSpPr>
          <p:spPr>
            <a:xfrm>
              <a:off x="566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9" name="Google Shape;21549;p15"/>
            <p:cNvSpPr/>
            <p:nvPr/>
          </p:nvSpPr>
          <p:spPr>
            <a:xfrm>
              <a:off x="57644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0" name="Google Shape;21550;p15"/>
            <p:cNvSpPr/>
            <p:nvPr/>
          </p:nvSpPr>
          <p:spPr>
            <a:xfrm>
              <a:off x="586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1" name="Google Shape;21551;p15"/>
            <p:cNvSpPr/>
            <p:nvPr/>
          </p:nvSpPr>
          <p:spPr>
            <a:xfrm>
              <a:off x="596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2" name="Google Shape;21552;p15"/>
            <p:cNvSpPr/>
            <p:nvPr/>
          </p:nvSpPr>
          <p:spPr>
            <a:xfrm>
              <a:off x="606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3" name="Google Shape;21553;p15"/>
            <p:cNvSpPr/>
            <p:nvPr/>
          </p:nvSpPr>
          <p:spPr>
            <a:xfrm>
              <a:off x="61710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4" name="Google Shape;21554;p15"/>
            <p:cNvSpPr/>
            <p:nvPr/>
          </p:nvSpPr>
          <p:spPr>
            <a:xfrm>
              <a:off x="627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5" name="Google Shape;21555;p15"/>
            <p:cNvSpPr/>
            <p:nvPr/>
          </p:nvSpPr>
          <p:spPr>
            <a:xfrm>
              <a:off x="637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6" name="Google Shape;21556;p15"/>
            <p:cNvSpPr/>
            <p:nvPr/>
          </p:nvSpPr>
          <p:spPr>
            <a:xfrm>
              <a:off x="64755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7" name="Google Shape;21557;p15"/>
            <p:cNvSpPr/>
            <p:nvPr/>
          </p:nvSpPr>
          <p:spPr>
            <a:xfrm>
              <a:off x="657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8" name="Google Shape;21558;p15"/>
            <p:cNvSpPr/>
            <p:nvPr/>
          </p:nvSpPr>
          <p:spPr>
            <a:xfrm>
              <a:off x="667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9" name="Google Shape;21559;p15"/>
            <p:cNvSpPr/>
            <p:nvPr/>
          </p:nvSpPr>
          <p:spPr>
            <a:xfrm>
              <a:off x="678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0" name="Google Shape;21560;p15"/>
            <p:cNvSpPr/>
            <p:nvPr/>
          </p:nvSpPr>
          <p:spPr>
            <a:xfrm>
              <a:off x="6881800" y="3527650"/>
              <a:ext cx="52700" cy="52400"/>
            </a:xfrm>
            <a:custGeom>
              <a:rect b="b" l="l" r="r" t="t"/>
              <a:pathLst>
                <a:path extrusionOk="0" h="2096" w="2108">
                  <a:moveTo>
                    <a:pt x="1060" y="0"/>
                  </a:moveTo>
                  <a:cubicBezTo>
                    <a:pt x="477" y="0"/>
                    <a:pt x="1" y="465"/>
                    <a:pt x="1" y="1048"/>
                  </a:cubicBezTo>
                  <a:cubicBezTo>
                    <a:pt x="1"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1" name="Google Shape;21561;p15"/>
            <p:cNvSpPr/>
            <p:nvPr/>
          </p:nvSpPr>
          <p:spPr>
            <a:xfrm>
              <a:off x="698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2" name="Google Shape;21562;p15"/>
            <p:cNvSpPr/>
            <p:nvPr/>
          </p:nvSpPr>
          <p:spPr>
            <a:xfrm>
              <a:off x="708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3" name="Google Shape;21563;p15"/>
            <p:cNvSpPr/>
            <p:nvPr/>
          </p:nvSpPr>
          <p:spPr>
            <a:xfrm>
              <a:off x="7186600" y="3527650"/>
              <a:ext cx="52400" cy="52400"/>
            </a:xfrm>
            <a:custGeom>
              <a:rect b="b" l="l" r="r" t="t"/>
              <a:pathLst>
                <a:path extrusionOk="0" h="2096" w="2096">
                  <a:moveTo>
                    <a:pt x="1048" y="0"/>
                  </a:moveTo>
                  <a:cubicBezTo>
                    <a:pt x="477" y="0"/>
                    <a:pt x="1" y="465"/>
                    <a:pt x="1" y="1048"/>
                  </a:cubicBezTo>
                  <a:cubicBezTo>
                    <a:pt x="1"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4" name="Google Shape;21564;p15"/>
            <p:cNvSpPr/>
            <p:nvPr/>
          </p:nvSpPr>
          <p:spPr>
            <a:xfrm>
              <a:off x="728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5" name="Google Shape;21565;p15"/>
            <p:cNvSpPr/>
            <p:nvPr/>
          </p:nvSpPr>
          <p:spPr>
            <a:xfrm>
              <a:off x="27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6" name="Google Shape;21566;p15"/>
            <p:cNvSpPr/>
            <p:nvPr/>
          </p:nvSpPr>
          <p:spPr>
            <a:xfrm>
              <a:off x="3807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7" name="Google Shape;21567;p15"/>
            <p:cNvSpPr/>
            <p:nvPr/>
          </p:nvSpPr>
          <p:spPr>
            <a:xfrm>
              <a:off x="4825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8" name="Google Shape;21568;p15"/>
            <p:cNvSpPr/>
            <p:nvPr/>
          </p:nvSpPr>
          <p:spPr>
            <a:xfrm>
              <a:off x="58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9" name="Google Shape;21569;p15"/>
            <p:cNvSpPr/>
            <p:nvPr/>
          </p:nvSpPr>
          <p:spPr>
            <a:xfrm>
              <a:off x="68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0" name="Google Shape;21570;p15"/>
            <p:cNvSpPr/>
            <p:nvPr/>
          </p:nvSpPr>
          <p:spPr>
            <a:xfrm>
              <a:off x="7873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1" name="Google Shape;21571;p15"/>
            <p:cNvSpPr/>
            <p:nvPr/>
          </p:nvSpPr>
          <p:spPr>
            <a:xfrm>
              <a:off x="8888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2" name="Google Shape;21572;p15"/>
            <p:cNvSpPr/>
            <p:nvPr/>
          </p:nvSpPr>
          <p:spPr>
            <a:xfrm>
              <a:off x="99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3" name="Google Shape;21573;p15"/>
            <p:cNvSpPr/>
            <p:nvPr/>
          </p:nvSpPr>
          <p:spPr>
            <a:xfrm>
              <a:off x="10918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4" name="Google Shape;21574;p15"/>
            <p:cNvSpPr/>
            <p:nvPr/>
          </p:nvSpPr>
          <p:spPr>
            <a:xfrm>
              <a:off x="11936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5" name="Google Shape;21575;p15"/>
            <p:cNvSpPr/>
            <p:nvPr/>
          </p:nvSpPr>
          <p:spPr>
            <a:xfrm>
              <a:off x="12951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6" name="Google Shape;21576;p15"/>
            <p:cNvSpPr/>
            <p:nvPr/>
          </p:nvSpPr>
          <p:spPr>
            <a:xfrm>
              <a:off x="13966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7" name="Google Shape;21577;p15"/>
            <p:cNvSpPr/>
            <p:nvPr/>
          </p:nvSpPr>
          <p:spPr>
            <a:xfrm>
              <a:off x="1498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8" name="Google Shape;21578;p15"/>
            <p:cNvSpPr/>
            <p:nvPr/>
          </p:nvSpPr>
          <p:spPr>
            <a:xfrm>
              <a:off x="15999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9" name="Google Shape;21579;p15"/>
            <p:cNvSpPr/>
            <p:nvPr/>
          </p:nvSpPr>
          <p:spPr>
            <a:xfrm>
              <a:off x="1701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0" name="Google Shape;21580;p15"/>
            <p:cNvSpPr/>
            <p:nvPr/>
          </p:nvSpPr>
          <p:spPr>
            <a:xfrm>
              <a:off x="18029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1" name="Google Shape;21581;p15"/>
            <p:cNvSpPr/>
            <p:nvPr/>
          </p:nvSpPr>
          <p:spPr>
            <a:xfrm>
              <a:off x="19044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2" name="Google Shape;21582;p15"/>
            <p:cNvSpPr/>
            <p:nvPr/>
          </p:nvSpPr>
          <p:spPr>
            <a:xfrm>
              <a:off x="20062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3" name="Google Shape;21583;p15"/>
            <p:cNvSpPr/>
            <p:nvPr/>
          </p:nvSpPr>
          <p:spPr>
            <a:xfrm>
              <a:off x="210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4" name="Google Shape;21584;p15"/>
            <p:cNvSpPr/>
            <p:nvPr/>
          </p:nvSpPr>
          <p:spPr>
            <a:xfrm>
              <a:off x="220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5" name="Google Shape;21585;p15"/>
            <p:cNvSpPr/>
            <p:nvPr/>
          </p:nvSpPr>
          <p:spPr>
            <a:xfrm>
              <a:off x="23110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6" name="Google Shape;21586;p15"/>
            <p:cNvSpPr/>
            <p:nvPr/>
          </p:nvSpPr>
          <p:spPr>
            <a:xfrm>
              <a:off x="241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7" name="Google Shape;21587;p15"/>
            <p:cNvSpPr/>
            <p:nvPr/>
          </p:nvSpPr>
          <p:spPr>
            <a:xfrm>
              <a:off x="251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8" name="Google Shape;21588;p15"/>
            <p:cNvSpPr/>
            <p:nvPr/>
          </p:nvSpPr>
          <p:spPr>
            <a:xfrm>
              <a:off x="261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9" name="Google Shape;21589;p15"/>
            <p:cNvSpPr/>
            <p:nvPr/>
          </p:nvSpPr>
          <p:spPr>
            <a:xfrm>
              <a:off x="271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0" name="Google Shape;21590;p15"/>
            <p:cNvSpPr/>
            <p:nvPr/>
          </p:nvSpPr>
          <p:spPr>
            <a:xfrm>
              <a:off x="281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1" name="Google Shape;21591;p15"/>
            <p:cNvSpPr/>
            <p:nvPr/>
          </p:nvSpPr>
          <p:spPr>
            <a:xfrm>
              <a:off x="292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2" name="Google Shape;21592;p15"/>
            <p:cNvSpPr/>
            <p:nvPr/>
          </p:nvSpPr>
          <p:spPr>
            <a:xfrm>
              <a:off x="302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3" name="Google Shape;21593;p15"/>
            <p:cNvSpPr/>
            <p:nvPr/>
          </p:nvSpPr>
          <p:spPr>
            <a:xfrm>
              <a:off x="312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4" name="Google Shape;21594;p15"/>
            <p:cNvSpPr/>
            <p:nvPr/>
          </p:nvSpPr>
          <p:spPr>
            <a:xfrm>
              <a:off x="322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5" name="Google Shape;21595;p15"/>
            <p:cNvSpPr/>
            <p:nvPr/>
          </p:nvSpPr>
          <p:spPr>
            <a:xfrm>
              <a:off x="33266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6" name="Google Shape;21596;p15"/>
            <p:cNvSpPr/>
            <p:nvPr/>
          </p:nvSpPr>
          <p:spPr>
            <a:xfrm>
              <a:off x="342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7" name="Google Shape;21597;p15"/>
            <p:cNvSpPr/>
            <p:nvPr/>
          </p:nvSpPr>
          <p:spPr>
            <a:xfrm>
              <a:off x="352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8" name="Google Shape;21598;p15"/>
            <p:cNvSpPr/>
            <p:nvPr/>
          </p:nvSpPr>
          <p:spPr>
            <a:xfrm>
              <a:off x="363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9" name="Google Shape;21599;p15"/>
            <p:cNvSpPr/>
            <p:nvPr/>
          </p:nvSpPr>
          <p:spPr>
            <a:xfrm>
              <a:off x="373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0" name="Google Shape;21600;p15"/>
            <p:cNvSpPr/>
            <p:nvPr/>
          </p:nvSpPr>
          <p:spPr>
            <a:xfrm>
              <a:off x="3834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1" name="Google Shape;21601;p15"/>
            <p:cNvSpPr/>
            <p:nvPr/>
          </p:nvSpPr>
          <p:spPr>
            <a:xfrm>
              <a:off x="393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2" name="Google Shape;21602;p15"/>
            <p:cNvSpPr/>
            <p:nvPr/>
          </p:nvSpPr>
          <p:spPr>
            <a:xfrm>
              <a:off x="403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3" name="Google Shape;21603;p15"/>
            <p:cNvSpPr/>
            <p:nvPr/>
          </p:nvSpPr>
          <p:spPr>
            <a:xfrm>
              <a:off x="413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4" name="Google Shape;21604;p15"/>
            <p:cNvSpPr/>
            <p:nvPr/>
          </p:nvSpPr>
          <p:spPr>
            <a:xfrm>
              <a:off x="42407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5" name="Google Shape;21605;p15"/>
            <p:cNvSpPr/>
            <p:nvPr/>
          </p:nvSpPr>
          <p:spPr>
            <a:xfrm>
              <a:off x="434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6" name="Google Shape;21606;p15"/>
            <p:cNvSpPr/>
            <p:nvPr/>
          </p:nvSpPr>
          <p:spPr>
            <a:xfrm>
              <a:off x="444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7" name="Google Shape;21607;p15"/>
            <p:cNvSpPr/>
            <p:nvPr/>
          </p:nvSpPr>
          <p:spPr>
            <a:xfrm>
              <a:off x="45455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8" name="Google Shape;21608;p15"/>
            <p:cNvSpPr/>
            <p:nvPr/>
          </p:nvSpPr>
          <p:spPr>
            <a:xfrm>
              <a:off x="464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9" name="Google Shape;21609;p15"/>
            <p:cNvSpPr/>
            <p:nvPr/>
          </p:nvSpPr>
          <p:spPr>
            <a:xfrm>
              <a:off x="474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0" name="Google Shape;21610;p15"/>
            <p:cNvSpPr/>
            <p:nvPr/>
          </p:nvSpPr>
          <p:spPr>
            <a:xfrm>
              <a:off x="485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1" name="Google Shape;21611;p15"/>
            <p:cNvSpPr/>
            <p:nvPr/>
          </p:nvSpPr>
          <p:spPr>
            <a:xfrm>
              <a:off x="495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2" name="Google Shape;21612;p15"/>
            <p:cNvSpPr/>
            <p:nvPr/>
          </p:nvSpPr>
          <p:spPr>
            <a:xfrm>
              <a:off x="505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3" name="Google Shape;21613;p15"/>
            <p:cNvSpPr/>
            <p:nvPr/>
          </p:nvSpPr>
          <p:spPr>
            <a:xfrm>
              <a:off x="515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4" name="Google Shape;21614;p15"/>
            <p:cNvSpPr/>
            <p:nvPr/>
          </p:nvSpPr>
          <p:spPr>
            <a:xfrm>
              <a:off x="52566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5" name="Google Shape;21615;p15"/>
            <p:cNvSpPr/>
            <p:nvPr/>
          </p:nvSpPr>
          <p:spPr>
            <a:xfrm>
              <a:off x="535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6" name="Google Shape;21616;p15"/>
            <p:cNvSpPr/>
            <p:nvPr/>
          </p:nvSpPr>
          <p:spPr>
            <a:xfrm>
              <a:off x="545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7" name="Google Shape;21617;p15"/>
            <p:cNvSpPr/>
            <p:nvPr/>
          </p:nvSpPr>
          <p:spPr>
            <a:xfrm>
              <a:off x="556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8" name="Google Shape;21618;p15"/>
            <p:cNvSpPr/>
            <p:nvPr/>
          </p:nvSpPr>
          <p:spPr>
            <a:xfrm>
              <a:off x="566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9" name="Google Shape;21619;p15"/>
            <p:cNvSpPr/>
            <p:nvPr/>
          </p:nvSpPr>
          <p:spPr>
            <a:xfrm>
              <a:off x="57644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0" name="Google Shape;21620;p15"/>
            <p:cNvSpPr/>
            <p:nvPr/>
          </p:nvSpPr>
          <p:spPr>
            <a:xfrm>
              <a:off x="586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1" name="Google Shape;21621;p15"/>
            <p:cNvSpPr/>
            <p:nvPr/>
          </p:nvSpPr>
          <p:spPr>
            <a:xfrm>
              <a:off x="596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2" name="Google Shape;21622;p15"/>
            <p:cNvSpPr/>
            <p:nvPr/>
          </p:nvSpPr>
          <p:spPr>
            <a:xfrm>
              <a:off x="606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3" name="Google Shape;21623;p15"/>
            <p:cNvSpPr/>
            <p:nvPr/>
          </p:nvSpPr>
          <p:spPr>
            <a:xfrm>
              <a:off x="61710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4" name="Google Shape;21624;p15"/>
            <p:cNvSpPr/>
            <p:nvPr/>
          </p:nvSpPr>
          <p:spPr>
            <a:xfrm>
              <a:off x="627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5" name="Google Shape;21625;p15"/>
            <p:cNvSpPr/>
            <p:nvPr/>
          </p:nvSpPr>
          <p:spPr>
            <a:xfrm>
              <a:off x="637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6" name="Google Shape;21626;p15"/>
            <p:cNvSpPr/>
            <p:nvPr/>
          </p:nvSpPr>
          <p:spPr>
            <a:xfrm>
              <a:off x="64755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7" name="Google Shape;21627;p15"/>
            <p:cNvSpPr/>
            <p:nvPr/>
          </p:nvSpPr>
          <p:spPr>
            <a:xfrm>
              <a:off x="657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8" name="Google Shape;21628;p15"/>
            <p:cNvSpPr/>
            <p:nvPr/>
          </p:nvSpPr>
          <p:spPr>
            <a:xfrm>
              <a:off x="667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9" name="Google Shape;21629;p15"/>
            <p:cNvSpPr/>
            <p:nvPr/>
          </p:nvSpPr>
          <p:spPr>
            <a:xfrm>
              <a:off x="678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0" name="Google Shape;21630;p15"/>
            <p:cNvSpPr/>
            <p:nvPr/>
          </p:nvSpPr>
          <p:spPr>
            <a:xfrm>
              <a:off x="6881800" y="3682725"/>
              <a:ext cx="52700" cy="52400"/>
            </a:xfrm>
            <a:custGeom>
              <a:rect b="b" l="l" r="r" t="t"/>
              <a:pathLst>
                <a:path extrusionOk="0" h="2096"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1" name="Google Shape;21631;p15"/>
            <p:cNvSpPr/>
            <p:nvPr/>
          </p:nvSpPr>
          <p:spPr>
            <a:xfrm>
              <a:off x="698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2" name="Google Shape;21632;p15"/>
            <p:cNvSpPr/>
            <p:nvPr/>
          </p:nvSpPr>
          <p:spPr>
            <a:xfrm>
              <a:off x="708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3" name="Google Shape;21633;p15"/>
            <p:cNvSpPr/>
            <p:nvPr/>
          </p:nvSpPr>
          <p:spPr>
            <a:xfrm>
              <a:off x="7186600" y="3682725"/>
              <a:ext cx="52400" cy="52400"/>
            </a:xfrm>
            <a:custGeom>
              <a:rect b="b" l="l" r="r" t="t"/>
              <a:pathLst>
                <a:path extrusionOk="0" h="2096"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4" name="Google Shape;21634;p15"/>
            <p:cNvSpPr/>
            <p:nvPr/>
          </p:nvSpPr>
          <p:spPr>
            <a:xfrm>
              <a:off x="728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5" name="Google Shape;21635;p15"/>
            <p:cNvSpPr/>
            <p:nvPr/>
          </p:nvSpPr>
          <p:spPr>
            <a:xfrm>
              <a:off x="27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6" name="Google Shape;21636;p15"/>
            <p:cNvSpPr/>
            <p:nvPr/>
          </p:nvSpPr>
          <p:spPr>
            <a:xfrm>
              <a:off x="3807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7" name="Google Shape;21637;p15"/>
            <p:cNvSpPr/>
            <p:nvPr/>
          </p:nvSpPr>
          <p:spPr>
            <a:xfrm>
              <a:off x="4825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8" name="Google Shape;21638;p15"/>
            <p:cNvSpPr/>
            <p:nvPr/>
          </p:nvSpPr>
          <p:spPr>
            <a:xfrm>
              <a:off x="58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9" name="Google Shape;21639;p15"/>
            <p:cNvSpPr/>
            <p:nvPr/>
          </p:nvSpPr>
          <p:spPr>
            <a:xfrm>
              <a:off x="68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0" name="Google Shape;21640;p15"/>
            <p:cNvSpPr/>
            <p:nvPr/>
          </p:nvSpPr>
          <p:spPr>
            <a:xfrm>
              <a:off x="7873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1" name="Google Shape;21641;p15"/>
            <p:cNvSpPr/>
            <p:nvPr/>
          </p:nvSpPr>
          <p:spPr>
            <a:xfrm>
              <a:off x="8888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2" name="Google Shape;21642;p15"/>
            <p:cNvSpPr/>
            <p:nvPr/>
          </p:nvSpPr>
          <p:spPr>
            <a:xfrm>
              <a:off x="99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3" name="Google Shape;21643;p15"/>
            <p:cNvSpPr/>
            <p:nvPr/>
          </p:nvSpPr>
          <p:spPr>
            <a:xfrm>
              <a:off x="10918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4" name="Google Shape;21644;p15"/>
            <p:cNvSpPr/>
            <p:nvPr/>
          </p:nvSpPr>
          <p:spPr>
            <a:xfrm>
              <a:off x="11936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5" name="Google Shape;21645;p15"/>
            <p:cNvSpPr/>
            <p:nvPr/>
          </p:nvSpPr>
          <p:spPr>
            <a:xfrm>
              <a:off x="12951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6" name="Google Shape;21646;p15"/>
            <p:cNvSpPr/>
            <p:nvPr/>
          </p:nvSpPr>
          <p:spPr>
            <a:xfrm>
              <a:off x="13966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7" name="Google Shape;21647;p15"/>
            <p:cNvSpPr/>
            <p:nvPr/>
          </p:nvSpPr>
          <p:spPr>
            <a:xfrm>
              <a:off x="1498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8" name="Google Shape;21648;p15"/>
            <p:cNvSpPr/>
            <p:nvPr/>
          </p:nvSpPr>
          <p:spPr>
            <a:xfrm>
              <a:off x="15999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9" name="Google Shape;21649;p15"/>
            <p:cNvSpPr/>
            <p:nvPr/>
          </p:nvSpPr>
          <p:spPr>
            <a:xfrm>
              <a:off x="1701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0" name="Google Shape;21650;p15"/>
            <p:cNvSpPr/>
            <p:nvPr/>
          </p:nvSpPr>
          <p:spPr>
            <a:xfrm>
              <a:off x="18029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1" name="Google Shape;21651;p15"/>
            <p:cNvSpPr/>
            <p:nvPr/>
          </p:nvSpPr>
          <p:spPr>
            <a:xfrm>
              <a:off x="19044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2" name="Google Shape;21652;p15"/>
            <p:cNvSpPr/>
            <p:nvPr/>
          </p:nvSpPr>
          <p:spPr>
            <a:xfrm>
              <a:off x="20062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3" name="Google Shape;21653;p15"/>
            <p:cNvSpPr/>
            <p:nvPr/>
          </p:nvSpPr>
          <p:spPr>
            <a:xfrm>
              <a:off x="210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4" name="Google Shape;21654;p15"/>
            <p:cNvSpPr/>
            <p:nvPr/>
          </p:nvSpPr>
          <p:spPr>
            <a:xfrm>
              <a:off x="220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5" name="Google Shape;21655;p15"/>
            <p:cNvSpPr/>
            <p:nvPr/>
          </p:nvSpPr>
          <p:spPr>
            <a:xfrm>
              <a:off x="23110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6" name="Google Shape;21656;p15"/>
            <p:cNvSpPr/>
            <p:nvPr/>
          </p:nvSpPr>
          <p:spPr>
            <a:xfrm>
              <a:off x="241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7" name="Google Shape;21657;p15"/>
            <p:cNvSpPr/>
            <p:nvPr/>
          </p:nvSpPr>
          <p:spPr>
            <a:xfrm>
              <a:off x="251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8" name="Google Shape;21658;p15"/>
            <p:cNvSpPr/>
            <p:nvPr/>
          </p:nvSpPr>
          <p:spPr>
            <a:xfrm>
              <a:off x="261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9" name="Google Shape;21659;p15"/>
            <p:cNvSpPr/>
            <p:nvPr/>
          </p:nvSpPr>
          <p:spPr>
            <a:xfrm>
              <a:off x="271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0" name="Google Shape;21660;p15"/>
            <p:cNvSpPr/>
            <p:nvPr/>
          </p:nvSpPr>
          <p:spPr>
            <a:xfrm>
              <a:off x="281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1" name="Google Shape;21661;p15"/>
            <p:cNvSpPr/>
            <p:nvPr/>
          </p:nvSpPr>
          <p:spPr>
            <a:xfrm>
              <a:off x="292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2" name="Google Shape;21662;p15"/>
            <p:cNvSpPr/>
            <p:nvPr/>
          </p:nvSpPr>
          <p:spPr>
            <a:xfrm>
              <a:off x="302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3" name="Google Shape;21663;p15"/>
            <p:cNvSpPr/>
            <p:nvPr/>
          </p:nvSpPr>
          <p:spPr>
            <a:xfrm>
              <a:off x="312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4" name="Google Shape;21664;p15"/>
            <p:cNvSpPr/>
            <p:nvPr/>
          </p:nvSpPr>
          <p:spPr>
            <a:xfrm>
              <a:off x="322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5" name="Google Shape;21665;p15"/>
            <p:cNvSpPr/>
            <p:nvPr/>
          </p:nvSpPr>
          <p:spPr>
            <a:xfrm>
              <a:off x="33266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6" name="Google Shape;21666;p15"/>
            <p:cNvSpPr/>
            <p:nvPr/>
          </p:nvSpPr>
          <p:spPr>
            <a:xfrm>
              <a:off x="342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7" name="Google Shape;21667;p15"/>
            <p:cNvSpPr/>
            <p:nvPr/>
          </p:nvSpPr>
          <p:spPr>
            <a:xfrm>
              <a:off x="352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8" name="Google Shape;21668;p15"/>
            <p:cNvSpPr/>
            <p:nvPr/>
          </p:nvSpPr>
          <p:spPr>
            <a:xfrm>
              <a:off x="363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9" name="Google Shape;21669;p15"/>
            <p:cNvSpPr/>
            <p:nvPr/>
          </p:nvSpPr>
          <p:spPr>
            <a:xfrm>
              <a:off x="373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0" name="Google Shape;21670;p15"/>
            <p:cNvSpPr/>
            <p:nvPr/>
          </p:nvSpPr>
          <p:spPr>
            <a:xfrm>
              <a:off x="3834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1" name="Google Shape;21671;p15"/>
            <p:cNvSpPr/>
            <p:nvPr/>
          </p:nvSpPr>
          <p:spPr>
            <a:xfrm>
              <a:off x="393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2" name="Google Shape;21672;p15"/>
            <p:cNvSpPr/>
            <p:nvPr/>
          </p:nvSpPr>
          <p:spPr>
            <a:xfrm>
              <a:off x="403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3" name="Google Shape;21673;p15"/>
            <p:cNvSpPr/>
            <p:nvPr/>
          </p:nvSpPr>
          <p:spPr>
            <a:xfrm>
              <a:off x="413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4" name="Google Shape;21674;p15"/>
            <p:cNvSpPr/>
            <p:nvPr/>
          </p:nvSpPr>
          <p:spPr>
            <a:xfrm>
              <a:off x="42407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5" name="Google Shape;21675;p15"/>
            <p:cNvSpPr/>
            <p:nvPr/>
          </p:nvSpPr>
          <p:spPr>
            <a:xfrm>
              <a:off x="434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6" name="Google Shape;21676;p15"/>
            <p:cNvSpPr/>
            <p:nvPr/>
          </p:nvSpPr>
          <p:spPr>
            <a:xfrm>
              <a:off x="444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7" name="Google Shape;21677;p15"/>
            <p:cNvSpPr/>
            <p:nvPr/>
          </p:nvSpPr>
          <p:spPr>
            <a:xfrm>
              <a:off x="45455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8" name="Google Shape;21678;p15"/>
            <p:cNvSpPr/>
            <p:nvPr/>
          </p:nvSpPr>
          <p:spPr>
            <a:xfrm>
              <a:off x="464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9" name="Google Shape;21679;p15"/>
            <p:cNvSpPr/>
            <p:nvPr/>
          </p:nvSpPr>
          <p:spPr>
            <a:xfrm>
              <a:off x="474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0" name="Google Shape;21680;p15"/>
            <p:cNvSpPr/>
            <p:nvPr/>
          </p:nvSpPr>
          <p:spPr>
            <a:xfrm>
              <a:off x="485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1" name="Google Shape;21681;p15"/>
            <p:cNvSpPr/>
            <p:nvPr/>
          </p:nvSpPr>
          <p:spPr>
            <a:xfrm>
              <a:off x="495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2" name="Google Shape;21682;p15"/>
            <p:cNvSpPr/>
            <p:nvPr/>
          </p:nvSpPr>
          <p:spPr>
            <a:xfrm>
              <a:off x="505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3" name="Google Shape;21683;p15"/>
            <p:cNvSpPr/>
            <p:nvPr/>
          </p:nvSpPr>
          <p:spPr>
            <a:xfrm>
              <a:off x="515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4" name="Google Shape;21684;p15"/>
            <p:cNvSpPr/>
            <p:nvPr/>
          </p:nvSpPr>
          <p:spPr>
            <a:xfrm>
              <a:off x="52566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5" name="Google Shape;21685;p15"/>
            <p:cNvSpPr/>
            <p:nvPr/>
          </p:nvSpPr>
          <p:spPr>
            <a:xfrm>
              <a:off x="535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6" name="Google Shape;21686;p15"/>
            <p:cNvSpPr/>
            <p:nvPr/>
          </p:nvSpPr>
          <p:spPr>
            <a:xfrm>
              <a:off x="545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7" name="Google Shape;21687;p15"/>
            <p:cNvSpPr/>
            <p:nvPr/>
          </p:nvSpPr>
          <p:spPr>
            <a:xfrm>
              <a:off x="556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8" name="Google Shape;21688;p15"/>
            <p:cNvSpPr/>
            <p:nvPr/>
          </p:nvSpPr>
          <p:spPr>
            <a:xfrm>
              <a:off x="566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9" name="Google Shape;21689;p15"/>
            <p:cNvSpPr/>
            <p:nvPr/>
          </p:nvSpPr>
          <p:spPr>
            <a:xfrm>
              <a:off x="57644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0" name="Google Shape;21690;p15"/>
            <p:cNvSpPr/>
            <p:nvPr/>
          </p:nvSpPr>
          <p:spPr>
            <a:xfrm>
              <a:off x="586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1" name="Google Shape;21691;p15"/>
            <p:cNvSpPr/>
            <p:nvPr/>
          </p:nvSpPr>
          <p:spPr>
            <a:xfrm>
              <a:off x="596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2" name="Google Shape;21692;p15"/>
            <p:cNvSpPr/>
            <p:nvPr/>
          </p:nvSpPr>
          <p:spPr>
            <a:xfrm>
              <a:off x="606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3" name="Google Shape;21693;p15"/>
            <p:cNvSpPr/>
            <p:nvPr/>
          </p:nvSpPr>
          <p:spPr>
            <a:xfrm>
              <a:off x="61710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4" name="Google Shape;21694;p15"/>
            <p:cNvSpPr/>
            <p:nvPr/>
          </p:nvSpPr>
          <p:spPr>
            <a:xfrm>
              <a:off x="627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5" name="Google Shape;21695;p15"/>
            <p:cNvSpPr/>
            <p:nvPr/>
          </p:nvSpPr>
          <p:spPr>
            <a:xfrm>
              <a:off x="637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6" name="Google Shape;21696;p15"/>
            <p:cNvSpPr/>
            <p:nvPr/>
          </p:nvSpPr>
          <p:spPr>
            <a:xfrm>
              <a:off x="64755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7" name="Google Shape;21697;p15"/>
            <p:cNvSpPr/>
            <p:nvPr/>
          </p:nvSpPr>
          <p:spPr>
            <a:xfrm>
              <a:off x="657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8" name="Google Shape;21698;p15"/>
            <p:cNvSpPr/>
            <p:nvPr/>
          </p:nvSpPr>
          <p:spPr>
            <a:xfrm>
              <a:off x="667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9" name="Google Shape;21699;p15"/>
            <p:cNvSpPr/>
            <p:nvPr/>
          </p:nvSpPr>
          <p:spPr>
            <a:xfrm>
              <a:off x="678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0" name="Google Shape;21700;p15"/>
            <p:cNvSpPr/>
            <p:nvPr/>
          </p:nvSpPr>
          <p:spPr>
            <a:xfrm>
              <a:off x="6881800" y="3837800"/>
              <a:ext cx="52700" cy="52425"/>
            </a:xfrm>
            <a:custGeom>
              <a:rect b="b" l="l" r="r" t="t"/>
              <a:pathLst>
                <a:path extrusionOk="0" h="2097"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1" name="Google Shape;21701;p15"/>
            <p:cNvSpPr/>
            <p:nvPr/>
          </p:nvSpPr>
          <p:spPr>
            <a:xfrm>
              <a:off x="698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2" name="Google Shape;21702;p15"/>
            <p:cNvSpPr/>
            <p:nvPr/>
          </p:nvSpPr>
          <p:spPr>
            <a:xfrm>
              <a:off x="708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3" name="Google Shape;21703;p15"/>
            <p:cNvSpPr/>
            <p:nvPr/>
          </p:nvSpPr>
          <p:spPr>
            <a:xfrm>
              <a:off x="7186600" y="3837800"/>
              <a:ext cx="52400" cy="52425"/>
            </a:xfrm>
            <a:custGeom>
              <a:rect b="b" l="l" r="r" t="t"/>
              <a:pathLst>
                <a:path extrusionOk="0" h="2097"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4" name="Google Shape;21704;p15"/>
            <p:cNvSpPr/>
            <p:nvPr/>
          </p:nvSpPr>
          <p:spPr>
            <a:xfrm>
              <a:off x="728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5" name="Google Shape;21705;p15"/>
            <p:cNvSpPr/>
            <p:nvPr/>
          </p:nvSpPr>
          <p:spPr>
            <a:xfrm>
              <a:off x="27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6" name="Google Shape;21706;p15"/>
            <p:cNvSpPr/>
            <p:nvPr/>
          </p:nvSpPr>
          <p:spPr>
            <a:xfrm>
              <a:off x="3807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7" name="Google Shape;21707;p15"/>
            <p:cNvSpPr/>
            <p:nvPr/>
          </p:nvSpPr>
          <p:spPr>
            <a:xfrm>
              <a:off x="4825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8" name="Google Shape;21708;p15"/>
            <p:cNvSpPr/>
            <p:nvPr/>
          </p:nvSpPr>
          <p:spPr>
            <a:xfrm>
              <a:off x="58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9" name="Google Shape;21709;p15"/>
            <p:cNvSpPr/>
            <p:nvPr/>
          </p:nvSpPr>
          <p:spPr>
            <a:xfrm>
              <a:off x="68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0" name="Google Shape;21710;p15"/>
            <p:cNvSpPr/>
            <p:nvPr/>
          </p:nvSpPr>
          <p:spPr>
            <a:xfrm>
              <a:off x="7873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1" name="Google Shape;21711;p15"/>
            <p:cNvSpPr/>
            <p:nvPr/>
          </p:nvSpPr>
          <p:spPr>
            <a:xfrm>
              <a:off x="8888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2" name="Google Shape;21712;p15"/>
            <p:cNvSpPr/>
            <p:nvPr/>
          </p:nvSpPr>
          <p:spPr>
            <a:xfrm>
              <a:off x="99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3" name="Google Shape;21713;p15"/>
            <p:cNvSpPr/>
            <p:nvPr/>
          </p:nvSpPr>
          <p:spPr>
            <a:xfrm>
              <a:off x="10918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4" name="Google Shape;21714;p15"/>
            <p:cNvSpPr/>
            <p:nvPr/>
          </p:nvSpPr>
          <p:spPr>
            <a:xfrm>
              <a:off x="11936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5" name="Google Shape;21715;p15"/>
            <p:cNvSpPr/>
            <p:nvPr/>
          </p:nvSpPr>
          <p:spPr>
            <a:xfrm>
              <a:off x="12951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6" name="Google Shape;21716;p15"/>
            <p:cNvSpPr/>
            <p:nvPr/>
          </p:nvSpPr>
          <p:spPr>
            <a:xfrm>
              <a:off x="13966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7" name="Google Shape;21717;p15"/>
            <p:cNvSpPr/>
            <p:nvPr/>
          </p:nvSpPr>
          <p:spPr>
            <a:xfrm>
              <a:off x="1498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8" name="Google Shape;21718;p15"/>
            <p:cNvSpPr/>
            <p:nvPr/>
          </p:nvSpPr>
          <p:spPr>
            <a:xfrm>
              <a:off x="15999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9" name="Google Shape;21719;p15"/>
            <p:cNvSpPr/>
            <p:nvPr/>
          </p:nvSpPr>
          <p:spPr>
            <a:xfrm>
              <a:off x="1701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0" name="Google Shape;21720;p15"/>
            <p:cNvSpPr/>
            <p:nvPr/>
          </p:nvSpPr>
          <p:spPr>
            <a:xfrm>
              <a:off x="18029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1" name="Google Shape;21721;p15"/>
            <p:cNvSpPr/>
            <p:nvPr/>
          </p:nvSpPr>
          <p:spPr>
            <a:xfrm>
              <a:off x="19044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2" name="Google Shape;21722;p15"/>
            <p:cNvSpPr/>
            <p:nvPr/>
          </p:nvSpPr>
          <p:spPr>
            <a:xfrm>
              <a:off x="20062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3" name="Google Shape;21723;p15"/>
            <p:cNvSpPr/>
            <p:nvPr/>
          </p:nvSpPr>
          <p:spPr>
            <a:xfrm>
              <a:off x="210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4" name="Google Shape;21724;p15"/>
            <p:cNvSpPr/>
            <p:nvPr/>
          </p:nvSpPr>
          <p:spPr>
            <a:xfrm>
              <a:off x="220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5" name="Google Shape;21725;p15"/>
            <p:cNvSpPr/>
            <p:nvPr/>
          </p:nvSpPr>
          <p:spPr>
            <a:xfrm>
              <a:off x="23110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6" name="Google Shape;21726;p15"/>
            <p:cNvSpPr/>
            <p:nvPr/>
          </p:nvSpPr>
          <p:spPr>
            <a:xfrm>
              <a:off x="241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7" name="Google Shape;21727;p15"/>
            <p:cNvSpPr/>
            <p:nvPr/>
          </p:nvSpPr>
          <p:spPr>
            <a:xfrm>
              <a:off x="251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8" name="Google Shape;21728;p15"/>
            <p:cNvSpPr/>
            <p:nvPr/>
          </p:nvSpPr>
          <p:spPr>
            <a:xfrm>
              <a:off x="261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9" name="Google Shape;21729;p15"/>
            <p:cNvSpPr/>
            <p:nvPr/>
          </p:nvSpPr>
          <p:spPr>
            <a:xfrm>
              <a:off x="271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0" name="Google Shape;21730;p15"/>
            <p:cNvSpPr/>
            <p:nvPr/>
          </p:nvSpPr>
          <p:spPr>
            <a:xfrm>
              <a:off x="281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1" name="Google Shape;21731;p15"/>
            <p:cNvSpPr/>
            <p:nvPr/>
          </p:nvSpPr>
          <p:spPr>
            <a:xfrm>
              <a:off x="292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2" name="Google Shape;21732;p15"/>
            <p:cNvSpPr/>
            <p:nvPr/>
          </p:nvSpPr>
          <p:spPr>
            <a:xfrm>
              <a:off x="302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3" name="Google Shape;21733;p15"/>
            <p:cNvSpPr/>
            <p:nvPr/>
          </p:nvSpPr>
          <p:spPr>
            <a:xfrm>
              <a:off x="312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4" name="Google Shape;21734;p15"/>
            <p:cNvSpPr/>
            <p:nvPr/>
          </p:nvSpPr>
          <p:spPr>
            <a:xfrm>
              <a:off x="322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5" name="Google Shape;21735;p15"/>
            <p:cNvSpPr/>
            <p:nvPr/>
          </p:nvSpPr>
          <p:spPr>
            <a:xfrm>
              <a:off x="33266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6" name="Google Shape;21736;p15"/>
            <p:cNvSpPr/>
            <p:nvPr/>
          </p:nvSpPr>
          <p:spPr>
            <a:xfrm>
              <a:off x="342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7" name="Google Shape;21737;p15"/>
            <p:cNvSpPr/>
            <p:nvPr/>
          </p:nvSpPr>
          <p:spPr>
            <a:xfrm>
              <a:off x="352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8" name="Google Shape;21738;p15"/>
            <p:cNvSpPr/>
            <p:nvPr/>
          </p:nvSpPr>
          <p:spPr>
            <a:xfrm>
              <a:off x="363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9" name="Google Shape;21739;p15"/>
            <p:cNvSpPr/>
            <p:nvPr/>
          </p:nvSpPr>
          <p:spPr>
            <a:xfrm>
              <a:off x="373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0" name="Google Shape;21740;p15"/>
            <p:cNvSpPr/>
            <p:nvPr/>
          </p:nvSpPr>
          <p:spPr>
            <a:xfrm>
              <a:off x="3834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1" name="Google Shape;21741;p15"/>
            <p:cNvSpPr/>
            <p:nvPr/>
          </p:nvSpPr>
          <p:spPr>
            <a:xfrm>
              <a:off x="393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2" name="Google Shape;21742;p15"/>
            <p:cNvSpPr/>
            <p:nvPr/>
          </p:nvSpPr>
          <p:spPr>
            <a:xfrm>
              <a:off x="403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3" name="Google Shape;21743;p15"/>
            <p:cNvSpPr/>
            <p:nvPr/>
          </p:nvSpPr>
          <p:spPr>
            <a:xfrm>
              <a:off x="413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4" name="Google Shape;21744;p15"/>
            <p:cNvSpPr/>
            <p:nvPr/>
          </p:nvSpPr>
          <p:spPr>
            <a:xfrm>
              <a:off x="42407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5" name="Google Shape;21745;p15"/>
            <p:cNvSpPr/>
            <p:nvPr/>
          </p:nvSpPr>
          <p:spPr>
            <a:xfrm>
              <a:off x="434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6" name="Google Shape;21746;p15"/>
            <p:cNvSpPr/>
            <p:nvPr/>
          </p:nvSpPr>
          <p:spPr>
            <a:xfrm>
              <a:off x="444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7" name="Google Shape;21747;p15"/>
            <p:cNvSpPr/>
            <p:nvPr/>
          </p:nvSpPr>
          <p:spPr>
            <a:xfrm>
              <a:off x="45455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8" name="Google Shape;21748;p15"/>
            <p:cNvSpPr/>
            <p:nvPr/>
          </p:nvSpPr>
          <p:spPr>
            <a:xfrm>
              <a:off x="464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9" name="Google Shape;21749;p15"/>
            <p:cNvSpPr/>
            <p:nvPr/>
          </p:nvSpPr>
          <p:spPr>
            <a:xfrm>
              <a:off x="474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0" name="Google Shape;21750;p15"/>
            <p:cNvSpPr/>
            <p:nvPr/>
          </p:nvSpPr>
          <p:spPr>
            <a:xfrm>
              <a:off x="485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1" name="Google Shape;21751;p15"/>
            <p:cNvSpPr/>
            <p:nvPr/>
          </p:nvSpPr>
          <p:spPr>
            <a:xfrm>
              <a:off x="495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2" name="Google Shape;21752;p15"/>
            <p:cNvSpPr/>
            <p:nvPr/>
          </p:nvSpPr>
          <p:spPr>
            <a:xfrm>
              <a:off x="505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3" name="Google Shape;21753;p15"/>
            <p:cNvSpPr/>
            <p:nvPr/>
          </p:nvSpPr>
          <p:spPr>
            <a:xfrm>
              <a:off x="515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4" name="Google Shape;21754;p15"/>
            <p:cNvSpPr/>
            <p:nvPr/>
          </p:nvSpPr>
          <p:spPr>
            <a:xfrm>
              <a:off x="52566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5" name="Google Shape;21755;p15"/>
            <p:cNvSpPr/>
            <p:nvPr/>
          </p:nvSpPr>
          <p:spPr>
            <a:xfrm>
              <a:off x="535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6" name="Google Shape;21756;p15"/>
            <p:cNvSpPr/>
            <p:nvPr/>
          </p:nvSpPr>
          <p:spPr>
            <a:xfrm>
              <a:off x="545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7" name="Google Shape;21757;p15"/>
            <p:cNvSpPr/>
            <p:nvPr/>
          </p:nvSpPr>
          <p:spPr>
            <a:xfrm>
              <a:off x="556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8" name="Google Shape;21758;p15"/>
            <p:cNvSpPr/>
            <p:nvPr/>
          </p:nvSpPr>
          <p:spPr>
            <a:xfrm>
              <a:off x="566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9" name="Google Shape;21759;p15"/>
            <p:cNvSpPr/>
            <p:nvPr/>
          </p:nvSpPr>
          <p:spPr>
            <a:xfrm>
              <a:off x="57644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0" name="Google Shape;21760;p15"/>
            <p:cNvSpPr/>
            <p:nvPr/>
          </p:nvSpPr>
          <p:spPr>
            <a:xfrm>
              <a:off x="586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1" name="Google Shape;21761;p15"/>
            <p:cNvSpPr/>
            <p:nvPr/>
          </p:nvSpPr>
          <p:spPr>
            <a:xfrm>
              <a:off x="596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2" name="Google Shape;21762;p15"/>
            <p:cNvSpPr/>
            <p:nvPr/>
          </p:nvSpPr>
          <p:spPr>
            <a:xfrm>
              <a:off x="606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3" name="Google Shape;21763;p15"/>
            <p:cNvSpPr/>
            <p:nvPr/>
          </p:nvSpPr>
          <p:spPr>
            <a:xfrm>
              <a:off x="61710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4" name="Google Shape;21764;p15"/>
            <p:cNvSpPr/>
            <p:nvPr/>
          </p:nvSpPr>
          <p:spPr>
            <a:xfrm>
              <a:off x="627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5" name="Google Shape;21765;p15"/>
            <p:cNvSpPr/>
            <p:nvPr/>
          </p:nvSpPr>
          <p:spPr>
            <a:xfrm>
              <a:off x="637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6" name="Google Shape;21766;p15"/>
            <p:cNvSpPr/>
            <p:nvPr/>
          </p:nvSpPr>
          <p:spPr>
            <a:xfrm>
              <a:off x="64755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7" name="Google Shape;21767;p15"/>
            <p:cNvSpPr/>
            <p:nvPr/>
          </p:nvSpPr>
          <p:spPr>
            <a:xfrm>
              <a:off x="657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8" name="Google Shape;21768;p15"/>
            <p:cNvSpPr/>
            <p:nvPr/>
          </p:nvSpPr>
          <p:spPr>
            <a:xfrm>
              <a:off x="667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9" name="Google Shape;21769;p15"/>
            <p:cNvSpPr/>
            <p:nvPr/>
          </p:nvSpPr>
          <p:spPr>
            <a:xfrm>
              <a:off x="678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0" name="Google Shape;21770;p15"/>
            <p:cNvSpPr/>
            <p:nvPr/>
          </p:nvSpPr>
          <p:spPr>
            <a:xfrm>
              <a:off x="6881800" y="3992875"/>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1" name="Google Shape;21771;p15"/>
            <p:cNvSpPr/>
            <p:nvPr/>
          </p:nvSpPr>
          <p:spPr>
            <a:xfrm>
              <a:off x="698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2" name="Google Shape;21772;p15"/>
            <p:cNvSpPr/>
            <p:nvPr/>
          </p:nvSpPr>
          <p:spPr>
            <a:xfrm>
              <a:off x="708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3" name="Google Shape;21773;p15"/>
            <p:cNvSpPr/>
            <p:nvPr/>
          </p:nvSpPr>
          <p:spPr>
            <a:xfrm>
              <a:off x="7186600" y="3992875"/>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4" name="Google Shape;21774;p15"/>
            <p:cNvSpPr/>
            <p:nvPr/>
          </p:nvSpPr>
          <p:spPr>
            <a:xfrm>
              <a:off x="728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5" name="Google Shape;21775;p15"/>
            <p:cNvSpPr/>
            <p:nvPr/>
          </p:nvSpPr>
          <p:spPr>
            <a:xfrm>
              <a:off x="27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6" name="Google Shape;21776;p15"/>
            <p:cNvSpPr/>
            <p:nvPr/>
          </p:nvSpPr>
          <p:spPr>
            <a:xfrm>
              <a:off x="3807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7" name="Google Shape;21777;p15"/>
            <p:cNvSpPr/>
            <p:nvPr/>
          </p:nvSpPr>
          <p:spPr>
            <a:xfrm>
              <a:off x="4825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8" name="Google Shape;21778;p15"/>
            <p:cNvSpPr/>
            <p:nvPr/>
          </p:nvSpPr>
          <p:spPr>
            <a:xfrm>
              <a:off x="58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9" name="Google Shape;21779;p15"/>
            <p:cNvSpPr/>
            <p:nvPr/>
          </p:nvSpPr>
          <p:spPr>
            <a:xfrm>
              <a:off x="68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0" name="Google Shape;21780;p15"/>
            <p:cNvSpPr/>
            <p:nvPr/>
          </p:nvSpPr>
          <p:spPr>
            <a:xfrm>
              <a:off x="7873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1" name="Google Shape;21781;p15"/>
            <p:cNvSpPr/>
            <p:nvPr/>
          </p:nvSpPr>
          <p:spPr>
            <a:xfrm>
              <a:off x="8888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2" name="Google Shape;21782;p15"/>
            <p:cNvSpPr/>
            <p:nvPr/>
          </p:nvSpPr>
          <p:spPr>
            <a:xfrm>
              <a:off x="99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3" name="Google Shape;21783;p15"/>
            <p:cNvSpPr/>
            <p:nvPr/>
          </p:nvSpPr>
          <p:spPr>
            <a:xfrm>
              <a:off x="10918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4" name="Google Shape;21784;p15"/>
            <p:cNvSpPr/>
            <p:nvPr/>
          </p:nvSpPr>
          <p:spPr>
            <a:xfrm>
              <a:off x="11936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5" name="Google Shape;21785;p15"/>
            <p:cNvSpPr/>
            <p:nvPr/>
          </p:nvSpPr>
          <p:spPr>
            <a:xfrm>
              <a:off x="12951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6" name="Google Shape;21786;p15"/>
            <p:cNvSpPr/>
            <p:nvPr/>
          </p:nvSpPr>
          <p:spPr>
            <a:xfrm>
              <a:off x="13966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7" name="Google Shape;21787;p15"/>
            <p:cNvSpPr/>
            <p:nvPr/>
          </p:nvSpPr>
          <p:spPr>
            <a:xfrm>
              <a:off x="1498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8" name="Google Shape;21788;p15"/>
            <p:cNvSpPr/>
            <p:nvPr/>
          </p:nvSpPr>
          <p:spPr>
            <a:xfrm>
              <a:off x="15999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9" name="Google Shape;21789;p15"/>
            <p:cNvSpPr/>
            <p:nvPr/>
          </p:nvSpPr>
          <p:spPr>
            <a:xfrm>
              <a:off x="1701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0" name="Google Shape;21790;p15"/>
            <p:cNvSpPr/>
            <p:nvPr/>
          </p:nvSpPr>
          <p:spPr>
            <a:xfrm>
              <a:off x="18029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1" name="Google Shape;21791;p15"/>
            <p:cNvSpPr/>
            <p:nvPr/>
          </p:nvSpPr>
          <p:spPr>
            <a:xfrm>
              <a:off x="19044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2" name="Google Shape;21792;p15"/>
            <p:cNvSpPr/>
            <p:nvPr/>
          </p:nvSpPr>
          <p:spPr>
            <a:xfrm>
              <a:off x="20062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3" name="Google Shape;21793;p15"/>
            <p:cNvSpPr/>
            <p:nvPr/>
          </p:nvSpPr>
          <p:spPr>
            <a:xfrm>
              <a:off x="210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4" name="Google Shape;21794;p15"/>
            <p:cNvSpPr/>
            <p:nvPr/>
          </p:nvSpPr>
          <p:spPr>
            <a:xfrm>
              <a:off x="220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5" name="Google Shape;21795;p15"/>
            <p:cNvSpPr/>
            <p:nvPr/>
          </p:nvSpPr>
          <p:spPr>
            <a:xfrm>
              <a:off x="23110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6" name="Google Shape;21796;p15"/>
            <p:cNvSpPr/>
            <p:nvPr/>
          </p:nvSpPr>
          <p:spPr>
            <a:xfrm>
              <a:off x="241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7" name="Google Shape;21797;p15"/>
            <p:cNvSpPr/>
            <p:nvPr/>
          </p:nvSpPr>
          <p:spPr>
            <a:xfrm>
              <a:off x="251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8" name="Google Shape;21798;p15"/>
            <p:cNvSpPr/>
            <p:nvPr/>
          </p:nvSpPr>
          <p:spPr>
            <a:xfrm>
              <a:off x="261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9" name="Google Shape;21799;p15"/>
            <p:cNvSpPr/>
            <p:nvPr/>
          </p:nvSpPr>
          <p:spPr>
            <a:xfrm>
              <a:off x="271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0" name="Google Shape;21800;p15"/>
            <p:cNvSpPr/>
            <p:nvPr/>
          </p:nvSpPr>
          <p:spPr>
            <a:xfrm>
              <a:off x="281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1" name="Google Shape;21801;p15"/>
            <p:cNvSpPr/>
            <p:nvPr/>
          </p:nvSpPr>
          <p:spPr>
            <a:xfrm>
              <a:off x="292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2" name="Google Shape;21802;p15"/>
            <p:cNvSpPr/>
            <p:nvPr/>
          </p:nvSpPr>
          <p:spPr>
            <a:xfrm>
              <a:off x="302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3" name="Google Shape;21803;p15"/>
            <p:cNvSpPr/>
            <p:nvPr/>
          </p:nvSpPr>
          <p:spPr>
            <a:xfrm>
              <a:off x="312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4" name="Google Shape;21804;p15"/>
            <p:cNvSpPr/>
            <p:nvPr/>
          </p:nvSpPr>
          <p:spPr>
            <a:xfrm>
              <a:off x="322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5" name="Google Shape;21805;p15"/>
            <p:cNvSpPr/>
            <p:nvPr/>
          </p:nvSpPr>
          <p:spPr>
            <a:xfrm>
              <a:off x="33266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6" name="Google Shape;21806;p15"/>
            <p:cNvSpPr/>
            <p:nvPr/>
          </p:nvSpPr>
          <p:spPr>
            <a:xfrm>
              <a:off x="342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7" name="Google Shape;21807;p15"/>
            <p:cNvSpPr/>
            <p:nvPr/>
          </p:nvSpPr>
          <p:spPr>
            <a:xfrm>
              <a:off x="352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8" name="Google Shape;21808;p15"/>
            <p:cNvSpPr/>
            <p:nvPr/>
          </p:nvSpPr>
          <p:spPr>
            <a:xfrm>
              <a:off x="363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9" name="Google Shape;21809;p15"/>
            <p:cNvSpPr/>
            <p:nvPr/>
          </p:nvSpPr>
          <p:spPr>
            <a:xfrm>
              <a:off x="373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0" name="Google Shape;21810;p15"/>
            <p:cNvSpPr/>
            <p:nvPr/>
          </p:nvSpPr>
          <p:spPr>
            <a:xfrm>
              <a:off x="3834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1" name="Google Shape;21811;p15"/>
            <p:cNvSpPr/>
            <p:nvPr/>
          </p:nvSpPr>
          <p:spPr>
            <a:xfrm>
              <a:off x="393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2" name="Google Shape;21812;p15"/>
            <p:cNvSpPr/>
            <p:nvPr/>
          </p:nvSpPr>
          <p:spPr>
            <a:xfrm>
              <a:off x="403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3" name="Google Shape;21813;p15"/>
            <p:cNvSpPr/>
            <p:nvPr/>
          </p:nvSpPr>
          <p:spPr>
            <a:xfrm>
              <a:off x="413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4" name="Google Shape;21814;p15"/>
            <p:cNvSpPr/>
            <p:nvPr/>
          </p:nvSpPr>
          <p:spPr>
            <a:xfrm>
              <a:off x="42407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5" name="Google Shape;21815;p15"/>
            <p:cNvSpPr/>
            <p:nvPr/>
          </p:nvSpPr>
          <p:spPr>
            <a:xfrm>
              <a:off x="434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6" name="Google Shape;21816;p15"/>
            <p:cNvSpPr/>
            <p:nvPr/>
          </p:nvSpPr>
          <p:spPr>
            <a:xfrm>
              <a:off x="444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7" name="Google Shape;21817;p15"/>
            <p:cNvSpPr/>
            <p:nvPr/>
          </p:nvSpPr>
          <p:spPr>
            <a:xfrm>
              <a:off x="45455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8" name="Google Shape;21818;p15"/>
            <p:cNvSpPr/>
            <p:nvPr/>
          </p:nvSpPr>
          <p:spPr>
            <a:xfrm>
              <a:off x="464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9" name="Google Shape;21819;p15"/>
            <p:cNvSpPr/>
            <p:nvPr/>
          </p:nvSpPr>
          <p:spPr>
            <a:xfrm>
              <a:off x="474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0" name="Google Shape;21820;p15"/>
            <p:cNvSpPr/>
            <p:nvPr/>
          </p:nvSpPr>
          <p:spPr>
            <a:xfrm>
              <a:off x="485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1" name="Google Shape;21821;p15"/>
            <p:cNvSpPr/>
            <p:nvPr/>
          </p:nvSpPr>
          <p:spPr>
            <a:xfrm>
              <a:off x="495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2" name="Google Shape;21822;p15"/>
            <p:cNvSpPr/>
            <p:nvPr/>
          </p:nvSpPr>
          <p:spPr>
            <a:xfrm>
              <a:off x="505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3" name="Google Shape;21823;p15"/>
            <p:cNvSpPr/>
            <p:nvPr/>
          </p:nvSpPr>
          <p:spPr>
            <a:xfrm>
              <a:off x="515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4" name="Google Shape;21824;p15"/>
            <p:cNvSpPr/>
            <p:nvPr/>
          </p:nvSpPr>
          <p:spPr>
            <a:xfrm>
              <a:off x="52566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5" name="Google Shape;21825;p15"/>
            <p:cNvSpPr/>
            <p:nvPr/>
          </p:nvSpPr>
          <p:spPr>
            <a:xfrm>
              <a:off x="535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6" name="Google Shape;21826;p15"/>
            <p:cNvSpPr/>
            <p:nvPr/>
          </p:nvSpPr>
          <p:spPr>
            <a:xfrm>
              <a:off x="545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7" name="Google Shape;21827;p15"/>
            <p:cNvSpPr/>
            <p:nvPr/>
          </p:nvSpPr>
          <p:spPr>
            <a:xfrm>
              <a:off x="556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8" name="Google Shape;21828;p15"/>
            <p:cNvSpPr/>
            <p:nvPr/>
          </p:nvSpPr>
          <p:spPr>
            <a:xfrm>
              <a:off x="566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9" name="Google Shape;21829;p15"/>
            <p:cNvSpPr/>
            <p:nvPr/>
          </p:nvSpPr>
          <p:spPr>
            <a:xfrm>
              <a:off x="57644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0" name="Google Shape;21830;p15"/>
            <p:cNvSpPr/>
            <p:nvPr/>
          </p:nvSpPr>
          <p:spPr>
            <a:xfrm>
              <a:off x="586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1" name="Google Shape;21831;p15"/>
            <p:cNvSpPr/>
            <p:nvPr/>
          </p:nvSpPr>
          <p:spPr>
            <a:xfrm>
              <a:off x="596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2" name="Google Shape;21832;p15"/>
            <p:cNvSpPr/>
            <p:nvPr/>
          </p:nvSpPr>
          <p:spPr>
            <a:xfrm>
              <a:off x="606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3" name="Google Shape;21833;p15"/>
            <p:cNvSpPr/>
            <p:nvPr/>
          </p:nvSpPr>
          <p:spPr>
            <a:xfrm>
              <a:off x="61710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4" name="Google Shape;21834;p15"/>
            <p:cNvSpPr/>
            <p:nvPr/>
          </p:nvSpPr>
          <p:spPr>
            <a:xfrm>
              <a:off x="627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5" name="Google Shape;21835;p15"/>
            <p:cNvSpPr/>
            <p:nvPr/>
          </p:nvSpPr>
          <p:spPr>
            <a:xfrm>
              <a:off x="637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6" name="Google Shape;21836;p15"/>
            <p:cNvSpPr/>
            <p:nvPr/>
          </p:nvSpPr>
          <p:spPr>
            <a:xfrm>
              <a:off x="64755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7" name="Google Shape;21837;p15"/>
            <p:cNvSpPr/>
            <p:nvPr/>
          </p:nvSpPr>
          <p:spPr>
            <a:xfrm>
              <a:off x="657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8" name="Google Shape;21838;p15"/>
            <p:cNvSpPr/>
            <p:nvPr/>
          </p:nvSpPr>
          <p:spPr>
            <a:xfrm>
              <a:off x="667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9" name="Google Shape;21839;p15"/>
            <p:cNvSpPr/>
            <p:nvPr/>
          </p:nvSpPr>
          <p:spPr>
            <a:xfrm>
              <a:off x="678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0" name="Google Shape;21840;p15"/>
            <p:cNvSpPr/>
            <p:nvPr/>
          </p:nvSpPr>
          <p:spPr>
            <a:xfrm>
              <a:off x="6881800" y="4147950"/>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1" name="Google Shape;21841;p15"/>
            <p:cNvSpPr/>
            <p:nvPr/>
          </p:nvSpPr>
          <p:spPr>
            <a:xfrm>
              <a:off x="698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2" name="Google Shape;21842;p15"/>
            <p:cNvSpPr/>
            <p:nvPr/>
          </p:nvSpPr>
          <p:spPr>
            <a:xfrm>
              <a:off x="708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3" name="Google Shape;21843;p15"/>
            <p:cNvSpPr/>
            <p:nvPr/>
          </p:nvSpPr>
          <p:spPr>
            <a:xfrm>
              <a:off x="7186600" y="4147950"/>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4" name="Google Shape;21844;p15"/>
            <p:cNvSpPr/>
            <p:nvPr/>
          </p:nvSpPr>
          <p:spPr>
            <a:xfrm>
              <a:off x="728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5" name="Google Shape;21845;p15"/>
            <p:cNvSpPr/>
            <p:nvPr/>
          </p:nvSpPr>
          <p:spPr>
            <a:xfrm>
              <a:off x="27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6" name="Google Shape;21846;p15"/>
            <p:cNvSpPr/>
            <p:nvPr/>
          </p:nvSpPr>
          <p:spPr>
            <a:xfrm>
              <a:off x="3807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7" name="Google Shape;21847;p15"/>
            <p:cNvSpPr/>
            <p:nvPr/>
          </p:nvSpPr>
          <p:spPr>
            <a:xfrm>
              <a:off x="4825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8" name="Google Shape;21848;p15"/>
            <p:cNvSpPr/>
            <p:nvPr/>
          </p:nvSpPr>
          <p:spPr>
            <a:xfrm>
              <a:off x="58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9" name="Google Shape;21849;p15"/>
            <p:cNvSpPr/>
            <p:nvPr/>
          </p:nvSpPr>
          <p:spPr>
            <a:xfrm>
              <a:off x="68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0" name="Google Shape;21850;p15"/>
            <p:cNvSpPr/>
            <p:nvPr/>
          </p:nvSpPr>
          <p:spPr>
            <a:xfrm>
              <a:off x="7873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1" name="Google Shape;21851;p15"/>
            <p:cNvSpPr/>
            <p:nvPr/>
          </p:nvSpPr>
          <p:spPr>
            <a:xfrm>
              <a:off x="8888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2" name="Google Shape;21852;p15"/>
            <p:cNvSpPr/>
            <p:nvPr/>
          </p:nvSpPr>
          <p:spPr>
            <a:xfrm>
              <a:off x="99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3" name="Google Shape;21853;p15"/>
            <p:cNvSpPr/>
            <p:nvPr/>
          </p:nvSpPr>
          <p:spPr>
            <a:xfrm>
              <a:off x="10918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4" name="Google Shape;21854;p15"/>
            <p:cNvSpPr/>
            <p:nvPr/>
          </p:nvSpPr>
          <p:spPr>
            <a:xfrm>
              <a:off x="11936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5" name="Google Shape;21855;p15"/>
            <p:cNvSpPr/>
            <p:nvPr/>
          </p:nvSpPr>
          <p:spPr>
            <a:xfrm>
              <a:off x="12951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6" name="Google Shape;21856;p15"/>
            <p:cNvSpPr/>
            <p:nvPr/>
          </p:nvSpPr>
          <p:spPr>
            <a:xfrm>
              <a:off x="13966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7" name="Google Shape;21857;p15"/>
            <p:cNvSpPr/>
            <p:nvPr/>
          </p:nvSpPr>
          <p:spPr>
            <a:xfrm>
              <a:off x="1498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8" name="Google Shape;21858;p15"/>
            <p:cNvSpPr/>
            <p:nvPr/>
          </p:nvSpPr>
          <p:spPr>
            <a:xfrm>
              <a:off x="15999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9" name="Google Shape;21859;p15"/>
            <p:cNvSpPr/>
            <p:nvPr/>
          </p:nvSpPr>
          <p:spPr>
            <a:xfrm>
              <a:off x="1701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0" name="Google Shape;21860;p15"/>
            <p:cNvSpPr/>
            <p:nvPr/>
          </p:nvSpPr>
          <p:spPr>
            <a:xfrm>
              <a:off x="18029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1" name="Google Shape;21861;p15"/>
            <p:cNvSpPr/>
            <p:nvPr/>
          </p:nvSpPr>
          <p:spPr>
            <a:xfrm>
              <a:off x="19044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2" name="Google Shape;21862;p15"/>
            <p:cNvSpPr/>
            <p:nvPr/>
          </p:nvSpPr>
          <p:spPr>
            <a:xfrm>
              <a:off x="20062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3" name="Google Shape;21863;p15"/>
            <p:cNvSpPr/>
            <p:nvPr/>
          </p:nvSpPr>
          <p:spPr>
            <a:xfrm>
              <a:off x="210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4" name="Google Shape;21864;p15"/>
            <p:cNvSpPr/>
            <p:nvPr/>
          </p:nvSpPr>
          <p:spPr>
            <a:xfrm>
              <a:off x="220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5" name="Google Shape;21865;p15"/>
            <p:cNvSpPr/>
            <p:nvPr/>
          </p:nvSpPr>
          <p:spPr>
            <a:xfrm>
              <a:off x="23110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6" name="Google Shape;21866;p15"/>
            <p:cNvSpPr/>
            <p:nvPr/>
          </p:nvSpPr>
          <p:spPr>
            <a:xfrm>
              <a:off x="241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7" name="Google Shape;21867;p15"/>
            <p:cNvSpPr/>
            <p:nvPr/>
          </p:nvSpPr>
          <p:spPr>
            <a:xfrm>
              <a:off x="251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8" name="Google Shape;21868;p15"/>
            <p:cNvSpPr/>
            <p:nvPr/>
          </p:nvSpPr>
          <p:spPr>
            <a:xfrm>
              <a:off x="261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9" name="Google Shape;21869;p15"/>
            <p:cNvSpPr/>
            <p:nvPr/>
          </p:nvSpPr>
          <p:spPr>
            <a:xfrm>
              <a:off x="271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0" name="Google Shape;21870;p15"/>
            <p:cNvSpPr/>
            <p:nvPr/>
          </p:nvSpPr>
          <p:spPr>
            <a:xfrm>
              <a:off x="281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1" name="Google Shape;21871;p15"/>
            <p:cNvSpPr/>
            <p:nvPr/>
          </p:nvSpPr>
          <p:spPr>
            <a:xfrm>
              <a:off x="292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2" name="Google Shape;21872;p15"/>
            <p:cNvSpPr/>
            <p:nvPr/>
          </p:nvSpPr>
          <p:spPr>
            <a:xfrm>
              <a:off x="302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3" name="Google Shape;21873;p15"/>
            <p:cNvSpPr/>
            <p:nvPr/>
          </p:nvSpPr>
          <p:spPr>
            <a:xfrm>
              <a:off x="312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4" name="Google Shape;21874;p15"/>
            <p:cNvSpPr/>
            <p:nvPr/>
          </p:nvSpPr>
          <p:spPr>
            <a:xfrm>
              <a:off x="322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5" name="Google Shape;21875;p15"/>
            <p:cNvSpPr/>
            <p:nvPr/>
          </p:nvSpPr>
          <p:spPr>
            <a:xfrm>
              <a:off x="33266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6" name="Google Shape;21876;p15"/>
            <p:cNvSpPr/>
            <p:nvPr/>
          </p:nvSpPr>
          <p:spPr>
            <a:xfrm>
              <a:off x="342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7" name="Google Shape;21877;p15"/>
            <p:cNvSpPr/>
            <p:nvPr/>
          </p:nvSpPr>
          <p:spPr>
            <a:xfrm>
              <a:off x="352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8" name="Google Shape;21878;p15"/>
            <p:cNvSpPr/>
            <p:nvPr/>
          </p:nvSpPr>
          <p:spPr>
            <a:xfrm>
              <a:off x="363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9" name="Google Shape;21879;p15"/>
            <p:cNvSpPr/>
            <p:nvPr/>
          </p:nvSpPr>
          <p:spPr>
            <a:xfrm>
              <a:off x="373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0" name="Google Shape;21880;p15"/>
            <p:cNvSpPr/>
            <p:nvPr/>
          </p:nvSpPr>
          <p:spPr>
            <a:xfrm>
              <a:off x="3834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1" name="Google Shape;21881;p15"/>
            <p:cNvSpPr/>
            <p:nvPr/>
          </p:nvSpPr>
          <p:spPr>
            <a:xfrm>
              <a:off x="393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2" name="Google Shape;21882;p15"/>
            <p:cNvSpPr/>
            <p:nvPr/>
          </p:nvSpPr>
          <p:spPr>
            <a:xfrm>
              <a:off x="403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3" name="Google Shape;21883;p15"/>
            <p:cNvSpPr/>
            <p:nvPr/>
          </p:nvSpPr>
          <p:spPr>
            <a:xfrm>
              <a:off x="413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4" name="Google Shape;21884;p15"/>
            <p:cNvSpPr/>
            <p:nvPr/>
          </p:nvSpPr>
          <p:spPr>
            <a:xfrm>
              <a:off x="42407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5" name="Google Shape;21885;p15"/>
            <p:cNvSpPr/>
            <p:nvPr/>
          </p:nvSpPr>
          <p:spPr>
            <a:xfrm>
              <a:off x="434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6" name="Google Shape;21886;p15"/>
            <p:cNvSpPr/>
            <p:nvPr/>
          </p:nvSpPr>
          <p:spPr>
            <a:xfrm>
              <a:off x="444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7" name="Google Shape;21887;p15"/>
            <p:cNvSpPr/>
            <p:nvPr/>
          </p:nvSpPr>
          <p:spPr>
            <a:xfrm>
              <a:off x="45455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8" name="Google Shape;21888;p15"/>
            <p:cNvSpPr/>
            <p:nvPr/>
          </p:nvSpPr>
          <p:spPr>
            <a:xfrm>
              <a:off x="464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9" name="Google Shape;21889;p15"/>
            <p:cNvSpPr/>
            <p:nvPr/>
          </p:nvSpPr>
          <p:spPr>
            <a:xfrm>
              <a:off x="474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0" name="Google Shape;21890;p15"/>
            <p:cNvSpPr/>
            <p:nvPr/>
          </p:nvSpPr>
          <p:spPr>
            <a:xfrm>
              <a:off x="485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1" name="Google Shape;21891;p15"/>
            <p:cNvSpPr/>
            <p:nvPr/>
          </p:nvSpPr>
          <p:spPr>
            <a:xfrm>
              <a:off x="495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2" name="Google Shape;21892;p15"/>
            <p:cNvSpPr/>
            <p:nvPr/>
          </p:nvSpPr>
          <p:spPr>
            <a:xfrm>
              <a:off x="505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3" name="Google Shape;21893;p15"/>
            <p:cNvSpPr/>
            <p:nvPr/>
          </p:nvSpPr>
          <p:spPr>
            <a:xfrm>
              <a:off x="515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4" name="Google Shape;21894;p15"/>
            <p:cNvSpPr/>
            <p:nvPr/>
          </p:nvSpPr>
          <p:spPr>
            <a:xfrm>
              <a:off x="52566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5" name="Google Shape;21895;p15"/>
            <p:cNvSpPr/>
            <p:nvPr/>
          </p:nvSpPr>
          <p:spPr>
            <a:xfrm>
              <a:off x="535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6" name="Google Shape;21896;p15"/>
            <p:cNvSpPr/>
            <p:nvPr/>
          </p:nvSpPr>
          <p:spPr>
            <a:xfrm>
              <a:off x="545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7" name="Google Shape;21897;p15"/>
            <p:cNvSpPr/>
            <p:nvPr/>
          </p:nvSpPr>
          <p:spPr>
            <a:xfrm>
              <a:off x="556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8" name="Google Shape;21898;p15"/>
            <p:cNvSpPr/>
            <p:nvPr/>
          </p:nvSpPr>
          <p:spPr>
            <a:xfrm>
              <a:off x="566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9" name="Google Shape;21899;p15"/>
            <p:cNvSpPr/>
            <p:nvPr/>
          </p:nvSpPr>
          <p:spPr>
            <a:xfrm>
              <a:off x="57644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0" name="Google Shape;21900;p15"/>
            <p:cNvSpPr/>
            <p:nvPr/>
          </p:nvSpPr>
          <p:spPr>
            <a:xfrm>
              <a:off x="586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1" name="Google Shape;21901;p15"/>
            <p:cNvSpPr/>
            <p:nvPr/>
          </p:nvSpPr>
          <p:spPr>
            <a:xfrm>
              <a:off x="596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2" name="Google Shape;21902;p15"/>
            <p:cNvSpPr/>
            <p:nvPr/>
          </p:nvSpPr>
          <p:spPr>
            <a:xfrm>
              <a:off x="606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3" name="Google Shape;21903;p15"/>
            <p:cNvSpPr/>
            <p:nvPr/>
          </p:nvSpPr>
          <p:spPr>
            <a:xfrm>
              <a:off x="61710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4" name="Google Shape;21904;p15"/>
            <p:cNvSpPr/>
            <p:nvPr/>
          </p:nvSpPr>
          <p:spPr>
            <a:xfrm>
              <a:off x="627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5" name="Google Shape;21905;p15"/>
            <p:cNvSpPr/>
            <p:nvPr/>
          </p:nvSpPr>
          <p:spPr>
            <a:xfrm>
              <a:off x="637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6" name="Google Shape;21906;p15"/>
            <p:cNvSpPr/>
            <p:nvPr/>
          </p:nvSpPr>
          <p:spPr>
            <a:xfrm>
              <a:off x="64755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7" name="Google Shape;21907;p15"/>
            <p:cNvSpPr/>
            <p:nvPr/>
          </p:nvSpPr>
          <p:spPr>
            <a:xfrm>
              <a:off x="657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8" name="Google Shape;21908;p15"/>
            <p:cNvSpPr/>
            <p:nvPr/>
          </p:nvSpPr>
          <p:spPr>
            <a:xfrm>
              <a:off x="667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9" name="Google Shape;21909;p15"/>
            <p:cNvSpPr/>
            <p:nvPr/>
          </p:nvSpPr>
          <p:spPr>
            <a:xfrm>
              <a:off x="678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0" name="Google Shape;21910;p15"/>
            <p:cNvSpPr/>
            <p:nvPr/>
          </p:nvSpPr>
          <p:spPr>
            <a:xfrm>
              <a:off x="6881800" y="4303050"/>
              <a:ext cx="52700" cy="52700"/>
            </a:xfrm>
            <a:custGeom>
              <a:rect b="b" l="l" r="r" t="t"/>
              <a:pathLst>
                <a:path extrusionOk="0" h="2108" w="2108">
                  <a:moveTo>
                    <a:pt x="1060" y="0"/>
                  </a:moveTo>
                  <a:cubicBezTo>
                    <a:pt x="477" y="0"/>
                    <a:pt x="1" y="476"/>
                    <a:pt x="1" y="1048"/>
                  </a:cubicBezTo>
                  <a:cubicBezTo>
                    <a:pt x="1"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1" name="Google Shape;21911;p15"/>
            <p:cNvSpPr/>
            <p:nvPr/>
          </p:nvSpPr>
          <p:spPr>
            <a:xfrm>
              <a:off x="698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2" name="Google Shape;21912;p15"/>
            <p:cNvSpPr/>
            <p:nvPr/>
          </p:nvSpPr>
          <p:spPr>
            <a:xfrm>
              <a:off x="708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3" name="Google Shape;21913;p15"/>
            <p:cNvSpPr/>
            <p:nvPr/>
          </p:nvSpPr>
          <p:spPr>
            <a:xfrm>
              <a:off x="7186600" y="4303050"/>
              <a:ext cx="52400" cy="52700"/>
            </a:xfrm>
            <a:custGeom>
              <a:rect b="b" l="l" r="r" t="t"/>
              <a:pathLst>
                <a:path extrusionOk="0" h="2108" w="2096">
                  <a:moveTo>
                    <a:pt x="1048" y="0"/>
                  </a:moveTo>
                  <a:cubicBezTo>
                    <a:pt x="477" y="0"/>
                    <a:pt x="1" y="476"/>
                    <a:pt x="1" y="1048"/>
                  </a:cubicBezTo>
                  <a:cubicBezTo>
                    <a:pt x="1"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4" name="Google Shape;21914;p15"/>
            <p:cNvSpPr/>
            <p:nvPr/>
          </p:nvSpPr>
          <p:spPr>
            <a:xfrm>
              <a:off x="728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5" name="Google Shape;21915;p15"/>
            <p:cNvSpPr/>
            <p:nvPr/>
          </p:nvSpPr>
          <p:spPr>
            <a:xfrm>
              <a:off x="27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7" y="1631"/>
                    <a:pt x="2107" y="1060"/>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6" name="Google Shape;21916;p15"/>
            <p:cNvSpPr/>
            <p:nvPr/>
          </p:nvSpPr>
          <p:spPr>
            <a:xfrm>
              <a:off x="3807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7" name="Google Shape;21917;p15"/>
            <p:cNvSpPr/>
            <p:nvPr/>
          </p:nvSpPr>
          <p:spPr>
            <a:xfrm>
              <a:off x="4825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8" name="Google Shape;21918;p15"/>
            <p:cNvSpPr/>
            <p:nvPr/>
          </p:nvSpPr>
          <p:spPr>
            <a:xfrm>
              <a:off x="58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9" name="Google Shape;21919;p15"/>
            <p:cNvSpPr/>
            <p:nvPr/>
          </p:nvSpPr>
          <p:spPr>
            <a:xfrm>
              <a:off x="68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0" name="Google Shape;21920;p15"/>
            <p:cNvSpPr/>
            <p:nvPr/>
          </p:nvSpPr>
          <p:spPr>
            <a:xfrm>
              <a:off x="7873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1" name="Google Shape;21921;p15"/>
            <p:cNvSpPr/>
            <p:nvPr/>
          </p:nvSpPr>
          <p:spPr>
            <a:xfrm>
              <a:off x="8888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2" name="Google Shape;21922;p15"/>
            <p:cNvSpPr/>
            <p:nvPr/>
          </p:nvSpPr>
          <p:spPr>
            <a:xfrm>
              <a:off x="99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3" name="Google Shape;21923;p15"/>
            <p:cNvSpPr/>
            <p:nvPr/>
          </p:nvSpPr>
          <p:spPr>
            <a:xfrm>
              <a:off x="10918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4" name="Google Shape;21924;p15"/>
            <p:cNvSpPr/>
            <p:nvPr/>
          </p:nvSpPr>
          <p:spPr>
            <a:xfrm>
              <a:off x="11936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5" name="Google Shape;21925;p15"/>
            <p:cNvSpPr/>
            <p:nvPr/>
          </p:nvSpPr>
          <p:spPr>
            <a:xfrm>
              <a:off x="12951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6" name="Google Shape;21926;p15"/>
            <p:cNvSpPr/>
            <p:nvPr/>
          </p:nvSpPr>
          <p:spPr>
            <a:xfrm>
              <a:off x="13966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7" name="Google Shape;21927;p15"/>
            <p:cNvSpPr/>
            <p:nvPr/>
          </p:nvSpPr>
          <p:spPr>
            <a:xfrm>
              <a:off x="1498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8" name="Google Shape;21928;p15"/>
            <p:cNvSpPr/>
            <p:nvPr/>
          </p:nvSpPr>
          <p:spPr>
            <a:xfrm>
              <a:off x="15999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9" name="Google Shape;21929;p15"/>
            <p:cNvSpPr/>
            <p:nvPr/>
          </p:nvSpPr>
          <p:spPr>
            <a:xfrm>
              <a:off x="1701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0" name="Google Shape;21930;p15"/>
            <p:cNvSpPr/>
            <p:nvPr/>
          </p:nvSpPr>
          <p:spPr>
            <a:xfrm>
              <a:off x="18029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1" name="Google Shape;21931;p15"/>
            <p:cNvSpPr/>
            <p:nvPr/>
          </p:nvSpPr>
          <p:spPr>
            <a:xfrm>
              <a:off x="19044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2" name="Google Shape;21932;p15"/>
            <p:cNvSpPr/>
            <p:nvPr/>
          </p:nvSpPr>
          <p:spPr>
            <a:xfrm>
              <a:off x="20062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3" name="Google Shape;21933;p15"/>
            <p:cNvSpPr/>
            <p:nvPr/>
          </p:nvSpPr>
          <p:spPr>
            <a:xfrm>
              <a:off x="210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4" name="Google Shape;21934;p15"/>
            <p:cNvSpPr/>
            <p:nvPr/>
          </p:nvSpPr>
          <p:spPr>
            <a:xfrm>
              <a:off x="220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5" name="Google Shape;21935;p15"/>
            <p:cNvSpPr/>
            <p:nvPr/>
          </p:nvSpPr>
          <p:spPr>
            <a:xfrm>
              <a:off x="23110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6" name="Google Shape;21936;p15"/>
            <p:cNvSpPr/>
            <p:nvPr/>
          </p:nvSpPr>
          <p:spPr>
            <a:xfrm>
              <a:off x="241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7" name="Google Shape;21937;p15"/>
            <p:cNvSpPr/>
            <p:nvPr/>
          </p:nvSpPr>
          <p:spPr>
            <a:xfrm>
              <a:off x="251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8" name="Google Shape;21938;p15"/>
            <p:cNvSpPr/>
            <p:nvPr/>
          </p:nvSpPr>
          <p:spPr>
            <a:xfrm>
              <a:off x="261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9" name="Google Shape;21939;p15"/>
            <p:cNvSpPr/>
            <p:nvPr/>
          </p:nvSpPr>
          <p:spPr>
            <a:xfrm>
              <a:off x="271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0" name="Google Shape;21940;p15"/>
            <p:cNvSpPr/>
            <p:nvPr/>
          </p:nvSpPr>
          <p:spPr>
            <a:xfrm>
              <a:off x="281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1" name="Google Shape;21941;p15"/>
            <p:cNvSpPr/>
            <p:nvPr/>
          </p:nvSpPr>
          <p:spPr>
            <a:xfrm>
              <a:off x="292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2" name="Google Shape;21942;p15"/>
            <p:cNvSpPr/>
            <p:nvPr/>
          </p:nvSpPr>
          <p:spPr>
            <a:xfrm>
              <a:off x="302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3" name="Google Shape;21943;p15"/>
            <p:cNvSpPr/>
            <p:nvPr/>
          </p:nvSpPr>
          <p:spPr>
            <a:xfrm>
              <a:off x="312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4" name="Google Shape;21944;p15"/>
            <p:cNvSpPr/>
            <p:nvPr/>
          </p:nvSpPr>
          <p:spPr>
            <a:xfrm>
              <a:off x="322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5" name="Google Shape;21945;p15"/>
            <p:cNvSpPr/>
            <p:nvPr/>
          </p:nvSpPr>
          <p:spPr>
            <a:xfrm>
              <a:off x="33266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6" name="Google Shape;21946;p15"/>
            <p:cNvSpPr/>
            <p:nvPr/>
          </p:nvSpPr>
          <p:spPr>
            <a:xfrm>
              <a:off x="342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7" name="Google Shape;21947;p15"/>
            <p:cNvSpPr/>
            <p:nvPr/>
          </p:nvSpPr>
          <p:spPr>
            <a:xfrm>
              <a:off x="352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8" name="Google Shape;21948;p15"/>
            <p:cNvSpPr/>
            <p:nvPr/>
          </p:nvSpPr>
          <p:spPr>
            <a:xfrm>
              <a:off x="363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9" name="Google Shape;21949;p15"/>
            <p:cNvSpPr/>
            <p:nvPr/>
          </p:nvSpPr>
          <p:spPr>
            <a:xfrm>
              <a:off x="373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0" name="Google Shape;21950;p15"/>
            <p:cNvSpPr/>
            <p:nvPr/>
          </p:nvSpPr>
          <p:spPr>
            <a:xfrm>
              <a:off x="3834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1" name="Google Shape;21951;p15"/>
            <p:cNvSpPr/>
            <p:nvPr/>
          </p:nvSpPr>
          <p:spPr>
            <a:xfrm>
              <a:off x="393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2" name="Google Shape;21952;p15"/>
            <p:cNvSpPr/>
            <p:nvPr/>
          </p:nvSpPr>
          <p:spPr>
            <a:xfrm>
              <a:off x="403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3" name="Google Shape;21953;p15"/>
            <p:cNvSpPr/>
            <p:nvPr/>
          </p:nvSpPr>
          <p:spPr>
            <a:xfrm>
              <a:off x="413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4" name="Google Shape;21954;p15"/>
            <p:cNvSpPr/>
            <p:nvPr/>
          </p:nvSpPr>
          <p:spPr>
            <a:xfrm>
              <a:off x="42407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5" name="Google Shape;21955;p15"/>
            <p:cNvSpPr/>
            <p:nvPr/>
          </p:nvSpPr>
          <p:spPr>
            <a:xfrm>
              <a:off x="434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6" name="Google Shape;21956;p15"/>
            <p:cNvSpPr/>
            <p:nvPr/>
          </p:nvSpPr>
          <p:spPr>
            <a:xfrm>
              <a:off x="444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7" name="Google Shape;21957;p15"/>
            <p:cNvSpPr/>
            <p:nvPr/>
          </p:nvSpPr>
          <p:spPr>
            <a:xfrm>
              <a:off x="45455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8" name="Google Shape;21958;p15"/>
            <p:cNvSpPr/>
            <p:nvPr/>
          </p:nvSpPr>
          <p:spPr>
            <a:xfrm>
              <a:off x="464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9" name="Google Shape;21959;p15"/>
            <p:cNvSpPr/>
            <p:nvPr/>
          </p:nvSpPr>
          <p:spPr>
            <a:xfrm>
              <a:off x="474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0" name="Google Shape;21960;p15"/>
            <p:cNvSpPr/>
            <p:nvPr/>
          </p:nvSpPr>
          <p:spPr>
            <a:xfrm>
              <a:off x="485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1" name="Google Shape;21961;p15"/>
            <p:cNvSpPr/>
            <p:nvPr/>
          </p:nvSpPr>
          <p:spPr>
            <a:xfrm>
              <a:off x="495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2" name="Google Shape;21962;p15"/>
            <p:cNvSpPr/>
            <p:nvPr/>
          </p:nvSpPr>
          <p:spPr>
            <a:xfrm>
              <a:off x="505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3" name="Google Shape;21963;p15"/>
            <p:cNvSpPr/>
            <p:nvPr/>
          </p:nvSpPr>
          <p:spPr>
            <a:xfrm>
              <a:off x="515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4" name="Google Shape;21964;p15"/>
            <p:cNvSpPr/>
            <p:nvPr/>
          </p:nvSpPr>
          <p:spPr>
            <a:xfrm>
              <a:off x="52566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5" name="Google Shape;21965;p15"/>
            <p:cNvSpPr/>
            <p:nvPr/>
          </p:nvSpPr>
          <p:spPr>
            <a:xfrm>
              <a:off x="535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6" name="Google Shape;21966;p15"/>
            <p:cNvSpPr/>
            <p:nvPr/>
          </p:nvSpPr>
          <p:spPr>
            <a:xfrm>
              <a:off x="545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7" name="Google Shape;21967;p15"/>
            <p:cNvSpPr/>
            <p:nvPr/>
          </p:nvSpPr>
          <p:spPr>
            <a:xfrm>
              <a:off x="556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8" name="Google Shape;21968;p15"/>
            <p:cNvSpPr/>
            <p:nvPr/>
          </p:nvSpPr>
          <p:spPr>
            <a:xfrm>
              <a:off x="566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9" name="Google Shape;21969;p15"/>
            <p:cNvSpPr/>
            <p:nvPr/>
          </p:nvSpPr>
          <p:spPr>
            <a:xfrm>
              <a:off x="57644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0" name="Google Shape;21970;p15"/>
            <p:cNvSpPr/>
            <p:nvPr/>
          </p:nvSpPr>
          <p:spPr>
            <a:xfrm>
              <a:off x="586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1" name="Google Shape;21971;p15"/>
            <p:cNvSpPr/>
            <p:nvPr/>
          </p:nvSpPr>
          <p:spPr>
            <a:xfrm>
              <a:off x="596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2" name="Google Shape;21972;p15"/>
            <p:cNvSpPr/>
            <p:nvPr/>
          </p:nvSpPr>
          <p:spPr>
            <a:xfrm>
              <a:off x="606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3" name="Google Shape;21973;p15"/>
            <p:cNvSpPr/>
            <p:nvPr/>
          </p:nvSpPr>
          <p:spPr>
            <a:xfrm>
              <a:off x="61710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4" name="Google Shape;21974;p15"/>
            <p:cNvSpPr/>
            <p:nvPr/>
          </p:nvSpPr>
          <p:spPr>
            <a:xfrm>
              <a:off x="627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5" name="Google Shape;21975;p15"/>
            <p:cNvSpPr/>
            <p:nvPr/>
          </p:nvSpPr>
          <p:spPr>
            <a:xfrm>
              <a:off x="637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6" name="Google Shape;21976;p15"/>
            <p:cNvSpPr/>
            <p:nvPr/>
          </p:nvSpPr>
          <p:spPr>
            <a:xfrm>
              <a:off x="64755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7" name="Google Shape;21977;p15"/>
            <p:cNvSpPr/>
            <p:nvPr/>
          </p:nvSpPr>
          <p:spPr>
            <a:xfrm>
              <a:off x="657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8" name="Google Shape;21978;p15"/>
            <p:cNvSpPr/>
            <p:nvPr/>
          </p:nvSpPr>
          <p:spPr>
            <a:xfrm>
              <a:off x="667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9" name="Google Shape;21979;p15"/>
            <p:cNvSpPr/>
            <p:nvPr/>
          </p:nvSpPr>
          <p:spPr>
            <a:xfrm>
              <a:off x="678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0" name="Google Shape;21980;p15"/>
            <p:cNvSpPr/>
            <p:nvPr/>
          </p:nvSpPr>
          <p:spPr>
            <a:xfrm>
              <a:off x="6881800" y="4458125"/>
              <a:ext cx="52700" cy="52700"/>
            </a:xfrm>
            <a:custGeom>
              <a:rect b="b" l="l" r="r" t="t"/>
              <a:pathLst>
                <a:path extrusionOk="0" h="2108" w="2108">
                  <a:moveTo>
                    <a:pt x="1060" y="0"/>
                  </a:moveTo>
                  <a:cubicBezTo>
                    <a:pt x="477" y="0"/>
                    <a:pt x="1" y="476"/>
                    <a:pt x="1" y="1060"/>
                  </a:cubicBezTo>
                  <a:cubicBezTo>
                    <a:pt x="1"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1" name="Google Shape;21981;p15"/>
            <p:cNvSpPr/>
            <p:nvPr/>
          </p:nvSpPr>
          <p:spPr>
            <a:xfrm>
              <a:off x="698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2" name="Google Shape;21982;p15"/>
            <p:cNvSpPr/>
            <p:nvPr/>
          </p:nvSpPr>
          <p:spPr>
            <a:xfrm>
              <a:off x="708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3" name="Google Shape;21983;p15"/>
            <p:cNvSpPr/>
            <p:nvPr/>
          </p:nvSpPr>
          <p:spPr>
            <a:xfrm>
              <a:off x="7186600" y="4458125"/>
              <a:ext cx="52400" cy="52700"/>
            </a:xfrm>
            <a:custGeom>
              <a:rect b="b" l="l" r="r" t="t"/>
              <a:pathLst>
                <a:path extrusionOk="0" h="2108" w="2096">
                  <a:moveTo>
                    <a:pt x="1048" y="0"/>
                  </a:moveTo>
                  <a:cubicBezTo>
                    <a:pt x="477" y="0"/>
                    <a:pt x="1" y="476"/>
                    <a:pt x="1" y="1060"/>
                  </a:cubicBezTo>
                  <a:cubicBezTo>
                    <a:pt x="1"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4" name="Google Shape;21984;p15"/>
            <p:cNvSpPr/>
            <p:nvPr/>
          </p:nvSpPr>
          <p:spPr>
            <a:xfrm>
              <a:off x="728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5" name="Google Shape;21985;p15"/>
            <p:cNvSpPr/>
            <p:nvPr/>
          </p:nvSpPr>
          <p:spPr>
            <a:xfrm>
              <a:off x="27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6" name="Google Shape;21986;p15"/>
            <p:cNvSpPr/>
            <p:nvPr/>
          </p:nvSpPr>
          <p:spPr>
            <a:xfrm>
              <a:off x="3807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7" name="Google Shape;21987;p15"/>
            <p:cNvSpPr/>
            <p:nvPr/>
          </p:nvSpPr>
          <p:spPr>
            <a:xfrm>
              <a:off x="4825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8" name="Google Shape;21988;p15"/>
            <p:cNvSpPr/>
            <p:nvPr/>
          </p:nvSpPr>
          <p:spPr>
            <a:xfrm>
              <a:off x="58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9" name="Google Shape;21989;p15"/>
            <p:cNvSpPr/>
            <p:nvPr/>
          </p:nvSpPr>
          <p:spPr>
            <a:xfrm>
              <a:off x="68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0" name="Google Shape;21990;p15"/>
            <p:cNvSpPr/>
            <p:nvPr/>
          </p:nvSpPr>
          <p:spPr>
            <a:xfrm>
              <a:off x="7873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1" name="Google Shape;21991;p15"/>
            <p:cNvSpPr/>
            <p:nvPr/>
          </p:nvSpPr>
          <p:spPr>
            <a:xfrm>
              <a:off x="8888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2" name="Google Shape;21992;p15"/>
            <p:cNvSpPr/>
            <p:nvPr/>
          </p:nvSpPr>
          <p:spPr>
            <a:xfrm>
              <a:off x="99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3" name="Google Shape;21993;p15"/>
            <p:cNvSpPr/>
            <p:nvPr/>
          </p:nvSpPr>
          <p:spPr>
            <a:xfrm>
              <a:off x="10918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4" name="Google Shape;21994;p15"/>
            <p:cNvSpPr/>
            <p:nvPr/>
          </p:nvSpPr>
          <p:spPr>
            <a:xfrm>
              <a:off x="11936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5" name="Google Shape;21995;p15"/>
            <p:cNvSpPr/>
            <p:nvPr/>
          </p:nvSpPr>
          <p:spPr>
            <a:xfrm>
              <a:off x="12951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6" name="Google Shape;21996;p15"/>
            <p:cNvSpPr/>
            <p:nvPr/>
          </p:nvSpPr>
          <p:spPr>
            <a:xfrm>
              <a:off x="13966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7" name="Google Shape;21997;p15"/>
            <p:cNvSpPr/>
            <p:nvPr/>
          </p:nvSpPr>
          <p:spPr>
            <a:xfrm>
              <a:off x="1498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8" name="Google Shape;21998;p15"/>
            <p:cNvSpPr/>
            <p:nvPr/>
          </p:nvSpPr>
          <p:spPr>
            <a:xfrm>
              <a:off x="15999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9" name="Google Shape;21999;p15"/>
            <p:cNvSpPr/>
            <p:nvPr/>
          </p:nvSpPr>
          <p:spPr>
            <a:xfrm>
              <a:off x="1701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0" name="Google Shape;22000;p15"/>
            <p:cNvSpPr/>
            <p:nvPr/>
          </p:nvSpPr>
          <p:spPr>
            <a:xfrm>
              <a:off x="18029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1" name="Google Shape;22001;p15"/>
            <p:cNvSpPr/>
            <p:nvPr/>
          </p:nvSpPr>
          <p:spPr>
            <a:xfrm>
              <a:off x="19044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2" name="Google Shape;22002;p15"/>
            <p:cNvSpPr/>
            <p:nvPr/>
          </p:nvSpPr>
          <p:spPr>
            <a:xfrm>
              <a:off x="20062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3" name="Google Shape;22003;p15"/>
            <p:cNvSpPr/>
            <p:nvPr/>
          </p:nvSpPr>
          <p:spPr>
            <a:xfrm>
              <a:off x="210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4" name="Google Shape;22004;p15"/>
            <p:cNvSpPr/>
            <p:nvPr/>
          </p:nvSpPr>
          <p:spPr>
            <a:xfrm>
              <a:off x="220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5" name="Google Shape;22005;p15"/>
            <p:cNvSpPr/>
            <p:nvPr/>
          </p:nvSpPr>
          <p:spPr>
            <a:xfrm>
              <a:off x="23110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6" name="Google Shape;22006;p15"/>
            <p:cNvSpPr/>
            <p:nvPr/>
          </p:nvSpPr>
          <p:spPr>
            <a:xfrm>
              <a:off x="241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7" name="Google Shape;22007;p15"/>
            <p:cNvSpPr/>
            <p:nvPr/>
          </p:nvSpPr>
          <p:spPr>
            <a:xfrm>
              <a:off x="251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8" name="Google Shape;22008;p15"/>
            <p:cNvSpPr/>
            <p:nvPr/>
          </p:nvSpPr>
          <p:spPr>
            <a:xfrm>
              <a:off x="261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9" name="Google Shape;22009;p15"/>
            <p:cNvSpPr/>
            <p:nvPr/>
          </p:nvSpPr>
          <p:spPr>
            <a:xfrm>
              <a:off x="271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0" name="Google Shape;22010;p15"/>
            <p:cNvSpPr/>
            <p:nvPr/>
          </p:nvSpPr>
          <p:spPr>
            <a:xfrm>
              <a:off x="281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1" name="Google Shape;22011;p15"/>
            <p:cNvSpPr/>
            <p:nvPr/>
          </p:nvSpPr>
          <p:spPr>
            <a:xfrm>
              <a:off x="292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2" name="Google Shape;22012;p15"/>
            <p:cNvSpPr/>
            <p:nvPr/>
          </p:nvSpPr>
          <p:spPr>
            <a:xfrm>
              <a:off x="302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3" name="Google Shape;22013;p15"/>
            <p:cNvSpPr/>
            <p:nvPr/>
          </p:nvSpPr>
          <p:spPr>
            <a:xfrm>
              <a:off x="312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4" name="Google Shape;22014;p15"/>
            <p:cNvSpPr/>
            <p:nvPr/>
          </p:nvSpPr>
          <p:spPr>
            <a:xfrm>
              <a:off x="322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5" name="Google Shape;22015;p15"/>
            <p:cNvSpPr/>
            <p:nvPr/>
          </p:nvSpPr>
          <p:spPr>
            <a:xfrm>
              <a:off x="33266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6" name="Google Shape;22016;p15"/>
            <p:cNvSpPr/>
            <p:nvPr/>
          </p:nvSpPr>
          <p:spPr>
            <a:xfrm>
              <a:off x="342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7" name="Google Shape;22017;p15"/>
            <p:cNvSpPr/>
            <p:nvPr/>
          </p:nvSpPr>
          <p:spPr>
            <a:xfrm>
              <a:off x="352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8" name="Google Shape;22018;p15"/>
            <p:cNvSpPr/>
            <p:nvPr/>
          </p:nvSpPr>
          <p:spPr>
            <a:xfrm>
              <a:off x="363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9" name="Google Shape;22019;p15"/>
            <p:cNvSpPr/>
            <p:nvPr/>
          </p:nvSpPr>
          <p:spPr>
            <a:xfrm>
              <a:off x="373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0" name="Google Shape;22020;p15"/>
            <p:cNvSpPr/>
            <p:nvPr/>
          </p:nvSpPr>
          <p:spPr>
            <a:xfrm>
              <a:off x="3834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1" name="Google Shape;22021;p15"/>
            <p:cNvSpPr/>
            <p:nvPr/>
          </p:nvSpPr>
          <p:spPr>
            <a:xfrm>
              <a:off x="393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2" name="Google Shape;22022;p15"/>
            <p:cNvSpPr/>
            <p:nvPr/>
          </p:nvSpPr>
          <p:spPr>
            <a:xfrm>
              <a:off x="403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3" name="Google Shape;22023;p15"/>
            <p:cNvSpPr/>
            <p:nvPr/>
          </p:nvSpPr>
          <p:spPr>
            <a:xfrm>
              <a:off x="413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4" name="Google Shape;22024;p15"/>
            <p:cNvSpPr/>
            <p:nvPr/>
          </p:nvSpPr>
          <p:spPr>
            <a:xfrm>
              <a:off x="42407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5" name="Google Shape;22025;p15"/>
            <p:cNvSpPr/>
            <p:nvPr/>
          </p:nvSpPr>
          <p:spPr>
            <a:xfrm>
              <a:off x="434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6" name="Google Shape;22026;p15"/>
            <p:cNvSpPr/>
            <p:nvPr/>
          </p:nvSpPr>
          <p:spPr>
            <a:xfrm>
              <a:off x="444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7" name="Google Shape;22027;p15"/>
            <p:cNvSpPr/>
            <p:nvPr/>
          </p:nvSpPr>
          <p:spPr>
            <a:xfrm>
              <a:off x="45455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8" name="Google Shape;22028;p15"/>
            <p:cNvSpPr/>
            <p:nvPr/>
          </p:nvSpPr>
          <p:spPr>
            <a:xfrm>
              <a:off x="464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9" name="Google Shape;22029;p15"/>
            <p:cNvSpPr/>
            <p:nvPr/>
          </p:nvSpPr>
          <p:spPr>
            <a:xfrm>
              <a:off x="474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0" name="Google Shape;22030;p15"/>
            <p:cNvSpPr/>
            <p:nvPr/>
          </p:nvSpPr>
          <p:spPr>
            <a:xfrm>
              <a:off x="485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1" name="Google Shape;22031;p15"/>
            <p:cNvSpPr/>
            <p:nvPr/>
          </p:nvSpPr>
          <p:spPr>
            <a:xfrm>
              <a:off x="495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2" name="Google Shape;22032;p15"/>
            <p:cNvSpPr/>
            <p:nvPr/>
          </p:nvSpPr>
          <p:spPr>
            <a:xfrm>
              <a:off x="505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3" name="Google Shape;22033;p15"/>
            <p:cNvSpPr/>
            <p:nvPr/>
          </p:nvSpPr>
          <p:spPr>
            <a:xfrm>
              <a:off x="515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4" name="Google Shape;22034;p15"/>
            <p:cNvSpPr/>
            <p:nvPr/>
          </p:nvSpPr>
          <p:spPr>
            <a:xfrm>
              <a:off x="52566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5" name="Google Shape;22035;p15"/>
            <p:cNvSpPr/>
            <p:nvPr/>
          </p:nvSpPr>
          <p:spPr>
            <a:xfrm>
              <a:off x="535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6" name="Google Shape;22036;p15"/>
            <p:cNvSpPr/>
            <p:nvPr/>
          </p:nvSpPr>
          <p:spPr>
            <a:xfrm>
              <a:off x="545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7" name="Google Shape;22037;p15"/>
            <p:cNvSpPr/>
            <p:nvPr/>
          </p:nvSpPr>
          <p:spPr>
            <a:xfrm>
              <a:off x="556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8" name="Google Shape;22038;p15"/>
            <p:cNvSpPr/>
            <p:nvPr/>
          </p:nvSpPr>
          <p:spPr>
            <a:xfrm>
              <a:off x="566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9" name="Google Shape;22039;p15"/>
            <p:cNvSpPr/>
            <p:nvPr/>
          </p:nvSpPr>
          <p:spPr>
            <a:xfrm>
              <a:off x="57644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0" name="Google Shape;22040;p15"/>
            <p:cNvSpPr/>
            <p:nvPr/>
          </p:nvSpPr>
          <p:spPr>
            <a:xfrm>
              <a:off x="586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1" name="Google Shape;22041;p15"/>
            <p:cNvSpPr/>
            <p:nvPr/>
          </p:nvSpPr>
          <p:spPr>
            <a:xfrm>
              <a:off x="596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2" name="Google Shape;22042;p15"/>
            <p:cNvSpPr/>
            <p:nvPr/>
          </p:nvSpPr>
          <p:spPr>
            <a:xfrm>
              <a:off x="606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3" name="Google Shape;22043;p15"/>
            <p:cNvSpPr/>
            <p:nvPr/>
          </p:nvSpPr>
          <p:spPr>
            <a:xfrm>
              <a:off x="61710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4" name="Google Shape;22044;p15"/>
            <p:cNvSpPr/>
            <p:nvPr/>
          </p:nvSpPr>
          <p:spPr>
            <a:xfrm>
              <a:off x="627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5" name="Google Shape;22045;p15"/>
            <p:cNvSpPr/>
            <p:nvPr/>
          </p:nvSpPr>
          <p:spPr>
            <a:xfrm>
              <a:off x="637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6" name="Google Shape;22046;p15"/>
            <p:cNvSpPr/>
            <p:nvPr/>
          </p:nvSpPr>
          <p:spPr>
            <a:xfrm>
              <a:off x="64755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7" name="Google Shape;22047;p15"/>
            <p:cNvSpPr/>
            <p:nvPr/>
          </p:nvSpPr>
          <p:spPr>
            <a:xfrm>
              <a:off x="657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8" name="Google Shape;22048;p15"/>
            <p:cNvSpPr/>
            <p:nvPr/>
          </p:nvSpPr>
          <p:spPr>
            <a:xfrm>
              <a:off x="667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9" name="Google Shape;22049;p15"/>
            <p:cNvSpPr/>
            <p:nvPr/>
          </p:nvSpPr>
          <p:spPr>
            <a:xfrm>
              <a:off x="678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0" name="Google Shape;22050;p15"/>
            <p:cNvSpPr/>
            <p:nvPr/>
          </p:nvSpPr>
          <p:spPr>
            <a:xfrm>
              <a:off x="6881800" y="4613500"/>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1" name="Google Shape;22051;p15"/>
            <p:cNvSpPr/>
            <p:nvPr/>
          </p:nvSpPr>
          <p:spPr>
            <a:xfrm>
              <a:off x="698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2" name="Google Shape;22052;p15"/>
            <p:cNvSpPr/>
            <p:nvPr/>
          </p:nvSpPr>
          <p:spPr>
            <a:xfrm>
              <a:off x="708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3" name="Google Shape;22053;p15"/>
            <p:cNvSpPr/>
            <p:nvPr/>
          </p:nvSpPr>
          <p:spPr>
            <a:xfrm>
              <a:off x="7186600" y="4613500"/>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4" name="Google Shape;22054;p15"/>
            <p:cNvSpPr/>
            <p:nvPr/>
          </p:nvSpPr>
          <p:spPr>
            <a:xfrm>
              <a:off x="728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5" name="Google Shape;22055;p15"/>
            <p:cNvSpPr/>
            <p:nvPr/>
          </p:nvSpPr>
          <p:spPr>
            <a:xfrm>
              <a:off x="27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6" name="Google Shape;22056;p15"/>
            <p:cNvSpPr/>
            <p:nvPr/>
          </p:nvSpPr>
          <p:spPr>
            <a:xfrm>
              <a:off x="3807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7" name="Google Shape;22057;p15"/>
            <p:cNvSpPr/>
            <p:nvPr/>
          </p:nvSpPr>
          <p:spPr>
            <a:xfrm>
              <a:off x="4825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8" name="Google Shape;22058;p15"/>
            <p:cNvSpPr/>
            <p:nvPr/>
          </p:nvSpPr>
          <p:spPr>
            <a:xfrm>
              <a:off x="58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9" name="Google Shape;22059;p15"/>
            <p:cNvSpPr/>
            <p:nvPr/>
          </p:nvSpPr>
          <p:spPr>
            <a:xfrm>
              <a:off x="68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0" name="Google Shape;22060;p15"/>
            <p:cNvSpPr/>
            <p:nvPr/>
          </p:nvSpPr>
          <p:spPr>
            <a:xfrm>
              <a:off x="7873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1" name="Google Shape;22061;p15"/>
            <p:cNvSpPr/>
            <p:nvPr/>
          </p:nvSpPr>
          <p:spPr>
            <a:xfrm>
              <a:off x="8888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2" name="Google Shape;22062;p15"/>
            <p:cNvSpPr/>
            <p:nvPr/>
          </p:nvSpPr>
          <p:spPr>
            <a:xfrm>
              <a:off x="99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3" name="Google Shape;22063;p15"/>
            <p:cNvSpPr/>
            <p:nvPr/>
          </p:nvSpPr>
          <p:spPr>
            <a:xfrm>
              <a:off x="10918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4" name="Google Shape;22064;p15"/>
            <p:cNvSpPr/>
            <p:nvPr/>
          </p:nvSpPr>
          <p:spPr>
            <a:xfrm>
              <a:off x="11936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5" name="Google Shape;22065;p15"/>
            <p:cNvSpPr/>
            <p:nvPr/>
          </p:nvSpPr>
          <p:spPr>
            <a:xfrm>
              <a:off x="12951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6" name="Google Shape;22066;p15"/>
            <p:cNvSpPr/>
            <p:nvPr/>
          </p:nvSpPr>
          <p:spPr>
            <a:xfrm>
              <a:off x="13966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7" name="Google Shape;22067;p15"/>
            <p:cNvSpPr/>
            <p:nvPr/>
          </p:nvSpPr>
          <p:spPr>
            <a:xfrm>
              <a:off x="1498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8" name="Google Shape;22068;p15"/>
            <p:cNvSpPr/>
            <p:nvPr/>
          </p:nvSpPr>
          <p:spPr>
            <a:xfrm>
              <a:off x="15999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9" name="Google Shape;22069;p15"/>
            <p:cNvSpPr/>
            <p:nvPr/>
          </p:nvSpPr>
          <p:spPr>
            <a:xfrm>
              <a:off x="1701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0" name="Google Shape;22070;p15"/>
            <p:cNvSpPr/>
            <p:nvPr/>
          </p:nvSpPr>
          <p:spPr>
            <a:xfrm>
              <a:off x="18029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1" name="Google Shape;22071;p15"/>
            <p:cNvSpPr/>
            <p:nvPr/>
          </p:nvSpPr>
          <p:spPr>
            <a:xfrm>
              <a:off x="19044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2" name="Google Shape;22072;p15"/>
            <p:cNvSpPr/>
            <p:nvPr/>
          </p:nvSpPr>
          <p:spPr>
            <a:xfrm>
              <a:off x="20062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3" name="Google Shape;22073;p15"/>
            <p:cNvSpPr/>
            <p:nvPr/>
          </p:nvSpPr>
          <p:spPr>
            <a:xfrm>
              <a:off x="210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4" name="Google Shape;22074;p15"/>
            <p:cNvSpPr/>
            <p:nvPr/>
          </p:nvSpPr>
          <p:spPr>
            <a:xfrm>
              <a:off x="220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5" name="Google Shape;22075;p15"/>
            <p:cNvSpPr/>
            <p:nvPr/>
          </p:nvSpPr>
          <p:spPr>
            <a:xfrm>
              <a:off x="23110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6" name="Google Shape;22076;p15"/>
            <p:cNvSpPr/>
            <p:nvPr/>
          </p:nvSpPr>
          <p:spPr>
            <a:xfrm>
              <a:off x="241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7" name="Google Shape;22077;p15"/>
            <p:cNvSpPr/>
            <p:nvPr/>
          </p:nvSpPr>
          <p:spPr>
            <a:xfrm>
              <a:off x="251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8" name="Google Shape;22078;p15"/>
            <p:cNvSpPr/>
            <p:nvPr/>
          </p:nvSpPr>
          <p:spPr>
            <a:xfrm>
              <a:off x="261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9" name="Google Shape;22079;p15"/>
            <p:cNvSpPr/>
            <p:nvPr/>
          </p:nvSpPr>
          <p:spPr>
            <a:xfrm>
              <a:off x="271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0" name="Google Shape;22080;p15"/>
            <p:cNvSpPr/>
            <p:nvPr/>
          </p:nvSpPr>
          <p:spPr>
            <a:xfrm>
              <a:off x="281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1" name="Google Shape;22081;p15"/>
            <p:cNvSpPr/>
            <p:nvPr/>
          </p:nvSpPr>
          <p:spPr>
            <a:xfrm>
              <a:off x="292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2" name="Google Shape;22082;p15"/>
            <p:cNvSpPr/>
            <p:nvPr/>
          </p:nvSpPr>
          <p:spPr>
            <a:xfrm>
              <a:off x="302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3" name="Google Shape;22083;p15"/>
            <p:cNvSpPr/>
            <p:nvPr/>
          </p:nvSpPr>
          <p:spPr>
            <a:xfrm>
              <a:off x="312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4" name="Google Shape;22084;p15"/>
            <p:cNvSpPr/>
            <p:nvPr/>
          </p:nvSpPr>
          <p:spPr>
            <a:xfrm>
              <a:off x="322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5" name="Google Shape;22085;p15"/>
            <p:cNvSpPr/>
            <p:nvPr/>
          </p:nvSpPr>
          <p:spPr>
            <a:xfrm>
              <a:off x="33266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6" name="Google Shape;22086;p15"/>
            <p:cNvSpPr/>
            <p:nvPr/>
          </p:nvSpPr>
          <p:spPr>
            <a:xfrm>
              <a:off x="342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7" name="Google Shape;22087;p15"/>
            <p:cNvSpPr/>
            <p:nvPr/>
          </p:nvSpPr>
          <p:spPr>
            <a:xfrm>
              <a:off x="352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8" name="Google Shape;22088;p15"/>
            <p:cNvSpPr/>
            <p:nvPr/>
          </p:nvSpPr>
          <p:spPr>
            <a:xfrm>
              <a:off x="363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9" name="Google Shape;22089;p15"/>
            <p:cNvSpPr/>
            <p:nvPr/>
          </p:nvSpPr>
          <p:spPr>
            <a:xfrm>
              <a:off x="373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0" name="Google Shape;22090;p15"/>
            <p:cNvSpPr/>
            <p:nvPr/>
          </p:nvSpPr>
          <p:spPr>
            <a:xfrm>
              <a:off x="3834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1" name="Google Shape;22091;p15"/>
            <p:cNvSpPr/>
            <p:nvPr/>
          </p:nvSpPr>
          <p:spPr>
            <a:xfrm>
              <a:off x="393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2" name="Google Shape;22092;p15"/>
            <p:cNvSpPr/>
            <p:nvPr/>
          </p:nvSpPr>
          <p:spPr>
            <a:xfrm>
              <a:off x="403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3" name="Google Shape;22093;p15"/>
            <p:cNvSpPr/>
            <p:nvPr/>
          </p:nvSpPr>
          <p:spPr>
            <a:xfrm>
              <a:off x="413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4" name="Google Shape;22094;p15"/>
            <p:cNvSpPr/>
            <p:nvPr/>
          </p:nvSpPr>
          <p:spPr>
            <a:xfrm>
              <a:off x="42407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5" name="Google Shape;22095;p15"/>
            <p:cNvSpPr/>
            <p:nvPr/>
          </p:nvSpPr>
          <p:spPr>
            <a:xfrm>
              <a:off x="434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6" name="Google Shape;22096;p15"/>
            <p:cNvSpPr/>
            <p:nvPr/>
          </p:nvSpPr>
          <p:spPr>
            <a:xfrm>
              <a:off x="444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7" name="Google Shape;22097;p15"/>
            <p:cNvSpPr/>
            <p:nvPr/>
          </p:nvSpPr>
          <p:spPr>
            <a:xfrm>
              <a:off x="45455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8" name="Google Shape;22098;p15"/>
            <p:cNvSpPr/>
            <p:nvPr/>
          </p:nvSpPr>
          <p:spPr>
            <a:xfrm>
              <a:off x="464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9" name="Google Shape;22099;p15"/>
            <p:cNvSpPr/>
            <p:nvPr/>
          </p:nvSpPr>
          <p:spPr>
            <a:xfrm>
              <a:off x="474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0" name="Google Shape;22100;p15"/>
            <p:cNvSpPr/>
            <p:nvPr/>
          </p:nvSpPr>
          <p:spPr>
            <a:xfrm>
              <a:off x="485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1" name="Google Shape;22101;p15"/>
            <p:cNvSpPr/>
            <p:nvPr/>
          </p:nvSpPr>
          <p:spPr>
            <a:xfrm>
              <a:off x="495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2" name="Google Shape;22102;p15"/>
            <p:cNvSpPr/>
            <p:nvPr/>
          </p:nvSpPr>
          <p:spPr>
            <a:xfrm>
              <a:off x="505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3" name="Google Shape;22103;p15"/>
            <p:cNvSpPr/>
            <p:nvPr/>
          </p:nvSpPr>
          <p:spPr>
            <a:xfrm>
              <a:off x="515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4" name="Google Shape;22104;p15"/>
            <p:cNvSpPr/>
            <p:nvPr/>
          </p:nvSpPr>
          <p:spPr>
            <a:xfrm>
              <a:off x="52566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5" name="Google Shape;22105;p15"/>
            <p:cNvSpPr/>
            <p:nvPr/>
          </p:nvSpPr>
          <p:spPr>
            <a:xfrm>
              <a:off x="535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6" name="Google Shape;22106;p15"/>
            <p:cNvSpPr/>
            <p:nvPr/>
          </p:nvSpPr>
          <p:spPr>
            <a:xfrm>
              <a:off x="545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7" name="Google Shape;22107;p15"/>
            <p:cNvSpPr/>
            <p:nvPr/>
          </p:nvSpPr>
          <p:spPr>
            <a:xfrm>
              <a:off x="556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8" name="Google Shape;22108;p15"/>
            <p:cNvSpPr/>
            <p:nvPr/>
          </p:nvSpPr>
          <p:spPr>
            <a:xfrm>
              <a:off x="566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9" name="Google Shape;22109;p15"/>
            <p:cNvSpPr/>
            <p:nvPr/>
          </p:nvSpPr>
          <p:spPr>
            <a:xfrm>
              <a:off x="57644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0" name="Google Shape;22110;p15"/>
            <p:cNvSpPr/>
            <p:nvPr/>
          </p:nvSpPr>
          <p:spPr>
            <a:xfrm>
              <a:off x="586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1" name="Google Shape;22111;p15"/>
            <p:cNvSpPr/>
            <p:nvPr/>
          </p:nvSpPr>
          <p:spPr>
            <a:xfrm>
              <a:off x="596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2" name="Google Shape;22112;p15"/>
            <p:cNvSpPr/>
            <p:nvPr/>
          </p:nvSpPr>
          <p:spPr>
            <a:xfrm>
              <a:off x="606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3" name="Google Shape;22113;p15"/>
            <p:cNvSpPr/>
            <p:nvPr/>
          </p:nvSpPr>
          <p:spPr>
            <a:xfrm>
              <a:off x="61710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4" name="Google Shape;22114;p15"/>
            <p:cNvSpPr/>
            <p:nvPr/>
          </p:nvSpPr>
          <p:spPr>
            <a:xfrm>
              <a:off x="627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5" name="Google Shape;22115;p15"/>
            <p:cNvSpPr/>
            <p:nvPr/>
          </p:nvSpPr>
          <p:spPr>
            <a:xfrm>
              <a:off x="637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6" name="Google Shape;22116;p15"/>
            <p:cNvSpPr/>
            <p:nvPr/>
          </p:nvSpPr>
          <p:spPr>
            <a:xfrm>
              <a:off x="64755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7" name="Google Shape;22117;p15"/>
            <p:cNvSpPr/>
            <p:nvPr/>
          </p:nvSpPr>
          <p:spPr>
            <a:xfrm>
              <a:off x="657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8" name="Google Shape;22118;p15"/>
            <p:cNvSpPr/>
            <p:nvPr/>
          </p:nvSpPr>
          <p:spPr>
            <a:xfrm>
              <a:off x="667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9" name="Google Shape;22119;p15"/>
            <p:cNvSpPr/>
            <p:nvPr/>
          </p:nvSpPr>
          <p:spPr>
            <a:xfrm>
              <a:off x="678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0" name="Google Shape;22120;p15"/>
            <p:cNvSpPr/>
            <p:nvPr/>
          </p:nvSpPr>
          <p:spPr>
            <a:xfrm>
              <a:off x="6881800" y="4768575"/>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1" name="Google Shape;22121;p15"/>
            <p:cNvSpPr/>
            <p:nvPr/>
          </p:nvSpPr>
          <p:spPr>
            <a:xfrm>
              <a:off x="698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2" name="Google Shape;22122;p15"/>
            <p:cNvSpPr/>
            <p:nvPr/>
          </p:nvSpPr>
          <p:spPr>
            <a:xfrm>
              <a:off x="708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3" name="Google Shape;22123;p15"/>
            <p:cNvSpPr/>
            <p:nvPr/>
          </p:nvSpPr>
          <p:spPr>
            <a:xfrm>
              <a:off x="7186600" y="4768575"/>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4" name="Google Shape;22124;p15"/>
            <p:cNvSpPr/>
            <p:nvPr/>
          </p:nvSpPr>
          <p:spPr>
            <a:xfrm>
              <a:off x="728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25" name="Google Shape;22125;p15"/>
          <p:cNvGrpSpPr/>
          <p:nvPr/>
        </p:nvGrpSpPr>
        <p:grpSpPr>
          <a:xfrm>
            <a:off x="223221" y="255838"/>
            <a:ext cx="8706833" cy="4631825"/>
            <a:chOff x="261561" y="255838"/>
            <a:chExt cx="8706833" cy="4631825"/>
          </a:xfrm>
        </p:grpSpPr>
        <p:grpSp>
          <p:nvGrpSpPr>
            <p:cNvPr id="22126" name="Google Shape;22126;p15"/>
            <p:cNvGrpSpPr/>
            <p:nvPr/>
          </p:nvGrpSpPr>
          <p:grpSpPr>
            <a:xfrm>
              <a:off x="261561" y="255838"/>
              <a:ext cx="8706833" cy="4631825"/>
              <a:chOff x="391650" y="259200"/>
              <a:chExt cx="8360700" cy="4631825"/>
            </a:xfrm>
          </p:grpSpPr>
          <p:sp>
            <p:nvSpPr>
              <p:cNvPr id="22127" name="Google Shape;22127;p15"/>
              <p:cNvSpPr/>
              <p:nvPr/>
            </p:nvSpPr>
            <p:spPr>
              <a:xfrm>
                <a:off x="391650" y="259200"/>
                <a:ext cx="8360700"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2128" name="Google Shape;22128;p15"/>
              <p:cNvCxnSpPr/>
              <p:nvPr/>
            </p:nvCxnSpPr>
            <p:spPr>
              <a:xfrm>
                <a:off x="393750" y="713825"/>
                <a:ext cx="7942500" cy="0"/>
              </a:xfrm>
              <a:prstGeom prst="straightConnector1">
                <a:avLst/>
              </a:prstGeom>
              <a:noFill/>
              <a:ln cap="flat" cmpd="sng" w="9525">
                <a:solidFill>
                  <a:schemeClr val="dk1"/>
                </a:solidFill>
                <a:prstDash val="solid"/>
                <a:round/>
                <a:headEnd len="med" w="med" type="none"/>
                <a:tailEnd len="med" w="med" type="none"/>
              </a:ln>
            </p:spPr>
          </p:cxnSp>
          <p:cxnSp>
            <p:nvCxnSpPr>
              <p:cNvPr id="22129" name="Google Shape;22129;p15"/>
              <p:cNvCxnSpPr/>
              <p:nvPr/>
            </p:nvCxnSpPr>
            <p:spPr>
              <a:xfrm>
                <a:off x="8336400" y="260525"/>
                <a:ext cx="0" cy="4630500"/>
              </a:xfrm>
              <a:prstGeom prst="straightConnector1">
                <a:avLst/>
              </a:prstGeom>
              <a:noFill/>
              <a:ln cap="flat" cmpd="sng" w="9525">
                <a:solidFill>
                  <a:schemeClr val="dk1"/>
                </a:solidFill>
                <a:prstDash val="solid"/>
                <a:round/>
                <a:headEnd len="med" w="med" type="none"/>
                <a:tailEnd len="med" w="med" type="none"/>
              </a:ln>
            </p:spPr>
          </p:cxnSp>
          <p:grpSp>
            <p:nvGrpSpPr>
              <p:cNvPr id="22130" name="Google Shape;22130;p15"/>
              <p:cNvGrpSpPr/>
              <p:nvPr/>
            </p:nvGrpSpPr>
            <p:grpSpPr>
              <a:xfrm>
                <a:off x="8448356" y="454710"/>
                <a:ext cx="205838" cy="289853"/>
                <a:chOff x="3555900" y="1631296"/>
                <a:chExt cx="390956" cy="550529"/>
              </a:xfrm>
            </p:grpSpPr>
            <p:cxnSp>
              <p:nvCxnSpPr>
                <p:cNvPr id="22131" name="Google Shape;22131;p15"/>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22132" name="Google Shape;22132;p15"/>
                <p:cNvGrpSpPr/>
                <p:nvPr/>
              </p:nvGrpSpPr>
              <p:grpSpPr>
                <a:xfrm rot="-8100000">
                  <a:off x="3614579" y="1687125"/>
                  <a:ext cx="273597" cy="279297"/>
                  <a:chOff x="4572000" y="2331513"/>
                  <a:chExt cx="273600" cy="279300"/>
                </a:xfrm>
              </p:grpSpPr>
              <p:cxnSp>
                <p:nvCxnSpPr>
                  <p:cNvPr id="22133" name="Google Shape;22133;p15"/>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22134" name="Google Shape;22134;p15"/>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cxnSp>
            <p:nvCxnSpPr>
              <p:cNvPr id="22135" name="Google Shape;22135;p15"/>
              <p:cNvCxnSpPr/>
              <p:nvPr/>
            </p:nvCxnSpPr>
            <p:spPr>
              <a:xfrm>
                <a:off x="8551337" y="1671588"/>
                <a:ext cx="0" cy="1823700"/>
              </a:xfrm>
              <a:prstGeom prst="straightConnector1">
                <a:avLst/>
              </a:prstGeom>
              <a:noFill/>
              <a:ln cap="flat" cmpd="sng" w="19050">
                <a:solidFill>
                  <a:schemeClr val="dk1"/>
                </a:solidFill>
                <a:prstDash val="solid"/>
                <a:round/>
                <a:headEnd len="med" w="med" type="none"/>
                <a:tailEnd len="med" w="med" type="none"/>
              </a:ln>
            </p:spPr>
          </p:cxnSp>
          <p:grpSp>
            <p:nvGrpSpPr>
              <p:cNvPr id="22136" name="Google Shape;22136;p15"/>
              <p:cNvGrpSpPr/>
              <p:nvPr/>
            </p:nvGrpSpPr>
            <p:grpSpPr>
              <a:xfrm flipH="1" rot="10800000">
                <a:off x="8448406" y="4422299"/>
                <a:ext cx="205838" cy="289853"/>
                <a:chOff x="3555900" y="1631296"/>
                <a:chExt cx="390956" cy="550529"/>
              </a:xfrm>
            </p:grpSpPr>
            <p:cxnSp>
              <p:nvCxnSpPr>
                <p:cNvPr id="22137" name="Google Shape;22137;p15"/>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22138" name="Google Shape;22138;p15"/>
                <p:cNvGrpSpPr/>
                <p:nvPr/>
              </p:nvGrpSpPr>
              <p:grpSpPr>
                <a:xfrm rot="-8100000">
                  <a:off x="3614579" y="1687125"/>
                  <a:ext cx="273597" cy="279297"/>
                  <a:chOff x="4572000" y="2331513"/>
                  <a:chExt cx="273600" cy="279300"/>
                </a:xfrm>
              </p:grpSpPr>
              <p:cxnSp>
                <p:nvCxnSpPr>
                  <p:cNvPr id="22139" name="Google Shape;22139;p15"/>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22140" name="Google Shape;22140;p15"/>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grpSp>
        <p:sp>
          <p:nvSpPr>
            <p:cNvPr id="22141" name="Google Shape;22141;p15"/>
            <p:cNvSpPr/>
            <p:nvPr/>
          </p:nvSpPr>
          <p:spPr>
            <a:xfrm>
              <a:off x="39077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2" name="Google Shape;22142;p15"/>
            <p:cNvSpPr/>
            <p:nvPr/>
          </p:nvSpPr>
          <p:spPr>
            <a:xfrm>
              <a:off x="599050"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3" name="Google Shape;22143;p15"/>
            <p:cNvSpPr/>
            <p:nvPr/>
          </p:nvSpPr>
          <p:spPr>
            <a:xfrm>
              <a:off x="80732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144" name="Google Shape;22144;p15"/>
          <p:cNvSpPr txBox="1"/>
          <p:nvPr>
            <p:ph type="title"/>
          </p:nvPr>
        </p:nvSpPr>
        <p:spPr>
          <a:xfrm>
            <a:off x="1581450" y="1241550"/>
            <a:ext cx="5981100" cy="161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121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2145" name="Google Shape;22145;p15"/>
          <p:cNvSpPr txBox="1"/>
          <p:nvPr>
            <p:ph idx="2" type="title"/>
          </p:nvPr>
        </p:nvSpPr>
        <p:spPr>
          <a:xfrm>
            <a:off x="1869150" y="3317725"/>
            <a:ext cx="5405700" cy="6420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1600"/>
              <a:buNone/>
              <a:defRPr b="0" sz="1400">
                <a:latin typeface="Red Hat Display"/>
                <a:ea typeface="Red Hat Display"/>
                <a:cs typeface="Red Hat Display"/>
                <a:sym typeface="Red Hat Display"/>
              </a:defRPr>
            </a:lvl1pPr>
            <a:lvl2pPr lvl="1" rtl="0">
              <a:spcBef>
                <a:spcPts val="0"/>
              </a:spcBef>
              <a:spcAft>
                <a:spcPts val="0"/>
              </a:spcAft>
              <a:buSzPts val="1600"/>
              <a:buNone/>
              <a:defRPr b="0" sz="1600"/>
            </a:lvl2pPr>
            <a:lvl3pPr lvl="2" rtl="0">
              <a:spcBef>
                <a:spcPts val="0"/>
              </a:spcBef>
              <a:spcAft>
                <a:spcPts val="0"/>
              </a:spcAft>
              <a:buSzPts val="1600"/>
              <a:buNone/>
              <a:defRPr b="0" sz="1600"/>
            </a:lvl3pPr>
            <a:lvl4pPr lvl="3" rtl="0">
              <a:spcBef>
                <a:spcPts val="0"/>
              </a:spcBef>
              <a:spcAft>
                <a:spcPts val="0"/>
              </a:spcAft>
              <a:buSzPts val="1600"/>
              <a:buNone/>
              <a:defRPr b="0" sz="1600"/>
            </a:lvl4pPr>
            <a:lvl5pPr lvl="4" rtl="0">
              <a:spcBef>
                <a:spcPts val="0"/>
              </a:spcBef>
              <a:spcAft>
                <a:spcPts val="0"/>
              </a:spcAft>
              <a:buSzPts val="1600"/>
              <a:buNone/>
              <a:defRPr b="0" sz="1600"/>
            </a:lvl5pPr>
            <a:lvl6pPr lvl="5" rtl="0">
              <a:spcBef>
                <a:spcPts val="0"/>
              </a:spcBef>
              <a:spcAft>
                <a:spcPts val="0"/>
              </a:spcAft>
              <a:buSzPts val="1600"/>
              <a:buNone/>
              <a:defRPr b="0" sz="1600"/>
            </a:lvl6pPr>
            <a:lvl7pPr lvl="6" rtl="0">
              <a:spcBef>
                <a:spcPts val="0"/>
              </a:spcBef>
              <a:spcAft>
                <a:spcPts val="0"/>
              </a:spcAft>
              <a:buSzPts val="1600"/>
              <a:buNone/>
              <a:defRPr b="0" sz="1600"/>
            </a:lvl7pPr>
            <a:lvl8pPr lvl="7" rtl="0">
              <a:spcBef>
                <a:spcPts val="0"/>
              </a:spcBef>
              <a:spcAft>
                <a:spcPts val="0"/>
              </a:spcAft>
              <a:buSzPts val="1600"/>
              <a:buNone/>
              <a:defRPr b="0" sz="1600"/>
            </a:lvl8pPr>
            <a:lvl9pPr lvl="8" rtl="0">
              <a:spcBef>
                <a:spcPts val="0"/>
              </a:spcBef>
              <a:spcAft>
                <a:spcPts val="0"/>
              </a:spcAft>
              <a:buSzPts val="1600"/>
              <a:buNone/>
              <a:defRPr b="0" sz="16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3">
    <p:spTree>
      <p:nvGrpSpPr>
        <p:cNvPr id="22146" name="Shape 22146"/>
        <p:cNvGrpSpPr/>
        <p:nvPr/>
      </p:nvGrpSpPr>
      <p:grpSpPr>
        <a:xfrm>
          <a:off x="0" y="0"/>
          <a:ext cx="0" cy="0"/>
          <a:chOff x="0" y="0"/>
          <a:chExt cx="0" cy="0"/>
        </a:xfrm>
      </p:grpSpPr>
      <p:grpSp>
        <p:nvGrpSpPr>
          <p:cNvPr id="22147" name="Google Shape;22147;p16"/>
          <p:cNvGrpSpPr/>
          <p:nvPr/>
        </p:nvGrpSpPr>
        <p:grpSpPr>
          <a:xfrm>
            <a:off x="3" y="4"/>
            <a:ext cx="9144066" cy="5143518"/>
            <a:chOff x="279200" y="890725"/>
            <a:chExt cx="7061600" cy="3930250"/>
          </a:xfrm>
        </p:grpSpPr>
        <p:sp>
          <p:nvSpPr>
            <p:cNvPr id="22148" name="Google Shape;22148;p16"/>
            <p:cNvSpPr/>
            <p:nvPr/>
          </p:nvSpPr>
          <p:spPr>
            <a:xfrm>
              <a:off x="27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9" name="Google Shape;22149;p16"/>
            <p:cNvSpPr/>
            <p:nvPr/>
          </p:nvSpPr>
          <p:spPr>
            <a:xfrm>
              <a:off x="3807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0" name="Google Shape;22150;p16"/>
            <p:cNvSpPr/>
            <p:nvPr/>
          </p:nvSpPr>
          <p:spPr>
            <a:xfrm>
              <a:off x="4825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1" name="Google Shape;22151;p16"/>
            <p:cNvSpPr/>
            <p:nvPr/>
          </p:nvSpPr>
          <p:spPr>
            <a:xfrm>
              <a:off x="58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2" name="Google Shape;22152;p16"/>
            <p:cNvSpPr/>
            <p:nvPr/>
          </p:nvSpPr>
          <p:spPr>
            <a:xfrm>
              <a:off x="68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3" name="Google Shape;22153;p16"/>
            <p:cNvSpPr/>
            <p:nvPr/>
          </p:nvSpPr>
          <p:spPr>
            <a:xfrm>
              <a:off x="7873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4" name="Google Shape;22154;p16"/>
            <p:cNvSpPr/>
            <p:nvPr/>
          </p:nvSpPr>
          <p:spPr>
            <a:xfrm>
              <a:off x="8888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5" name="Google Shape;22155;p16"/>
            <p:cNvSpPr/>
            <p:nvPr/>
          </p:nvSpPr>
          <p:spPr>
            <a:xfrm>
              <a:off x="99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6" name="Google Shape;22156;p16"/>
            <p:cNvSpPr/>
            <p:nvPr/>
          </p:nvSpPr>
          <p:spPr>
            <a:xfrm>
              <a:off x="10918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7" name="Google Shape;22157;p16"/>
            <p:cNvSpPr/>
            <p:nvPr/>
          </p:nvSpPr>
          <p:spPr>
            <a:xfrm>
              <a:off x="11936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8" name="Google Shape;22158;p16"/>
            <p:cNvSpPr/>
            <p:nvPr/>
          </p:nvSpPr>
          <p:spPr>
            <a:xfrm>
              <a:off x="12951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9" name="Google Shape;22159;p16"/>
            <p:cNvSpPr/>
            <p:nvPr/>
          </p:nvSpPr>
          <p:spPr>
            <a:xfrm>
              <a:off x="13966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0" name="Google Shape;22160;p16"/>
            <p:cNvSpPr/>
            <p:nvPr/>
          </p:nvSpPr>
          <p:spPr>
            <a:xfrm>
              <a:off x="1498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1" name="Google Shape;22161;p16"/>
            <p:cNvSpPr/>
            <p:nvPr/>
          </p:nvSpPr>
          <p:spPr>
            <a:xfrm>
              <a:off x="15999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2" name="Google Shape;22162;p16"/>
            <p:cNvSpPr/>
            <p:nvPr/>
          </p:nvSpPr>
          <p:spPr>
            <a:xfrm>
              <a:off x="1701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3" name="Google Shape;22163;p16"/>
            <p:cNvSpPr/>
            <p:nvPr/>
          </p:nvSpPr>
          <p:spPr>
            <a:xfrm>
              <a:off x="18029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4" name="Google Shape;22164;p16"/>
            <p:cNvSpPr/>
            <p:nvPr/>
          </p:nvSpPr>
          <p:spPr>
            <a:xfrm>
              <a:off x="19044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5" name="Google Shape;22165;p16"/>
            <p:cNvSpPr/>
            <p:nvPr/>
          </p:nvSpPr>
          <p:spPr>
            <a:xfrm>
              <a:off x="20062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6" name="Google Shape;22166;p16"/>
            <p:cNvSpPr/>
            <p:nvPr/>
          </p:nvSpPr>
          <p:spPr>
            <a:xfrm>
              <a:off x="210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7" name="Google Shape;22167;p16"/>
            <p:cNvSpPr/>
            <p:nvPr/>
          </p:nvSpPr>
          <p:spPr>
            <a:xfrm>
              <a:off x="220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8" name="Google Shape;22168;p16"/>
            <p:cNvSpPr/>
            <p:nvPr/>
          </p:nvSpPr>
          <p:spPr>
            <a:xfrm>
              <a:off x="23110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9" name="Google Shape;22169;p16"/>
            <p:cNvSpPr/>
            <p:nvPr/>
          </p:nvSpPr>
          <p:spPr>
            <a:xfrm>
              <a:off x="241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0" name="Google Shape;22170;p16"/>
            <p:cNvSpPr/>
            <p:nvPr/>
          </p:nvSpPr>
          <p:spPr>
            <a:xfrm>
              <a:off x="251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1" name="Google Shape;22171;p16"/>
            <p:cNvSpPr/>
            <p:nvPr/>
          </p:nvSpPr>
          <p:spPr>
            <a:xfrm>
              <a:off x="261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2" name="Google Shape;22172;p16"/>
            <p:cNvSpPr/>
            <p:nvPr/>
          </p:nvSpPr>
          <p:spPr>
            <a:xfrm>
              <a:off x="271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3" name="Google Shape;22173;p16"/>
            <p:cNvSpPr/>
            <p:nvPr/>
          </p:nvSpPr>
          <p:spPr>
            <a:xfrm>
              <a:off x="281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4" name="Google Shape;22174;p16"/>
            <p:cNvSpPr/>
            <p:nvPr/>
          </p:nvSpPr>
          <p:spPr>
            <a:xfrm>
              <a:off x="292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5" name="Google Shape;22175;p16"/>
            <p:cNvSpPr/>
            <p:nvPr/>
          </p:nvSpPr>
          <p:spPr>
            <a:xfrm>
              <a:off x="302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6" name="Google Shape;22176;p16"/>
            <p:cNvSpPr/>
            <p:nvPr/>
          </p:nvSpPr>
          <p:spPr>
            <a:xfrm>
              <a:off x="312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7" name="Google Shape;22177;p16"/>
            <p:cNvSpPr/>
            <p:nvPr/>
          </p:nvSpPr>
          <p:spPr>
            <a:xfrm>
              <a:off x="322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8" name="Google Shape;22178;p16"/>
            <p:cNvSpPr/>
            <p:nvPr/>
          </p:nvSpPr>
          <p:spPr>
            <a:xfrm>
              <a:off x="33266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9" name="Google Shape;22179;p16"/>
            <p:cNvSpPr/>
            <p:nvPr/>
          </p:nvSpPr>
          <p:spPr>
            <a:xfrm>
              <a:off x="342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0" name="Google Shape;22180;p16"/>
            <p:cNvSpPr/>
            <p:nvPr/>
          </p:nvSpPr>
          <p:spPr>
            <a:xfrm>
              <a:off x="352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1" name="Google Shape;22181;p16"/>
            <p:cNvSpPr/>
            <p:nvPr/>
          </p:nvSpPr>
          <p:spPr>
            <a:xfrm>
              <a:off x="363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2" name="Google Shape;22182;p16"/>
            <p:cNvSpPr/>
            <p:nvPr/>
          </p:nvSpPr>
          <p:spPr>
            <a:xfrm>
              <a:off x="373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3" name="Google Shape;22183;p16"/>
            <p:cNvSpPr/>
            <p:nvPr/>
          </p:nvSpPr>
          <p:spPr>
            <a:xfrm>
              <a:off x="3834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4" name="Google Shape;22184;p16"/>
            <p:cNvSpPr/>
            <p:nvPr/>
          </p:nvSpPr>
          <p:spPr>
            <a:xfrm>
              <a:off x="393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5" name="Google Shape;22185;p16"/>
            <p:cNvSpPr/>
            <p:nvPr/>
          </p:nvSpPr>
          <p:spPr>
            <a:xfrm>
              <a:off x="403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6" name="Google Shape;22186;p16"/>
            <p:cNvSpPr/>
            <p:nvPr/>
          </p:nvSpPr>
          <p:spPr>
            <a:xfrm>
              <a:off x="413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7" name="Google Shape;22187;p16"/>
            <p:cNvSpPr/>
            <p:nvPr/>
          </p:nvSpPr>
          <p:spPr>
            <a:xfrm>
              <a:off x="42407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8" name="Google Shape;22188;p16"/>
            <p:cNvSpPr/>
            <p:nvPr/>
          </p:nvSpPr>
          <p:spPr>
            <a:xfrm>
              <a:off x="434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9" name="Google Shape;22189;p16"/>
            <p:cNvSpPr/>
            <p:nvPr/>
          </p:nvSpPr>
          <p:spPr>
            <a:xfrm>
              <a:off x="444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0" name="Google Shape;22190;p16"/>
            <p:cNvSpPr/>
            <p:nvPr/>
          </p:nvSpPr>
          <p:spPr>
            <a:xfrm>
              <a:off x="45455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1" name="Google Shape;22191;p16"/>
            <p:cNvSpPr/>
            <p:nvPr/>
          </p:nvSpPr>
          <p:spPr>
            <a:xfrm>
              <a:off x="464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2" name="Google Shape;22192;p16"/>
            <p:cNvSpPr/>
            <p:nvPr/>
          </p:nvSpPr>
          <p:spPr>
            <a:xfrm>
              <a:off x="474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3" name="Google Shape;22193;p16"/>
            <p:cNvSpPr/>
            <p:nvPr/>
          </p:nvSpPr>
          <p:spPr>
            <a:xfrm>
              <a:off x="485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4" name="Google Shape;22194;p16"/>
            <p:cNvSpPr/>
            <p:nvPr/>
          </p:nvSpPr>
          <p:spPr>
            <a:xfrm>
              <a:off x="495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5" name="Google Shape;22195;p16"/>
            <p:cNvSpPr/>
            <p:nvPr/>
          </p:nvSpPr>
          <p:spPr>
            <a:xfrm>
              <a:off x="505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6" name="Google Shape;22196;p16"/>
            <p:cNvSpPr/>
            <p:nvPr/>
          </p:nvSpPr>
          <p:spPr>
            <a:xfrm>
              <a:off x="515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7" name="Google Shape;22197;p16"/>
            <p:cNvSpPr/>
            <p:nvPr/>
          </p:nvSpPr>
          <p:spPr>
            <a:xfrm>
              <a:off x="52566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8" name="Google Shape;22198;p16"/>
            <p:cNvSpPr/>
            <p:nvPr/>
          </p:nvSpPr>
          <p:spPr>
            <a:xfrm>
              <a:off x="535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9" name="Google Shape;22199;p16"/>
            <p:cNvSpPr/>
            <p:nvPr/>
          </p:nvSpPr>
          <p:spPr>
            <a:xfrm>
              <a:off x="545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0" name="Google Shape;22200;p16"/>
            <p:cNvSpPr/>
            <p:nvPr/>
          </p:nvSpPr>
          <p:spPr>
            <a:xfrm>
              <a:off x="556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1" name="Google Shape;22201;p16"/>
            <p:cNvSpPr/>
            <p:nvPr/>
          </p:nvSpPr>
          <p:spPr>
            <a:xfrm>
              <a:off x="566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2" name="Google Shape;22202;p16"/>
            <p:cNvSpPr/>
            <p:nvPr/>
          </p:nvSpPr>
          <p:spPr>
            <a:xfrm>
              <a:off x="57644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3" name="Google Shape;22203;p16"/>
            <p:cNvSpPr/>
            <p:nvPr/>
          </p:nvSpPr>
          <p:spPr>
            <a:xfrm>
              <a:off x="586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4" name="Google Shape;22204;p16"/>
            <p:cNvSpPr/>
            <p:nvPr/>
          </p:nvSpPr>
          <p:spPr>
            <a:xfrm>
              <a:off x="596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5" name="Google Shape;22205;p16"/>
            <p:cNvSpPr/>
            <p:nvPr/>
          </p:nvSpPr>
          <p:spPr>
            <a:xfrm>
              <a:off x="606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6" name="Google Shape;22206;p16"/>
            <p:cNvSpPr/>
            <p:nvPr/>
          </p:nvSpPr>
          <p:spPr>
            <a:xfrm>
              <a:off x="61710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7" name="Google Shape;22207;p16"/>
            <p:cNvSpPr/>
            <p:nvPr/>
          </p:nvSpPr>
          <p:spPr>
            <a:xfrm>
              <a:off x="627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8" name="Google Shape;22208;p16"/>
            <p:cNvSpPr/>
            <p:nvPr/>
          </p:nvSpPr>
          <p:spPr>
            <a:xfrm>
              <a:off x="637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9" name="Google Shape;22209;p16"/>
            <p:cNvSpPr/>
            <p:nvPr/>
          </p:nvSpPr>
          <p:spPr>
            <a:xfrm>
              <a:off x="64755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0" name="Google Shape;22210;p16"/>
            <p:cNvSpPr/>
            <p:nvPr/>
          </p:nvSpPr>
          <p:spPr>
            <a:xfrm>
              <a:off x="657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1" name="Google Shape;22211;p16"/>
            <p:cNvSpPr/>
            <p:nvPr/>
          </p:nvSpPr>
          <p:spPr>
            <a:xfrm>
              <a:off x="667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2" name="Google Shape;22212;p16"/>
            <p:cNvSpPr/>
            <p:nvPr/>
          </p:nvSpPr>
          <p:spPr>
            <a:xfrm>
              <a:off x="678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3" name="Google Shape;22213;p16"/>
            <p:cNvSpPr/>
            <p:nvPr/>
          </p:nvSpPr>
          <p:spPr>
            <a:xfrm>
              <a:off x="6881800" y="890725"/>
              <a:ext cx="52700" cy="52400"/>
            </a:xfrm>
            <a:custGeom>
              <a:rect b="b" l="l" r="r" t="t"/>
              <a:pathLst>
                <a:path extrusionOk="0" h="2096" w="2108">
                  <a:moveTo>
                    <a:pt x="1060" y="0"/>
                  </a:moveTo>
                  <a:cubicBezTo>
                    <a:pt x="477" y="0"/>
                    <a:pt x="1" y="476"/>
                    <a:pt x="1" y="1048"/>
                  </a:cubicBezTo>
                  <a:cubicBezTo>
                    <a:pt x="1"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4" name="Google Shape;22214;p16"/>
            <p:cNvSpPr/>
            <p:nvPr/>
          </p:nvSpPr>
          <p:spPr>
            <a:xfrm>
              <a:off x="698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5" name="Google Shape;22215;p16"/>
            <p:cNvSpPr/>
            <p:nvPr/>
          </p:nvSpPr>
          <p:spPr>
            <a:xfrm>
              <a:off x="708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6" name="Google Shape;22216;p16"/>
            <p:cNvSpPr/>
            <p:nvPr/>
          </p:nvSpPr>
          <p:spPr>
            <a:xfrm>
              <a:off x="7186600" y="890725"/>
              <a:ext cx="52400" cy="52400"/>
            </a:xfrm>
            <a:custGeom>
              <a:rect b="b" l="l" r="r" t="t"/>
              <a:pathLst>
                <a:path extrusionOk="0" h="2096" w="2096">
                  <a:moveTo>
                    <a:pt x="1048" y="0"/>
                  </a:moveTo>
                  <a:cubicBezTo>
                    <a:pt x="477" y="0"/>
                    <a:pt x="1" y="476"/>
                    <a:pt x="1" y="1048"/>
                  </a:cubicBezTo>
                  <a:cubicBezTo>
                    <a:pt x="1"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7" name="Google Shape;22217;p16"/>
            <p:cNvSpPr/>
            <p:nvPr/>
          </p:nvSpPr>
          <p:spPr>
            <a:xfrm>
              <a:off x="728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8" name="Google Shape;22218;p16"/>
            <p:cNvSpPr/>
            <p:nvPr/>
          </p:nvSpPr>
          <p:spPr>
            <a:xfrm>
              <a:off x="27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7" y="1631"/>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9" name="Google Shape;22219;p16"/>
            <p:cNvSpPr/>
            <p:nvPr/>
          </p:nvSpPr>
          <p:spPr>
            <a:xfrm>
              <a:off x="3807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0" name="Google Shape;22220;p16"/>
            <p:cNvSpPr/>
            <p:nvPr/>
          </p:nvSpPr>
          <p:spPr>
            <a:xfrm>
              <a:off x="4825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1" name="Google Shape;22221;p16"/>
            <p:cNvSpPr/>
            <p:nvPr/>
          </p:nvSpPr>
          <p:spPr>
            <a:xfrm>
              <a:off x="58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2" name="Google Shape;22222;p16"/>
            <p:cNvSpPr/>
            <p:nvPr/>
          </p:nvSpPr>
          <p:spPr>
            <a:xfrm>
              <a:off x="68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3" name="Google Shape;22223;p16"/>
            <p:cNvSpPr/>
            <p:nvPr/>
          </p:nvSpPr>
          <p:spPr>
            <a:xfrm>
              <a:off x="7873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4" name="Google Shape;22224;p16"/>
            <p:cNvSpPr/>
            <p:nvPr/>
          </p:nvSpPr>
          <p:spPr>
            <a:xfrm>
              <a:off x="8888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5" name="Google Shape;22225;p16"/>
            <p:cNvSpPr/>
            <p:nvPr/>
          </p:nvSpPr>
          <p:spPr>
            <a:xfrm>
              <a:off x="99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6" name="Google Shape;22226;p16"/>
            <p:cNvSpPr/>
            <p:nvPr/>
          </p:nvSpPr>
          <p:spPr>
            <a:xfrm>
              <a:off x="10918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7" name="Google Shape;22227;p16"/>
            <p:cNvSpPr/>
            <p:nvPr/>
          </p:nvSpPr>
          <p:spPr>
            <a:xfrm>
              <a:off x="11936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8" name="Google Shape;22228;p16"/>
            <p:cNvSpPr/>
            <p:nvPr/>
          </p:nvSpPr>
          <p:spPr>
            <a:xfrm>
              <a:off x="12951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9" name="Google Shape;22229;p16"/>
            <p:cNvSpPr/>
            <p:nvPr/>
          </p:nvSpPr>
          <p:spPr>
            <a:xfrm>
              <a:off x="13966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0" name="Google Shape;22230;p16"/>
            <p:cNvSpPr/>
            <p:nvPr/>
          </p:nvSpPr>
          <p:spPr>
            <a:xfrm>
              <a:off x="1498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1" name="Google Shape;22231;p16"/>
            <p:cNvSpPr/>
            <p:nvPr/>
          </p:nvSpPr>
          <p:spPr>
            <a:xfrm>
              <a:off x="15999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2" name="Google Shape;22232;p16"/>
            <p:cNvSpPr/>
            <p:nvPr/>
          </p:nvSpPr>
          <p:spPr>
            <a:xfrm>
              <a:off x="1701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3" name="Google Shape;22233;p16"/>
            <p:cNvSpPr/>
            <p:nvPr/>
          </p:nvSpPr>
          <p:spPr>
            <a:xfrm>
              <a:off x="18029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4" name="Google Shape;22234;p16"/>
            <p:cNvSpPr/>
            <p:nvPr/>
          </p:nvSpPr>
          <p:spPr>
            <a:xfrm>
              <a:off x="19044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5" name="Google Shape;22235;p16"/>
            <p:cNvSpPr/>
            <p:nvPr/>
          </p:nvSpPr>
          <p:spPr>
            <a:xfrm>
              <a:off x="20062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6" name="Google Shape;22236;p16"/>
            <p:cNvSpPr/>
            <p:nvPr/>
          </p:nvSpPr>
          <p:spPr>
            <a:xfrm>
              <a:off x="210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7" name="Google Shape;22237;p16"/>
            <p:cNvSpPr/>
            <p:nvPr/>
          </p:nvSpPr>
          <p:spPr>
            <a:xfrm>
              <a:off x="220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8" name="Google Shape;22238;p16"/>
            <p:cNvSpPr/>
            <p:nvPr/>
          </p:nvSpPr>
          <p:spPr>
            <a:xfrm>
              <a:off x="23110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9" name="Google Shape;22239;p16"/>
            <p:cNvSpPr/>
            <p:nvPr/>
          </p:nvSpPr>
          <p:spPr>
            <a:xfrm>
              <a:off x="241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0" name="Google Shape;22240;p16"/>
            <p:cNvSpPr/>
            <p:nvPr/>
          </p:nvSpPr>
          <p:spPr>
            <a:xfrm>
              <a:off x="251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1" name="Google Shape;22241;p16"/>
            <p:cNvSpPr/>
            <p:nvPr/>
          </p:nvSpPr>
          <p:spPr>
            <a:xfrm>
              <a:off x="261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2" name="Google Shape;22242;p16"/>
            <p:cNvSpPr/>
            <p:nvPr/>
          </p:nvSpPr>
          <p:spPr>
            <a:xfrm>
              <a:off x="271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3" name="Google Shape;22243;p16"/>
            <p:cNvSpPr/>
            <p:nvPr/>
          </p:nvSpPr>
          <p:spPr>
            <a:xfrm>
              <a:off x="281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4" name="Google Shape;22244;p16"/>
            <p:cNvSpPr/>
            <p:nvPr/>
          </p:nvSpPr>
          <p:spPr>
            <a:xfrm>
              <a:off x="292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5" name="Google Shape;22245;p16"/>
            <p:cNvSpPr/>
            <p:nvPr/>
          </p:nvSpPr>
          <p:spPr>
            <a:xfrm>
              <a:off x="302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6" name="Google Shape;22246;p16"/>
            <p:cNvSpPr/>
            <p:nvPr/>
          </p:nvSpPr>
          <p:spPr>
            <a:xfrm>
              <a:off x="312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7" name="Google Shape;22247;p16"/>
            <p:cNvSpPr/>
            <p:nvPr/>
          </p:nvSpPr>
          <p:spPr>
            <a:xfrm>
              <a:off x="322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8" name="Google Shape;22248;p16"/>
            <p:cNvSpPr/>
            <p:nvPr/>
          </p:nvSpPr>
          <p:spPr>
            <a:xfrm>
              <a:off x="33266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9" name="Google Shape;22249;p16"/>
            <p:cNvSpPr/>
            <p:nvPr/>
          </p:nvSpPr>
          <p:spPr>
            <a:xfrm>
              <a:off x="342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0" name="Google Shape;22250;p16"/>
            <p:cNvSpPr/>
            <p:nvPr/>
          </p:nvSpPr>
          <p:spPr>
            <a:xfrm>
              <a:off x="352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1" name="Google Shape;22251;p16"/>
            <p:cNvSpPr/>
            <p:nvPr/>
          </p:nvSpPr>
          <p:spPr>
            <a:xfrm>
              <a:off x="363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2" name="Google Shape;22252;p16"/>
            <p:cNvSpPr/>
            <p:nvPr/>
          </p:nvSpPr>
          <p:spPr>
            <a:xfrm>
              <a:off x="373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3" name="Google Shape;22253;p16"/>
            <p:cNvSpPr/>
            <p:nvPr/>
          </p:nvSpPr>
          <p:spPr>
            <a:xfrm>
              <a:off x="3834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4" name="Google Shape;22254;p16"/>
            <p:cNvSpPr/>
            <p:nvPr/>
          </p:nvSpPr>
          <p:spPr>
            <a:xfrm>
              <a:off x="393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5" name="Google Shape;22255;p16"/>
            <p:cNvSpPr/>
            <p:nvPr/>
          </p:nvSpPr>
          <p:spPr>
            <a:xfrm>
              <a:off x="403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6" name="Google Shape;22256;p16"/>
            <p:cNvSpPr/>
            <p:nvPr/>
          </p:nvSpPr>
          <p:spPr>
            <a:xfrm>
              <a:off x="413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7" name="Google Shape;22257;p16"/>
            <p:cNvSpPr/>
            <p:nvPr/>
          </p:nvSpPr>
          <p:spPr>
            <a:xfrm>
              <a:off x="42407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8" name="Google Shape;22258;p16"/>
            <p:cNvSpPr/>
            <p:nvPr/>
          </p:nvSpPr>
          <p:spPr>
            <a:xfrm>
              <a:off x="434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9" name="Google Shape;22259;p16"/>
            <p:cNvSpPr/>
            <p:nvPr/>
          </p:nvSpPr>
          <p:spPr>
            <a:xfrm>
              <a:off x="444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0" name="Google Shape;22260;p16"/>
            <p:cNvSpPr/>
            <p:nvPr/>
          </p:nvSpPr>
          <p:spPr>
            <a:xfrm>
              <a:off x="45455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1" name="Google Shape;22261;p16"/>
            <p:cNvSpPr/>
            <p:nvPr/>
          </p:nvSpPr>
          <p:spPr>
            <a:xfrm>
              <a:off x="464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2" name="Google Shape;22262;p16"/>
            <p:cNvSpPr/>
            <p:nvPr/>
          </p:nvSpPr>
          <p:spPr>
            <a:xfrm>
              <a:off x="474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3" name="Google Shape;22263;p16"/>
            <p:cNvSpPr/>
            <p:nvPr/>
          </p:nvSpPr>
          <p:spPr>
            <a:xfrm>
              <a:off x="485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4" name="Google Shape;22264;p16"/>
            <p:cNvSpPr/>
            <p:nvPr/>
          </p:nvSpPr>
          <p:spPr>
            <a:xfrm>
              <a:off x="495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5" name="Google Shape;22265;p16"/>
            <p:cNvSpPr/>
            <p:nvPr/>
          </p:nvSpPr>
          <p:spPr>
            <a:xfrm>
              <a:off x="505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6" name="Google Shape;22266;p16"/>
            <p:cNvSpPr/>
            <p:nvPr/>
          </p:nvSpPr>
          <p:spPr>
            <a:xfrm>
              <a:off x="515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7" name="Google Shape;22267;p16"/>
            <p:cNvSpPr/>
            <p:nvPr/>
          </p:nvSpPr>
          <p:spPr>
            <a:xfrm>
              <a:off x="52566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8" name="Google Shape;22268;p16"/>
            <p:cNvSpPr/>
            <p:nvPr/>
          </p:nvSpPr>
          <p:spPr>
            <a:xfrm>
              <a:off x="535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9" name="Google Shape;22269;p16"/>
            <p:cNvSpPr/>
            <p:nvPr/>
          </p:nvSpPr>
          <p:spPr>
            <a:xfrm>
              <a:off x="545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0" name="Google Shape;22270;p16"/>
            <p:cNvSpPr/>
            <p:nvPr/>
          </p:nvSpPr>
          <p:spPr>
            <a:xfrm>
              <a:off x="556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1" name="Google Shape;22271;p16"/>
            <p:cNvSpPr/>
            <p:nvPr/>
          </p:nvSpPr>
          <p:spPr>
            <a:xfrm>
              <a:off x="566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2" name="Google Shape;22272;p16"/>
            <p:cNvSpPr/>
            <p:nvPr/>
          </p:nvSpPr>
          <p:spPr>
            <a:xfrm>
              <a:off x="57644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3" name="Google Shape;22273;p16"/>
            <p:cNvSpPr/>
            <p:nvPr/>
          </p:nvSpPr>
          <p:spPr>
            <a:xfrm>
              <a:off x="586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4" name="Google Shape;22274;p16"/>
            <p:cNvSpPr/>
            <p:nvPr/>
          </p:nvSpPr>
          <p:spPr>
            <a:xfrm>
              <a:off x="596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5" name="Google Shape;22275;p16"/>
            <p:cNvSpPr/>
            <p:nvPr/>
          </p:nvSpPr>
          <p:spPr>
            <a:xfrm>
              <a:off x="606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6" name="Google Shape;22276;p16"/>
            <p:cNvSpPr/>
            <p:nvPr/>
          </p:nvSpPr>
          <p:spPr>
            <a:xfrm>
              <a:off x="61710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7" name="Google Shape;22277;p16"/>
            <p:cNvSpPr/>
            <p:nvPr/>
          </p:nvSpPr>
          <p:spPr>
            <a:xfrm>
              <a:off x="627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8" name="Google Shape;22278;p16"/>
            <p:cNvSpPr/>
            <p:nvPr/>
          </p:nvSpPr>
          <p:spPr>
            <a:xfrm>
              <a:off x="637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9" name="Google Shape;22279;p16"/>
            <p:cNvSpPr/>
            <p:nvPr/>
          </p:nvSpPr>
          <p:spPr>
            <a:xfrm>
              <a:off x="64755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0" name="Google Shape;22280;p16"/>
            <p:cNvSpPr/>
            <p:nvPr/>
          </p:nvSpPr>
          <p:spPr>
            <a:xfrm>
              <a:off x="657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1" name="Google Shape;22281;p16"/>
            <p:cNvSpPr/>
            <p:nvPr/>
          </p:nvSpPr>
          <p:spPr>
            <a:xfrm>
              <a:off x="667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2" name="Google Shape;22282;p16"/>
            <p:cNvSpPr/>
            <p:nvPr/>
          </p:nvSpPr>
          <p:spPr>
            <a:xfrm>
              <a:off x="678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3" name="Google Shape;22283;p16"/>
            <p:cNvSpPr/>
            <p:nvPr/>
          </p:nvSpPr>
          <p:spPr>
            <a:xfrm>
              <a:off x="6881800" y="1045800"/>
              <a:ext cx="52700" cy="52400"/>
            </a:xfrm>
            <a:custGeom>
              <a:rect b="b" l="l" r="r" t="t"/>
              <a:pathLst>
                <a:path extrusionOk="0" h="2096" w="2108">
                  <a:moveTo>
                    <a:pt x="1060" y="0"/>
                  </a:moveTo>
                  <a:cubicBezTo>
                    <a:pt x="477" y="0"/>
                    <a:pt x="1" y="477"/>
                    <a:pt x="1" y="1048"/>
                  </a:cubicBezTo>
                  <a:cubicBezTo>
                    <a:pt x="1"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4" name="Google Shape;22284;p16"/>
            <p:cNvSpPr/>
            <p:nvPr/>
          </p:nvSpPr>
          <p:spPr>
            <a:xfrm>
              <a:off x="698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5" name="Google Shape;22285;p16"/>
            <p:cNvSpPr/>
            <p:nvPr/>
          </p:nvSpPr>
          <p:spPr>
            <a:xfrm>
              <a:off x="708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6" name="Google Shape;22286;p16"/>
            <p:cNvSpPr/>
            <p:nvPr/>
          </p:nvSpPr>
          <p:spPr>
            <a:xfrm>
              <a:off x="7186600" y="1045800"/>
              <a:ext cx="52400" cy="52400"/>
            </a:xfrm>
            <a:custGeom>
              <a:rect b="b" l="l" r="r" t="t"/>
              <a:pathLst>
                <a:path extrusionOk="0" h="2096" w="2096">
                  <a:moveTo>
                    <a:pt x="1048" y="0"/>
                  </a:moveTo>
                  <a:cubicBezTo>
                    <a:pt x="477" y="0"/>
                    <a:pt x="1" y="477"/>
                    <a:pt x="1" y="1048"/>
                  </a:cubicBezTo>
                  <a:cubicBezTo>
                    <a:pt x="1"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7" name="Google Shape;22287;p16"/>
            <p:cNvSpPr/>
            <p:nvPr/>
          </p:nvSpPr>
          <p:spPr>
            <a:xfrm>
              <a:off x="728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8" name="Google Shape;22288;p16"/>
            <p:cNvSpPr/>
            <p:nvPr/>
          </p:nvSpPr>
          <p:spPr>
            <a:xfrm>
              <a:off x="27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9" name="Google Shape;22289;p16"/>
            <p:cNvSpPr/>
            <p:nvPr/>
          </p:nvSpPr>
          <p:spPr>
            <a:xfrm>
              <a:off x="3807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0" name="Google Shape;22290;p16"/>
            <p:cNvSpPr/>
            <p:nvPr/>
          </p:nvSpPr>
          <p:spPr>
            <a:xfrm>
              <a:off x="4825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1" name="Google Shape;22291;p16"/>
            <p:cNvSpPr/>
            <p:nvPr/>
          </p:nvSpPr>
          <p:spPr>
            <a:xfrm>
              <a:off x="58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2" name="Google Shape;22292;p16"/>
            <p:cNvSpPr/>
            <p:nvPr/>
          </p:nvSpPr>
          <p:spPr>
            <a:xfrm>
              <a:off x="68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3" name="Google Shape;22293;p16"/>
            <p:cNvSpPr/>
            <p:nvPr/>
          </p:nvSpPr>
          <p:spPr>
            <a:xfrm>
              <a:off x="7873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4" name="Google Shape;22294;p16"/>
            <p:cNvSpPr/>
            <p:nvPr/>
          </p:nvSpPr>
          <p:spPr>
            <a:xfrm>
              <a:off x="8888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5" name="Google Shape;22295;p16"/>
            <p:cNvSpPr/>
            <p:nvPr/>
          </p:nvSpPr>
          <p:spPr>
            <a:xfrm>
              <a:off x="99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6" name="Google Shape;22296;p16"/>
            <p:cNvSpPr/>
            <p:nvPr/>
          </p:nvSpPr>
          <p:spPr>
            <a:xfrm>
              <a:off x="10918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7" name="Google Shape;22297;p16"/>
            <p:cNvSpPr/>
            <p:nvPr/>
          </p:nvSpPr>
          <p:spPr>
            <a:xfrm>
              <a:off x="11936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8" name="Google Shape;22298;p16"/>
            <p:cNvSpPr/>
            <p:nvPr/>
          </p:nvSpPr>
          <p:spPr>
            <a:xfrm>
              <a:off x="12951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9" name="Google Shape;22299;p16"/>
            <p:cNvSpPr/>
            <p:nvPr/>
          </p:nvSpPr>
          <p:spPr>
            <a:xfrm>
              <a:off x="13966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0" name="Google Shape;22300;p16"/>
            <p:cNvSpPr/>
            <p:nvPr/>
          </p:nvSpPr>
          <p:spPr>
            <a:xfrm>
              <a:off x="1498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1" name="Google Shape;22301;p16"/>
            <p:cNvSpPr/>
            <p:nvPr/>
          </p:nvSpPr>
          <p:spPr>
            <a:xfrm>
              <a:off x="15999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2" name="Google Shape;22302;p16"/>
            <p:cNvSpPr/>
            <p:nvPr/>
          </p:nvSpPr>
          <p:spPr>
            <a:xfrm>
              <a:off x="1701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3" name="Google Shape;22303;p16"/>
            <p:cNvSpPr/>
            <p:nvPr/>
          </p:nvSpPr>
          <p:spPr>
            <a:xfrm>
              <a:off x="18029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4" name="Google Shape;22304;p16"/>
            <p:cNvSpPr/>
            <p:nvPr/>
          </p:nvSpPr>
          <p:spPr>
            <a:xfrm>
              <a:off x="19044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5" name="Google Shape;22305;p16"/>
            <p:cNvSpPr/>
            <p:nvPr/>
          </p:nvSpPr>
          <p:spPr>
            <a:xfrm>
              <a:off x="20062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6" name="Google Shape;22306;p16"/>
            <p:cNvSpPr/>
            <p:nvPr/>
          </p:nvSpPr>
          <p:spPr>
            <a:xfrm>
              <a:off x="210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7" name="Google Shape;22307;p16"/>
            <p:cNvSpPr/>
            <p:nvPr/>
          </p:nvSpPr>
          <p:spPr>
            <a:xfrm>
              <a:off x="220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8" name="Google Shape;22308;p16"/>
            <p:cNvSpPr/>
            <p:nvPr/>
          </p:nvSpPr>
          <p:spPr>
            <a:xfrm>
              <a:off x="23110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9" name="Google Shape;22309;p16"/>
            <p:cNvSpPr/>
            <p:nvPr/>
          </p:nvSpPr>
          <p:spPr>
            <a:xfrm>
              <a:off x="241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0" name="Google Shape;22310;p16"/>
            <p:cNvSpPr/>
            <p:nvPr/>
          </p:nvSpPr>
          <p:spPr>
            <a:xfrm>
              <a:off x="251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1" name="Google Shape;22311;p16"/>
            <p:cNvSpPr/>
            <p:nvPr/>
          </p:nvSpPr>
          <p:spPr>
            <a:xfrm>
              <a:off x="261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2" name="Google Shape;22312;p16"/>
            <p:cNvSpPr/>
            <p:nvPr/>
          </p:nvSpPr>
          <p:spPr>
            <a:xfrm>
              <a:off x="271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3" name="Google Shape;22313;p16"/>
            <p:cNvSpPr/>
            <p:nvPr/>
          </p:nvSpPr>
          <p:spPr>
            <a:xfrm>
              <a:off x="281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4" name="Google Shape;22314;p16"/>
            <p:cNvSpPr/>
            <p:nvPr/>
          </p:nvSpPr>
          <p:spPr>
            <a:xfrm>
              <a:off x="292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5" name="Google Shape;22315;p16"/>
            <p:cNvSpPr/>
            <p:nvPr/>
          </p:nvSpPr>
          <p:spPr>
            <a:xfrm>
              <a:off x="302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6" name="Google Shape;22316;p16"/>
            <p:cNvSpPr/>
            <p:nvPr/>
          </p:nvSpPr>
          <p:spPr>
            <a:xfrm>
              <a:off x="312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7" name="Google Shape;22317;p16"/>
            <p:cNvSpPr/>
            <p:nvPr/>
          </p:nvSpPr>
          <p:spPr>
            <a:xfrm>
              <a:off x="322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8" name="Google Shape;22318;p16"/>
            <p:cNvSpPr/>
            <p:nvPr/>
          </p:nvSpPr>
          <p:spPr>
            <a:xfrm>
              <a:off x="33266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9" name="Google Shape;22319;p16"/>
            <p:cNvSpPr/>
            <p:nvPr/>
          </p:nvSpPr>
          <p:spPr>
            <a:xfrm>
              <a:off x="342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0" name="Google Shape;22320;p16"/>
            <p:cNvSpPr/>
            <p:nvPr/>
          </p:nvSpPr>
          <p:spPr>
            <a:xfrm>
              <a:off x="352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1" name="Google Shape;22321;p16"/>
            <p:cNvSpPr/>
            <p:nvPr/>
          </p:nvSpPr>
          <p:spPr>
            <a:xfrm>
              <a:off x="363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2" name="Google Shape;22322;p16"/>
            <p:cNvSpPr/>
            <p:nvPr/>
          </p:nvSpPr>
          <p:spPr>
            <a:xfrm>
              <a:off x="373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3" name="Google Shape;22323;p16"/>
            <p:cNvSpPr/>
            <p:nvPr/>
          </p:nvSpPr>
          <p:spPr>
            <a:xfrm>
              <a:off x="3834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4" name="Google Shape;22324;p16"/>
            <p:cNvSpPr/>
            <p:nvPr/>
          </p:nvSpPr>
          <p:spPr>
            <a:xfrm>
              <a:off x="393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5" name="Google Shape;22325;p16"/>
            <p:cNvSpPr/>
            <p:nvPr/>
          </p:nvSpPr>
          <p:spPr>
            <a:xfrm>
              <a:off x="403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6" name="Google Shape;22326;p16"/>
            <p:cNvSpPr/>
            <p:nvPr/>
          </p:nvSpPr>
          <p:spPr>
            <a:xfrm>
              <a:off x="413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7" name="Google Shape;22327;p16"/>
            <p:cNvSpPr/>
            <p:nvPr/>
          </p:nvSpPr>
          <p:spPr>
            <a:xfrm>
              <a:off x="42407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8" name="Google Shape;22328;p16"/>
            <p:cNvSpPr/>
            <p:nvPr/>
          </p:nvSpPr>
          <p:spPr>
            <a:xfrm>
              <a:off x="434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9" name="Google Shape;22329;p16"/>
            <p:cNvSpPr/>
            <p:nvPr/>
          </p:nvSpPr>
          <p:spPr>
            <a:xfrm>
              <a:off x="444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0" name="Google Shape;22330;p16"/>
            <p:cNvSpPr/>
            <p:nvPr/>
          </p:nvSpPr>
          <p:spPr>
            <a:xfrm>
              <a:off x="45455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1" name="Google Shape;22331;p16"/>
            <p:cNvSpPr/>
            <p:nvPr/>
          </p:nvSpPr>
          <p:spPr>
            <a:xfrm>
              <a:off x="464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2" name="Google Shape;22332;p16"/>
            <p:cNvSpPr/>
            <p:nvPr/>
          </p:nvSpPr>
          <p:spPr>
            <a:xfrm>
              <a:off x="474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3" name="Google Shape;22333;p16"/>
            <p:cNvSpPr/>
            <p:nvPr/>
          </p:nvSpPr>
          <p:spPr>
            <a:xfrm>
              <a:off x="485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4" name="Google Shape;22334;p16"/>
            <p:cNvSpPr/>
            <p:nvPr/>
          </p:nvSpPr>
          <p:spPr>
            <a:xfrm>
              <a:off x="495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5" name="Google Shape;22335;p16"/>
            <p:cNvSpPr/>
            <p:nvPr/>
          </p:nvSpPr>
          <p:spPr>
            <a:xfrm>
              <a:off x="505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6" name="Google Shape;22336;p16"/>
            <p:cNvSpPr/>
            <p:nvPr/>
          </p:nvSpPr>
          <p:spPr>
            <a:xfrm>
              <a:off x="515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7" name="Google Shape;22337;p16"/>
            <p:cNvSpPr/>
            <p:nvPr/>
          </p:nvSpPr>
          <p:spPr>
            <a:xfrm>
              <a:off x="52566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8" name="Google Shape;22338;p16"/>
            <p:cNvSpPr/>
            <p:nvPr/>
          </p:nvSpPr>
          <p:spPr>
            <a:xfrm>
              <a:off x="535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9" name="Google Shape;22339;p16"/>
            <p:cNvSpPr/>
            <p:nvPr/>
          </p:nvSpPr>
          <p:spPr>
            <a:xfrm>
              <a:off x="545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0" name="Google Shape;22340;p16"/>
            <p:cNvSpPr/>
            <p:nvPr/>
          </p:nvSpPr>
          <p:spPr>
            <a:xfrm>
              <a:off x="556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1" name="Google Shape;22341;p16"/>
            <p:cNvSpPr/>
            <p:nvPr/>
          </p:nvSpPr>
          <p:spPr>
            <a:xfrm>
              <a:off x="566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2" name="Google Shape;22342;p16"/>
            <p:cNvSpPr/>
            <p:nvPr/>
          </p:nvSpPr>
          <p:spPr>
            <a:xfrm>
              <a:off x="57644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3" name="Google Shape;22343;p16"/>
            <p:cNvSpPr/>
            <p:nvPr/>
          </p:nvSpPr>
          <p:spPr>
            <a:xfrm>
              <a:off x="586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4" name="Google Shape;22344;p16"/>
            <p:cNvSpPr/>
            <p:nvPr/>
          </p:nvSpPr>
          <p:spPr>
            <a:xfrm>
              <a:off x="596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5" name="Google Shape;22345;p16"/>
            <p:cNvSpPr/>
            <p:nvPr/>
          </p:nvSpPr>
          <p:spPr>
            <a:xfrm>
              <a:off x="606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6" name="Google Shape;22346;p16"/>
            <p:cNvSpPr/>
            <p:nvPr/>
          </p:nvSpPr>
          <p:spPr>
            <a:xfrm>
              <a:off x="61710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7" name="Google Shape;22347;p16"/>
            <p:cNvSpPr/>
            <p:nvPr/>
          </p:nvSpPr>
          <p:spPr>
            <a:xfrm>
              <a:off x="627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8" name="Google Shape;22348;p16"/>
            <p:cNvSpPr/>
            <p:nvPr/>
          </p:nvSpPr>
          <p:spPr>
            <a:xfrm>
              <a:off x="637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9" name="Google Shape;22349;p16"/>
            <p:cNvSpPr/>
            <p:nvPr/>
          </p:nvSpPr>
          <p:spPr>
            <a:xfrm>
              <a:off x="64755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0" name="Google Shape;22350;p16"/>
            <p:cNvSpPr/>
            <p:nvPr/>
          </p:nvSpPr>
          <p:spPr>
            <a:xfrm>
              <a:off x="657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1" name="Google Shape;22351;p16"/>
            <p:cNvSpPr/>
            <p:nvPr/>
          </p:nvSpPr>
          <p:spPr>
            <a:xfrm>
              <a:off x="667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2" name="Google Shape;22352;p16"/>
            <p:cNvSpPr/>
            <p:nvPr/>
          </p:nvSpPr>
          <p:spPr>
            <a:xfrm>
              <a:off x="678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3" name="Google Shape;22353;p16"/>
            <p:cNvSpPr/>
            <p:nvPr/>
          </p:nvSpPr>
          <p:spPr>
            <a:xfrm>
              <a:off x="6881800" y="1200875"/>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4" name="Google Shape;22354;p16"/>
            <p:cNvSpPr/>
            <p:nvPr/>
          </p:nvSpPr>
          <p:spPr>
            <a:xfrm>
              <a:off x="698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5" name="Google Shape;22355;p16"/>
            <p:cNvSpPr/>
            <p:nvPr/>
          </p:nvSpPr>
          <p:spPr>
            <a:xfrm>
              <a:off x="708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6" name="Google Shape;22356;p16"/>
            <p:cNvSpPr/>
            <p:nvPr/>
          </p:nvSpPr>
          <p:spPr>
            <a:xfrm>
              <a:off x="7186600" y="1200875"/>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7" name="Google Shape;22357;p16"/>
            <p:cNvSpPr/>
            <p:nvPr/>
          </p:nvSpPr>
          <p:spPr>
            <a:xfrm>
              <a:off x="728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8" name="Google Shape;22358;p16"/>
            <p:cNvSpPr/>
            <p:nvPr/>
          </p:nvSpPr>
          <p:spPr>
            <a:xfrm>
              <a:off x="27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9" name="Google Shape;22359;p16"/>
            <p:cNvSpPr/>
            <p:nvPr/>
          </p:nvSpPr>
          <p:spPr>
            <a:xfrm>
              <a:off x="3807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0" name="Google Shape;22360;p16"/>
            <p:cNvSpPr/>
            <p:nvPr/>
          </p:nvSpPr>
          <p:spPr>
            <a:xfrm>
              <a:off x="4825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1" name="Google Shape;22361;p16"/>
            <p:cNvSpPr/>
            <p:nvPr/>
          </p:nvSpPr>
          <p:spPr>
            <a:xfrm>
              <a:off x="58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2" name="Google Shape;22362;p16"/>
            <p:cNvSpPr/>
            <p:nvPr/>
          </p:nvSpPr>
          <p:spPr>
            <a:xfrm>
              <a:off x="68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3" name="Google Shape;22363;p16"/>
            <p:cNvSpPr/>
            <p:nvPr/>
          </p:nvSpPr>
          <p:spPr>
            <a:xfrm>
              <a:off x="7873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4" name="Google Shape;22364;p16"/>
            <p:cNvSpPr/>
            <p:nvPr/>
          </p:nvSpPr>
          <p:spPr>
            <a:xfrm>
              <a:off x="8888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5" name="Google Shape;22365;p16"/>
            <p:cNvSpPr/>
            <p:nvPr/>
          </p:nvSpPr>
          <p:spPr>
            <a:xfrm>
              <a:off x="99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6" name="Google Shape;22366;p16"/>
            <p:cNvSpPr/>
            <p:nvPr/>
          </p:nvSpPr>
          <p:spPr>
            <a:xfrm>
              <a:off x="10918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7" name="Google Shape;22367;p16"/>
            <p:cNvSpPr/>
            <p:nvPr/>
          </p:nvSpPr>
          <p:spPr>
            <a:xfrm>
              <a:off x="11936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8" name="Google Shape;22368;p16"/>
            <p:cNvSpPr/>
            <p:nvPr/>
          </p:nvSpPr>
          <p:spPr>
            <a:xfrm>
              <a:off x="12951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9" name="Google Shape;22369;p16"/>
            <p:cNvSpPr/>
            <p:nvPr/>
          </p:nvSpPr>
          <p:spPr>
            <a:xfrm>
              <a:off x="13966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0" name="Google Shape;22370;p16"/>
            <p:cNvSpPr/>
            <p:nvPr/>
          </p:nvSpPr>
          <p:spPr>
            <a:xfrm>
              <a:off x="1498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1" name="Google Shape;22371;p16"/>
            <p:cNvSpPr/>
            <p:nvPr/>
          </p:nvSpPr>
          <p:spPr>
            <a:xfrm>
              <a:off x="15999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2" name="Google Shape;22372;p16"/>
            <p:cNvSpPr/>
            <p:nvPr/>
          </p:nvSpPr>
          <p:spPr>
            <a:xfrm>
              <a:off x="1701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3" name="Google Shape;22373;p16"/>
            <p:cNvSpPr/>
            <p:nvPr/>
          </p:nvSpPr>
          <p:spPr>
            <a:xfrm>
              <a:off x="18029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4" name="Google Shape;22374;p16"/>
            <p:cNvSpPr/>
            <p:nvPr/>
          </p:nvSpPr>
          <p:spPr>
            <a:xfrm>
              <a:off x="19044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5" name="Google Shape;22375;p16"/>
            <p:cNvSpPr/>
            <p:nvPr/>
          </p:nvSpPr>
          <p:spPr>
            <a:xfrm>
              <a:off x="20062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6" name="Google Shape;22376;p16"/>
            <p:cNvSpPr/>
            <p:nvPr/>
          </p:nvSpPr>
          <p:spPr>
            <a:xfrm>
              <a:off x="210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7" name="Google Shape;22377;p16"/>
            <p:cNvSpPr/>
            <p:nvPr/>
          </p:nvSpPr>
          <p:spPr>
            <a:xfrm>
              <a:off x="220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8" name="Google Shape;22378;p16"/>
            <p:cNvSpPr/>
            <p:nvPr/>
          </p:nvSpPr>
          <p:spPr>
            <a:xfrm>
              <a:off x="23110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9" name="Google Shape;22379;p16"/>
            <p:cNvSpPr/>
            <p:nvPr/>
          </p:nvSpPr>
          <p:spPr>
            <a:xfrm>
              <a:off x="241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0" name="Google Shape;22380;p16"/>
            <p:cNvSpPr/>
            <p:nvPr/>
          </p:nvSpPr>
          <p:spPr>
            <a:xfrm>
              <a:off x="251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1" name="Google Shape;22381;p16"/>
            <p:cNvSpPr/>
            <p:nvPr/>
          </p:nvSpPr>
          <p:spPr>
            <a:xfrm>
              <a:off x="261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2" name="Google Shape;22382;p16"/>
            <p:cNvSpPr/>
            <p:nvPr/>
          </p:nvSpPr>
          <p:spPr>
            <a:xfrm>
              <a:off x="271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3" name="Google Shape;22383;p16"/>
            <p:cNvSpPr/>
            <p:nvPr/>
          </p:nvSpPr>
          <p:spPr>
            <a:xfrm>
              <a:off x="281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4" name="Google Shape;22384;p16"/>
            <p:cNvSpPr/>
            <p:nvPr/>
          </p:nvSpPr>
          <p:spPr>
            <a:xfrm>
              <a:off x="292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5" name="Google Shape;22385;p16"/>
            <p:cNvSpPr/>
            <p:nvPr/>
          </p:nvSpPr>
          <p:spPr>
            <a:xfrm>
              <a:off x="302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6" name="Google Shape;22386;p16"/>
            <p:cNvSpPr/>
            <p:nvPr/>
          </p:nvSpPr>
          <p:spPr>
            <a:xfrm>
              <a:off x="312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7" name="Google Shape;22387;p16"/>
            <p:cNvSpPr/>
            <p:nvPr/>
          </p:nvSpPr>
          <p:spPr>
            <a:xfrm>
              <a:off x="322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8" name="Google Shape;22388;p16"/>
            <p:cNvSpPr/>
            <p:nvPr/>
          </p:nvSpPr>
          <p:spPr>
            <a:xfrm>
              <a:off x="33266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9" name="Google Shape;22389;p16"/>
            <p:cNvSpPr/>
            <p:nvPr/>
          </p:nvSpPr>
          <p:spPr>
            <a:xfrm>
              <a:off x="342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0" name="Google Shape;22390;p16"/>
            <p:cNvSpPr/>
            <p:nvPr/>
          </p:nvSpPr>
          <p:spPr>
            <a:xfrm>
              <a:off x="352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1" name="Google Shape;22391;p16"/>
            <p:cNvSpPr/>
            <p:nvPr/>
          </p:nvSpPr>
          <p:spPr>
            <a:xfrm>
              <a:off x="363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2" name="Google Shape;22392;p16"/>
            <p:cNvSpPr/>
            <p:nvPr/>
          </p:nvSpPr>
          <p:spPr>
            <a:xfrm>
              <a:off x="373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3" name="Google Shape;22393;p16"/>
            <p:cNvSpPr/>
            <p:nvPr/>
          </p:nvSpPr>
          <p:spPr>
            <a:xfrm>
              <a:off x="3834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4" name="Google Shape;22394;p16"/>
            <p:cNvSpPr/>
            <p:nvPr/>
          </p:nvSpPr>
          <p:spPr>
            <a:xfrm>
              <a:off x="393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5" name="Google Shape;22395;p16"/>
            <p:cNvSpPr/>
            <p:nvPr/>
          </p:nvSpPr>
          <p:spPr>
            <a:xfrm>
              <a:off x="403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6" name="Google Shape;22396;p16"/>
            <p:cNvSpPr/>
            <p:nvPr/>
          </p:nvSpPr>
          <p:spPr>
            <a:xfrm>
              <a:off x="413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7" name="Google Shape;22397;p16"/>
            <p:cNvSpPr/>
            <p:nvPr/>
          </p:nvSpPr>
          <p:spPr>
            <a:xfrm>
              <a:off x="42407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8" name="Google Shape;22398;p16"/>
            <p:cNvSpPr/>
            <p:nvPr/>
          </p:nvSpPr>
          <p:spPr>
            <a:xfrm>
              <a:off x="434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9" name="Google Shape;22399;p16"/>
            <p:cNvSpPr/>
            <p:nvPr/>
          </p:nvSpPr>
          <p:spPr>
            <a:xfrm>
              <a:off x="444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0" name="Google Shape;22400;p16"/>
            <p:cNvSpPr/>
            <p:nvPr/>
          </p:nvSpPr>
          <p:spPr>
            <a:xfrm>
              <a:off x="45455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1" name="Google Shape;22401;p16"/>
            <p:cNvSpPr/>
            <p:nvPr/>
          </p:nvSpPr>
          <p:spPr>
            <a:xfrm>
              <a:off x="464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2" name="Google Shape;22402;p16"/>
            <p:cNvSpPr/>
            <p:nvPr/>
          </p:nvSpPr>
          <p:spPr>
            <a:xfrm>
              <a:off x="474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3" name="Google Shape;22403;p16"/>
            <p:cNvSpPr/>
            <p:nvPr/>
          </p:nvSpPr>
          <p:spPr>
            <a:xfrm>
              <a:off x="485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4" name="Google Shape;22404;p16"/>
            <p:cNvSpPr/>
            <p:nvPr/>
          </p:nvSpPr>
          <p:spPr>
            <a:xfrm>
              <a:off x="495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5" name="Google Shape;22405;p16"/>
            <p:cNvSpPr/>
            <p:nvPr/>
          </p:nvSpPr>
          <p:spPr>
            <a:xfrm>
              <a:off x="505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6" name="Google Shape;22406;p16"/>
            <p:cNvSpPr/>
            <p:nvPr/>
          </p:nvSpPr>
          <p:spPr>
            <a:xfrm>
              <a:off x="515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7" name="Google Shape;22407;p16"/>
            <p:cNvSpPr/>
            <p:nvPr/>
          </p:nvSpPr>
          <p:spPr>
            <a:xfrm>
              <a:off x="52566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8" name="Google Shape;22408;p16"/>
            <p:cNvSpPr/>
            <p:nvPr/>
          </p:nvSpPr>
          <p:spPr>
            <a:xfrm>
              <a:off x="535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9" name="Google Shape;22409;p16"/>
            <p:cNvSpPr/>
            <p:nvPr/>
          </p:nvSpPr>
          <p:spPr>
            <a:xfrm>
              <a:off x="545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0" name="Google Shape;22410;p16"/>
            <p:cNvSpPr/>
            <p:nvPr/>
          </p:nvSpPr>
          <p:spPr>
            <a:xfrm>
              <a:off x="556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1" name="Google Shape;22411;p16"/>
            <p:cNvSpPr/>
            <p:nvPr/>
          </p:nvSpPr>
          <p:spPr>
            <a:xfrm>
              <a:off x="566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2" name="Google Shape;22412;p16"/>
            <p:cNvSpPr/>
            <p:nvPr/>
          </p:nvSpPr>
          <p:spPr>
            <a:xfrm>
              <a:off x="57644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3" name="Google Shape;22413;p16"/>
            <p:cNvSpPr/>
            <p:nvPr/>
          </p:nvSpPr>
          <p:spPr>
            <a:xfrm>
              <a:off x="586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4" name="Google Shape;22414;p16"/>
            <p:cNvSpPr/>
            <p:nvPr/>
          </p:nvSpPr>
          <p:spPr>
            <a:xfrm>
              <a:off x="596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5" name="Google Shape;22415;p16"/>
            <p:cNvSpPr/>
            <p:nvPr/>
          </p:nvSpPr>
          <p:spPr>
            <a:xfrm>
              <a:off x="606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6" name="Google Shape;22416;p16"/>
            <p:cNvSpPr/>
            <p:nvPr/>
          </p:nvSpPr>
          <p:spPr>
            <a:xfrm>
              <a:off x="61710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7" name="Google Shape;22417;p16"/>
            <p:cNvSpPr/>
            <p:nvPr/>
          </p:nvSpPr>
          <p:spPr>
            <a:xfrm>
              <a:off x="627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8" name="Google Shape;22418;p16"/>
            <p:cNvSpPr/>
            <p:nvPr/>
          </p:nvSpPr>
          <p:spPr>
            <a:xfrm>
              <a:off x="637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9" name="Google Shape;22419;p16"/>
            <p:cNvSpPr/>
            <p:nvPr/>
          </p:nvSpPr>
          <p:spPr>
            <a:xfrm>
              <a:off x="64755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0" name="Google Shape;22420;p16"/>
            <p:cNvSpPr/>
            <p:nvPr/>
          </p:nvSpPr>
          <p:spPr>
            <a:xfrm>
              <a:off x="657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1" name="Google Shape;22421;p16"/>
            <p:cNvSpPr/>
            <p:nvPr/>
          </p:nvSpPr>
          <p:spPr>
            <a:xfrm>
              <a:off x="667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2" name="Google Shape;22422;p16"/>
            <p:cNvSpPr/>
            <p:nvPr/>
          </p:nvSpPr>
          <p:spPr>
            <a:xfrm>
              <a:off x="678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3" name="Google Shape;22423;p16"/>
            <p:cNvSpPr/>
            <p:nvPr/>
          </p:nvSpPr>
          <p:spPr>
            <a:xfrm>
              <a:off x="6881800" y="1355950"/>
              <a:ext cx="52700" cy="52700"/>
            </a:xfrm>
            <a:custGeom>
              <a:rect b="b" l="l" r="r" t="t"/>
              <a:pathLst>
                <a:path extrusionOk="0" h="2108"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4" name="Google Shape;22424;p16"/>
            <p:cNvSpPr/>
            <p:nvPr/>
          </p:nvSpPr>
          <p:spPr>
            <a:xfrm>
              <a:off x="698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5" name="Google Shape;22425;p16"/>
            <p:cNvSpPr/>
            <p:nvPr/>
          </p:nvSpPr>
          <p:spPr>
            <a:xfrm>
              <a:off x="708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6" name="Google Shape;22426;p16"/>
            <p:cNvSpPr/>
            <p:nvPr/>
          </p:nvSpPr>
          <p:spPr>
            <a:xfrm>
              <a:off x="7186600" y="1355950"/>
              <a:ext cx="52400" cy="52700"/>
            </a:xfrm>
            <a:custGeom>
              <a:rect b="b" l="l" r="r" t="t"/>
              <a:pathLst>
                <a:path extrusionOk="0" h="2108"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7" name="Google Shape;22427;p16"/>
            <p:cNvSpPr/>
            <p:nvPr/>
          </p:nvSpPr>
          <p:spPr>
            <a:xfrm>
              <a:off x="728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8" name="Google Shape;22428;p16"/>
            <p:cNvSpPr/>
            <p:nvPr/>
          </p:nvSpPr>
          <p:spPr>
            <a:xfrm>
              <a:off x="27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9" name="Google Shape;22429;p16"/>
            <p:cNvSpPr/>
            <p:nvPr/>
          </p:nvSpPr>
          <p:spPr>
            <a:xfrm>
              <a:off x="3807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0" name="Google Shape;22430;p16"/>
            <p:cNvSpPr/>
            <p:nvPr/>
          </p:nvSpPr>
          <p:spPr>
            <a:xfrm>
              <a:off x="4825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1" name="Google Shape;22431;p16"/>
            <p:cNvSpPr/>
            <p:nvPr/>
          </p:nvSpPr>
          <p:spPr>
            <a:xfrm>
              <a:off x="58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2" name="Google Shape;22432;p16"/>
            <p:cNvSpPr/>
            <p:nvPr/>
          </p:nvSpPr>
          <p:spPr>
            <a:xfrm>
              <a:off x="68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3" name="Google Shape;22433;p16"/>
            <p:cNvSpPr/>
            <p:nvPr/>
          </p:nvSpPr>
          <p:spPr>
            <a:xfrm>
              <a:off x="7873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4" name="Google Shape;22434;p16"/>
            <p:cNvSpPr/>
            <p:nvPr/>
          </p:nvSpPr>
          <p:spPr>
            <a:xfrm>
              <a:off x="8888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5" name="Google Shape;22435;p16"/>
            <p:cNvSpPr/>
            <p:nvPr/>
          </p:nvSpPr>
          <p:spPr>
            <a:xfrm>
              <a:off x="99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6" name="Google Shape;22436;p16"/>
            <p:cNvSpPr/>
            <p:nvPr/>
          </p:nvSpPr>
          <p:spPr>
            <a:xfrm>
              <a:off x="10918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7" name="Google Shape;22437;p16"/>
            <p:cNvSpPr/>
            <p:nvPr/>
          </p:nvSpPr>
          <p:spPr>
            <a:xfrm>
              <a:off x="11936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8" name="Google Shape;22438;p16"/>
            <p:cNvSpPr/>
            <p:nvPr/>
          </p:nvSpPr>
          <p:spPr>
            <a:xfrm>
              <a:off x="12951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9" name="Google Shape;22439;p16"/>
            <p:cNvSpPr/>
            <p:nvPr/>
          </p:nvSpPr>
          <p:spPr>
            <a:xfrm>
              <a:off x="13966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0" name="Google Shape;22440;p16"/>
            <p:cNvSpPr/>
            <p:nvPr/>
          </p:nvSpPr>
          <p:spPr>
            <a:xfrm>
              <a:off x="1498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1" name="Google Shape;22441;p16"/>
            <p:cNvSpPr/>
            <p:nvPr/>
          </p:nvSpPr>
          <p:spPr>
            <a:xfrm>
              <a:off x="15999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2" name="Google Shape;22442;p16"/>
            <p:cNvSpPr/>
            <p:nvPr/>
          </p:nvSpPr>
          <p:spPr>
            <a:xfrm>
              <a:off x="1701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3" name="Google Shape;22443;p16"/>
            <p:cNvSpPr/>
            <p:nvPr/>
          </p:nvSpPr>
          <p:spPr>
            <a:xfrm>
              <a:off x="18029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4" name="Google Shape;22444;p16"/>
            <p:cNvSpPr/>
            <p:nvPr/>
          </p:nvSpPr>
          <p:spPr>
            <a:xfrm>
              <a:off x="19044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5" name="Google Shape;22445;p16"/>
            <p:cNvSpPr/>
            <p:nvPr/>
          </p:nvSpPr>
          <p:spPr>
            <a:xfrm>
              <a:off x="20062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6" name="Google Shape;22446;p16"/>
            <p:cNvSpPr/>
            <p:nvPr/>
          </p:nvSpPr>
          <p:spPr>
            <a:xfrm>
              <a:off x="210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7" name="Google Shape;22447;p16"/>
            <p:cNvSpPr/>
            <p:nvPr/>
          </p:nvSpPr>
          <p:spPr>
            <a:xfrm>
              <a:off x="220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8" name="Google Shape;22448;p16"/>
            <p:cNvSpPr/>
            <p:nvPr/>
          </p:nvSpPr>
          <p:spPr>
            <a:xfrm>
              <a:off x="23110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9" name="Google Shape;22449;p16"/>
            <p:cNvSpPr/>
            <p:nvPr/>
          </p:nvSpPr>
          <p:spPr>
            <a:xfrm>
              <a:off x="241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0" name="Google Shape;22450;p16"/>
            <p:cNvSpPr/>
            <p:nvPr/>
          </p:nvSpPr>
          <p:spPr>
            <a:xfrm>
              <a:off x="251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1" name="Google Shape;22451;p16"/>
            <p:cNvSpPr/>
            <p:nvPr/>
          </p:nvSpPr>
          <p:spPr>
            <a:xfrm>
              <a:off x="261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2" name="Google Shape;22452;p16"/>
            <p:cNvSpPr/>
            <p:nvPr/>
          </p:nvSpPr>
          <p:spPr>
            <a:xfrm>
              <a:off x="271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3" name="Google Shape;22453;p16"/>
            <p:cNvSpPr/>
            <p:nvPr/>
          </p:nvSpPr>
          <p:spPr>
            <a:xfrm>
              <a:off x="281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4" name="Google Shape;22454;p16"/>
            <p:cNvSpPr/>
            <p:nvPr/>
          </p:nvSpPr>
          <p:spPr>
            <a:xfrm>
              <a:off x="292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5" name="Google Shape;22455;p16"/>
            <p:cNvSpPr/>
            <p:nvPr/>
          </p:nvSpPr>
          <p:spPr>
            <a:xfrm>
              <a:off x="302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6" name="Google Shape;22456;p16"/>
            <p:cNvSpPr/>
            <p:nvPr/>
          </p:nvSpPr>
          <p:spPr>
            <a:xfrm>
              <a:off x="312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7" name="Google Shape;22457;p16"/>
            <p:cNvSpPr/>
            <p:nvPr/>
          </p:nvSpPr>
          <p:spPr>
            <a:xfrm>
              <a:off x="322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8" name="Google Shape;22458;p16"/>
            <p:cNvSpPr/>
            <p:nvPr/>
          </p:nvSpPr>
          <p:spPr>
            <a:xfrm>
              <a:off x="33266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9" name="Google Shape;22459;p16"/>
            <p:cNvSpPr/>
            <p:nvPr/>
          </p:nvSpPr>
          <p:spPr>
            <a:xfrm>
              <a:off x="342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0" name="Google Shape;22460;p16"/>
            <p:cNvSpPr/>
            <p:nvPr/>
          </p:nvSpPr>
          <p:spPr>
            <a:xfrm>
              <a:off x="352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1" name="Google Shape;22461;p16"/>
            <p:cNvSpPr/>
            <p:nvPr/>
          </p:nvSpPr>
          <p:spPr>
            <a:xfrm>
              <a:off x="363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2" name="Google Shape;22462;p16"/>
            <p:cNvSpPr/>
            <p:nvPr/>
          </p:nvSpPr>
          <p:spPr>
            <a:xfrm>
              <a:off x="373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3" name="Google Shape;22463;p16"/>
            <p:cNvSpPr/>
            <p:nvPr/>
          </p:nvSpPr>
          <p:spPr>
            <a:xfrm>
              <a:off x="3834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4" name="Google Shape;22464;p16"/>
            <p:cNvSpPr/>
            <p:nvPr/>
          </p:nvSpPr>
          <p:spPr>
            <a:xfrm>
              <a:off x="393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5" name="Google Shape;22465;p16"/>
            <p:cNvSpPr/>
            <p:nvPr/>
          </p:nvSpPr>
          <p:spPr>
            <a:xfrm>
              <a:off x="403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6" name="Google Shape;22466;p16"/>
            <p:cNvSpPr/>
            <p:nvPr/>
          </p:nvSpPr>
          <p:spPr>
            <a:xfrm>
              <a:off x="413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7" name="Google Shape;22467;p16"/>
            <p:cNvSpPr/>
            <p:nvPr/>
          </p:nvSpPr>
          <p:spPr>
            <a:xfrm>
              <a:off x="42407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8" name="Google Shape;22468;p16"/>
            <p:cNvSpPr/>
            <p:nvPr/>
          </p:nvSpPr>
          <p:spPr>
            <a:xfrm>
              <a:off x="434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9" name="Google Shape;22469;p16"/>
            <p:cNvSpPr/>
            <p:nvPr/>
          </p:nvSpPr>
          <p:spPr>
            <a:xfrm>
              <a:off x="444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0" name="Google Shape;22470;p16"/>
            <p:cNvSpPr/>
            <p:nvPr/>
          </p:nvSpPr>
          <p:spPr>
            <a:xfrm>
              <a:off x="45455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1" name="Google Shape;22471;p16"/>
            <p:cNvSpPr/>
            <p:nvPr/>
          </p:nvSpPr>
          <p:spPr>
            <a:xfrm>
              <a:off x="464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2" name="Google Shape;22472;p16"/>
            <p:cNvSpPr/>
            <p:nvPr/>
          </p:nvSpPr>
          <p:spPr>
            <a:xfrm>
              <a:off x="474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3" name="Google Shape;22473;p16"/>
            <p:cNvSpPr/>
            <p:nvPr/>
          </p:nvSpPr>
          <p:spPr>
            <a:xfrm>
              <a:off x="485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4" name="Google Shape;22474;p16"/>
            <p:cNvSpPr/>
            <p:nvPr/>
          </p:nvSpPr>
          <p:spPr>
            <a:xfrm>
              <a:off x="495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5" name="Google Shape;22475;p16"/>
            <p:cNvSpPr/>
            <p:nvPr/>
          </p:nvSpPr>
          <p:spPr>
            <a:xfrm>
              <a:off x="505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6" name="Google Shape;22476;p16"/>
            <p:cNvSpPr/>
            <p:nvPr/>
          </p:nvSpPr>
          <p:spPr>
            <a:xfrm>
              <a:off x="515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7" name="Google Shape;22477;p16"/>
            <p:cNvSpPr/>
            <p:nvPr/>
          </p:nvSpPr>
          <p:spPr>
            <a:xfrm>
              <a:off x="52566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8" name="Google Shape;22478;p16"/>
            <p:cNvSpPr/>
            <p:nvPr/>
          </p:nvSpPr>
          <p:spPr>
            <a:xfrm>
              <a:off x="535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9" name="Google Shape;22479;p16"/>
            <p:cNvSpPr/>
            <p:nvPr/>
          </p:nvSpPr>
          <p:spPr>
            <a:xfrm>
              <a:off x="545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0" name="Google Shape;22480;p16"/>
            <p:cNvSpPr/>
            <p:nvPr/>
          </p:nvSpPr>
          <p:spPr>
            <a:xfrm>
              <a:off x="556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1" name="Google Shape;22481;p16"/>
            <p:cNvSpPr/>
            <p:nvPr/>
          </p:nvSpPr>
          <p:spPr>
            <a:xfrm>
              <a:off x="566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2" name="Google Shape;22482;p16"/>
            <p:cNvSpPr/>
            <p:nvPr/>
          </p:nvSpPr>
          <p:spPr>
            <a:xfrm>
              <a:off x="57644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3" name="Google Shape;22483;p16"/>
            <p:cNvSpPr/>
            <p:nvPr/>
          </p:nvSpPr>
          <p:spPr>
            <a:xfrm>
              <a:off x="586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4" name="Google Shape;22484;p16"/>
            <p:cNvSpPr/>
            <p:nvPr/>
          </p:nvSpPr>
          <p:spPr>
            <a:xfrm>
              <a:off x="596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5" name="Google Shape;22485;p16"/>
            <p:cNvSpPr/>
            <p:nvPr/>
          </p:nvSpPr>
          <p:spPr>
            <a:xfrm>
              <a:off x="606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6" name="Google Shape;22486;p16"/>
            <p:cNvSpPr/>
            <p:nvPr/>
          </p:nvSpPr>
          <p:spPr>
            <a:xfrm>
              <a:off x="61710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7" name="Google Shape;22487;p16"/>
            <p:cNvSpPr/>
            <p:nvPr/>
          </p:nvSpPr>
          <p:spPr>
            <a:xfrm>
              <a:off x="627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8" name="Google Shape;22488;p16"/>
            <p:cNvSpPr/>
            <p:nvPr/>
          </p:nvSpPr>
          <p:spPr>
            <a:xfrm>
              <a:off x="637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9" name="Google Shape;22489;p16"/>
            <p:cNvSpPr/>
            <p:nvPr/>
          </p:nvSpPr>
          <p:spPr>
            <a:xfrm>
              <a:off x="64755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0" name="Google Shape;22490;p16"/>
            <p:cNvSpPr/>
            <p:nvPr/>
          </p:nvSpPr>
          <p:spPr>
            <a:xfrm>
              <a:off x="657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1" name="Google Shape;22491;p16"/>
            <p:cNvSpPr/>
            <p:nvPr/>
          </p:nvSpPr>
          <p:spPr>
            <a:xfrm>
              <a:off x="667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2" name="Google Shape;22492;p16"/>
            <p:cNvSpPr/>
            <p:nvPr/>
          </p:nvSpPr>
          <p:spPr>
            <a:xfrm>
              <a:off x="678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3" name="Google Shape;22493;p16"/>
            <p:cNvSpPr/>
            <p:nvPr/>
          </p:nvSpPr>
          <p:spPr>
            <a:xfrm>
              <a:off x="6881800" y="1511025"/>
              <a:ext cx="52700" cy="52725"/>
            </a:xfrm>
            <a:custGeom>
              <a:rect b="b" l="l" r="r" t="t"/>
              <a:pathLst>
                <a:path extrusionOk="0" h="2109"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4" name="Google Shape;22494;p16"/>
            <p:cNvSpPr/>
            <p:nvPr/>
          </p:nvSpPr>
          <p:spPr>
            <a:xfrm>
              <a:off x="698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5" name="Google Shape;22495;p16"/>
            <p:cNvSpPr/>
            <p:nvPr/>
          </p:nvSpPr>
          <p:spPr>
            <a:xfrm>
              <a:off x="708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6" name="Google Shape;22496;p16"/>
            <p:cNvSpPr/>
            <p:nvPr/>
          </p:nvSpPr>
          <p:spPr>
            <a:xfrm>
              <a:off x="7186600" y="1511025"/>
              <a:ext cx="52400" cy="52725"/>
            </a:xfrm>
            <a:custGeom>
              <a:rect b="b" l="l" r="r" t="t"/>
              <a:pathLst>
                <a:path extrusionOk="0" h="2109"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7" name="Google Shape;22497;p16"/>
            <p:cNvSpPr/>
            <p:nvPr/>
          </p:nvSpPr>
          <p:spPr>
            <a:xfrm>
              <a:off x="728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8" name="Google Shape;22498;p16"/>
            <p:cNvSpPr/>
            <p:nvPr/>
          </p:nvSpPr>
          <p:spPr>
            <a:xfrm>
              <a:off x="27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7" y="1620"/>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9" name="Google Shape;22499;p16"/>
            <p:cNvSpPr/>
            <p:nvPr/>
          </p:nvSpPr>
          <p:spPr>
            <a:xfrm>
              <a:off x="3807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0" name="Google Shape;22500;p16"/>
            <p:cNvSpPr/>
            <p:nvPr/>
          </p:nvSpPr>
          <p:spPr>
            <a:xfrm>
              <a:off x="4825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1" name="Google Shape;22501;p16"/>
            <p:cNvSpPr/>
            <p:nvPr/>
          </p:nvSpPr>
          <p:spPr>
            <a:xfrm>
              <a:off x="58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2" name="Google Shape;22502;p16"/>
            <p:cNvSpPr/>
            <p:nvPr/>
          </p:nvSpPr>
          <p:spPr>
            <a:xfrm>
              <a:off x="68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3" name="Google Shape;22503;p16"/>
            <p:cNvSpPr/>
            <p:nvPr/>
          </p:nvSpPr>
          <p:spPr>
            <a:xfrm>
              <a:off x="7873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4" name="Google Shape;22504;p16"/>
            <p:cNvSpPr/>
            <p:nvPr/>
          </p:nvSpPr>
          <p:spPr>
            <a:xfrm>
              <a:off x="8888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5" name="Google Shape;22505;p16"/>
            <p:cNvSpPr/>
            <p:nvPr/>
          </p:nvSpPr>
          <p:spPr>
            <a:xfrm>
              <a:off x="99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6" name="Google Shape;22506;p16"/>
            <p:cNvSpPr/>
            <p:nvPr/>
          </p:nvSpPr>
          <p:spPr>
            <a:xfrm>
              <a:off x="10918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7" name="Google Shape;22507;p16"/>
            <p:cNvSpPr/>
            <p:nvPr/>
          </p:nvSpPr>
          <p:spPr>
            <a:xfrm>
              <a:off x="11936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8" name="Google Shape;22508;p16"/>
            <p:cNvSpPr/>
            <p:nvPr/>
          </p:nvSpPr>
          <p:spPr>
            <a:xfrm>
              <a:off x="12951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9" name="Google Shape;22509;p16"/>
            <p:cNvSpPr/>
            <p:nvPr/>
          </p:nvSpPr>
          <p:spPr>
            <a:xfrm>
              <a:off x="13966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0" name="Google Shape;22510;p16"/>
            <p:cNvSpPr/>
            <p:nvPr/>
          </p:nvSpPr>
          <p:spPr>
            <a:xfrm>
              <a:off x="1498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1" name="Google Shape;22511;p16"/>
            <p:cNvSpPr/>
            <p:nvPr/>
          </p:nvSpPr>
          <p:spPr>
            <a:xfrm>
              <a:off x="15999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2" name="Google Shape;22512;p16"/>
            <p:cNvSpPr/>
            <p:nvPr/>
          </p:nvSpPr>
          <p:spPr>
            <a:xfrm>
              <a:off x="1701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3" name="Google Shape;22513;p16"/>
            <p:cNvSpPr/>
            <p:nvPr/>
          </p:nvSpPr>
          <p:spPr>
            <a:xfrm>
              <a:off x="18029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4" name="Google Shape;22514;p16"/>
            <p:cNvSpPr/>
            <p:nvPr/>
          </p:nvSpPr>
          <p:spPr>
            <a:xfrm>
              <a:off x="19044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5" name="Google Shape;22515;p16"/>
            <p:cNvSpPr/>
            <p:nvPr/>
          </p:nvSpPr>
          <p:spPr>
            <a:xfrm>
              <a:off x="20062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6" name="Google Shape;22516;p16"/>
            <p:cNvSpPr/>
            <p:nvPr/>
          </p:nvSpPr>
          <p:spPr>
            <a:xfrm>
              <a:off x="210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7" name="Google Shape;22517;p16"/>
            <p:cNvSpPr/>
            <p:nvPr/>
          </p:nvSpPr>
          <p:spPr>
            <a:xfrm>
              <a:off x="220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8" name="Google Shape;22518;p16"/>
            <p:cNvSpPr/>
            <p:nvPr/>
          </p:nvSpPr>
          <p:spPr>
            <a:xfrm>
              <a:off x="23110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9" name="Google Shape;22519;p16"/>
            <p:cNvSpPr/>
            <p:nvPr/>
          </p:nvSpPr>
          <p:spPr>
            <a:xfrm>
              <a:off x="241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0" name="Google Shape;22520;p16"/>
            <p:cNvSpPr/>
            <p:nvPr/>
          </p:nvSpPr>
          <p:spPr>
            <a:xfrm>
              <a:off x="251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1" name="Google Shape;22521;p16"/>
            <p:cNvSpPr/>
            <p:nvPr/>
          </p:nvSpPr>
          <p:spPr>
            <a:xfrm>
              <a:off x="261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2" name="Google Shape;22522;p16"/>
            <p:cNvSpPr/>
            <p:nvPr/>
          </p:nvSpPr>
          <p:spPr>
            <a:xfrm>
              <a:off x="271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3" name="Google Shape;22523;p16"/>
            <p:cNvSpPr/>
            <p:nvPr/>
          </p:nvSpPr>
          <p:spPr>
            <a:xfrm>
              <a:off x="281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4" name="Google Shape;22524;p16"/>
            <p:cNvSpPr/>
            <p:nvPr/>
          </p:nvSpPr>
          <p:spPr>
            <a:xfrm>
              <a:off x="292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5" name="Google Shape;22525;p16"/>
            <p:cNvSpPr/>
            <p:nvPr/>
          </p:nvSpPr>
          <p:spPr>
            <a:xfrm>
              <a:off x="302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6" name="Google Shape;22526;p16"/>
            <p:cNvSpPr/>
            <p:nvPr/>
          </p:nvSpPr>
          <p:spPr>
            <a:xfrm>
              <a:off x="312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7" name="Google Shape;22527;p16"/>
            <p:cNvSpPr/>
            <p:nvPr/>
          </p:nvSpPr>
          <p:spPr>
            <a:xfrm>
              <a:off x="322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8" name="Google Shape;22528;p16"/>
            <p:cNvSpPr/>
            <p:nvPr/>
          </p:nvSpPr>
          <p:spPr>
            <a:xfrm>
              <a:off x="33266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9" name="Google Shape;22529;p16"/>
            <p:cNvSpPr/>
            <p:nvPr/>
          </p:nvSpPr>
          <p:spPr>
            <a:xfrm>
              <a:off x="342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0" name="Google Shape;22530;p16"/>
            <p:cNvSpPr/>
            <p:nvPr/>
          </p:nvSpPr>
          <p:spPr>
            <a:xfrm>
              <a:off x="352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1" name="Google Shape;22531;p16"/>
            <p:cNvSpPr/>
            <p:nvPr/>
          </p:nvSpPr>
          <p:spPr>
            <a:xfrm>
              <a:off x="363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2" name="Google Shape;22532;p16"/>
            <p:cNvSpPr/>
            <p:nvPr/>
          </p:nvSpPr>
          <p:spPr>
            <a:xfrm>
              <a:off x="373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3" name="Google Shape;22533;p16"/>
            <p:cNvSpPr/>
            <p:nvPr/>
          </p:nvSpPr>
          <p:spPr>
            <a:xfrm>
              <a:off x="3834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4" name="Google Shape;22534;p16"/>
            <p:cNvSpPr/>
            <p:nvPr/>
          </p:nvSpPr>
          <p:spPr>
            <a:xfrm>
              <a:off x="393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5" name="Google Shape;22535;p16"/>
            <p:cNvSpPr/>
            <p:nvPr/>
          </p:nvSpPr>
          <p:spPr>
            <a:xfrm>
              <a:off x="403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6" name="Google Shape;22536;p16"/>
            <p:cNvSpPr/>
            <p:nvPr/>
          </p:nvSpPr>
          <p:spPr>
            <a:xfrm>
              <a:off x="413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7" name="Google Shape;22537;p16"/>
            <p:cNvSpPr/>
            <p:nvPr/>
          </p:nvSpPr>
          <p:spPr>
            <a:xfrm>
              <a:off x="42407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8" name="Google Shape;22538;p16"/>
            <p:cNvSpPr/>
            <p:nvPr/>
          </p:nvSpPr>
          <p:spPr>
            <a:xfrm>
              <a:off x="434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9" name="Google Shape;22539;p16"/>
            <p:cNvSpPr/>
            <p:nvPr/>
          </p:nvSpPr>
          <p:spPr>
            <a:xfrm>
              <a:off x="444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0" name="Google Shape;22540;p16"/>
            <p:cNvSpPr/>
            <p:nvPr/>
          </p:nvSpPr>
          <p:spPr>
            <a:xfrm>
              <a:off x="45455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1" name="Google Shape;22541;p16"/>
            <p:cNvSpPr/>
            <p:nvPr/>
          </p:nvSpPr>
          <p:spPr>
            <a:xfrm>
              <a:off x="464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2" name="Google Shape;22542;p16"/>
            <p:cNvSpPr/>
            <p:nvPr/>
          </p:nvSpPr>
          <p:spPr>
            <a:xfrm>
              <a:off x="474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3" name="Google Shape;22543;p16"/>
            <p:cNvSpPr/>
            <p:nvPr/>
          </p:nvSpPr>
          <p:spPr>
            <a:xfrm>
              <a:off x="485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4" name="Google Shape;22544;p16"/>
            <p:cNvSpPr/>
            <p:nvPr/>
          </p:nvSpPr>
          <p:spPr>
            <a:xfrm>
              <a:off x="495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5" name="Google Shape;22545;p16"/>
            <p:cNvSpPr/>
            <p:nvPr/>
          </p:nvSpPr>
          <p:spPr>
            <a:xfrm>
              <a:off x="505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6" name="Google Shape;22546;p16"/>
            <p:cNvSpPr/>
            <p:nvPr/>
          </p:nvSpPr>
          <p:spPr>
            <a:xfrm>
              <a:off x="515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7" name="Google Shape;22547;p16"/>
            <p:cNvSpPr/>
            <p:nvPr/>
          </p:nvSpPr>
          <p:spPr>
            <a:xfrm>
              <a:off x="52566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8" name="Google Shape;22548;p16"/>
            <p:cNvSpPr/>
            <p:nvPr/>
          </p:nvSpPr>
          <p:spPr>
            <a:xfrm>
              <a:off x="535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9" name="Google Shape;22549;p16"/>
            <p:cNvSpPr/>
            <p:nvPr/>
          </p:nvSpPr>
          <p:spPr>
            <a:xfrm>
              <a:off x="545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0" name="Google Shape;22550;p16"/>
            <p:cNvSpPr/>
            <p:nvPr/>
          </p:nvSpPr>
          <p:spPr>
            <a:xfrm>
              <a:off x="556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1" name="Google Shape;22551;p16"/>
            <p:cNvSpPr/>
            <p:nvPr/>
          </p:nvSpPr>
          <p:spPr>
            <a:xfrm>
              <a:off x="566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2" name="Google Shape;22552;p16"/>
            <p:cNvSpPr/>
            <p:nvPr/>
          </p:nvSpPr>
          <p:spPr>
            <a:xfrm>
              <a:off x="57644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3" name="Google Shape;22553;p16"/>
            <p:cNvSpPr/>
            <p:nvPr/>
          </p:nvSpPr>
          <p:spPr>
            <a:xfrm>
              <a:off x="586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4" name="Google Shape;22554;p16"/>
            <p:cNvSpPr/>
            <p:nvPr/>
          </p:nvSpPr>
          <p:spPr>
            <a:xfrm>
              <a:off x="596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5" name="Google Shape;22555;p16"/>
            <p:cNvSpPr/>
            <p:nvPr/>
          </p:nvSpPr>
          <p:spPr>
            <a:xfrm>
              <a:off x="606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6" name="Google Shape;22556;p16"/>
            <p:cNvSpPr/>
            <p:nvPr/>
          </p:nvSpPr>
          <p:spPr>
            <a:xfrm>
              <a:off x="61710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7" name="Google Shape;22557;p16"/>
            <p:cNvSpPr/>
            <p:nvPr/>
          </p:nvSpPr>
          <p:spPr>
            <a:xfrm>
              <a:off x="627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8" name="Google Shape;22558;p16"/>
            <p:cNvSpPr/>
            <p:nvPr/>
          </p:nvSpPr>
          <p:spPr>
            <a:xfrm>
              <a:off x="637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9" name="Google Shape;22559;p16"/>
            <p:cNvSpPr/>
            <p:nvPr/>
          </p:nvSpPr>
          <p:spPr>
            <a:xfrm>
              <a:off x="64755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0" name="Google Shape;22560;p16"/>
            <p:cNvSpPr/>
            <p:nvPr/>
          </p:nvSpPr>
          <p:spPr>
            <a:xfrm>
              <a:off x="657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1" name="Google Shape;22561;p16"/>
            <p:cNvSpPr/>
            <p:nvPr/>
          </p:nvSpPr>
          <p:spPr>
            <a:xfrm>
              <a:off x="667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2" name="Google Shape;22562;p16"/>
            <p:cNvSpPr/>
            <p:nvPr/>
          </p:nvSpPr>
          <p:spPr>
            <a:xfrm>
              <a:off x="678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3" name="Google Shape;22563;p16"/>
            <p:cNvSpPr/>
            <p:nvPr/>
          </p:nvSpPr>
          <p:spPr>
            <a:xfrm>
              <a:off x="6881800" y="1666400"/>
              <a:ext cx="52700" cy="52425"/>
            </a:xfrm>
            <a:custGeom>
              <a:rect b="b" l="l" r="r" t="t"/>
              <a:pathLst>
                <a:path extrusionOk="0" h="2097" w="2108">
                  <a:moveTo>
                    <a:pt x="1060" y="1"/>
                  </a:moveTo>
                  <a:cubicBezTo>
                    <a:pt x="477" y="1"/>
                    <a:pt x="1" y="465"/>
                    <a:pt x="1" y="1048"/>
                  </a:cubicBezTo>
                  <a:cubicBezTo>
                    <a:pt x="1"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4" name="Google Shape;22564;p16"/>
            <p:cNvSpPr/>
            <p:nvPr/>
          </p:nvSpPr>
          <p:spPr>
            <a:xfrm>
              <a:off x="698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5" name="Google Shape;22565;p16"/>
            <p:cNvSpPr/>
            <p:nvPr/>
          </p:nvSpPr>
          <p:spPr>
            <a:xfrm>
              <a:off x="708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6" name="Google Shape;22566;p16"/>
            <p:cNvSpPr/>
            <p:nvPr/>
          </p:nvSpPr>
          <p:spPr>
            <a:xfrm>
              <a:off x="7186600" y="1666400"/>
              <a:ext cx="52400" cy="52425"/>
            </a:xfrm>
            <a:custGeom>
              <a:rect b="b" l="l" r="r" t="t"/>
              <a:pathLst>
                <a:path extrusionOk="0" h="2097" w="2096">
                  <a:moveTo>
                    <a:pt x="1048" y="1"/>
                  </a:moveTo>
                  <a:cubicBezTo>
                    <a:pt x="477" y="1"/>
                    <a:pt x="1" y="465"/>
                    <a:pt x="1" y="1048"/>
                  </a:cubicBezTo>
                  <a:cubicBezTo>
                    <a:pt x="1"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7" name="Google Shape;22567;p16"/>
            <p:cNvSpPr/>
            <p:nvPr/>
          </p:nvSpPr>
          <p:spPr>
            <a:xfrm>
              <a:off x="728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8" name="Google Shape;22568;p16"/>
            <p:cNvSpPr/>
            <p:nvPr/>
          </p:nvSpPr>
          <p:spPr>
            <a:xfrm>
              <a:off x="27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7" y="1632"/>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9" name="Google Shape;22569;p16"/>
            <p:cNvSpPr/>
            <p:nvPr/>
          </p:nvSpPr>
          <p:spPr>
            <a:xfrm>
              <a:off x="3807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0" name="Google Shape;22570;p16"/>
            <p:cNvSpPr/>
            <p:nvPr/>
          </p:nvSpPr>
          <p:spPr>
            <a:xfrm>
              <a:off x="4825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1" name="Google Shape;22571;p16"/>
            <p:cNvSpPr/>
            <p:nvPr/>
          </p:nvSpPr>
          <p:spPr>
            <a:xfrm>
              <a:off x="58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2" name="Google Shape;22572;p16"/>
            <p:cNvSpPr/>
            <p:nvPr/>
          </p:nvSpPr>
          <p:spPr>
            <a:xfrm>
              <a:off x="68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3" name="Google Shape;22573;p16"/>
            <p:cNvSpPr/>
            <p:nvPr/>
          </p:nvSpPr>
          <p:spPr>
            <a:xfrm>
              <a:off x="7873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4" name="Google Shape;22574;p16"/>
            <p:cNvSpPr/>
            <p:nvPr/>
          </p:nvSpPr>
          <p:spPr>
            <a:xfrm>
              <a:off x="8888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5" name="Google Shape;22575;p16"/>
            <p:cNvSpPr/>
            <p:nvPr/>
          </p:nvSpPr>
          <p:spPr>
            <a:xfrm>
              <a:off x="99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6" name="Google Shape;22576;p16"/>
            <p:cNvSpPr/>
            <p:nvPr/>
          </p:nvSpPr>
          <p:spPr>
            <a:xfrm>
              <a:off x="10918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7" name="Google Shape;22577;p16"/>
            <p:cNvSpPr/>
            <p:nvPr/>
          </p:nvSpPr>
          <p:spPr>
            <a:xfrm>
              <a:off x="11936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8" name="Google Shape;22578;p16"/>
            <p:cNvSpPr/>
            <p:nvPr/>
          </p:nvSpPr>
          <p:spPr>
            <a:xfrm>
              <a:off x="12951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9" name="Google Shape;22579;p16"/>
            <p:cNvSpPr/>
            <p:nvPr/>
          </p:nvSpPr>
          <p:spPr>
            <a:xfrm>
              <a:off x="13966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0" name="Google Shape;22580;p16"/>
            <p:cNvSpPr/>
            <p:nvPr/>
          </p:nvSpPr>
          <p:spPr>
            <a:xfrm>
              <a:off x="1498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1" name="Google Shape;22581;p16"/>
            <p:cNvSpPr/>
            <p:nvPr/>
          </p:nvSpPr>
          <p:spPr>
            <a:xfrm>
              <a:off x="15999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2" name="Google Shape;22582;p16"/>
            <p:cNvSpPr/>
            <p:nvPr/>
          </p:nvSpPr>
          <p:spPr>
            <a:xfrm>
              <a:off x="1701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3" name="Google Shape;22583;p16"/>
            <p:cNvSpPr/>
            <p:nvPr/>
          </p:nvSpPr>
          <p:spPr>
            <a:xfrm>
              <a:off x="18029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4" name="Google Shape;22584;p16"/>
            <p:cNvSpPr/>
            <p:nvPr/>
          </p:nvSpPr>
          <p:spPr>
            <a:xfrm>
              <a:off x="19044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5" name="Google Shape;22585;p16"/>
            <p:cNvSpPr/>
            <p:nvPr/>
          </p:nvSpPr>
          <p:spPr>
            <a:xfrm>
              <a:off x="20062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6" name="Google Shape;22586;p16"/>
            <p:cNvSpPr/>
            <p:nvPr/>
          </p:nvSpPr>
          <p:spPr>
            <a:xfrm>
              <a:off x="210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7" name="Google Shape;22587;p16"/>
            <p:cNvSpPr/>
            <p:nvPr/>
          </p:nvSpPr>
          <p:spPr>
            <a:xfrm>
              <a:off x="220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8" name="Google Shape;22588;p16"/>
            <p:cNvSpPr/>
            <p:nvPr/>
          </p:nvSpPr>
          <p:spPr>
            <a:xfrm>
              <a:off x="23110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9" name="Google Shape;22589;p16"/>
            <p:cNvSpPr/>
            <p:nvPr/>
          </p:nvSpPr>
          <p:spPr>
            <a:xfrm>
              <a:off x="241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0" name="Google Shape;22590;p16"/>
            <p:cNvSpPr/>
            <p:nvPr/>
          </p:nvSpPr>
          <p:spPr>
            <a:xfrm>
              <a:off x="251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1" name="Google Shape;22591;p16"/>
            <p:cNvSpPr/>
            <p:nvPr/>
          </p:nvSpPr>
          <p:spPr>
            <a:xfrm>
              <a:off x="261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2" name="Google Shape;22592;p16"/>
            <p:cNvSpPr/>
            <p:nvPr/>
          </p:nvSpPr>
          <p:spPr>
            <a:xfrm>
              <a:off x="271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3" name="Google Shape;22593;p16"/>
            <p:cNvSpPr/>
            <p:nvPr/>
          </p:nvSpPr>
          <p:spPr>
            <a:xfrm>
              <a:off x="281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4" name="Google Shape;22594;p16"/>
            <p:cNvSpPr/>
            <p:nvPr/>
          </p:nvSpPr>
          <p:spPr>
            <a:xfrm>
              <a:off x="292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5" name="Google Shape;22595;p16"/>
            <p:cNvSpPr/>
            <p:nvPr/>
          </p:nvSpPr>
          <p:spPr>
            <a:xfrm>
              <a:off x="302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6" name="Google Shape;22596;p16"/>
            <p:cNvSpPr/>
            <p:nvPr/>
          </p:nvSpPr>
          <p:spPr>
            <a:xfrm>
              <a:off x="312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7" name="Google Shape;22597;p16"/>
            <p:cNvSpPr/>
            <p:nvPr/>
          </p:nvSpPr>
          <p:spPr>
            <a:xfrm>
              <a:off x="322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8" name="Google Shape;22598;p16"/>
            <p:cNvSpPr/>
            <p:nvPr/>
          </p:nvSpPr>
          <p:spPr>
            <a:xfrm>
              <a:off x="33266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9" name="Google Shape;22599;p16"/>
            <p:cNvSpPr/>
            <p:nvPr/>
          </p:nvSpPr>
          <p:spPr>
            <a:xfrm>
              <a:off x="342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0" name="Google Shape;22600;p16"/>
            <p:cNvSpPr/>
            <p:nvPr/>
          </p:nvSpPr>
          <p:spPr>
            <a:xfrm>
              <a:off x="352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1" name="Google Shape;22601;p16"/>
            <p:cNvSpPr/>
            <p:nvPr/>
          </p:nvSpPr>
          <p:spPr>
            <a:xfrm>
              <a:off x="363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2" name="Google Shape;22602;p16"/>
            <p:cNvSpPr/>
            <p:nvPr/>
          </p:nvSpPr>
          <p:spPr>
            <a:xfrm>
              <a:off x="373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3" name="Google Shape;22603;p16"/>
            <p:cNvSpPr/>
            <p:nvPr/>
          </p:nvSpPr>
          <p:spPr>
            <a:xfrm>
              <a:off x="3834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4" name="Google Shape;22604;p16"/>
            <p:cNvSpPr/>
            <p:nvPr/>
          </p:nvSpPr>
          <p:spPr>
            <a:xfrm>
              <a:off x="393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5" name="Google Shape;22605;p16"/>
            <p:cNvSpPr/>
            <p:nvPr/>
          </p:nvSpPr>
          <p:spPr>
            <a:xfrm>
              <a:off x="403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6" name="Google Shape;22606;p16"/>
            <p:cNvSpPr/>
            <p:nvPr/>
          </p:nvSpPr>
          <p:spPr>
            <a:xfrm>
              <a:off x="413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7" name="Google Shape;22607;p16"/>
            <p:cNvSpPr/>
            <p:nvPr/>
          </p:nvSpPr>
          <p:spPr>
            <a:xfrm>
              <a:off x="42407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8" name="Google Shape;22608;p16"/>
            <p:cNvSpPr/>
            <p:nvPr/>
          </p:nvSpPr>
          <p:spPr>
            <a:xfrm>
              <a:off x="434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9" name="Google Shape;22609;p16"/>
            <p:cNvSpPr/>
            <p:nvPr/>
          </p:nvSpPr>
          <p:spPr>
            <a:xfrm>
              <a:off x="444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0" name="Google Shape;22610;p16"/>
            <p:cNvSpPr/>
            <p:nvPr/>
          </p:nvSpPr>
          <p:spPr>
            <a:xfrm>
              <a:off x="45455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1" name="Google Shape;22611;p16"/>
            <p:cNvSpPr/>
            <p:nvPr/>
          </p:nvSpPr>
          <p:spPr>
            <a:xfrm>
              <a:off x="464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2" name="Google Shape;22612;p16"/>
            <p:cNvSpPr/>
            <p:nvPr/>
          </p:nvSpPr>
          <p:spPr>
            <a:xfrm>
              <a:off x="474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3" name="Google Shape;22613;p16"/>
            <p:cNvSpPr/>
            <p:nvPr/>
          </p:nvSpPr>
          <p:spPr>
            <a:xfrm>
              <a:off x="485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4" name="Google Shape;22614;p16"/>
            <p:cNvSpPr/>
            <p:nvPr/>
          </p:nvSpPr>
          <p:spPr>
            <a:xfrm>
              <a:off x="495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5" name="Google Shape;22615;p16"/>
            <p:cNvSpPr/>
            <p:nvPr/>
          </p:nvSpPr>
          <p:spPr>
            <a:xfrm>
              <a:off x="505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6" name="Google Shape;22616;p16"/>
            <p:cNvSpPr/>
            <p:nvPr/>
          </p:nvSpPr>
          <p:spPr>
            <a:xfrm>
              <a:off x="515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7" name="Google Shape;22617;p16"/>
            <p:cNvSpPr/>
            <p:nvPr/>
          </p:nvSpPr>
          <p:spPr>
            <a:xfrm>
              <a:off x="52566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8" name="Google Shape;22618;p16"/>
            <p:cNvSpPr/>
            <p:nvPr/>
          </p:nvSpPr>
          <p:spPr>
            <a:xfrm>
              <a:off x="535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9" name="Google Shape;22619;p16"/>
            <p:cNvSpPr/>
            <p:nvPr/>
          </p:nvSpPr>
          <p:spPr>
            <a:xfrm>
              <a:off x="545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0" name="Google Shape;22620;p16"/>
            <p:cNvSpPr/>
            <p:nvPr/>
          </p:nvSpPr>
          <p:spPr>
            <a:xfrm>
              <a:off x="556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1" name="Google Shape;22621;p16"/>
            <p:cNvSpPr/>
            <p:nvPr/>
          </p:nvSpPr>
          <p:spPr>
            <a:xfrm>
              <a:off x="566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2" name="Google Shape;22622;p16"/>
            <p:cNvSpPr/>
            <p:nvPr/>
          </p:nvSpPr>
          <p:spPr>
            <a:xfrm>
              <a:off x="57644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3" name="Google Shape;22623;p16"/>
            <p:cNvSpPr/>
            <p:nvPr/>
          </p:nvSpPr>
          <p:spPr>
            <a:xfrm>
              <a:off x="586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4" name="Google Shape;22624;p16"/>
            <p:cNvSpPr/>
            <p:nvPr/>
          </p:nvSpPr>
          <p:spPr>
            <a:xfrm>
              <a:off x="596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5" name="Google Shape;22625;p16"/>
            <p:cNvSpPr/>
            <p:nvPr/>
          </p:nvSpPr>
          <p:spPr>
            <a:xfrm>
              <a:off x="606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6" name="Google Shape;22626;p16"/>
            <p:cNvSpPr/>
            <p:nvPr/>
          </p:nvSpPr>
          <p:spPr>
            <a:xfrm>
              <a:off x="61710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7" name="Google Shape;22627;p16"/>
            <p:cNvSpPr/>
            <p:nvPr/>
          </p:nvSpPr>
          <p:spPr>
            <a:xfrm>
              <a:off x="627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8" name="Google Shape;22628;p16"/>
            <p:cNvSpPr/>
            <p:nvPr/>
          </p:nvSpPr>
          <p:spPr>
            <a:xfrm>
              <a:off x="637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9" name="Google Shape;22629;p16"/>
            <p:cNvSpPr/>
            <p:nvPr/>
          </p:nvSpPr>
          <p:spPr>
            <a:xfrm>
              <a:off x="64755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0" name="Google Shape;22630;p16"/>
            <p:cNvSpPr/>
            <p:nvPr/>
          </p:nvSpPr>
          <p:spPr>
            <a:xfrm>
              <a:off x="657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1" name="Google Shape;22631;p16"/>
            <p:cNvSpPr/>
            <p:nvPr/>
          </p:nvSpPr>
          <p:spPr>
            <a:xfrm>
              <a:off x="667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2" name="Google Shape;22632;p16"/>
            <p:cNvSpPr/>
            <p:nvPr/>
          </p:nvSpPr>
          <p:spPr>
            <a:xfrm>
              <a:off x="678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3" name="Google Shape;22633;p16"/>
            <p:cNvSpPr/>
            <p:nvPr/>
          </p:nvSpPr>
          <p:spPr>
            <a:xfrm>
              <a:off x="6881800" y="1821475"/>
              <a:ext cx="52700" cy="52425"/>
            </a:xfrm>
            <a:custGeom>
              <a:rect b="b" l="l" r="r" t="t"/>
              <a:pathLst>
                <a:path extrusionOk="0" h="2097" w="2108">
                  <a:moveTo>
                    <a:pt x="1060" y="1"/>
                  </a:moveTo>
                  <a:cubicBezTo>
                    <a:pt x="477" y="1"/>
                    <a:pt x="1" y="465"/>
                    <a:pt x="1" y="1049"/>
                  </a:cubicBezTo>
                  <a:cubicBezTo>
                    <a:pt x="1"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4" name="Google Shape;22634;p16"/>
            <p:cNvSpPr/>
            <p:nvPr/>
          </p:nvSpPr>
          <p:spPr>
            <a:xfrm>
              <a:off x="698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5" name="Google Shape;22635;p16"/>
            <p:cNvSpPr/>
            <p:nvPr/>
          </p:nvSpPr>
          <p:spPr>
            <a:xfrm>
              <a:off x="708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6" name="Google Shape;22636;p16"/>
            <p:cNvSpPr/>
            <p:nvPr/>
          </p:nvSpPr>
          <p:spPr>
            <a:xfrm>
              <a:off x="7186600" y="1821475"/>
              <a:ext cx="52400" cy="52425"/>
            </a:xfrm>
            <a:custGeom>
              <a:rect b="b" l="l" r="r" t="t"/>
              <a:pathLst>
                <a:path extrusionOk="0" h="2097" w="2096">
                  <a:moveTo>
                    <a:pt x="1048" y="1"/>
                  </a:moveTo>
                  <a:cubicBezTo>
                    <a:pt x="477" y="1"/>
                    <a:pt x="1" y="465"/>
                    <a:pt x="1" y="1049"/>
                  </a:cubicBezTo>
                  <a:cubicBezTo>
                    <a:pt x="1"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7" name="Google Shape;22637;p16"/>
            <p:cNvSpPr/>
            <p:nvPr/>
          </p:nvSpPr>
          <p:spPr>
            <a:xfrm>
              <a:off x="728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8" name="Google Shape;22638;p16"/>
            <p:cNvSpPr/>
            <p:nvPr/>
          </p:nvSpPr>
          <p:spPr>
            <a:xfrm>
              <a:off x="27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7" y="1631"/>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9" name="Google Shape;22639;p16"/>
            <p:cNvSpPr/>
            <p:nvPr/>
          </p:nvSpPr>
          <p:spPr>
            <a:xfrm>
              <a:off x="3807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0" name="Google Shape;22640;p16"/>
            <p:cNvSpPr/>
            <p:nvPr/>
          </p:nvSpPr>
          <p:spPr>
            <a:xfrm>
              <a:off x="4825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1" name="Google Shape;22641;p16"/>
            <p:cNvSpPr/>
            <p:nvPr/>
          </p:nvSpPr>
          <p:spPr>
            <a:xfrm>
              <a:off x="58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2" name="Google Shape;22642;p16"/>
            <p:cNvSpPr/>
            <p:nvPr/>
          </p:nvSpPr>
          <p:spPr>
            <a:xfrm>
              <a:off x="68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3" name="Google Shape;22643;p16"/>
            <p:cNvSpPr/>
            <p:nvPr/>
          </p:nvSpPr>
          <p:spPr>
            <a:xfrm>
              <a:off x="7873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4" name="Google Shape;22644;p16"/>
            <p:cNvSpPr/>
            <p:nvPr/>
          </p:nvSpPr>
          <p:spPr>
            <a:xfrm>
              <a:off x="8888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5" name="Google Shape;22645;p16"/>
            <p:cNvSpPr/>
            <p:nvPr/>
          </p:nvSpPr>
          <p:spPr>
            <a:xfrm>
              <a:off x="99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6" name="Google Shape;22646;p16"/>
            <p:cNvSpPr/>
            <p:nvPr/>
          </p:nvSpPr>
          <p:spPr>
            <a:xfrm>
              <a:off x="10918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7" name="Google Shape;22647;p16"/>
            <p:cNvSpPr/>
            <p:nvPr/>
          </p:nvSpPr>
          <p:spPr>
            <a:xfrm>
              <a:off x="11936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8" name="Google Shape;22648;p16"/>
            <p:cNvSpPr/>
            <p:nvPr/>
          </p:nvSpPr>
          <p:spPr>
            <a:xfrm>
              <a:off x="12951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9" name="Google Shape;22649;p16"/>
            <p:cNvSpPr/>
            <p:nvPr/>
          </p:nvSpPr>
          <p:spPr>
            <a:xfrm>
              <a:off x="13966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0" name="Google Shape;22650;p16"/>
            <p:cNvSpPr/>
            <p:nvPr/>
          </p:nvSpPr>
          <p:spPr>
            <a:xfrm>
              <a:off x="1498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1" name="Google Shape;22651;p16"/>
            <p:cNvSpPr/>
            <p:nvPr/>
          </p:nvSpPr>
          <p:spPr>
            <a:xfrm>
              <a:off x="15999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2" name="Google Shape;22652;p16"/>
            <p:cNvSpPr/>
            <p:nvPr/>
          </p:nvSpPr>
          <p:spPr>
            <a:xfrm>
              <a:off x="1701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3" name="Google Shape;22653;p16"/>
            <p:cNvSpPr/>
            <p:nvPr/>
          </p:nvSpPr>
          <p:spPr>
            <a:xfrm>
              <a:off x="18029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4" name="Google Shape;22654;p16"/>
            <p:cNvSpPr/>
            <p:nvPr/>
          </p:nvSpPr>
          <p:spPr>
            <a:xfrm>
              <a:off x="19044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5" name="Google Shape;22655;p16"/>
            <p:cNvSpPr/>
            <p:nvPr/>
          </p:nvSpPr>
          <p:spPr>
            <a:xfrm>
              <a:off x="20062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6" name="Google Shape;22656;p16"/>
            <p:cNvSpPr/>
            <p:nvPr/>
          </p:nvSpPr>
          <p:spPr>
            <a:xfrm>
              <a:off x="210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7" name="Google Shape;22657;p16"/>
            <p:cNvSpPr/>
            <p:nvPr/>
          </p:nvSpPr>
          <p:spPr>
            <a:xfrm>
              <a:off x="220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8" name="Google Shape;22658;p16"/>
            <p:cNvSpPr/>
            <p:nvPr/>
          </p:nvSpPr>
          <p:spPr>
            <a:xfrm>
              <a:off x="23110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9" name="Google Shape;22659;p16"/>
            <p:cNvSpPr/>
            <p:nvPr/>
          </p:nvSpPr>
          <p:spPr>
            <a:xfrm>
              <a:off x="241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0" name="Google Shape;22660;p16"/>
            <p:cNvSpPr/>
            <p:nvPr/>
          </p:nvSpPr>
          <p:spPr>
            <a:xfrm>
              <a:off x="251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1" name="Google Shape;22661;p16"/>
            <p:cNvSpPr/>
            <p:nvPr/>
          </p:nvSpPr>
          <p:spPr>
            <a:xfrm>
              <a:off x="261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2" name="Google Shape;22662;p16"/>
            <p:cNvSpPr/>
            <p:nvPr/>
          </p:nvSpPr>
          <p:spPr>
            <a:xfrm>
              <a:off x="271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3" name="Google Shape;22663;p16"/>
            <p:cNvSpPr/>
            <p:nvPr/>
          </p:nvSpPr>
          <p:spPr>
            <a:xfrm>
              <a:off x="281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4" name="Google Shape;22664;p16"/>
            <p:cNvSpPr/>
            <p:nvPr/>
          </p:nvSpPr>
          <p:spPr>
            <a:xfrm>
              <a:off x="292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5" name="Google Shape;22665;p16"/>
            <p:cNvSpPr/>
            <p:nvPr/>
          </p:nvSpPr>
          <p:spPr>
            <a:xfrm>
              <a:off x="302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6" name="Google Shape;22666;p16"/>
            <p:cNvSpPr/>
            <p:nvPr/>
          </p:nvSpPr>
          <p:spPr>
            <a:xfrm>
              <a:off x="312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7" name="Google Shape;22667;p16"/>
            <p:cNvSpPr/>
            <p:nvPr/>
          </p:nvSpPr>
          <p:spPr>
            <a:xfrm>
              <a:off x="322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8" name="Google Shape;22668;p16"/>
            <p:cNvSpPr/>
            <p:nvPr/>
          </p:nvSpPr>
          <p:spPr>
            <a:xfrm>
              <a:off x="33266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9" name="Google Shape;22669;p16"/>
            <p:cNvSpPr/>
            <p:nvPr/>
          </p:nvSpPr>
          <p:spPr>
            <a:xfrm>
              <a:off x="342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0" name="Google Shape;22670;p16"/>
            <p:cNvSpPr/>
            <p:nvPr/>
          </p:nvSpPr>
          <p:spPr>
            <a:xfrm>
              <a:off x="352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1" name="Google Shape;22671;p16"/>
            <p:cNvSpPr/>
            <p:nvPr/>
          </p:nvSpPr>
          <p:spPr>
            <a:xfrm>
              <a:off x="363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2" name="Google Shape;22672;p16"/>
            <p:cNvSpPr/>
            <p:nvPr/>
          </p:nvSpPr>
          <p:spPr>
            <a:xfrm>
              <a:off x="373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3" name="Google Shape;22673;p16"/>
            <p:cNvSpPr/>
            <p:nvPr/>
          </p:nvSpPr>
          <p:spPr>
            <a:xfrm>
              <a:off x="3834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4" name="Google Shape;22674;p16"/>
            <p:cNvSpPr/>
            <p:nvPr/>
          </p:nvSpPr>
          <p:spPr>
            <a:xfrm>
              <a:off x="393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5" name="Google Shape;22675;p16"/>
            <p:cNvSpPr/>
            <p:nvPr/>
          </p:nvSpPr>
          <p:spPr>
            <a:xfrm>
              <a:off x="403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6" name="Google Shape;22676;p16"/>
            <p:cNvSpPr/>
            <p:nvPr/>
          </p:nvSpPr>
          <p:spPr>
            <a:xfrm>
              <a:off x="413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7" name="Google Shape;22677;p16"/>
            <p:cNvSpPr/>
            <p:nvPr/>
          </p:nvSpPr>
          <p:spPr>
            <a:xfrm>
              <a:off x="42407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8" name="Google Shape;22678;p16"/>
            <p:cNvSpPr/>
            <p:nvPr/>
          </p:nvSpPr>
          <p:spPr>
            <a:xfrm>
              <a:off x="434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9" name="Google Shape;22679;p16"/>
            <p:cNvSpPr/>
            <p:nvPr/>
          </p:nvSpPr>
          <p:spPr>
            <a:xfrm>
              <a:off x="444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0" name="Google Shape;22680;p16"/>
            <p:cNvSpPr/>
            <p:nvPr/>
          </p:nvSpPr>
          <p:spPr>
            <a:xfrm>
              <a:off x="45455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1" name="Google Shape;22681;p16"/>
            <p:cNvSpPr/>
            <p:nvPr/>
          </p:nvSpPr>
          <p:spPr>
            <a:xfrm>
              <a:off x="464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2" name="Google Shape;22682;p16"/>
            <p:cNvSpPr/>
            <p:nvPr/>
          </p:nvSpPr>
          <p:spPr>
            <a:xfrm>
              <a:off x="474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3" name="Google Shape;22683;p16"/>
            <p:cNvSpPr/>
            <p:nvPr/>
          </p:nvSpPr>
          <p:spPr>
            <a:xfrm>
              <a:off x="485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4" name="Google Shape;22684;p16"/>
            <p:cNvSpPr/>
            <p:nvPr/>
          </p:nvSpPr>
          <p:spPr>
            <a:xfrm>
              <a:off x="495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5" name="Google Shape;22685;p16"/>
            <p:cNvSpPr/>
            <p:nvPr/>
          </p:nvSpPr>
          <p:spPr>
            <a:xfrm>
              <a:off x="505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6" name="Google Shape;22686;p16"/>
            <p:cNvSpPr/>
            <p:nvPr/>
          </p:nvSpPr>
          <p:spPr>
            <a:xfrm>
              <a:off x="515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7" name="Google Shape;22687;p16"/>
            <p:cNvSpPr/>
            <p:nvPr/>
          </p:nvSpPr>
          <p:spPr>
            <a:xfrm>
              <a:off x="52566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8" name="Google Shape;22688;p16"/>
            <p:cNvSpPr/>
            <p:nvPr/>
          </p:nvSpPr>
          <p:spPr>
            <a:xfrm>
              <a:off x="535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9" name="Google Shape;22689;p16"/>
            <p:cNvSpPr/>
            <p:nvPr/>
          </p:nvSpPr>
          <p:spPr>
            <a:xfrm>
              <a:off x="545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0" name="Google Shape;22690;p16"/>
            <p:cNvSpPr/>
            <p:nvPr/>
          </p:nvSpPr>
          <p:spPr>
            <a:xfrm>
              <a:off x="556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1" name="Google Shape;22691;p16"/>
            <p:cNvSpPr/>
            <p:nvPr/>
          </p:nvSpPr>
          <p:spPr>
            <a:xfrm>
              <a:off x="566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2" name="Google Shape;22692;p16"/>
            <p:cNvSpPr/>
            <p:nvPr/>
          </p:nvSpPr>
          <p:spPr>
            <a:xfrm>
              <a:off x="57644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3" name="Google Shape;22693;p16"/>
            <p:cNvSpPr/>
            <p:nvPr/>
          </p:nvSpPr>
          <p:spPr>
            <a:xfrm>
              <a:off x="586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4" name="Google Shape;22694;p16"/>
            <p:cNvSpPr/>
            <p:nvPr/>
          </p:nvSpPr>
          <p:spPr>
            <a:xfrm>
              <a:off x="596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5" name="Google Shape;22695;p16"/>
            <p:cNvSpPr/>
            <p:nvPr/>
          </p:nvSpPr>
          <p:spPr>
            <a:xfrm>
              <a:off x="606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6" name="Google Shape;22696;p16"/>
            <p:cNvSpPr/>
            <p:nvPr/>
          </p:nvSpPr>
          <p:spPr>
            <a:xfrm>
              <a:off x="61710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7" name="Google Shape;22697;p16"/>
            <p:cNvSpPr/>
            <p:nvPr/>
          </p:nvSpPr>
          <p:spPr>
            <a:xfrm>
              <a:off x="627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8" name="Google Shape;22698;p16"/>
            <p:cNvSpPr/>
            <p:nvPr/>
          </p:nvSpPr>
          <p:spPr>
            <a:xfrm>
              <a:off x="637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9" name="Google Shape;22699;p16"/>
            <p:cNvSpPr/>
            <p:nvPr/>
          </p:nvSpPr>
          <p:spPr>
            <a:xfrm>
              <a:off x="64755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0" name="Google Shape;22700;p16"/>
            <p:cNvSpPr/>
            <p:nvPr/>
          </p:nvSpPr>
          <p:spPr>
            <a:xfrm>
              <a:off x="657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1" name="Google Shape;22701;p16"/>
            <p:cNvSpPr/>
            <p:nvPr/>
          </p:nvSpPr>
          <p:spPr>
            <a:xfrm>
              <a:off x="667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2" name="Google Shape;22702;p16"/>
            <p:cNvSpPr/>
            <p:nvPr/>
          </p:nvSpPr>
          <p:spPr>
            <a:xfrm>
              <a:off x="678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3" name="Google Shape;22703;p16"/>
            <p:cNvSpPr/>
            <p:nvPr/>
          </p:nvSpPr>
          <p:spPr>
            <a:xfrm>
              <a:off x="6881800" y="1976575"/>
              <a:ext cx="52700" cy="52400"/>
            </a:xfrm>
            <a:custGeom>
              <a:rect b="b" l="l" r="r" t="t"/>
              <a:pathLst>
                <a:path extrusionOk="0" h="2096" w="2108">
                  <a:moveTo>
                    <a:pt x="1060" y="0"/>
                  </a:moveTo>
                  <a:cubicBezTo>
                    <a:pt x="477" y="0"/>
                    <a:pt x="1" y="464"/>
                    <a:pt x="1" y="1048"/>
                  </a:cubicBezTo>
                  <a:cubicBezTo>
                    <a:pt x="1"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4" name="Google Shape;22704;p16"/>
            <p:cNvSpPr/>
            <p:nvPr/>
          </p:nvSpPr>
          <p:spPr>
            <a:xfrm>
              <a:off x="698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5" name="Google Shape;22705;p16"/>
            <p:cNvSpPr/>
            <p:nvPr/>
          </p:nvSpPr>
          <p:spPr>
            <a:xfrm>
              <a:off x="708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6" name="Google Shape;22706;p16"/>
            <p:cNvSpPr/>
            <p:nvPr/>
          </p:nvSpPr>
          <p:spPr>
            <a:xfrm>
              <a:off x="7186600" y="1976575"/>
              <a:ext cx="52400" cy="52400"/>
            </a:xfrm>
            <a:custGeom>
              <a:rect b="b" l="l" r="r" t="t"/>
              <a:pathLst>
                <a:path extrusionOk="0" h="2096" w="2096">
                  <a:moveTo>
                    <a:pt x="1048" y="0"/>
                  </a:moveTo>
                  <a:cubicBezTo>
                    <a:pt x="477" y="0"/>
                    <a:pt x="1" y="464"/>
                    <a:pt x="1" y="1048"/>
                  </a:cubicBezTo>
                  <a:cubicBezTo>
                    <a:pt x="1"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7" name="Google Shape;22707;p16"/>
            <p:cNvSpPr/>
            <p:nvPr/>
          </p:nvSpPr>
          <p:spPr>
            <a:xfrm>
              <a:off x="728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8" name="Google Shape;22708;p16"/>
            <p:cNvSpPr/>
            <p:nvPr/>
          </p:nvSpPr>
          <p:spPr>
            <a:xfrm>
              <a:off x="27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9" name="Google Shape;22709;p16"/>
            <p:cNvSpPr/>
            <p:nvPr/>
          </p:nvSpPr>
          <p:spPr>
            <a:xfrm>
              <a:off x="3807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0" name="Google Shape;22710;p16"/>
            <p:cNvSpPr/>
            <p:nvPr/>
          </p:nvSpPr>
          <p:spPr>
            <a:xfrm>
              <a:off x="4825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1" name="Google Shape;22711;p16"/>
            <p:cNvSpPr/>
            <p:nvPr/>
          </p:nvSpPr>
          <p:spPr>
            <a:xfrm>
              <a:off x="58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2" name="Google Shape;22712;p16"/>
            <p:cNvSpPr/>
            <p:nvPr/>
          </p:nvSpPr>
          <p:spPr>
            <a:xfrm>
              <a:off x="68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3" name="Google Shape;22713;p16"/>
            <p:cNvSpPr/>
            <p:nvPr/>
          </p:nvSpPr>
          <p:spPr>
            <a:xfrm>
              <a:off x="7873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4" name="Google Shape;22714;p16"/>
            <p:cNvSpPr/>
            <p:nvPr/>
          </p:nvSpPr>
          <p:spPr>
            <a:xfrm>
              <a:off x="8888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5" name="Google Shape;22715;p16"/>
            <p:cNvSpPr/>
            <p:nvPr/>
          </p:nvSpPr>
          <p:spPr>
            <a:xfrm>
              <a:off x="99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6" name="Google Shape;22716;p16"/>
            <p:cNvSpPr/>
            <p:nvPr/>
          </p:nvSpPr>
          <p:spPr>
            <a:xfrm>
              <a:off x="10918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7" name="Google Shape;22717;p16"/>
            <p:cNvSpPr/>
            <p:nvPr/>
          </p:nvSpPr>
          <p:spPr>
            <a:xfrm>
              <a:off x="11936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8" name="Google Shape;22718;p16"/>
            <p:cNvSpPr/>
            <p:nvPr/>
          </p:nvSpPr>
          <p:spPr>
            <a:xfrm>
              <a:off x="12951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9" name="Google Shape;22719;p16"/>
            <p:cNvSpPr/>
            <p:nvPr/>
          </p:nvSpPr>
          <p:spPr>
            <a:xfrm>
              <a:off x="13966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0" name="Google Shape;22720;p16"/>
            <p:cNvSpPr/>
            <p:nvPr/>
          </p:nvSpPr>
          <p:spPr>
            <a:xfrm>
              <a:off x="1498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1" name="Google Shape;22721;p16"/>
            <p:cNvSpPr/>
            <p:nvPr/>
          </p:nvSpPr>
          <p:spPr>
            <a:xfrm>
              <a:off x="15999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2" name="Google Shape;22722;p16"/>
            <p:cNvSpPr/>
            <p:nvPr/>
          </p:nvSpPr>
          <p:spPr>
            <a:xfrm>
              <a:off x="1701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3" name="Google Shape;22723;p16"/>
            <p:cNvSpPr/>
            <p:nvPr/>
          </p:nvSpPr>
          <p:spPr>
            <a:xfrm>
              <a:off x="18029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4" name="Google Shape;22724;p16"/>
            <p:cNvSpPr/>
            <p:nvPr/>
          </p:nvSpPr>
          <p:spPr>
            <a:xfrm>
              <a:off x="19044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5" name="Google Shape;22725;p16"/>
            <p:cNvSpPr/>
            <p:nvPr/>
          </p:nvSpPr>
          <p:spPr>
            <a:xfrm>
              <a:off x="20062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6" name="Google Shape;22726;p16"/>
            <p:cNvSpPr/>
            <p:nvPr/>
          </p:nvSpPr>
          <p:spPr>
            <a:xfrm>
              <a:off x="210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7" name="Google Shape;22727;p16"/>
            <p:cNvSpPr/>
            <p:nvPr/>
          </p:nvSpPr>
          <p:spPr>
            <a:xfrm>
              <a:off x="220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8" name="Google Shape;22728;p16"/>
            <p:cNvSpPr/>
            <p:nvPr/>
          </p:nvSpPr>
          <p:spPr>
            <a:xfrm>
              <a:off x="23110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9" name="Google Shape;22729;p16"/>
            <p:cNvSpPr/>
            <p:nvPr/>
          </p:nvSpPr>
          <p:spPr>
            <a:xfrm>
              <a:off x="241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0" name="Google Shape;22730;p16"/>
            <p:cNvSpPr/>
            <p:nvPr/>
          </p:nvSpPr>
          <p:spPr>
            <a:xfrm>
              <a:off x="251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1" name="Google Shape;22731;p16"/>
            <p:cNvSpPr/>
            <p:nvPr/>
          </p:nvSpPr>
          <p:spPr>
            <a:xfrm>
              <a:off x="261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2" name="Google Shape;22732;p16"/>
            <p:cNvSpPr/>
            <p:nvPr/>
          </p:nvSpPr>
          <p:spPr>
            <a:xfrm>
              <a:off x="271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3" name="Google Shape;22733;p16"/>
            <p:cNvSpPr/>
            <p:nvPr/>
          </p:nvSpPr>
          <p:spPr>
            <a:xfrm>
              <a:off x="281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4" name="Google Shape;22734;p16"/>
            <p:cNvSpPr/>
            <p:nvPr/>
          </p:nvSpPr>
          <p:spPr>
            <a:xfrm>
              <a:off x="292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5" name="Google Shape;22735;p16"/>
            <p:cNvSpPr/>
            <p:nvPr/>
          </p:nvSpPr>
          <p:spPr>
            <a:xfrm>
              <a:off x="302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6" name="Google Shape;22736;p16"/>
            <p:cNvSpPr/>
            <p:nvPr/>
          </p:nvSpPr>
          <p:spPr>
            <a:xfrm>
              <a:off x="312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7" name="Google Shape;22737;p16"/>
            <p:cNvSpPr/>
            <p:nvPr/>
          </p:nvSpPr>
          <p:spPr>
            <a:xfrm>
              <a:off x="322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8" name="Google Shape;22738;p16"/>
            <p:cNvSpPr/>
            <p:nvPr/>
          </p:nvSpPr>
          <p:spPr>
            <a:xfrm>
              <a:off x="33266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9" name="Google Shape;22739;p16"/>
            <p:cNvSpPr/>
            <p:nvPr/>
          </p:nvSpPr>
          <p:spPr>
            <a:xfrm>
              <a:off x="342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0" name="Google Shape;22740;p16"/>
            <p:cNvSpPr/>
            <p:nvPr/>
          </p:nvSpPr>
          <p:spPr>
            <a:xfrm>
              <a:off x="352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1" name="Google Shape;22741;p16"/>
            <p:cNvSpPr/>
            <p:nvPr/>
          </p:nvSpPr>
          <p:spPr>
            <a:xfrm>
              <a:off x="363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2" name="Google Shape;22742;p16"/>
            <p:cNvSpPr/>
            <p:nvPr/>
          </p:nvSpPr>
          <p:spPr>
            <a:xfrm>
              <a:off x="373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3" name="Google Shape;22743;p16"/>
            <p:cNvSpPr/>
            <p:nvPr/>
          </p:nvSpPr>
          <p:spPr>
            <a:xfrm>
              <a:off x="3834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4" name="Google Shape;22744;p16"/>
            <p:cNvSpPr/>
            <p:nvPr/>
          </p:nvSpPr>
          <p:spPr>
            <a:xfrm>
              <a:off x="393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5" name="Google Shape;22745;p16"/>
            <p:cNvSpPr/>
            <p:nvPr/>
          </p:nvSpPr>
          <p:spPr>
            <a:xfrm>
              <a:off x="403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6" name="Google Shape;22746;p16"/>
            <p:cNvSpPr/>
            <p:nvPr/>
          </p:nvSpPr>
          <p:spPr>
            <a:xfrm>
              <a:off x="413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7" name="Google Shape;22747;p16"/>
            <p:cNvSpPr/>
            <p:nvPr/>
          </p:nvSpPr>
          <p:spPr>
            <a:xfrm>
              <a:off x="42407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8" name="Google Shape;22748;p16"/>
            <p:cNvSpPr/>
            <p:nvPr/>
          </p:nvSpPr>
          <p:spPr>
            <a:xfrm>
              <a:off x="434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9" name="Google Shape;22749;p16"/>
            <p:cNvSpPr/>
            <p:nvPr/>
          </p:nvSpPr>
          <p:spPr>
            <a:xfrm>
              <a:off x="444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0" name="Google Shape;22750;p16"/>
            <p:cNvSpPr/>
            <p:nvPr/>
          </p:nvSpPr>
          <p:spPr>
            <a:xfrm>
              <a:off x="45455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1" name="Google Shape;22751;p16"/>
            <p:cNvSpPr/>
            <p:nvPr/>
          </p:nvSpPr>
          <p:spPr>
            <a:xfrm>
              <a:off x="464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2" name="Google Shape;22752;p16"/>
            <p:cNvSpPr/>
            <p:nvPr/>
          </p:nvSpPr>
          <p:spPr>
            <a:xfrm>
              <a:off x="474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3" name="Google Shape;22753;p16"/>
            <p:cNvSpPr/>
            <p:nvPr/>
          </p:nvSpPr>
          <p:spPr>
            <a:xfrm>
              <a:off x="485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4" name="Google Shape;22754;p16"/>
            <p:cNvSpPr/>
            <p:nvPr/>
          </p:nvSpPr>
          <p:spPr>
            <a:xfrm>
              <a:off x="495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5" name="Google Shape;22755;p16"/>
            <p:cNvSpPr/>
            <p:nvPr/>
          </p:nvSpPr>
          <p:spPr>
            <a:xfrm>
              <a:off x="505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6" name="Google Shape;22756;p16"/>
            <p:cNvSpPr/>
            <p:nvPr/>
          </p:nvSpPr>
          <p:spPr>
            <a:xfrm>
              <a:off x="515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7" name="Google Shape;22757;p16"/>
            <p:cNvSpPr/>
            <p:nvPr/>
          </p:nvSpPr>
          <p:spPr>
            <a:xfrm>
              <a:off x="52566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8" name="Google Shape;22758;p16"/>
            <p:cNvSpPr/>
            <p:nvPr/>
          </p:nvSpPr>
          <p:spPr>
            <a:xfrm>
              <a:off x="535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9" name="Google Shape;22759;p16"/>
            <p:cNvSpPr/>
            <p:nvPr/>
          </p:nvSpPr>
          <p:spPr>
            <a:xfrm>
              <a:off x="545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0" name="Google Shape;22760;p16"/>
            <p:cNvSpPr/>
            <p:nvPr/>
          </p:nvSpPr>
          <p:spPr>
            <a:xfrm>
              <a:off x="556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1" name="Google Shape;22761;p16"/>
            <p:cNvSpPr/>
            <p:nvPr/>
          </p:nvSpPr>
          <p:spPr>
            <a:xfrm>
              <a:off x="566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2" name="Google Shape;22762;p16"/>
            <p:cNvSpPr/>
            <p:nvPr/>
          </p:nvSpPr>
          <p:spPr>
            <a:xfrm>
              <a:off x="57644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3" name="Google Shape;22763;p16"/>
            <p:cNvSpPr/>
            <p:nvPr/>
          </p:nvSpPr>
          <p:spPr>
            <a:xfrm>
              <a:off x="586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4" name="Google Shape;22764;p16"/>
            <p:cNvSpPr/>
            <p:nvPr/>
          </p:nvSpPr>
          <p:spPr>
            <a:xfrm>
              <a:off x="596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5" name="Google Shape;22765;p16"/>
            <p:cNvSpPr/>
            <p:nvPr/>
          </p:nvSpPr>
          <p:spPr>
            <a:xfrm>
              <a:off x="606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6" name="Google Shape;22766;p16"/>
            <p:cNvSpPr/>
            <p:nvPr/>
          </p:nvSpPr>
          <p:spPr>
            <a:xfrm>
              <a:off x="61710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7" name="Google Shape;22767;p16"/>
            <p:cNvSpPr/>
            <p:nvPr/>
          </p:nvSpPr>
          <p:spPr>
            <a:xfrm>
              <a:off x="627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8" name="Google Shape;22768;p16"/>
            <p:cNvSpPr/>
            <p:nvPr/>
          </p:nvSpPr>
          <p:spPr>
            <a:xfrm>
              <a:off x="637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9" name="Google Shape;22769;p16"/>
            <p:cNvSpPr/>
            <p:nvPr/>
          </p:nvSpPr>
          <p:spPr>
            <a:xfrm>
              <a:off x="64755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0" name="Google Shape;22770;p16"/>
            <p:cNvSpPr/>
            <p:nvPr/>
          </p:nvSpPr>
          <p:spPr>
            <a:xfrm>
              <a:off x="657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1" name="Google Shape;22771;p16"/>
            <p:cNvSpPr/>
            <p:nvPr/>
          </p:nvSpPr>
          <p:spPr>
            <a:xfrm>
              <a:off x="667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2" name="Google Shape;22772;p16"/>
            <p:cNvSpPr/>
            <p:nvPr/>
          </p:nvSpPr>
          <p:spPr>
            <a:xfrm>
              <a:off x="678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3" name="Google Shape;22773;p16"/>
            <p:cNvSpPr/>
            <p:nvPr/>
          </p:nvSpPr>
          <p:spPr>
            <a:xfrm>
              <a:off x="6881800" y="2131650"/>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4" name="Google Shape;22774;p16"/>
            <p:cNvSpPr/>
            <p:nvPr/>
          </p:nvSpPr>
          <p:spPr>
            <a:xfrm>
              <a:off x="698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5" name="Google Shape;22775;p16"/>
            <p:cNvSpPr/>
            <p:nvPr/>
          </p:nvSpPr>
          <p:spPr>
            <a:xfrm>
              <a:off x="708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6" name="Google Shape;22776;p16"/>
            <p:cNvSpPr/>
            <p:nvPr/>
          </p:nvSpPr>
          <p:spPr>
            <a:xfrm>
              <a:off x="7186600" y="2131650"/>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7" name="Google Shape;22777;p16"/>
            <p:cNvSpPr/>
            <p:nvPr/>
          </p:nvSpPr>
          <p:spPr>
            <a:xfrm>
              <a:off x="728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8" name="Google Shape;22778;p16"/>
            <p:cNvSpPr/>
            <p:nvPr/>
          </p:nvSpPr>
          <p:spPr>
            <a:xfrm>
              <a:off x="27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9" name="Google Shape;22779;p16"/>
            <p:cNvSpPr/>
            <p:nvPr/>
          </p:nvSpPr>
          <p:spPr>
            <a:xfrm>
              <a:off x="3807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0" name="Google Shape;22780;p16"/>
            <p:cNvSpPr/>
            <p:nvPr/>
          </p:nvSpPr>
          <p:spPr>
            <a:xfrm>
              <a:off x="4825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1" name="Google Shape;22781;p16"/>
            <p:cNvSpPr/>
            <p:nvPr/>
          </p:nvSpPr>
          <p:spPr>
            <a:xfrm>
              <a:off x="58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2" name="Google Shape;22782;p16"/>
            <p:cNvSpPr/>
            <p:nvPr/>
          </p:nvSpPr>
          <p:spPr>
            <a:xfrm>
              <a:off x="68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3" name="Google Shape;22783;p16"/>
            <p:cNvSpPr/>
            <p:nvPr/>
          </p:nvSpPr>
          <p:spPr>
            <a:xfrm>
              <a:off x="7873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4" name="Google Shape;22784;p16"/>
            <p:cNvSpPr/>
            <p:nvPr/>
          </p:nvSpPr>
          <p:spPr>
            <a:xfrm>
              <a:off x="8888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5" name="Google Shape;22785;p16"/>
            <p:cNvSpPr/>
            <p:nvPr/>
          </p:nvSpPr>
          <p:spPr>
            <a:xfrm>
              <a:off x="99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6" name="Google Shape;22786;p16"/>
            <p:cNvSpPr/>
            <p:nvPr/>
          </p:nvSpPr>
          <p:spPr>
            <a:xfrm>
              <a:off x="10918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7" name="Google Shape;22787;p16"/>
            <p:cNvSpPr/>
            <p:nvPr/>
          </p:nvSpPr>
          <p:spPr>
            <a:xfrm>
              <a:off x="11936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8" name="Google Shape;22788;p16"/>
            <p:cNvSpPr/>
            <p:nvPr/>
          </p:nvSpPr>
          <p:spPr>
            <a:xfrm>
              <a:off x="12951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9" name="Google Shape;22789;p16"/>
            <p:cNvSpPr/>
            <p:nvPr/>
          </p:nvSpPr>
          <p:spPr>
            <a:xfrm>
              <a:off x="13966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0" name="Google Shape;22790;p16"/>
            <p:cNvSpPr/>
            <p:nvPr/>
          </p:nvSpPr>
          <p:spPr>
            <a:xfrm>
              <a:off x="1498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1" name="Google Shape;22791;p16"/>
            <p:cNvSpPr/>
            <p:nvPr/>
          </p:nvSpPr>
          <p:spPr>
            <a:xfrm>
              <a:off x="15999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2" name="Google Shape;22792;p16"/>
            <p:cNvSpPr/>
            <p:nvPr/>
          </p:nvSpPr>
          <p:spPr>
            <a:xfrm>
              <a:off x="1701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3" name="Google Shape;22793;p16"/>
            <p:cNvSpPr/>
            <p:nvPr/>
          </p:nvSpPr>
          <p:spPr>
            <a:xfrm>
              <a:off x="18029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4" name="Google Shape;22794;p16"/>
            <p:cNvSpPr/>
            <p:nvPr/>
          </p:nvSpPr>
          <p:spPr>
            <a:xfrm>
              <a:off x="19044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5" name="Google Shape;22795;p16"/>
            <p:cNvSpPr/>
            <p:nvPr/>
          </p:nvSpPr>
          <p:spPr>
            <a:xfrm>
              <a:off x="20062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6" name="Google Shape;22796;p16"/>
            <p:cNvSpPr/>
            <p:nvPr/>
          </p:nvSpPr>
          <p:spPr>
            <a:xfrm>
              <a:off x="210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7" name="Google Shape;22797;p16"/>
            <p:cNvSpPr/>
            <p:nvPr/>
          </p:nvSpPr>
          <p:spPr>
            <a:xfrm>
              <a:off x="220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8" name="Google Shape;22798;p16"/>
            <p:cNvSpPr/>
            <p:nvPr/>
          </p:nvSpPr>
          <p:spPr>
            <a:xfrm>
              <a:off x="23110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9" name="Google Shape;22799;p16"/>
            <p:cNvSpPr/>
            <p:nvPr/>
          </p:nvSpPr>
          <p:spPr>
            <a:xfrm>
              <a:off x="241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0" name="Google Shape;22800;p16"/>
            <p:cNvSpPr/>
            <p:nvPr/>
          </p:nvSpPr>
          <p:spPr>
            <a:xfrm>
              <a:off x="251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1" name="Google Shape;22801;p16"/>
            <p:cNvSpPr/>
            <p:nvPr/>
          </p:nvSpPr>
          <p:spPr>
            <a:xfrm>
              <a:off x="261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2" name="Google Shape;22802;p16"/>
            <p:cNvSpPr/>
            <p:nvPr/>
          </p:nvSpPr>
          <p:spPr>
            <a:xfrm>
              <a:off x="271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3" name="Google Shape;22803;p16"/>
            <p:cNvSpPr/>
            <p:nvPr/>
          </p:nvSpPr>
          <p:spPr>
            <a:xfrm>
              <a:off x="281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4" name="Google Shape;22804;p16"/>
            <p:cNvSpPr/>
            <p:nvPr/>
          </p:nvSpPr>
          <p:spPr>
            <a:xfrm>
              <a:off x="292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5" name="Google Shape;22805;p16"/>
            <p:cNvSpPr/>
            <p:nvPr/>
          </p:nvSpPr>
          <p:spPr>
            <a:xfrm>
              <a:off x="302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6" name="Google Shape;22806;p16"/>
            <p:cNvSpPr/>
            <p:nvPr/>
          </p:nvSpPr>
          <p:spPr>
            <a:xfrm>
              <a:off x="312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7" name="Google Shape;22807;p16"/>
            <p:cNvSpPr/>
            <p:nvPr/>
          </p:nvSpPr>
          <p:spPr>
            <a:xfrm>
              <a:off x="322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8" name="Google Shape;22808;p16"/>
            <p:cNvSpPr/>
            <p:nvPr/>
          </p:nvSpPr>
          <p:spPr>
            <a:xfrm>
              <a:off x="33266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9" name="Google Shape;22809;p16"/>
            <p:cNvSpPr/>
            <p:nvPr/>
          </p:nvSpPr>
          <p:spPr>
            <a:xfrm>
              <a:off x="342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0" name="Google Shape;22810;p16"/>
            <p:cNvSpPr/>
            <p:nvPr/>
          </p:nvSpPr>
          <p:spPr>
            <a:xfrm>
              <a:off x="352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1" name="Google Shape;22811;p16"/>
            <p:cNvSpPr/>
            <p:nvPr/>
          </p:nvSpPr>
          <p:spPr>
            <a:xfrm>
              <a:off x="363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2" name="Google Shape;22812;p16"/>
            <p:cNvSpPr/>
            <p:nvPr/>
          </p:nvSpPr>
          <p:spPr>
            <a:xfrm>
              <a:off x="373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3" name="Google Shape;22813;p16"/>
            <p:cNvSpPr/>
            <p:nvPr/>
          </p:nvSpPr>
          <p:spPr>
            <a:xfrm>
              <a:off x="3834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4" name="Google Shape;22814;p16"/>
            <p:cNvSpPr/>
            <p:nvPr/>
          </p:nvSpPr>
          <p:spPr>
            <a:xfrm>
              <a:off x="393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5" name="Google Shape;22815;p16"/>
            <p:cNvSpPr/>
            <p:nvPr/>
          </p:nvSpPr>
          <p:spPr>
            <a:xfrm>
              <a:off x="403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6" name="Google Shape;22816;p16"/>
            <p:cNvSpPr/>
            <p:nvPr/>
          </p:nvSpPr>
          <p:spPr>
            <a:xfrm>
              <a:off x="413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7" name="Google Shape;22817;p16"/>
            <p:cNvSpPr/>
            <p:nvPr/>
          </p:nvSpPr>
          <p:spPr>
            <a:xfrm>
              <a:off x="42407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8" name="Google Shape;22818;p16"/>
            <p:cNvSpPr/>
            <p:nvPr/>
          </p:nvSpPr>
          <p:spPr>
            <a:xfrm>
              <a:off x="434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9" name="Google Shape;22819;p16"/>
            <p:cNvSpPr/>
            <p:nvPr/>
          </p:nvSpPr>
          <p:spPr>
            <a:xfrm>
              <a:off x="444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0" name="Google Shape;22820;p16"/>
            <p:cNvSpPr/>
            <p:nvPr/>
          </p:nvSpPr>
          <p:spPr>
            <a:xfrm>
              <a:off x="45455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1" name="Google Shape;22821;p16"/>
            <p:cNvSpPr/>
            <p:nvPr/>
          </p:nvSpPr>
          <p:spPr>
            <a:xfrm>
              <a:off x="464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2" name="Google Shape;22822;p16"/>
            <p:cNvSpPr/>
            <p:nvPr/>
          </p:nvSpPr>
          <p:spPr>
            <a:xfrm>
              <a:off x="474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3" name="Google Shape;22823;p16"/>
            <p:cNvSpPr/>
            <p:nvPr/>
          </p:nvSpPr>
          <p:spPr>
            <a:xfrm>
              <a:off x="485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4" name="Google Shape;22824;p16"/>
            <p:cNvSpPr/>
            <p:nvPr/>
          </p:nvSpPr>
          <p:spPr>
            <a:xfrm>
              <a:off x="495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5" name="Google Shape;22825;p16"/>
            <p:cNvSpPr/>
            <p:nvPr/>
          </p:nvSpPr>
          <p:spPr>
            <a:xfrm>
              <a:off x="505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6" name="Google Shape;22826;p16"/>
            <p:cNvSpPr/>
            <p:nvPr/>
          </p:nvSpPr>
          <p:spPr>
            <a:xfrm>
              <a:off x="515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7" name="Google Shape;22827;p16"/>
            <p:cNvSpPr/>
            <p:nvPr/>
          </p:nvSpPr>
          <p:spPr>
            <a:xfrm>
              <a:off x="52566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8" name="Google Shape;22828;p16"/>
            <p:cNvSpPr/>
            <p:nvPr/>
          </p:nvSpPr>
          <p:spPr>
            <a:xfrm>
              <a:off x="535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9" name="Google Shape;22829;p16"/>
            <p:cNvSpPr/>
            <p:nvPr/>
          </p:nvSpPr>
          <p:spPr>
            <a:xfrm>
              <a:off x="545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0" name="Google Shape;22830;p16"/>
            <p:cNvSpPr/>
            <p:nvPr/>
          </p:nvSpPr>
          <p:spPr>
            <a:xfrm>
              <a:off x="556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1" name="Google Shape;22831;p16"/>
            <p:cNvSpPr/>
            <p:nvPr/>
          </p:nvSpPr>
          <p:spPr>
            <a:xfrm>
              <a:off x="566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2" name="Google Shape;22832;p16"/>
            <p:cNvSpPr/>
            <p:nvPr/>
          </p:nvSpPr>
          <p:spPr>
            <a:xfrm>
              <a:off x="57644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3" name="Google Shape;22833;p16"/>
            <p:cNvSpPr/>
            <p:nvPr/>
          </p:nvSpPr>
          <p:spPr>
            <a:xfrm>
              <a:off x="586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4" name="Google Shape;22834;p16"/>
            <p:cNvSpPr/>
            <p:nvPr/>
          </p:nvSpPr>
          <p:spPr>
            <a:xfrm>
              <a:off x="596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5" name="Google Shape;22835;p16"/>
            <p:cNvSpPr/>
            <p:nvPr/>
          </p:nvSpPr>
          <p:spPr>
            <a:xfrm>
              <a:off x="606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6" name="Google Shape;22836;p16"/>
            <p:cNvSpPr/>
            <p:nvPr/>
          </p:nvSpPr>
          <p:spPr>
            <a:xfrm>
              <a:off x="61710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7" name="Google Shape;22837;p16"/>
            <p:cNvSpPr/>
            <p:nvPr/>
          </p:nvSpPr>
          <p:spPr>
            <a:xfrm>
              <a:off x="627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8" name="Google Shape;22838;p16"/>
            <p:cNvSpPr/>
            <p:nvPr/>
          </p:nvSpPr>
          <p:spPr>
            <a:xfrm>
              <a:off x="637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9" name="Google Shape;22839;p16"/>
            <p:cNvSpPr/>
            <p:nvPr/>
          </p:nvSpPr>
          <p:spPr>
            <a:xfrm>
              <a:off x="64755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0" name="Google Shape;22840;p16"/>
            <p:cNvSpPr/>
            <p:nvPr/>
          </p:nvSpPr>
          <p:spPr>
            <a:xfrm>
              <a:off x="657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1" name="Google Shape;22841;p16"/>
            <p:cNvSpPr/>
            <p:nvPr/>
          </p:nvSpPr>
          <p:spPr>
            <a:xfrm>
              <a:off x="667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2" name="Google Shape;22842;p16"/>
            <p:cNvSpPr/>
            <p:nvPr/>
          </p:nvSpPr>
          <p:spPr>
            <a:xfrm>
              <a:off x="678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3" name="Google Shape;22843;p16"/>
            <p:cNvSpPr/>
            <p:nvPr/>
          </p:nvSpPr>
          <p:spPr>
            <a:xfrm>
              <a:off x="6881800" y="228672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4" name="Google Shape;22844;p16"/>
            <p:cNvSpPr/>
            <p:nvPr/>
          </p:nvSpPr>
          <p:spPr>
            <a:xfrm>
              <a:off x="698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5" name="Google Shape;22845;p16"/>
            <p:cNvSpPr/>
            <p:nvPr/>
          </p:nvSpPr>
          <p:spPr>
            <a:xfrm>
              <a:off x="708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6" name="Google Shape;22846;p16"/>
            <p:cNvSpPr/>
            <p:nvPr/>
          </p:nvSpPr>
          <p:spPr>
            <a:xfrm>
              <a:off x="7186600" y="228672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7" name="Google Shape;22847;p16"/>
            <p:cNvSpPr/>
            <p:nvPr/>
          </p:nvSpPr>
          <p:spPr>
            <a:xfrm>
              <a:off x="728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8" name="Google Shape;22848;p16"/>
            <p:cNvSpPr/>
            <p:nvPr/>
          </p:nvSpPr>
          <p:spPr>
            <a:xfrm>
              <a:off x="27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9" name="Google Shape;22849;p16"/>
            <p:cNvSpPr/>
            <p:nvPr/>
          </p:nvSpPr>
          <p:spPr>
            <a:xfrm>
              <a:off x="3807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0" name="Google Shape;22850;p16"/>
            <p:cNvSpPr/>
            <p:nvPr/>
          </p:nvSpPr>
          <p:spPr>
            <a:xfrm>
              <a:off x="4825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1" name="Google Shape;22851;p16"/>
            <p:cNvSpPr/>
            <p:nvPr/>
          </p:nvSpPr>
          <p:spPr>
            <a:xfrm>
              <a:off x="58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2" name="Google Shape;22852;p16"/>
            <p:cNvSpPr/>
            <p:nvPr/>
          </p:nvSpPr>
          <p:spPr>
            <a:xfrm>
              <a:off x="68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3" name="Google Shape;22853;p16"/>
            <p:cNvSpPr/>
            <p:nvPr/>
          </p:nvSpPr>
          <p:spPr>
            <a:xfrm>
              <a:off x="7873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4" name="Google Shape;22854;p16"/>
            <p:cNvSpPr/>
            <p:nvPr/>
          </p:nvSpPr>
          <p:spPr>
            <a:xfrm>
              <a:off x="8888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5" name="Google Shape;22855;p16"/>
            <p:cNvSpPr/>
            <p:nvPr/>
          </p:nvSpPr>
          <p:spPr>
            <a:xfrm>
              <a:off x="99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6" name="Google Shape;22856;p16"/>
            <p:cNvSpPr/>
            <p:nvPr/>
          </p:nvSpPr>
          <p:spPr>
            <a:xfrm>
              <a:off x="10918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7" name="Google Shape;22857;p16"/>
            <p:cNvSpPr/>
            <p:nvPr/>
          </p:nvSpPr>
          <p:spPr>
            <a:xfrm>
              <a:off x="11936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8" name="Google Shape;22858;p16"/>
            <p:cNvSpPr/>
            <p:nvPr/>
          </p:nvSpPr>
          <p:spPr>
            <a:xfrm>
              <a:off x="12951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9" name="Google Shape;22859;p16"/>
            <p:cNvSpPr/>
            <p:nvPr/>
          </p:nvSpPr>
          <p:spPr>
            <a:xfrm>
              <a:off x="13966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0" name="Google Shape;22860;p16"/>
            <p:cNvSpPr/>
            <p:nvPr/>
          </p:nvSpPr>
          <p:spPr>
            <a:xfrm>
              <a:off x="1498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1" name="Google Shape;22861;p16"/>
            <p:cNvSpPr/>
            <p:nvPr/>
          </p:nvSpPr>
          <p:spPr>
            <a:xfrm>
              <a:off x="15999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2" name="Google Shape;22862;p16"/>
            <p:cNvSpPr/>
            <p:nvPr/>
          </p:nvSpPr>
          <p:spPr>
            <a:xfrm>
              <a:off x="1701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3" name="Google Shape;22863;p16"/>
            <p:cNvSpPr/>
            <p:nvPr/>
          </p:nvSpPr>
          <p:spPr>
            <a:xfrm>
              <a:off x="18029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4" name="Google Shape;22864;p16"/>
            <p:cNvSpPr/>
            <p:nvPr/>
          </p:nvSpPr>
          <p:spPr>
            <a:xfrm>
              <a:off x="19044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5" name="Google Shape;22865;p16"/>
            <p:cNvSpPr/>
            <p:nvPr/>
          </p:nvSpPr>
          <p:spPr>
            <a:xfrm>
              <a:off x="20062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6" name="Google Shape;22866;p16"/>
            <p:cNvSpPr/>
            <p:nvPr/>
          </p:nvSpPr>
          <p:spPr>
            <a:xfrm>
              <a:off x="210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7" name="Google Shape;22867;p16"/>
            <p:cNvSpPr/>
            <p:nvPr/>
          </p:nvSpPr>
          <p:spPr>
            <a:xfrm>
              <a:off x="220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8" name="Google Shape;22868;p16"/>
            <p:cNvSpPr/>
            <p:nvPr/>
          </p:nvSpPr>
          <p:spPr>
            <a:xfrm>
              <a:off x="23110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9" name="Google Shape;22869;p16"/>
            <p:cNvSpPr/>
            <p:nvPr/>
          </p:nvSpPr>
          <p:spPr>
            <a:xfrm>
              <a:off x="241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0" name="Google Shape;22870;p16"/>
            <p:cNvSpPr/>
            <p:nvPr/>
          </p:nvSpPr>
          <p:spPr>
            <a:xfrm>
              <a:off x="251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1" name="Google Shape;22871;p16"/>
            <p:cNvSpPr/>
            <p:nvPr/>
          </p:nvSpPr>
          <p:spPr>
            <a:xfrm>
              <a:off x="261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2" name="Google Shape;22872;p16"/>
            <p:cNvSpPr/>
            <p:nvPr/>
          </p:nvSpPr>
          <p:spPr>
            <a:xfrm>
              <a:off x="271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3" name="Google Shape;22873;p16"/>
            <p:cNvSpPr/>
            <p:nvPr/>
          </p:nvSpPr>
          <p:spPr>
            <a:xfrm>
              <a:off x="281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4" name="Google Shape;22874;p16"/>
            <p:cNvSpPr/>
            <p:nvPr/>
          </p:nvSpPr>
          <p:spPr>
            <a:xfrm>
              <a:off x="292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5" name="Google Shape;22875;p16"/>
            <p:cNvSpPr/>
            <p:nvPr/>
          </p:nvSpPr>
          <p:spPr>
            <a:xfrm>
              <a:off x="302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6" name="Google Shape;22876;p16"/>
            <p:cNvSpPr/>
            <p:nvPr/>
          </p:nvSpPr>
          <p:spPr>
            <a:xfrm>
              <a:off x="312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7" name="Google Shape;22877;p16"/>
            <p:cNvSpPr/>
            <p:nvPr/>
          </p:nvSpPr>
          <p:spPr>
            <a:xfrm>
              <a:off x="322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8" name="Google Shape;22878;p16"/>
            <p:cNvSpPr/>
            <p:nvPr/>
          </p:nvSpPr>
          <p:spPr>
            <a:xfrm>
              <a:off x="33266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9" name="Google Shape;22879;p16"/>
            <p:cNvSpPr/>
            <p:nvPr/>
          </p:nvSpPr>
          <p:spPr>
            <a:xfrm>
              <a:off x="342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0" name="Google Shape;22880;p16"/>
            <p:cNvSpPr/>
            <p:nvPr/>
          </p:nvSpPr>
          <p:spPr>
            <a:xfrm>
              <a:off x="352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1" name="Google Shape;22881;p16"/>
            <p:cNvSpPr/>
            <p:nvPr/>
          </p:nvSpPr>
          <p:spPr>
            <a:xfrm>
              <a:off x="363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2" name="Google Shape;22882;p16"/>
            <p:cNvSpPr/>
            <p:nvPr/>
          </p:nvSpPr>
          <p:spPr>
            <a:xfrm>
              <a:off x="373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3" name="Google Shape;22883;p16"/>
            <p:cNvSpPr/>
            <p:nvPr/>
          </p:nvSpPr>
          <p:spPr>
            <a:xfrm>
              <a:off x="3834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4" name="Google Shape;22884;p16"/>
            <p:cNvSpPr/>
            <p:nvPr/>
          </p:nvSpPr>
          <p:spPr>
            <a:xfrm>
              <a:off x="393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5" name="Google Shape;22885;p16"/>
            <p:cNvSpPr/>
            <p:nvPr/>
          </p:nvSpPr>
          <p:spPr>
            <a:xfrm>
              <a:off x="403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6" name="Google Shape;22886;p16"/>
            <p:cNvSpPr/>
            <p:nvPr/>
          </p:nvSpPr>
          <p:spPr>
            <a:xfrm>
              <a:off x="413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7" name="Google Shape;22887;p16"/>
            <p:cNvSpPr/>
            <p:nvPr/>
          </p:nvSpPr>
          <p:spPr>
            <a:xfrm>
              <a:off x="42407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8" name="Google Shape;22888;p16"/>
            <p:cNvSpPr/>
            <p:nvPr/>
          </p:nvSpPr>
          <p:spPr>
            <a:xfrm>
              <a:off x="434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9" name="Google Shape;22889;p16"/>
            <p:cNvSpPr/>
            <p:nvPr/>
          </p:nvSpPr>
          <p:spPr>
            <a:xfrm>
              <a:off x="444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0" name="Google Shape;22890;p16"/>
            <p:cNvSpPr/>
            <p:nvPr/>
          </p:nvSpPr>
          <p:spPr>
            <a:xfrm>
              <a:off x="45455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1" name="Google Shape;22891;p16"/>
            <p:cNvSpPr/>
            <p:nvPr/>
          </p:nvSpPr>
          <p:spPr>
            <a:xfrm>
              <a:off x="464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2" name="Google Shape;22892;p16"/>
            <p:cNvSpPr/>
            <p:nvPr/>
          </p:nvSpPr>
          <p:spPr>
            <a:xfrm>
              <a:off x="474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3" name="Google Shape;22893;p16"/>
            <p:cNvSpPr/>
            <p:nvPr/>
          </p:nvSpPr>
          <p:spPr>
            <a:xfrm>
              <a:off x="485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4" name="Google Shape;22894;p16"/>
            <p:cNvSpPr/>
            <p:nvPr/>
          </p:nvSpPr>
          <p:spPr>
            <a:xfrm>
              <a:off x="495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5" name="Google Shape;22895;p16"/>
            <p:cNvSpPr/>
            <p:nvPr/>
          </p:nvSpPr>
          <p:spPr>
            <a:xfrm>
              <a:off x="505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6" name="Google Shape;22896;p16"/>
            <p:cNvSpPr/>
            <p:nvPr/>
          </p:nvSpPr>
          <p:spPr>
            <a:xfrm>
              <a:off x="515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7" name="Google Shape;22897;p16"/>
            <p:cNvSpPr/>
            <p:nvPr/>
          </p:nvSpPr>
          <p:spPr>
            <a:xfrm>
              <a:off x="52566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8" name="Google Shape;22898;p16"/>
            <p:cNvSpPr/>
            <p:nvPr/>
          </p:nvSpPr>
          <p:spPr>
            <a:xfrm>
              <a:off x="535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9" name="Google Shape;22899;p16"/>
            <p:cNvSpPr/>
            <p:nvPr/>
          </p:nvSpPr>
          <p:spPr>
            <a:xfrm>
              <a:off x="545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0" name="Google Shape;22900;p16"/>
            <p:cNvSpPr/>
            <p:nvPr/>
          </p:nvSpPr>
          <p:spPr>
            <a:xfrm>
              <a:off x="556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1" name="Google Shape;22901;p16"/>
            <p:cNvSpPr/>
            <p:nvPr/>
          </p:nvSpPr>
          <p:spPr>
            <a:xfrm>
              <a:off x="566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2" name="Google Shape;22902;p16"/>
            <p:cNvSpPr/>
            <p:nvPr/>
          </p:nvSpPr>
          <p:spPr>
            <a:xfrm>
              <a:off x="57644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3" name="Google Shape;22903;p16"/>
            <p:cNvSpPr/>
            <p:nvPr/>
          </p:nvSpPr>
          <p:spPr>
            <a:xfrm>
              <a:off x="586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4" name="Google Shape;22904;p16"/>
            <p:cNvSpPr/>
            <p:nvPr/>
          </p:nvSpPr>
          <p:spPr>
            <a:xfrm>
              <a:off x="596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5" name="Google Shape;22905;p16"/>
            <p:cNvSpPr/>
            <p:nvPr/>
          </p:nvSpPr>
          <p:spPr>
            <a:xfrm>
              <a:off x="606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6" name="Google Shape;22906;p16"/>
            <p:cNvSpPr/>
            <p:nvPr/>
          </p:nvSpPr>
          <p:spPr>
            <a:xfrm>
              <a:off x="61710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7" name="Google Shape;22907;p16"/>
            <p:cNvSpPr/>
            <p:nvPr/>
          </p:nvSpPr>
          <p:spPr>
            <a:xfrm>
              <a:off x="627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8" name="Google Shape;22908;p16"/>
            <p:cNvSpPr/>
            <p:nvPr/>
          </p:nvSpPr>
          <p:spPr>
            <a:xfrm>
              <a:off x="637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9" name="Google Shape;22909;p16"/>
            <p:cNvSpPr/>
            <p:nvPr/>
          </p:nvSpPr>
          <p:spPr>
            <a:xfrm>
              <a:off x="64755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0" name="Google Shape;22910;p16"/>
            <p:cNvSpPr/>
            <p:nvPr/>
          </p:nvSpPr>
          <p:spPr>
            <a:xfrm>
              <a:off x="657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1" name="Google Shape;22911;p16"/>
            <p:cNvSpPr/>
            <p:nvPr/>
          </p:nvSpPr>
          <p:spPr>
            <a:xfrm>
              <a:off x="667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2" name="Google Shape;22912;p16"/>
            <p:cNvSpPr/>
            <p:nvPr/>
          </p:nvSpPr>
          <p:spPr>
            <a:xfrm>
              <a:off x="678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3" name="Google Shape;22913;p16"/>
            <p:cNvSpPr/>
            <p:nvPr/>
          </p:nvSpPr>
          <p:spPr>
            <a:xfrm>
              <a:off x="6881800" y="2441800"/>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4" name="Google Shape;22914;p16"/>
            <p:cNvSpPr/>
            <p:nvPr/>
          </p:nvSpPr>
          <p:spPr>
            <a:xfrm>
              <a:off x="698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5" name="Google Shape;22915;p16"/>
            <p:cNvSpPr/>
            <p:nvPr/>
          </p:nvSpPr>
          <p:spPr>
            <a:xfrm>
              <a:off x="708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6" name="Google Shape;22916;p16"/>
            <p:cNvSpPr/>
            <p:nvPr/>
          </p:nvSpPr>
          <p:spPr>
            <a:xfrm>
              <a:off x="7186600" y="2441800"/>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7" name="Google Shape;22917;p16"/>
            <p:cNvSpPr/>
            <p:nvPr/>
          </p:nvSpPr>
          <p:spPr>
            <a:xfrm>
              <a:off x="728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8" name="Google Shape;22918;p16"/>
            <p:cNvSpPr/>
            <p:nvPr/>
          </p:nvSpPr>
          <p:spPr>
            <a:xfrm>
              <a:off x="27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9" name="Google Shape;22919;p16"/>
            <p:cNvSpPr/>
            <p:nvPr/>
          </p:nvSpPr>
          <p:spPr>
            <a:xfrm>
              <a:off x="3807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0" name="Google Shape;22920;p16"/>
            <p:cNvSpPr/>
            <p:nvPr/>
          </p:nvSpPr>
          <p:spPr>
            <a:xfrm>
              <a:off x="4825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1" name="Google Shape;22921;p16"/>
            <p:cNvSpPr/>
            <p:nvPr/>
          </p:nvSpPr>
          <p:spPr>
            <a:xfrm>
              <a:off x="58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2" name="Google Shape;22922;p16"/>
            <p:cNvSpPr/>
            <p:nvPr/>
          </p:nvSpPr>
          <p:spPr>
            <a:xfrm>
              <a:off x="68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3" name="Google Shape;22923;p16"/>
            <p:cNvSpPr/>
            <p:nvPr/>
          </p:nvSpPr>
          <p:spPr>
            <a:xfrm>
              <a:off x="7873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4" name="Google Shape;22924;p16"/>
            <p:cNvSpPr/>
            <p:nvPr/>
          </p:nvSpPr>
          <p:spPr>
            <a:xfrm>
              <a:off x="8888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5" name="Google Shape;22925;p16"/>
            <p:cNvSpPr/>
            <p:nvPr/>
          </p:nvSpPr>
          <p:spPr>
            <a:xfrm>
              <a:off x="99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6" name="Google Shape;22926;p16"/>
            <p:cNvSpPr/>
            <p:nvPr/>
          </p:nvSpPr>
          <p:spPr>
            <a:xfrm>
              <a:off x="10918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7" name="Google Shape;22927;p16"/>
            <p:cNvSpPr/>
            <p:nvPr/>
          </p:nvSpPr>
          <p:spPr>
            <a:xfrm>
              <a:off x="11936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8" name="Google Shape;22928;p16"/>
            <p:cNvSpPr/>
            <p:nvPr/>
          </p:nvSpPr>
          <p:spPr>
            <a:xfrm>
              <a:off x="12951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9" name="Google Shape;22929;p16"/>
            <p:cNvSpPr/>
            <p:nvPr/>
          </p:nvSpPr>
          <p:spPr>
            <a:xfrm>
              <a:off x="13966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0" name="Google Shape;22930;p16"/>
            <p:cNvSpPr/>
            <p:nvPr/>
          </p:nvSpPr>
          <p:spPr>
            <a:xfrm>
              <a:off x="1498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1" name="Google Shape;22931;p16"/>
            <p:cNvSpPr/>
            <p:nvPr/>
          </p:nvSpPr>
          <p:spPr>
            <a:xfrm>
              <a:off x="15999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2" name="Google Shape;22932;p16"/>
            <p:cNvSpPr/>
            <p:nvPr/>
          </p:nvSpPr>
          <p:spPr>
            <a:xfrm>
              <a:off x="1701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3" name="Google Shape;22933;p16"/>
            <p:cNvSpPr/>
            <p:nvPr/>
          </p:nvSpPr>
          <p:spPr>
            <a:xfrm>
              <a:off x="18029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4" name="Google Shape;22934;p16"/>
            <p:cNvSpPr/>
            <p:nvPr/>
          </p:nvSpPr>
          <p:spPr>
            <a:xfrm>
              <a:off x="19044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5" name="Google Shape;22935;p16"/>
            <p:cNvSpPr/>
            <p:nvPr/>
          </p:nvSpPr>
          <p:spPr>
            <a:xfrm>
              <a:off x="20062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6" name="Google Shape;22936;p16"/>
            <p:cNvSpPr/>
            <p:nvPr/>
          </p:nvSpPr>
          <p:spPr>
            <a:xfrm>
              <a:off x="210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7" name="Google Shape;22937;p16"/>
            <p:cNvSpPr/>
            <p:nvPr/>
          </p:nvSpPr>
          <p:spPr>
            <a:xfrm>
              <a:off x="220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8" name="Google Shape;22938;p16"/>
            <p:cNvSpPr/>
            <p:nvPr/>
          </p:nvSpPr>
          <p:spPr>
            <a:xfrm>
              <a:off x="23110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9" name="Google Shape;22939;p16"/>
            <p:cNvSpPr/>
            <p:nvPr/>
          </p:nvSpPr>
          <p:spPr>
            <a:xfrm>
              <a:off x="241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0" name="Google Shape;22940;p16"/>
            <p:cNvSpPr/>
            <p:nvPr/>
          </p:nvSpPr>
          <p:spPr>
            <a:xfrm>
              <a:off x="251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1" name="Google Shape;22941;p16"/>
            <p:cNvSpPr/>
            <p:nvPr/>
          </p:nvSpPr>
          <p:spPr>
            <a:xfrm>
              <a:off x="261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2" name="Google Shape;22942;p16"/>
            <p:cNvSpPr/>
            <p:nvPr/>
          </p:nvSpPr>
          <p:spPr>
            <a:xfrm>
              <a:off x="271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3" name="Google Shape;22943;p16"/>
            <p:cNvSpPr/>
            <p:nvPr/>
          </p:nvSpPr>
          <p:spPr>
            <a:xfrm>
              <a:off x="281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4" name="Google Shape;22944;p16"/>
            <p:cNvSpPr/>
            <p:nvPr/>
          </p:nvSpPr>
          <p:spPr>
            <a:xfrm>
              <a:off x="292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5" name="Google Shape;22945;p16"/>
            <p:cNvSpPr/>
            <p:nvPr/>
          </p:nvSpPr>
          <p:spPr>
            <a:xfrm>
              <a:off x="302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6" name="Google Shape;22946;p16"/>
            <p:cNvSpPr/>
            <p:nvPr/>
          </p:nvSpPr>
          <p:spPr>
            <a:xfrm>
              <a:off x="312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7" name="Google Shape;22947;p16"/>
            <p:cNvSpPr/>
            <p:nvPr/>
          </p:nvSpPr>
          <p:spPr>
            <a:xfrm>
              <a:off x="322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8" name="Google Shape;22948;p16"/>
            <p:cNvSpPr/>
            <p:nvPr/>
          </p:nvSpPr>
          <p:spPr>
            <a:xfrm>
              <a:off x="33266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9" name="Google Shape;22949;p16"/>
            <p:cNvSpPr/>
            <p:nvPr/>
          </p:nvSpPr>
          <p:spPr>
            <a:xfrm>
              <a:off x="342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0" name="Google Shape;22950;p16"/>
            <p:cNvSpPr/>
            <p:nvPr/>
          </p:nvSpPr>
          <p:spPr>
            <a:xfrm>
              <a:off x="352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1" name="Google Shape;22951;p16"/>
            <p:cNvSpPr/>
            <p:nvPr/>
          </p:nvSpPr>
          <p:spPr>
            <a:xfrm>
              <a:off x="363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2" name="Google Shape;22952;p16"/>
            <p:cNvSpPr/>
            <p:nvPr/>
          </p:nvSpPr>
          <p:spPr>
            <a:xfrm>
              <a:off x="373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3" name="Google Shape;22953;p16"/>
            <p:cNvSpPr/>
            <p:nvPr/>
          </p:nvSpPr>
          <p:spPr>
            <a:xfrm>
              <a:off x="3834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4" name="Google Shape;22954;p16"/>
            <p:cNvSpPr/>
            <p:nvPr/>
          </p:nvSpPr>
          <p:spPr>
            <a:xfrm>
              <a:off x="393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5" name="Google Shape;22955;p16"/>
            <p:cNvSpPr/>
            <p:nvPr/>
          </p:nvSpPr>
          <p:spPr>
            <a:xfrm>
              <a:off x="403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6" name="Google Shape;22956;p16"/>
            <p:cNvSpPr/>
            <p:nvPr/>
          </p:nvSpPr>
          <p:spPr>
            <a:xfrm>
              <a:off x="413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7" name="Google Shape;22957;p16"/>
            <p:cNvSpPr/>
            <p:nvPr/>
          </p:nvSpPr>
          <p:spPr>
            <a:xfrm>
              <a:off x="42407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8" name="Google Shape;22958;p16"/>
            <p:cNvSpPr/>
            <p:nvPr/>
          </p:nvSpPr>
          <p:spPr>
            <a:xfrm>
              <a:off x="434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9" name="Google Shape;22959;p16"/>
            <p:cNvSpPr/>
            <p:nvPr/>
          </p:nvSpPr>
          <p:spPr>
            <a:xfrm>
              <a:off x="444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0" name="Google Shape;22960;p16"/>
            <p:cNvSpPr/>
            <p:nvPr/>
          </p:nvSpPr>
          <p:spPr>
            <a:xfrm>
              <a:off x="45455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1" name="Google Shape;22961;p16"/>
            <p:cNvSpPr/>
            <p:nvPr/>
          </p:nvSpPr>
          <p:spPr>
            <a:xfrm>
              <a:off x="464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2" name="Google Shape;22962;p16"/>
            <p:cNvSpPr/>
            <p:nvPr/>
          </p:nvSpPr>
          <p:spPr>
            <a:xfrm>
              <a:off x="474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3" name="Google Shape;22963;p16"/>
            <p:cNvSpPr/>
            <p:nvPr/>
          </p:nvSpPr>
          <p:spPr>
            <a:xfrm>
              <a:off x="485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4" name="Google Shape;22964;p16"/>
            <p:cNvSpPr/>
            <p:nvPr/>
          </p:nvSpPr>
          <p:spPr>
            <a:xfrm>
              <a:off x="495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5" name="Google Shape;22965;p16"/>
            <p:cNvSpPr/>
            <p:nvPr/>
          </p:nvSpPr>
          <p:spPr>
            <a:xfrm>
              <a:off x="505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6" name="Google Shape;22966;p16"/>
            <p:cNvSpPr/>
            <p:nvPr/>
          </p:nvSpPr>
          <p:spPr>
            <a:xfrm>
              <a:off x="515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7" name="Google Shape;22967;p16"/>
            <p:cNvSpPr/>
            <p:nvPr/>
          </p:nvSpPr>
          <p:spPr>
            <a:xfrm>
              <a:off x="52566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8" name="Google Shape;22968;p16"/>
            <p:cNvSpPr/>
            <p:nvPr/>
          </p:nvSpPr>
          <p:spPr>
            <a:xfrm>
              <a:off x="535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9" name="Google Shape;22969;p16"/>
            <p:cNvSpPr/>
            <p:nvPr/>
          </p:nvSpPr>
          <p:spPr>
            <a:xfrm>
              <a:off x="545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0" name="Google Shape;22970;p16"/>
            <p:cNvSpPr/>
            <p:nvPr/>
          </p:nvSpPr>
          <p:spPr>
            <a:xfrm>
              <a:off x="556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1" name="Google Shape;22971;p16"/>
            <p:cNvSpPr/>
            <p:nvPr/>
          </p:nvSpPr>
          <p:spPr>
            <a:xfrm>
              <a:off x="566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2" name="Google Shape;22972;p16"/>
            <p:cNvSpPr/>
            <p:nvPr/>
          </p:nvSpPr>
          <p:spPr>
            <a:xfrm>
              <a:off x="57644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3" name="Google Shape;22973;p16"/>
            <p:cNvSpPr/>
            <p:nvPr/>
          </p:nvSpPr>
          <p:spPr>
            <a:xfrm>
              <a:off x="586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4" name="Google Shape;22974;p16"/>
            <p:cNvSpPr/>
            <p:nvPr/>
          </p:nvSpPr>
          <p:spPr>
            <a:xfrm>
              <a:off x="596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5" name="Google Shape;22975;p16"/>
            <p:cNvSpPr/>
            <p:nvPr/>
          </p:nvSpPr>
          <p:spPr>
            <a:xfrm>
              <a:off x="606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6" name="Google Shape;22976;p16"/>
            <p:cNvSpPr/>
            <p:nvPr/>
          </p:nvSpPr>
          <p:spPr>
            <a:xfrm>
              <a:off x="61710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7" name="Google Shape;22977;p16"/>
            <p:cNvSpPr/>
            <p:nvPr/>
          </p:nvSpPr>
          <p:spPr>
            <a:xfrm>
              <a:off x="627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8" name="Google Shape;22978;p16"/>
            <p:cNvSpPr/>
            <p:nvPr/>
          </p:nvSpPr>
          <p:spPr>
            <a:xfrm>
              <a:off x="637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9" name="Google Shape;22979;p16"/>
            <p:cNvSpPr/>
            <p:nvPr/>
          </p:nvSpPr>
          <p:spPr>
            <a:xfrm>
              <a:off x="64755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0" name="Google Shape;22980;p16"/>
            <p:cNvSpPr/>
            <p:nvPr/>
          </p:nvSpPr>
          <p:spPr>
            <a:xfrm>
              <a:off x="657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1" name="Google Shape;22981;p16"/>
            <p:cNvSpPr/>
            <p:nvPr/>
          </p:nvSpPr>
          <p:spPr>
            <a:xfrm>
              <a:off x="667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2" name="Google Shape;22982;p16"/>
            <p:cNvSpPr/>
            <p:nvPr/>
          </p:nvSpPr>
          <p:spPr>
            <a:xfrm>
              <a:off x="678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3" name="Google Shape;22983;p16"/>
            <p:cNvSpPr/>
            <p:nvPr/>
          </p:nvSpPr>
          <p:spPr>
            <a:xfrm>
              <a:off x="6881800" y="2596875"/>
              <a:ext cx="52700" cy="52700"/>
            </a:xfrm>
            <a:custGeom>
              <a:rect b="b" l="l" r="r" t="t"/>
              <a:pathLst>
                <a:path extrusionOk="0" h="2108"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4" name="Google Shape;22984;p16"/>
            <p:cNvSpPr/>
            <p:nvPr/>
          </p:nvSpPr>
          <p:spPr>
            <a:xfrm>
              <a:off x="698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5" name="Google Shape;22985;p16"/>
            <p:cNvSpPr/>
            <p:nvPr/>
          </p:nvSpPr>
          <p:spPr>
            <a:xfrm>
              <a:off x="708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6" name="Google Shape;22986;p16"/>
            <p:cNvSpPr/>
            <p:nvPr/>
          </p:nvSpPr>
          <p:spPr>
            <a:xfrm>
              <a:off x="7186600" y="2596875"/>
              <a:ext cx="52400" cy="52700"/>
            </a:xfrm>
            <a:custGeom>
              <a:rect b="b" l="l" r="r" t="t"/>
              <a:pathLst>
                <a:path extrusionOk="0" h="2108"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7" name="Google Shape;22987;p16"/>
            <p:cNvSpPr/>
            <p:nvPr/>
          </p:nvSpPr>
          <p:spPr>
            <a:xfrm>
              <a:off x="728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8" name="Google Shape;22988;p16"/>
            <p:cNvSpPr/>
            <p:nvPr/>
          </p:nvSpPr>
          <p:spPr>
            <a:xfrm>
              <a:off x="27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9" name="Google Shape;22989;p16"/>
            <p:cNvSpPr/>
            <p:nvPr/>
          </p:nvSpPr>
          <p:spPr>
            <a:xfrm>
              <a:off x="3807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0" name="Google Shape;22990;p16"/>
            <p:cNvSpPr/>
            <p:nvPr/>
          </p:nvSpPr>
          <p:spPr>
            <a:xfrm>
              <a:off x="4825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1" name="Google Shape;22991;p16"/>
            <p:cNvSpPr/>
            <p:nvPr/>
          </p:nvSpPr>
          <p:spPr>
            <a:xfrm>
              <a:off x="58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2" name="Google Shape;22992;p16"/>
            <p:cNvSpPr/>
            <p:nvPr/>
          </p:nvSpPr>
          <p:spPr>
            <a:xfrm>
              <a:off x="68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3" name="Google Shape;22993;p16"/>
            <p:cNvSpPr/>
            <p:nvPr/>
          </p:nvSpPr>
          <p:spPr>
            <a:xfrm>
              <a:off x="7873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4" name="Google Shape;22994;p16"/>
            <p:cNvSpPr/>
            <p:nvPr/>
          </p:nvSpPr>
          <p:spPr>
            <a:xfrm>
              <a:off x="8888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5" name="Google Shape;22995;p16"/>
            <p:cNvSpPr/>
            <p:nvPr/>
          </p:nvSpPr>
          <p:spPr>
            <a:xfrm>
              <a:off x="99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6" name="Google Shape;22996;p16"/>
            <p:cNvSpPr/>
            <p:nvPr/>
          </p:nvSpPr>
          <p:spPr>
            <a:xfrm>
              <a:off x="10918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7" name="Google Shape;22997;p16"/>
            <p:cNvSpPr/>
            <p:nvPr/>
          </p:nvSpPr>
          <p:spPr>
            <a:xfrm>
              <a:off x="11936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8" name="Google Shape;22998;p16"/>
            <p:cNvSpPr/>
            <p:nvPr/>
          </p:nvSpPr>
          <p:spPr>
            <a:xfrm>
              <a:off x="12951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9" name="Google Shape;22999;p16"/>
            <p:cNvSpPr/>
            <p:nvPr/>
          </p:nvSpPr>
          <p:spPr>
            <a:xfrm>
              <a:off x="13966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0" name="Google Shape;23000;p16"/>
            <p:cNvSpPr/>
            <p:nvPr/>
          </p:nvSpPr>
          <p:spPr>
            <a:xfrm>
              <a:off x="1498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1" name="Google Shape;23001;p16"/>
            <p:cNvSpPr/>
            <p:nvPr/>
          </p:nvSpPr>
          <p:spPr>
            <a:xfrm>
              <a:off x="15999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2" name="Google Shape;23002;p16"/>
            <p:cNvSpPr/>
            <p:nvPr/>
          </p:nvSpPr>
          <p:spPr>
            <a:xfrm>
              <a:off x="1701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3" name="Google Shape;23003;p16"/>
            <p:cNvSpPr/>
            <p:nvPr/>
          </p:nvSpPr>
          <p:spPr>
            <a:xfrm>
              <a:off x="18029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4" name="Google Shape;23004;p16"/>
            <p:cNvSpPr/>
            <p:nvPr/>
          </p:nvSpPr>
          <p:spPr>
            <a:xfrm>
              <a:off x="19044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5" name="Google Shape;23005;p16"/>
            <p:cNvSpPr/>
            <p:nvPr/>
          </p:nvSpPr>
          <p:spPr>
            <a:xfrm>
              <a:off x="20062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6" name="Google Shape;23006;p16"/>
            <p:cNvSpPr/>
            <p:nvPr/>
          </p:nvSpPr>
          <p:spPr>
            <a:xfrm>
              <a:off x="210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7" name="Google Shape;23007;p16"/>
            <p:cNvSpPr/>
            <p:nvPr/>
          </p:nvSpPr>
          <p:spPr>
            <a:xfrm>
              <a:off x="220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8" name="Google Shape;23008;p16"/>
            <p:cNvSpPr/>
            <p:nvPr/>
          </p:nvSpPr>
          <p:spPr>
            <a:xfrm>
              <a:off x="23110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9" name="Google Shape;23009;p16"/>
            <p:cNvSpPr/>
            <p:nvPr/>
          </p:nvSpPr>
          <p:spPr>
            <a:xfrm>
              <a:off x="241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0" name="Google Shape;23010;p16"/>
            <p:cNvSpPr/>
            <p:nvPr/>
          </p:nvSpPr>
          <p:spPr>
            <a:xfrm>
              <a:off x="251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1" name="Google Shape;23011;p16"/>
            <p:cNvSpPr/>
            <p:nvPr/>
          </p:nvSpPr>
          <p:spPr>
            <a:xfrm>
              <a:off x="261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2" name="Google Shape;23012;p16"/>
            <p:cNvSpPr/>
            <p:nvPr/>
          </p:nvSpPr>
          <p:spPr>
            <a:xfrm>
              <a:off x="271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3" name="Google Shape;23013;p16"/>
            <p:cNvSpPr/>
            <p:nvPr/>
          </p:nvSpPr>
          <p:spPr>
            <a:xfrm>
              <a:off x="281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4" name="Google Shape;23014;p16"/>
            <p:cNvSpPr/>
            <p:nvPr/>
          </p:nvSpPr>
          <p:spPr>
            <a:xfrm>
              <a:off x="292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5" name="Google Shape;23015;p16"/>
            <p:cNvSpPr/>
            <p:nvPr/>
          </p:nvSpPr>
          <p:spPr>
            <a:xfrm>
              <a:off x="302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6" name="Google Shape;23016;p16"/>
            <p:cNvSpPr/>
            <p:nvPr/>
          </p:nvSpPr>
          <p:spPr>
            <a:xfrm>
              <a:off x="312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7" name="Google Shape;23017;p16"/>
            <p:cNvSpPr/>
            <p:nvPr/>
          </p:nvSpPr>
          <p:spPr>
            <a:xfrm>
              <a:off x="322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8" name="Google Shape;23018;p16"/>
            <p:cNvSpPr/>
            <p:nvPr/>
          </p:nvSpPr>
          <p:spPr>
            <a:xfrm>
              <a:off x="33266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9" name="Google Shape;23019;p16"/>
            <p:cNvSpPr/>
            <p:nvPr/>
          </p:nvSpPr>
          <p:spPr>
            <a:xfrm>
              <a:off x="342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0" name="Google Shape;23020;p16"/>
            <p:cNvSpPr/>
            <p:nvPr/>
          </p:nvSpPr>
          <p:spPr>
            <a:xfrm>
              <a:off x="352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1" name="Google Shape;23021;p16"/>
            <p:cNvSpPr/>
            <p:nvPr/>
          </p:nvSpPr>
          <p:spPr>
            <a:xfrm>
              <a:off x="363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2" name="Google Shape;23022;p16"/>
            <p:cNvSpPr/>
            <p:nvPr/>
          </p:nvSpPr>
          <p:spPr>
            <a:xfrm>
              <a:off x="373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3" name="Google Shape;23023;p16"/>
            <p:cNvSpPr/>
            <p:nvPr/>
          </p:nvSpPr>
          <p:spPr>
            <a:xfrm>
              <a:off x="3834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4" name="Google Shape;23024;p16"/>
            <p:cNvSpPr/>
            <p:nvPr/>
          </p:nvSpPr>
          <p:spPr>
            <a:xfrm>
              <a:off x="393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5" name="Google Shape;23025;p16"/>
            <p:cNvSpPr/>
            <p:nvPr/>
          </p:nvSpPr>
          <p:spPr>
            <a:xfrm>
              <a:off x="403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6" name="Google Shape;23026;p16"/>
            <p:cNvSpPr/>
            <p:nvPr/>
          </p:nvSpPr>
          <p:spPr>
            <a:xfrm>
              <a:off x="413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7" name="Google Shape;23027;p16"/>
            <p:cNvSpPr/>
            <p:nvPr/>
          </p:nvSpPr>
          <p:spPr>
            <a:xfrm>
              <a:off x="42407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8" name="Google Shape;23028;p16"/>
            <p:cNvSpPr/>
            <p:nvPr/>
          </p:nvSpPr>
          <p:spPr>
            <a:xfrm>
              <a:off x="434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9" name="Google Shape;23029;p16"/>
            <p:cNvSpPr/>
            <p:nvPr/>
          </p:nvSpPr>
          <p:spPr>
            <a:xfrm>
              <a:off x="444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0" name="Google Shape;23030;p16"/>
            <p:cNvSpPr/>
            <p:nvPr/>
          </p:nvSpPr>
          <p:spPr>
            <a:xfrm>
              <a:off x="45455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1" name="Google Shape;23031;p16"/>
            <p:cNvSpPr/>
            <p:nvPr/>
          </p:nvSpPr>
          <p:spPr>
            <a:xfrm>
              <a:off x="464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2" name="Google Shape;23032;p16"/>
            <p:cNvSpPr/>
            <p:nvPr/>
          </p:nvSpPr>
          <p:spPr>
            <a:xfrm>
              <a:off x="474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3" name="Google Shape;23033;p16"/>
            <p:cNvSpPr/>
            <p:nvPr/>
          </p:nvSpPr>
          <p:spPr>
            <a:xfrm>
              <a:off x="485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4" name="Google Shape;23034;p16"/>
            <p:cNvSpPr/>
            <p:nvPr/>
          </p:nvSpPr>
          <p:spPr>
            <a:xfrm>
              <a:off x="495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5" name="Google Shape;23035;p16"/>
            <p:cNvSpPr/>
            <p:nvPr/>
          </p:nvSpPr>
          <p:spPr>
            <a:xfrm>
              <a:off x="505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6" name="Google Shape;23036;p16"/>
            <p:cNvSpPr/>
            <p:nvPr/>
          </p:nvSpPr>
          <p:spPr>
            <a:xfrm>
              <a:off x="515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7" name="Google Shape;23037;p16"/>
            <p:cNvSpPr/>
            <p:nvPr/>
          </p:nvSpPr>
          <p:spPr>
            <a:xfrm>
              <a:off x="52566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8" name="Google Shape;23038;p16"/>
            <p:cNvSpPr/>
            <p:nvPr/>
          </p:nvSpPr>
          <p:spPr>
            <a:xfrm>
              <a:off x="535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9" name="Google Shape;23039;p16"/>
            <p:cNvSpPr/>
            <p:nvPr/>
          </p:nvSpPr>
          <p:spPr>
            <a:xfrm>
              <a:off x="545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0" name="Google Shape;23040;p16"/>
            <p:cNvSpPr/>
            <p:nvPr/>
          </p:nvSpPr>
          <p:spPr>
            <a:xfrm>
              <a:off x="556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1" name="Google Shape;23041;p16"/>
            <p:cNvSpPr/>
            <p:nvPr/>
          </p:nvSpPr>
          <p:spPr>
            <a:xfrm>
              <a:off x="566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2" name="Google Shape;23042;p16"/>
            <p:cNvSpPr/>
            <p:nvPr/>
          </p:nvSpPr>
          <p:spPr>
            <a:xfrm>
              <a:off x="57644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3" name="Google Shape;23043;p16"/>
            <p:cNvSpPr/>
            <p:nvPr/>
          </p:nvSpPr>
          <p:spPr>
            <a:xfrm>
              <a:off x="586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4" name="Google Shape;23044;p16"/>
            <p:cNvSpPr/>
            <p:nvPr/>
          </p:nvSpPr>
          <p:spPr>
            <a:xfrm>
              <a:off x="596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5" name="Google Shape;23045;p16"/>
            <p:cNvSpPr/>
            <p:nvPr/>
          </p:nvSpPr>
          <p:spPr>
            <a:xfrm>
              <a:off x="606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6" name="Google Shape;23046;p16"/>
            <p:cNvSpPr/>
            <p:nvPr/>
          </p:nvSpPr>
          <p:spPr>
            <a:xfrm>
              <a:off x="61710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7" name="Google Shape;23047;p16"/>
            <p:cNvSpPr/>
            <p:nvPr/>
          </p:nvSpPr>
          <p:spPr>
            <a:xfrm>
              <a:off x="627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8" name="Google Shape;23048;p16"/>
            <p:cNvSpPr/>
            <p:nvPr/>
          </p:nvSpPr>
          <p:spPr>
            <a:xfrm>
              <a:off x="637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9" name="Google Shape;23049;p16"/>
            <p:cNvSpPr/>
            <p:nvPr/>
          </p:nvSpPr>
          <p:spPr>
            <a:xfrm>
              <a:off x="64755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0" name="Google Shape;23050;p16"/>
            <p:cNvSpPr/>
            <p:nvPr/>
          </p:nvSpPr>
          <p:spPr>
            <a:xfrm>
              <a:off x="657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1" name="Google Shape;23051;p16"/>
            <p:cNvSpPr/>
            <p:nvPr/>
          </p:nvSpPr>
          <p:spPr>
            <a:xfrm>
              <a:off x="667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2" name="Google Shape;23052;p16"/>
            <p:cNvSpPr/>
            <p:nvPr/>
          </p:nvSpPr>
          <p:spPr>
            <a:xfrm>
              <a:off x="678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3" name="Google Shape;23053;p16"/>
            <p:cNvSpPr/>
            <p:nvPr/>
          </p:nvSpPr>
          <p:spPr>
            <a:xfrm>
              <a:off x="6881800" y="2751950"/>
              <a:ext cx="52700" cy="52725"/>
            </a:xfrm>
            <a:custGeom>
              <a:rect b="b" l="l" r="r" t="t"/>
              <a:pathLst>
                <a:path extrusionOk="0" h="2109"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4" name="Google Shape;23054;p16"/>
            <p:cNvSpPr/>
            <p:nvPr/>
          </p:nvSpPr>
          <p:spPr>
            <a:xfrm>
              <a:off x="698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5" name="Google Shape;23055;p16"/>
            <p:cNvSpPr/>
            <p:nvPr/>
          </p:nvSpPr>
          <p:spPr>
            <a:xfrm>
              <a:off x="708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6" name="Google Shape;23056;p16"/>
            <p:cNvSpPr/>
            <p:nvPr/>
          </p:nvSpPr>
          <p:spPr>
            <a:xfrm>
              <a:off x="7186600" y="2751950"/>
              <a:ext cx="52400" cy="52725"/>
            </a:xfrm>
            <a:custGeom>
              <a:rect b="b" l="l" r="r" t="t"/>
              <a:pathLst>
                <a:path extrusionOk="0" h="2109"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7" name="Google Shape;23057;p16"/>
            <p:cNvSpPr/>
            <p:nvPr/>
          </p:nvSpPr>
          <p:spPr>
            <a:xfrm>
              <a:off x="728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8" name="Google Shape;23058;p16"/>
            <p:cNvSpPr/>
            <p:nvPr/>
          </p:nvSpPr>
          <p:spPr>
            <a:xfrm>
              <a:off x="27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7" y="1632"/>
                    <a:pt x="2107" y="1061"/>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9" name="Google Shape;23059;p16"/>
            <p:cNvSpPr/>
            <p:nvPr/>
          </p:nvSpPr>
          <p:spPr>
            <a:xfrm>
              <a:off x="3807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0" name="Google Shape;23060;p16"/>
            <p:cNvSpPr/>
            <p:nvPr/>
          </p:nvSpPr>
          <p:spPr>
            <a:xfrm>
              <a:off x="4825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1" name="Google Shape;23061;p16"/>
            <p:cNvSpPr/>
            <p:nvPr/>
          </p:nvSpPr>
          <p:spPr>
            <a:xfrm>
              <a:off x="58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2" name="Google Shape;23062;p16"/>
            <p:cNvSpPr/>
            <p:nvPr/>
          </p:nvSpPr>
          <p:spPr>
            <a:xfrm>
              <a:off x="68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3" name="Google Shape;23063;p16"/>
            <p:cNvSpPr/>
            <p:nvPr/>
          </p:nvSpPr>
          <p:spPr>
            <a:xfrm>
              <a:off x="7873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4" name="Google Shape;23064;p16"/>
            <p:cNvSpPr/>
            <p:nvPr/>
          </p:nvSpPr>
          <p:spPr>
            <a:xfrm>
              <a:off x="8888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5" name="Google Shape;23065;p16"/>
            <p:cNvSpPr/>
            <p:nvPr/>
          </p:nvSpPr>
          <p:spPr>
            <a:xfrm>
              <a:off x="99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6" name="Google Shape;23066;p16"/>
            <p:cNvSpPr/>
            <p:nvPr/>
          </p:nvSpPr>
          <p:spPr>
            <a:xfrm>
              <a:off x="10918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7" name="Google Shape;23067;p16"/>
            <p:cNvSpPr/>
            <p:nvPr/>
          </p:nvSpPr>
          <p:spPr>
            <a:xfrm>
              <a:off x="11936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8" name="Google Shape;23068;p16"/>
            <p:cNvSpPr/>
            <p:nvPr/>
          </p:nvSpPr>
          <p:spPr>
            <a:xfrm>
              <a:off x="12951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9" name="Google Shape;23069;p16"/>
            <p:cNvSpPr/>
            <p:nvPr/>
          </p:nvSpPr>
          <p:spPr>
            <a:xfrm>
              <a:off x="13966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0" name="Google Shape;23070;p16"/>
            <p:cNvSpPr/>
            <p:nvPr/>
          </p:nvSpPr>
          <p:spPr>
            <a:xfrm>
              <a:off x="1498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1" name="Google Shape;23071;p16"/>
            <p:cNvSpPr/>
            <p:nvPr/>
          </p:nvSpPr>
          <p:spPr>
            <a:xfrm>
              <a:off x="15999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2" name="Google Shape;23072;p16"/>
            <p:cNvSpPr/>
            <p:nvPr/>
          </p:nvSpPr>
          <p:spPr>
            <a:xfrm>
              <a:off x="1701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3" name="Google Shape;23073;p16"/>
            <p:cNvSpPr/>
            <p:nvPr/>
          </p:nvSpPr>
          <p:spPr>
            <a:xfrm>
              <a:off x="18029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4" name="Google Shape;23074;p16"/>
            <p:cNvSpPr/>
            <p:nvPr/>
          </p:nvSpPr>
          <p:spPr>
            <a:xfrm>
              <a:off x="19044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5" name="Google Shape;23075;p16"/>
            <p:cNvSpPr/>
            <p:nvPr/>
          </p:nvSpPr>
          <p:spPr>
            <a:xfrm>
              <a:off x="20062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6" name="Google Shape;23076;p16"/>
            <p:cNvSpPr/>
            <p:nvPr/>
          </p:nvSpPr>
          <p:spPr>
            <a:xfrm>
              <a:off x="210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7" name="Google Shape;23077;p16"/>
            <p:cNvSpPr/>
            <p:nvPr/>
          </p:nvSpPr>
          <p:spPr>
            <a:xfrm>
              <a:off x="220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8" name="Google Shape;23078;p16"/>
            <p:cNvSpPr/>
            <p:nvPr/>
          </p:nvSpPr>
          <p:spPr>
            <a:xfrm>
              <a:off x="23110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9" name="Google Shape;23079;p16"/>
            <p:cNvSpPr/>
            <p:nvPr/>
          </p:nvSpPr>
          <p:spPr>
            <a:xfrm>
              <a:off x="241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0" name="Google Shape;23080;p16"/>
            <p:cNvSpPr/>
            <p:nvPr/>
          </p:nvSpPr>
          <p:spPr>
            <a:xfrm>
              <a:off x="251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1" name="Google Shape;23081;p16"/>
            <p:cNvSpPr/>
            <p:nvPr/>
          </p:nvSpPr>
          <p:spPr>
            <a:xfrm>
              <a:off x="261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2" name="Google Shape;23082;p16"/>
            <p:cNvSpPr/>
            <p:nvPr/>
          </p:nvSpPr>
          <p:spPr>
            <a:xfrm>
              <a:off x="271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3" name="Google Shape;23083;p16"/>
            <p:cNvSpPr/>
            <p:nvPr/>
          </p:nvSpPr>
          <p:spPr>
            <a:xfrm>
              <a:off x="281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4" name="Google Shape;23084;p16"/>
            <p:cNvSpPr/>
            <p:nvPr/>
          </p:nvSpPr>
          <p:spPr>
            <a:xfrm>
              <a:off x="292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5" name="Google Shape;23085;p16"/>
            <p:cNvSpPr/>
            <p:nvPr/>
          </p:nvSpPr>
          <p:spPr>
            <a:xfrm>
              <a:off x="302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6" name="Google Shape;23086;p16"/>
            <p:cNvSpPr/>
            <p:nvPr/>
          </p:nvSpPr>
          <p:spPr>
            <a:xfrm>
              <a:off x="312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7" name="Google Shape;23087;p16"/>
            <p:cNvSpPr/>
            <p:nvPr/>
          </p:nvSpPr>
          <p:spPr>
            <a:xfrm>
              <a:off x="322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8" name="Google Shape;23088;p16"/>
            <p:cNvSpPr/>
            <p:nvPr/>
          </p:nvSpPr>
          <p:spPr>
            <a:xfrm>
              <a:off x="33266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9" name="Google Shape;23089;p16"/>
            <p:cNvSpPr/>
            <p:nvPr/>
          </p:nvSpPr>
          <p:spPr>
            <a:xfrm>
              <a:off x="342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0" name="Google Shape;23090;p16"/>
            <p:cNvSpPr/>
            <p:nvPr/>
          </p:nvSpPr>
          <p:spPr>
            <a:xfrm>
              <a:off x="352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1" name="Google Shape;23091;p16"/>
            <p:cNvSpPr/>
            <p:nvPr/>
          </p:nvSpPr>
          <p:spPr>
            <a:xfrm>
              <a:off x="363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2" name="Google Shape;23092;p16"/>
            <p:cNvSpPr/>
            <p:nvPr/>
          </p:nvSpPr>
          <p:spPr>
            <a:xfrm>
              <a:off x="373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3" name="Google Shape;23093;p16"/>
            <p:cNvSpPr/>
            <p:nvPr/>
          </p:nvSpPr>
          <p:spPr>
            <a:xfrm>
              <a:off x="3834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4" name="Google Shape;23094;p16"/>
            <p:cNvSpPr/>
            <p:nvPr/>
          </p:nvSpPr>
          <p:spPr>
            <a:xfrm>
              <a:off x="393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5" name="Google Shape;23095;p16"/>
            <p:cNvSpPr/>
            <p:nvPr/>
          </p:nvSpPr>
          <p:spPr>
            <a:xfrm>
              <a:off x="403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6" name="Google Shape;23096;p16"/>
            <p:cNvSpPr/>
            <p:nvPr/>
          </p:nvSpPr>
          <p:spPr>
            <a:xfrm>
              <a:off x="413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7" name="Google Shape;23097;p16"/>
            <p:cNvSpPr/>
            <p:nvPr/>
          </p:nvSpPr>
          <p:spPr>
            <a:xfrm>
              <a:off x="42407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8" name="Google Shape;23098;p16"/>
            <p:cNvSpPr/>
            <p:nvPr/>
          </p:nvSpPr>
          <p:spPr>
            <a:xfrm>
              <a:off x="434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9" name="Google Shape;23099;p16"/>
            <p:cNvSpPr/>
            <p:nvPr/>
          </p:nvSpPr>
          <p:spPr>
            <a:xfrm>
              <a:off x="444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0" name="Google Shape;23100;p16"/>
            <p:cNvSpPr/>
            <p:nvPr/>
          </p:nvSpPr>
          <p:spPr>
            <a:xfrm>
              <a:off x="45455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1" name="Google Shape;23101;p16"/>
            <p:cNvSpPr/>
            <p:nvPr/>
          </p:nvSpPr>
          <p:spPr>
            <a:xfrm>
              <a:off x="464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2" name="Google Shape;23102;p16"/>
            <p:cNvSpPr/>
            <p:nvPr/>
          </p:nvSpPr>
          <p:spPr>
            <a:xfrm>
              <a:off x="474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3" name="Google Shape;23103;p16"/>
            <p:cNvSpPr/>
            <p:nvPr/>
          </p:nvSpPr>
          <p:spPr>
            <a:xfrm>
              <a:off x="485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4" name="Google Shape;23104;p16"/>
            <p:cNvSpPr/>
            <p:nvPr/>
          </p:nvSpPr>
          <p:spPr>
            <a:xfrm>
              <a:off x="495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5" name="Google Shape;23105;p16"/>
            <p:cNvSpPr/>
            <p:nvPr/>
          </p:nvSpPr>
          <p:spPr>
            <a:xfrm>
              <a:off x="505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6" name="Google Shape;23106;p16"/>
            <p:cNvSpPr/>
            <p:nvPr/>
          </p:nvSpPr>
          <p:spPr>
            <a:xfrm>
              <a:off x="515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7" name="Google Shape;23107;p16"/>
            <p:cNvSpPr/>
            <p:nvPr/>
          </p:nvSpPr>
          <p:spPr>
            <a:xfrm>
              <a:off x="52566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8" name="Google Shape;23108;p16"/>
            <p:cNvSpPr/>
            <p:nvPr/>
          </p:nvSpPr>
          <p:spPr>
            <a:xfrm>
              <a:off x="535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9" name="Google Shape;23109;p16"/>
            <p:cNvSpPr/>
            <p:nvPr/>
          </p:nvSpPr>
          <p:spPr>
            <a:xfrm>
              <a:off x="545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0" name="Google Shape;23110;p16"/>
            <p:cNvSpPr/>
            <p:nvPr/>
          </p:nvSpPr>
          <p:spPr>
            <a:xfrm>
              <a:off x="556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1" name="Google Shape;23111;p16"/>
            <p:cNvSpPr/>
            <p:nvPr/>
          </p:nvSpPr>
          <p:spPr>
            <a:xfrm>
              <a:off x="566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2" name="Google Shape;23112;p16"/>
            <p:cNvSpPr/>
            <p:nvPr/>
          </p:nvSpPr>
          <p:spPr>
            <a:xfrm>
              <a:off x="57644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3" name="Google Shape;23113;p16"/>
            <p:cNvSpPr/>
            <p:nvPr/>
          </p:nvSpPr>
          <p:spPr>
            <a:xfrm>
              <a:off x="586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4" name="Google Shape;23114;p16"/>
            <p:cNvSpPr/>
            <p:nvPr/>
          </p:nvSpPr>
          <p:spPr>
            <a:xfrm>
              <a:off x="596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5" name="Google Shape;23115;p16"/>
            <p:cNvSpPr/>
            <p:nvPr/>
          </p:nvSpPr>
          <p:spPr>
            <a:xfrm>
              <a:off x="606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6" name="Google Shape;23116;p16"/>
            <p:cNvSpPr/>
            <p:nvPr/>
          </p:nvSpPr>
          <p:spPr>
            <a:xfrm>
              <a:off x="61710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7" name="Google Shape;23117;p16"/>
            <p:cNvSpPr/>
            <p:nvPr/>
          </p:nvSpPr>
          <p:spPr>
            <a:xfrm>
              <a:off x="627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8" name="Google Shape;23118;p16"/>
            <p:cNvSpPr/>
            <p:nvPr/>
          </p:nvSpPr>
          <p:spPr>
            <a:xfrm>
              <a:off x="637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9" name="Google Shape;23119;p16"/>
            <p:cNvSpPr/>
            <p:nvPr/>
          </p:nvSpPr>
          <p:spPr>
            <a:xfrm>
              <a:off x="64755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0" name="Google Shape;23120;p16"/>
            <p:cNvSpPr/>
            <p:nvPr/>
          </p:nvSpPr>
          <p:spPr>
            <a:xfrm>
              <a:off x="657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1" name="Google Shape;23121;p16"/>
            <p:cNvSpPr/>
            <p:nvPr/>
          </p:nvSpPr>
          <p:spPr>
            <a:xfrm>
              <a:off x="667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2" name="Google Shape;23122;p16"/>
            <p:cNvSpPr/>
            <p:nvPr/>
          </p:nvSpPr>
          <p:spPr>
            <a:xfrm>
              <a:off x="678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3" name="Google Shape;23123;p16"/>
            <p:cNvSpPr/>
            <p:nvPr/>
          </p:nvSpPr>
          <p:spPr>
            <a:xfrm>
              <a:off x="6881800" y="2907025"/>
              <a:ext cx="52700" cy="52725"/>
            </a:xfrm>
            <a:custGeom>
              <a:rect b="b" l="l" r="r" t="t"/>
              <a:pathLst>
                <a:path extrusionOk="0" h="2109" w="2108">
                  <a:moveTo>
                    <a:pt x="1060" y="1"/>
                  </a:moveTo>
                  <a:cubicBezTo>
                    <a:pt x="477" y="1"/>
                    <a:pt x="1" y="477"/>
                    <a:pt x="1" y="1061"/>
                  </a:cubicBezTo>
                  <a:cubicBezTo>
                    <a:pt x="1"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4" name="Google Shape;23124;p16"/>
            <p:cNvSpPr/>
            <p:nvPr/>
          </p:nvSpPr>
          <p:spPr>
            <a:xfrm>
              <a:off x="698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5" name="Google Shape;23125;p16"/>
            <p:cNvSpPr/>
            <p:nvPr/>
          </p:nvSpPr>
          <p:spPr>
            <a:xfrm>
              <a:off x="708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6" name="Google Shape;23126;p16"/>
            <p:cNvSpPr/>
            <p:nvPr/>
          </p:nvSpPr>
          <p:spPr>
            <a:xfrm>
              <a:off x="7186600" y="2907025"/>
              <a:ext cx="52400" cy="52725"/>
            </a:xfrm>
            <a:custGeom>
              <a:rect b="b" l="l" r="r" t="t"/>
              <a:pathLst>
                <a:path extrusionOk="0" h="2109" w="2096">
                  <a:moveTo>
                    <a:pt x="1048" y="1"/>
                  </a:moveTo>
                  <a:cubicBezTo>
                    <a:pt x="477" y="1"/>
                    <a:pt x="1" y="477"/>
                    <a:pt x="1" y="1061"/>
                  </a:cubicBezTo>
                  <a:cubicBezTo>
                    <a:pt x="1"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7" name="Google Shape;23127;p16"/>
            <p:cNvSpPr/>
            <p:nvPr/>
          </p:nvSpPr>
          <p:spPr>
            <a:xfrm>
              <a:off x="728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8" name="Google Shape;23128;p16"/>
            <p:cNvSpPr/>
            <p:nvPr/>
          </p:nvSpPr>
          <p:spPr>
            <a:xfrm>
              <a:off x="27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7" y="1620"/>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9" name="Google Shape;23129;p16"/>
            <p:cNvSpPr/>
            <p:nvPr/>
          </p:nvSpPr>
          <p:spPr>
            <a:xfrm>
              <a:off x="3807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0" name="Google Shape;23130;p16"/>
            <p:cNvSpPr/>
            <p:nvPr/>
          </p:nvSpPr>
          <p:spPr>
            <a:xfrm>
              <a:off x="4825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1" name="Google Shape;23131;p16"/>
            <p:cNvSpPr/>
            <p:nvPr/>
          </p:nvSpPr>
          <p:spPr>
            <a:xfrm>
              <a:off x="58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2" name="Google Shape;23132;p16"/>
            <p:cNvSpPr/>
            <p:nvPr/>
          </p:nvSpPr>
          <p:spPr>
            <a:xfrm>
              <a:off x="68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3" name="Google Shape;23133;p16"/>
            <p:cNvSpPr/>
            <p:nvPr/>
          </p:nvSpPr>
          <p:spPr>
            <a:xfrm>
              <a:off x="7873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4" name="Google Shape;23134;p16"/>
            <p:cNvSpPr/>
            <p:nvPr/>
          </p:nvSpPr>
          <p:spPr>
            <a:xfrm>
              <a:off x="8888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5" name="Google Shape;23135;p16"/>
            <p:cNvSpPr/>
            <p:nvPr/>
          </p:nvSpPr>
          <p:spPr>
            <a:xfrm>
              <a:off x="99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6" name="Google Shape;23136;p16"/>
            <p:cNvSpPr/>
            <p:nvPr/>
          </p:nvSpPr>
          <p:spPr>
            <a:xfrm>
              <a:off x="10918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7" name="Google Shape;23137;p16"/>
            <p:cNvSpPr/>
            <p:nvPr/>
          </p:nvSpPr>
          <p:spPr>
            <a:xfrm>
              <a:off x="11936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8" name="Google Shape;23138;p16"/>
            <p:cNvSpPr/>
            <p:nvPr/>
          </p:nvSpPr>
          <p:spPr>
            <a:xfrm>
              <a:off x="12951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9" name="Google Shape;23139;p16"/>
            <p:cNvSpPr/>
            <p:nvPr/>
          </p:nvSpPr>
          <p:spPr>
            <a:xfrm>
              <a:off x="13966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0" name="Google Shape;23140;p16"/>
            <p:cNvSpPr/>
            <p:nvPr/>
          </p:nvSpPr>
          <p:spPr>
            <a:xfrm>
              <a:off x="1498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1" name="Google Shape;23141;p16"/>
            <p:cNvSpPr/>
            <p:nvPr/>
          </p:nvSpPr>
          <p:spPr>
            <a:xfrm>
              <a:off x="15999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2" name="Google Shape;23142;p16"/>
            <p:cNvSpPr/>
            <p:nvPr/>
          </p:nvSpPr>
          <p:spPr>
            <a:xfrm>
              <a:off x="1701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3" name="Google Shape;23143;p16"/>
            <p:cNvSpPr/>
            <p:nvPr/>
          </p:nvSpPr>
          <p:spPr>
            <a:xfrm>
              <a:off x="18029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4" name="Google Shape;23144;p16"/>
            <p:cNvSpPr/>
            <p:nvPr/>
          </p:nvSpPr>
          <p:spPr>
            <a:xfrm>
              <a:off x="19044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5" name="Google Shape;23145;p16"/>
            <p:cNvSpPr/>
            <p:nvPr/>
          </p:nvSpPr>
          <p:spPr>
            <a:xfrm>
              <a:off x="20062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6" name="Google Shape;23146;p16"/>
            <p:cNvSpPr/>
            <p:nvPr/>
          </p:nvSpPr>
          <p:spPr>
            <a:xfrm>
              <a:off x="210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7" name="Google Shape;23147;p16"/>
            <p:cNvSpPr/>
            <p:nvPr/>
          </p:nvSpPr>
          <p:spPr>
            <a:xfrm>
              <a:off x="220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8" name="Google Shape;23148;p16"/>
            <p:cNvSpPr/>
            <p:nvPr/>
          </p:nvSpPr>
          <p:spPr>
            <a:xfrm>
              <a:off x="23110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9" name="Google Shape;23149;p16"/>
            <p:cNvSpPr/>
            <p:nvPr/>
          </p:nvSpPr>
          <p:spPr>
            <a:xfrm>
              <a:off x="241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0" name="Google Shape;23150;p16"/>
            <p:cNvSpPr/>
            <p:nvPr/>
          </p:nvSpPr>
          <p:spPr>
            <a:xfrm>
              <a:off x="251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1" name="Google Shape;23151;p16"/>
            <p:cNvSpPr/>
            <p:nvPr/>
          </p:nvSpPr>
          <p:spPr>
            <a:xfrm>
              <a:off x="261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2" name="Google Shape;23152;p16"/>
            <p:cNvSpPr/>
            <p:nvPr/>
          </p:nvSpPr>
          <p:spPr>
            <a:xfrm>
              <a:off x="271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3" name="Google Shape;23153;p16"/>
            <p:cNvSpPr/>
            <p:nvPr/>
          </p:nvSpPr>
          <p:spPr>
            <a:xfrm>
              <a:off x="281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4" name="Google Shape;23154;p16"/>
            <p:cNvSpPr/>
            <p:nvPr/>
          </p:nvSpPr>
          <p:spPr>
            <a:xfrm>
              <a:off x="292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5" name="Google Shape;23155;p16"/>
            <p:cNvSpPr/>
            <p:nvPr/>
          </p:nvSpPr>
          <p:spPr>
            <a:xfrm>
              <a:off x="302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6" name="Google Shape;23156;p16"/>
            <p:cNvSpPr/>
            <p:nvPr/>
          </p:nvSpPr>
          <p:spPr>
            <a:xfrm>
              <a:off x="312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7" name="Google Shape;23157;p16"/>
            <p:cNvSpPr/>
            <p:nvPr/>
          </p:nvSpPr>
          <p:spPr>
            <a:xfrm>
              <a:off x="322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8" name="Google Shape;23158;p16"/>
            <p:cNvSpPr/>
            <p:nvPr/>
          </p:nvSpPr>
          <p:spPr>
            <a:xfrm>
              <a:off x="33266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9" name="Google Shape;23159;p16"/>
            <p:cNvSpPr/>
            <p:nvPr/>
          </p:nvSpPr>
          <p:spPr>
            <a:xfrm>
              <a:off x="342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0" name="Google Shape;23160;p16"/>
            <p:cNvSpPr/>
            <p:nvPr/>
          </p:nvSpPr>
          <p:spPr>
            <a:xfrm>
              <a:off x="352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1" name="Google Shape;23161;p16"/>
            <p:cNvSpPr/>
            <p:nvPr/>
          </p:nvSpPr>
          <p:spPr>
            <a:xfrm>
              <a:off x="363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2" name="Google Shape;23162;p16"/>
            <p:cNvSpPr/>
            <p:nvPr/>
          </p:nvSpPr>
          <p:spPr>
            <a:xfrm>
              <a:off x="373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3" name="Google Shape;23163;p16"/>
            <p:cNvSpPr/>
            <p:nvPr/>
          </p:nvSpPr>
          <p:spPr>
            <a:xfrm>
              <a:off x="3834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4" name="Google Shape;23164;p16"/>
            <p:cNvSpPr/>
            <p:nvPr/>
          </p:nvSpPr>
          <p:spPr>
            <a:xfrm>
              <a:off x="393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5" name="Google Shape;23165;p16"/>
            <p:cNvSpPr/>
            <p:nvPr/>
          </p:nvSpPr>
          <p:spPr>
            <a:xfrm>
              <a:off x="403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6" name="Google Shape;23166;p16"/>
            <p:cNvSpPr/>
            <p:nvPr/>
          </p:nvSpPr>
          <p:spPr>
            <a:xfrm>
              <a:off x="413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7" name="Google Shape;23167;p16"/>
            <p:cNvSpPr/>
            <p:nvPr/>
          </p:nvSpPr>
          <p:spPr>
            <a:xfrm>
              <a:off x="42407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8" name="Google Shape;23168;p16"/>
            <p:cNvSpPr/>
            <p:nvPr/>
          </p:nvSpPr>
          <p:spPr>
            <a:xfrm>
              <a:off x="434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9" name="Google Shape;23169;p16"/>
            <p:cNvSpPr/>
            <p:nvPr/>
          </p:nvSpPr>
          <p:spPr>
            <a:xfrm>
              <a:off x="444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0" name="Google Shape;23170;p16"/>
            <p:cNvSpPr/>
            <p:nvPr/>
          </p:nvSpPr>
          <p:spPr>
            <a:xfrm>
              <a:off x="45455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1" name="Google Shape;23171;p16"/>
            <p:cNvSpPr/>
            <p:nvPr/>
          </p:nvSpPr>
          <p:spPr>
            <a:xfrm>
              <a:off x="464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2" name="Google Shape;23172;p16"/>
            <p:cNvSpPr/>
            <p:nvPr/>
          </p:nvSpPr>
          <p:spPr>
            <a:xfrm>
              <a:off x="474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3" name="Google Shape;23173;p16"/>
            <p:cNvSpPr/>
            <p:nvPr/>
          </p:nvSpPr>
          <p:spPr>
            <a:xfrm>
              <a:off x="485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4" name="Google Shape;23174;p16"/>
            <p:cNvSpPr/>
            <p:nvPr/>
          </p:nvSpPr>
          <p:spPr>
            <a:xfrm>
              <a:off x="495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5" name="Google Shape;23175;p16"/>
            <p:cNvSpPr/>
            <p:nvPr/>
          </p:nvSpPr>
          <p:spPr>
            <a:xfrm>
              <a:off x="505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6" name="Google Shape;23176;p16"/>
            <p:cNvSpPr/>
            <p:nvPr/>
          </p:nvSpPr>
          <p:spPr>
            <a:xfrm>
              <a:off x="515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7" name="Google Shape;23177;p16"/>
            <p:cNvSpPr/>
            <p:nvPr/>
          </p:nvSpPr>
          <p:spPr>
            <a:xfrm>
              <a:off x="52566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8" name="Google Shape;23178;p16"/>
            <p:cNvSpPr/>
            <p:nvPr/>
          </p:nvSpPr>
          <p:spPr>
            <a:xfrm>
              <a:off x="535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9" name="Google Shape;23179;p16"/>
            <p:cNvSpPr/>
            <p:nvPr/>
          </p:nvSpPr>
          <p:spPr>
            <a:xfrm>
              <a:off x="545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0" name="Google Shape;23180;p16"/>
            <p:cNvSpPr/>
            <p:nvPr/>
          </p:nvSpPr>
          <p:spPr>
            <a:xfrm>
              <a:off x="556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1" name="Google Shape;23181;p16"/>
            <p:cNvSpPr/>
            <p:nvPr/>
          </p:nvSpPr>
          <p:spPr>
            <a:xfrm>
              <a:off x="566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2" name="Google Shape;23182;p16"/>
            <p:cNvSpPr/>
            <p:nvPr/>
          </p:nvSpPr>
          <p:spPr>
            <a:xfrm>
              <a:off x="57644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3" name="Google Shape;23183;p16"/>
            <p:cNvSpPr/>
            <p:nvPr/>
          </p:nvSpPr>
          <p:spPr>
            <a:xfrm>
              <a:off x="586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4" name="Google Shape;23184;p16"/>
            <p:cNvSpPr/>
            <p:nvPr/>
          </p:nvSpPr>
          <p:spPr>
            <a:xfrm>
              <a:off x="596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5" name="Google Shape;23185;p16"/>
            <p:cNvSpPr/>
            <p:nvPr/>
          </p:nvSpPr>
          <p:spPr>
            <a:xfrm>
              <a:off x="606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6" name="Google Shape;23186;p16"/>
            <p:cNvSpPr/>
            <p:nvPr/>
          </p:nvSpPr>
          <p:spPr>
            <a:xfrm>
              <a:off x="61710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7" name="Google Shape;23187;p16"/>
            <p:cNvSpPr/>
            <p:nvPr/>
          </p:nvSpPr>
          <p:spPr>
            <a:xfrm>
              <a:off x="627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8" name="Google Shape;23188;p16"/>
            <p:cNvSpPr/>
            <p:nvPr/>
          </p:nvSpPr>
          <p:spPr>
            <a:xfrm>
              <a:off x="637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9" name="Google Shape;23189;p16"/>
            <p:cNvSpPr/>
            <p:nvPr/>
          </p:nvSpPr>
          <p:spPr>
            <a:xfrm>
              <a:off x="64755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0" name="Google Shape;23190;p16"/>
            <p:cNvSpPr/>
            <p:nvPr/>
          </p:nvSpPr>
          <p:spPr>
            <a:xfrm>
              <a:off x="657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1" name="Google Shape;23191;p16"/>
            <p:cNvSpPr/>
            <p:nvPr/>
          </p:nvSpPr>
          <p:spPr>
            <a:xfrm>
              <a:off x="667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2" name="Google Shape;23192;p16"/>
            <p:cNvSpPr/>
            <p:nvPr/>
          </p:nvSpPr>
          <p:spPr>
            <a:xfrm>
              <a:off x="678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3" name="Google Shape;23193;p16"/>
            <p:cNvSpPr/>
            <p:nvPr/>
          </p:nvSpPr>
          <p:spPr>
            <a:xfrm>
              <a:off x="6881800" y="3062400"/>
              <a:ext cx="52700" cy="52425"/>
            </a:xfrm>
            <a:custGeom>
              <a:rect b="b" l="l" r="r" t="t"/>
              <a:pathLst>
                <a:path extrusionOk="0" h="2097" w="2108">
                  <a:moveTo>
                    <a:pt x="1060" y="1"/>
                  </a:moveTo>
                  <a:cubicBezTo>
                    <a:pt x="477" y="1"/>
                    <a:pt x="1" y="465"/>
                    <a:pt x="1" y="1049"/>
                  </a:cubicBezTo>
                  <a:cubicBezTo>
                    <a:pt x="1"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4" name="Google Shape;23194;p16"/>
            <p:cNvSpPr/>
            <p:nvPr/>
          </p:nvSpPr>
          <p:spPr>
            <a:xfrm>
              <a:off x="698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5" name="Google Shape;23195;p16"/>
            <p:cNvSpPr/>
            <p:nvPr/>
          </p:nvSpPr>
          <p:spPr>
            <a:xfrm>
              <a:off x="708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6" name="Google Shape;23196;p16"/>
            <p:cNvSpPr/>
            <p:nvPr/>
          </p:nvSpPr>
          <p:spPr>
            <a:xfrm>
              <a:off x="7186600" y="3062400"/>
              <a:ext cx="52400" cy="52425"/>
            </a:xfrm>
            <a:custGeom>
              <a:rect b="b" l="l" r="r" t="t"/>
              <a:pathLst>
                <a:path extrusionOk="0" h="2097" w="2096">
                  <a:moveTo>
                    <a:pt x="1048" y="1"/>
                  </a:moveTo>
                  <a:cubicBezTo>
                    <a:pt x="477" y="1"/>
                    <a:pt x="1" y="465"/>
                    <a:pt x="1" y="1049"/>
                  </a:cubicBezTo>
                  <a:cubicBezTo>
                    <a:pt x="1"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7" name="Google Shape;23197;p16"/>
            <p:cNvSpPr/>
            <p:nvPr/>
          </p:nvSpPr>
          <p:spPr>
            <a:xfrm>
              <a:off x="728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8" name="Google Shape;23198;p16"/>
            <p:cNvSpPr/>
            <p:nvPr/>
          </p:nvSpPr>
          <p:spPr>
            <a:xfrm>
              <a:off x="27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7" y="1619"/>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9" name="Google Shape;23199;p16"/>
            <p:cNvSpPr/>
            <p:nvPr/>
          </p:nvSpPr>
          <p:spPr>
            <a:xfrm>
              <a:off x="3807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0" name="Google Shape;23200;p16"/>
            <p:cNvSpPr/>
            <p:nvPr/>
          </p:nvSpPr>
          <p:spPr>
            <a:xfrm>
              <a:off x="4825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1" name="Google Shape;23201;p16"/>
            <p:cNvSpPr/>
            <p:nvPr/>
          </p:nvSpPr>
          <p:spPr>
            <a:xfrm>
              <a:off x="58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2" name="Google Shape;23202;p16"/>
            <p:cNvSpPr/>
            <p:nvPr/>
          </p:nvSpPr>
          <p:spPr>
            <a:xfrm>
              <a:off x="68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3" name="Google Shape;23203;p16"/>
            <p:cNvSpPr/>
            <p:nvPr/>
          </p:nvSpPr>
          <p:spPr>
            <a:xfrm>
              <a:off x="7873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4" name="Google Shape;23204;p16"/>
            <p:cNvSpPr/>
            <p:nvPr/>
          </p:nvSpPr>
          <p:spPr>
            <a:xfrm>
              <a:off x="8888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5" name="Google Shape;23205;p16"/>
            <p:cNvSpPr/>
            <p:nvPr/>
          </p:nvSpPr>
          <p:spPr>
            <a:xfrm>
              <a:off x="99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6" name="Google Shape;23206;p16"/>
            <p:cNvSpPr/>
            <p:nvPr/>
          </p:nvSpPr>
          <p:spPr>
            <a:xfrm>
              <a:off x="10918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7" name="Google Shape;23207;p16"/>
            <p:cNvSpPr/>
            <p:nvPr/>
          </p:nvSpPr>
          <p:spPr>
            <a:xfrm>
              <a:off x="11936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8" name="Google Shape;23208;p16"/>
            <p:cNvSpPr/>
            <p:nvPr/>
          </p:nvSpPr>
          <p:spPr>
            <a:xfrm>
              <a:off x="12951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9" name="Google Shape;23209;p16"/>
            <p:cNvSpPr/>
            <p:nvPr/>
          </p:nvSpPr>
          <p:spPr>
            <a:xfrm>
              <a:off x="13966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0" name="Google Shape;23210;p16"/>
            <p:cNvSpPr/>
            <p:nvPr/>
          </p:nvSpPr>
          <p:spPr>
            <a:xfrm>
              <a:off x="1498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1" name="Google Shape;23211;p16"/>
            <p:cNvSpPr/>
            <p:nvPr/>
          </p:nvSpPr>
          <p:spPr>
            <a:xfrm>
              <a:off x="15999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2" name="Google Shape;23212;p16"/>
            <p:cNvSpPr/>
            <p:nvPr/>
          </p:nvSpPr>
          <p:spPr>
            <a:xfrm>
              <a:off x="1701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3" name="Google Shape;23213;p16"/>
            <p:cNvSpPr/>
            <p:nvPr/>
          </p:nvSpPr>
          <p:spPr>
            <a:xfrm>
              <a:off x="18029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4" name="Google Shape;23214;p16"/>
            <p:cNvSpPr/>
            <p:nvPr/>
          </p:nvSpPr>
          <p:spPr>
            <a:xfrm>
              <a:off x="19044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5" name="Google Shape;23215;p16"/>
            <p:cNvSpPr/>
            <p:nvPr/>
          </p:nvSpPr>
          <p:spPr>
            <a:xfrm>
              <a:off x="20062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6" name="Google Shape;23216;p16"/>
            <p:cNvSpPr/>
            <p:nvPr/>
          </p:nvSpPr>
          <p:spPr>
            <a:xfrm>
              <a:off x="210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7" name="Google Shape;23217;p16"/>
            <p:cNvSpPr/>
            <p:nvPr/>
          </p:nvSpPr>
          <p:spPr>
            <a:xfrm>
              <a:off x="220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8" name="Google Shape;23218;p16"/>
            <p:cNvSpPr/>
            <p:nvPr/>
          </p:nvSpPr>
          <p:spPr>
            <a:xfrm>
              <a:off x="23110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9" name="Google Shape;23219;p16"/>
            <p:cNvSpPr/>
            <p:nvPr/>
          </p:nvSpPr>
          <p:spPr>
            <a:xfrm>
              <a:off x="241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0" name="Google Shape;23220;p16"/>
            <p:cNvSpPr/>
            <p:nvPr/>
          </p:nvSpPr>
          <p:spPr>
            <a:xfrm>
              <a:off x="251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1" name="Google Shape;23221;p16"/>
            <p:cNvSpPr/>
            <p:nvPr/>
          </p:nvSpPr>
          <p:spPr>
            <a:xfrm>
              <a:off x="261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2" name="Google Shape;23222;p16"/>
            <p:cNvSpPr/>
            <p:nvPr/>
          </p:nvSpPr>
          <p:spPr>
            <a:xfrm>
              <a:off x="271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3" name="Google Shape;23223;p16"/>
            <p:cNvSpPr/>
            <p:nvPr/>
          </p:nvSpPr>
          <p:spPr>
            <a:xfrm>
              <a:off x="281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4" name="Google Shape;23224;p16"/>
            <p:cNvSpPr/>
            <p:nvPr/>
          </p:nvSpPr>
          <p:spPr>
            <a:xfrm>
              <a:off x="292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5" name="Google Shape;23225;p16"/>
            <p:cNvSpPr/>
            <p:nvPr/>
          </p:nvSpPr>
          <p:spPr>
            <a:xfrm>
              <a:off x="302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6" name="Google Shape;23226;p16"/>
            <p:cNvSpPr/>
            <p:nvPr/>
          </p:nvSpPr>
          <p:spPr>
            <a:xfrm>
              <a:off x="312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7" name="Google Shape;23227;p16"/>
            <p:cNvSpPr/>
            <p:nvPr/>
          </p:nvSpPr>
          <p:spPr>
            <a:xfrm>
              <a:off x="322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8" name="Google Shape;23228;p16"/>
            <p:cNvSpPr/>
            <p:nvPr/>
          </p:nvSpPr>
          <p:spPr>
            <a:xfrm>
              <a:off x="33266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9" name="Google Shape;23229;p16"/>
            <p:cNvSpPr/>
            <p:nvPr/>
          </p:nvSpPr>
          <p:spPr>
            <a:xfrm>
              <a:off x="342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0" name="Google Shape;23230;p16"/>
            <p:cNvSpPr/>
            <p:nvPr/>
          </p:nvSpPr>
          <p:spPr>
            <a:xfrm>
              <a:off x="352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1" name="Google Shape;23231;p16"/>
            <p:cNvSpPr/>
            <p:nvPr/>
          </p:nvSpPr>
          <p:spPr>
            <a:xfrm>
              <a:off x="363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2" name="Google Shape;23232;p16"/>
            <p:cNvSpPr/>
            <p:nvPr/>
          </p:nvSpPr>
          <p:spPr>
            <a:xfrm>
              <a:off x="373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3" name="Google Shape;23233;p16"/>
            <p:cNvSpPr/>
            <p:nvPr/>
          </p:nvSpPr>
          <p:spPr>
            <a:xfrm>
              <a:off x="3834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4" name="Google Shape;23234;p16"/>
            <p:cNvSpPr/>
            <p:nvPr/>
          </p:nvSpPr>
          <p:spPr>
            <a:xfrm>
              <a:off x="393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5" name="Google Shape;23235;p16"/>
            <p:cNvSpPr/>
            <p:nvPr/>
          </p:nvSpPr>
          <p:spPr>
            <a:xfrm>
              <a:off x="403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6" name="Google Shape;23236;p16"/>
            <p:cNvSpPr/>
            <p:nvPr/>
          </p:nvSpPr>
          <p:spPr>
            <a:xfrm>
              <a:off x="413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7" name="Google Shape;23237;p16"/>
            <p:cNvSpPr/>
            <p:nvPr/>
          </p:nvSpPr>
          <p:spPr>
            <a:xfrm>
              <a:off x="42407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8" name="Google Shape;23238;p16"/>
            <p:cNvSpPr/>
            <p:nvPr/>
          </p:nvSpPr>
          <p:spPr>
            <a:xfrm>
              <a:off x="434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9" name="Google Shape;23239;p16"/>
            <p:cNvSpPr/>
            <p:nvPr/>
          </p:nvSpPr>
          <p:spPr>
            <a:xfrm>
              <a:off x="444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0" name="Google Shape;23240;p16"/>
            <p:cNvSpPr/>
            <p:nvPr/>
          </p:nvSpPr>
          <p:spPr>
            <a:xfrm>
              <a:off x="45455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1" name="Google Shape;23241;p16"/>
            <p:cNvSpPr/>
            <p:nvPr/>
          </p:nvSpPr>
          <p:spPr>
            <a:xfrm>
              <a:off x="464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2" name="Google Shape;23242;p16"/>
            <p:cNvSpPr/>
            <p:nvPr/>
          </p:nvSpPr>
          <p:spPr>
            <a:xfrm>
              <a:off x="474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3" name="Google Shape;23243;p16"/>
            <p:cNvSpPr/>
            <p:nvPr/>
          </p:nvSpPr>
          <p:spPr>
            <a:xfrm>
              <a:off x="485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4" name="Google Shape;23244;p16"/>
            <p:cNvSpPr/>
            <p:nvPr/>
          </p:nvSpPr>
          <p:spPr>
            <a:xfrm>
              <a:off x="495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5" name="Google Shape;23245;p16"/>
            <p:cNvSpPr/>
            <p:nvPr/>
          </p:nvSpPr>
          <p:spPr>
            <a:xfrm>
              <a:off x="505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6" name="Google Shape;23246;p16"/>
            <p:cNvSpPr/>
            <p:nvPr/>
          </p:nvSpPr>
          <p:spPr>
            <a:xfrm>
              <a:off x="515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7" name="Google Shape;23247;p16"/>
            <p:cNvSpPr/>
            <p:nvPr/>
          </p:nvSpPr>
          <p:spPr>
            <a:xfrm>
              <a:off x="52566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8" name="Google Shape;23248;p16"/>
            <p:cNvSpPr/>
            <p:nvPr/>
          </p:nvSpPr>
          <p:spPr>
            <a:xfrm>
              <a:off x="535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9" name="Google Shape;23249;p16"/>
            <p:cNvSpPr/>
            <p:nvPr/>
          </p:nvSpPr>
          <p:spPr>
            <a:xfrm>
              <a:off x="545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0" name="Google Shape;23250;p16"/>
            <p:cNvSpPr/>
            <p:nvPr/>
          </p:nvSpPr>
          <p:spPr>
            <a:xfrm>
              <a:off x="556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1" name="Google Shape;23251;p16"/>
            <p:cNvSpPr/>
            <p:nvPr/>
          </p:nvSpPr>
          <p:spPr>
            <a:xfrm>
              <a:off x="566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2" name="Google Shape;23252;p16"/>
            <p:cNvSpPr/>
            <p:nvPr/>
          </p:nvSpPr>
          <p:spPr>
            <a:xfrm>
              <a:off x="57644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3" name="Google Shape;23253;p16"/>
            <p:cNvSpPr/>
            <p:nvPr/>
          </p:nvSpPr>
          <p:spPr>
            <a:xfrm>
              <a:off x="586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4" name="Google Shape;23254;p16"/>
            <p:cNvSpPr/>
            <p:nvPr/>
          </p:nvSpPr>
          <p:spPr>
            <a:xfrm>
              <a:off x="596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5" name="Google Shape;23255;p16"/>
            <p:cNvSpPr/>
            <p:nvPr/>
          </p:nvSpPr>
          <p:spPr>
            <a:xfrm>
              <a:off x="606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6" name="Google Shape;23256;p16"/>
            <p:cNvSpPr/>
            <p:nvPr/>
          </p:nvSpPr>
          <p:spPr>
            <a:xfrm>
              <a:off x="61710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7" name="Google Shape;23257;p16"/>
            <p:cNvSpPr/>
            <p:nvPr/>
          </p:nvSpPr>
          <p:spPr>
            <a:xfrm>
              <a:off x="627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8" name="Google Shape;23258;p16"/>
            <p:cNvSpPr/>
            <p:nvPr/>
          </p:nvSpPr>
          <p:spPr>
            <a:xfrm>
              <a:off x="637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9" name="Google Shape;23259;p16"/>
            <p:cNvSpPr/>
            <p:nvPr/>
          </p:nvSpPr>
          <p:spPr>
            <a:xfrm>
              <a:off x="64755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0" name="Google Shape;23260;p16"/>
            <p:cNvSpPr/>
            <p:nvPr/>
          </p:nvSpPr>
          <p:spPr>
            <a:xfrm>
              <a:off x="657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1" name="Google Shape;23261;p16"/>
            <p:cNvSpPr/>
            <p:nvPr/>
          </p:nvSpPr>
          <p:spPr>
            <a:xfrm>
              <a:off x="667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2" name="Google Shape;23262;p16"/>
            <p:cNvSpPr/>
            <p:nvPr/>
          </p:nvSpPr>
          <p:spPr>
            <a:xfrm>
              <a:off x="678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3" name="Google Shape;23263;p16"/>
            <p:cNvSpPr/>
            <p:nvPr/>
          </p:nvSpPr>
          <p:spPr>
            <a:xfrm>
              <a:off x="6881800" y="3217500"/>
              <a:ext cx="52700" cy="52400"/>
            </a:xfrm>
            <a:custGeom>
              <a:rect b="b" l="l" r="r" t="t"/>
              <a:pathLst>
                <a:path extrusionOk="0" h="2096" w="2108">
                  <a:moveTo>
                    <a:pt x="1060" y="0"/>
                  </a:moveTo>
                  <a:cubicBezTo>
                    <a:pt x="477" y="0"/>
                    <a:pt x="1" y="464"/>
                    <a:pt x="1" y="1048"/>
                  </a:cubicBezTo>
                  <a:cubicBezTo>
                    <a:pt x="1"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4" name="Google Shape;23264;p16"/>
            <p:cNvSpPr/>
            <p:nvPr/>
          </p:nvSpPr>
          <p:spPr>
            <a:xfrm>
              <a:off x="698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5" name="Google Shape;23265;p16"/>
            <p:cNvSpPr/>
            <p:nvPr/>
          </p:nvSpPr>
          <p:spPr>
            <a:xfrm>
              <a:off x="708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6" name="Google Shape;23266;p16"/>
            <p:cNvSpPr/>
            <p:nvPr/>
          </p:nvSpPr>
          <p:spPr>
            <a:xfrm>
              <a:off x="7186600" y="3217500"/>
              <a:ext cx="52400" cy="52400"/>
            </a:xfrm>
            <a:custGeom>
              <a:rect b="b" l="l" r="r" t="t"/>
              <a:pathLst>
                <a:path extrusionOk="0" h="2096" w="2096">
                  <a:moveTo>
                    <a:pt x="1048" y="0"/>
                  </a:moveTo>
                  <a:cubicBezTo>
                    <a:pt x="477" y="0"/>
                    <a:pt x="1" y="464"/>
                    <a:pt x="1" y="1048"/>
                  </a:cubicBezTo>
                  <a:cubicBezTo>
                    <a:pt x="1"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7" name="Google Shape;23267;p16"/>
            <p:cNvSpPr/>
            <p:nvPr/>
          </p:nvSpPr>
          <p:spPr>
            <a:xfrm>
              <a:off x="728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8" name="Google Shape;23268;p16"/>
            <p:cNvSpPr/>
            <p:nvPr/>
          </p:nvSpPr>
          <p:spPr>
            <a:xfrm>
              <a:off x="27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9" name="Google Shape;23269;p16"/>
            <p:cNvSpPr/>
            <p:nvPr/>
          </p:nvSpPr>
          <p:spPr>
            <a:xfrm>
              <a:off x="3807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0" name="Google Shape;23270;p16"/>
            <p:cNvSpPr/>
            <p:nvPr/>
          </p:nvSpPr>
          <p:spPr>
            <a:xfrm>
              <a:off x="4825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1" name="Google Shape;23271;p16"/>
            <p:cNvSpPr/>
            <p:nvPr/>
          </p:nvSpPr>
          <p:spPr>
            <a:xfrm>
              <a:off x="58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2" name="Google Shape;23272;p16"/>
            <p:cNvSpPr/>
            <p:nvPr/>
          </p:nvSpPr>
          <p:spPr>
            <a:xfrm>
              <a:off x="68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3" name="Google Shape;23273;p16"/>
            <p:cNvSpPr/>
            <p:nvPr/>
          </p:nvSpPr>
          <p:spPr>
            <a:xfrm>
              <a:off x="7873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4" name="Google Shape;23274;p16"/>
            <p:cNvSpPr/>
            <p:nvPr/>
          </p:nvSpPr>
          <p:spPr>
            <a:xfrm>
              <a:off x="8888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5" name="Google Shape;23275;p16"/>
            <p:cNvSpPr/>
            <p:nvPr/>
          </p:nvSpPr>
          <p:spPr>
            <a:xfrm>
              <a:off x="99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6" name="Google Shape;23276;p16"/>
            <p:cNvSpPr/>
            <p:nvPr/>
          </p:nvSpPr>
          <p:spPr>
            <a:xfrm>
              <a:off x="10918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7" name="Google Shape;23277;p16"/>
            <p:cNvSpPr/>
            <p:nvPr/>
          </p:nvSpPr>
          <p:spPr>
            <a:xfrm>
              <a:off x="11936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8" name="Google Shape;23278;p16"/>
            <p:cNvSpPr/>
            <p:nvPr/>
          </p:nvSpPr>
          <p:spPr>
            <a:xfrm>
              <a:off x="12951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9" name="Google Shape;23279;p16"/>
            <p:cNvSpPr/>
            <p:nvPr/>
          </p:nvSpPr>
          <p:spPr>
            <a:xfrm>
              <a:off x="13966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0" name="Google Shape;23280;p16"/>
            <p:cNvSpPr/>
            <p:nvPr/>
          </p:nvSpPr>
          <p:spPr>
            <a:xfrm>
              <a:off x="1498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1" name="Google Shape;23281;p16"/>
            <p:cNvSpPr/>
            <p:nvPr/>
          </p:nvSpPr>
          <p:spPr>
            <a:xfrm>
              <a:off x="15999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2" name="Google Shape;23282;p16"/>
            <p:cNvSpPr/>
            <p:nvPr/>
          </p:nvSpPr>
          <p:spPr>
            <a:xfrm>
              <a:off x="1701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3" name="Google Shape;23283;p16"/>
            <p:cNvSpPr/>
            <p:nvPr/>
          </p:nvSpPr>
          <p:spPr>
            <a:xfrm>
              <a:off x="18029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4" name="Google Shape;23284;p16"/>
            <p:cNvSpPr/>
            <p:nvPr/>
          </p:nvSpPr>
          <p:spPr>
            <a:xfrm>
              <a:off x="19044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5" name="Google Shape;23285;p16"/>
            <p:cNvSpPr/>
            <p:nvPr/>
          </p:nvSpPr>
          <p:spPr>
            <a:xfrm>
              <a:off x="20062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6" name="Google Shape;23286;p16"/>
            <p:cNvSpPr/>
            <p:nvPr/>
          </p:nvSpPr>
          <p:spPr>
            <a:xfrm>
              <a:off x="210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7" name="Google Shape;23287;p16"/>
            <p:cNvSpPr/>
            <p:nvPr/>
          </p:nvSpPr>
          <p:spPr>
            <a:xfrm>
              <a:off x="220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8" name="Google Shape;23288;p16"/>
            <p:cNvSpPr/>
            <p:nvPr/>
          </p:nvSpPr>
          <p:spPr>
            <a:xfrm>
              <a:off x="23110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9" name="Google Shape;23289;p16"/>
            <p:cNvSpPr/>
            <p:nvPr/>
          </p:nvSpPr>
          <p:spPr>
            <a:xfrm>
              <a:off x="241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0" name="Google Shape;23290;p16"/>
            <p:cNvSpPr/>
            <p:nvPr/>
          </p:nvSpPr>
          <p:spPr>
            <a:xfrm>
              <a:off x="251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1" name="Google Shape;23291;p16"/>
            <p:cNvSpPr/>
            <p:nvPr/>
          </p:nvSpPr>
          <p:spPr>
            <a:xfrm>
              <a:off x="261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2" name="Google Shape;23292;p16"/>
            <p:cNvSpPr/>
            <p:nvPr/>
          </p:nvSpPr>
          <p:spPr>
            <a:xfrm>
              <a:off x="271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3" name="Google Shape;23293;p16"/>
            <p:cNvSpPr/>
            <p:nvPr/>
          </p:nvSpPr>
          <p:spPr>
            <a:xfrm>
              <a:off x="281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4" name="Google Shape;23294;p16"/>
            <p:cNvSpPr/>
            <p:nvPr/>
          </p:nvSpPr>
          <p:spPr>
            <a:xfrm>
              <a:off x="292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5" name="Google Shape;23295;p16"/>
            <p:cNvSpPr/>
            <p:nvPr/>
          </p:nvSpPr>
          <p:spPr>
            <a:xfrm>
              <a:off x="302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6" name="Google Shape;23296;p16"/>
            <p:cNvSpPr/>
            <p:nvPr/>
          </p:nvSpPr>
          <p:spPr>
            <a:xfrm>
              <a:off x="312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7" name="Google Shape;23297;p16"/>
            <p:cNvSpPr/>
            <p:nvPr/>
          </p:nvSpPr>
          <p:spPr>
            <a:xfrm>
              <a:off x="322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8" name="Google Shape;23298;p16"/>
            <p:cNvSpPr/>
            <p:nvPr/>
          </p:nvSpPr>
          <p:spPr>
            <a:xfrm>
              <a:off x="33266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9" name="Google Shape;23299;p16"/>
            <p:cNvSpPr/>
            <p:nvPr/>
          </p:nvSpPr>
          <p:spPr>
            <a:xfrm>
              <a:off x="342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0" name="Google Shape;23300;p16"/>
            <p:cNvSpPr/>
            <p:nvPr/>
          </p:nvSpPr>
          <p:spPr>
            <a:xfrm>
              <a:off x="352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1" name="Google Shape;23301;p16"/>
            <p:cNvSpPr/>
            <p:nvPr/>
          </p:nvSpPr>
          <p:spPr>
            <a:xfrm>
              <a:off x="363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2" name="Google Shape;23302;p16"/>
            <p:cNvSpPr/>
            <p:nvPr/>
          </p:nvSpPr>
          <p:spPr>
            <a:xfrm>
              <a:off x="373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3" name="Google Shape;23303;p16"/>
            <p:cNvSpPr/>
            <p:nvPr/>
          </p:nvSpPr>
          <p:spPr>
            <a:xfrm>
              <a:off x="3834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4" name="Google Shape;23304;p16"/>
            <p:cNvSpPr/>
            <p:nvPr/>
          </p:nvSpPr>
          <p:spPr>
            <a:xfrm>
              <a:off x="393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5" name="Google Shape;23305;p16"/>
            <p:cNvSpPr/>
            <p:nvPr/>
          </p:nvSpPr>
          <p:spPr>
            <a:xfrm>
              <a:off x="403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6" name="Google Shape;23306;p16"/>
            <p:cNvSpPr/>
            <p:nvPr/>
          </p:nvSpPr>
          <p:spPr>
            <a:xfrm>
              <a:off x="413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7" name="Google Shape;23307;p16"/>
            <p:cNvSpPr/>
            <p:nvPr/>
          </p:nvSpPr>
          <p:spPr>
            <a:xfrm>
              <a:off x="42407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8" name="Google Shape;23308;p16"/>
            <p:cNvSpPr/>
            <p:nvPr/>
          </p:nvSpPr>
          <p:spPr>
            <a:xfrm>
              <a:off x="434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9" name="Google Shape;23309;p16"/>
            <p:cNvSpPr/>
            <p:nvPr/>
          </p:nvSpPr>
          <p:spPr>
            <a:xfrm>
              <a:off x="444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0" name="Google Shape;23310;p16"/>
            <p:cNvSpPr/>
            <p:nvPr/>
          </p:nvSpPr>
          <p:spPr>
            <a:xfrm>
              <a:off x="45455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1" name="Google Shape;23311;p16"/>
            <p:cNvSpPr/>
            <p:nvPr/>
          </p:nvSpPr>
          <p:spPr>
            <a:xfrm>
              <a:off x="464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2" name="Google Shape;23312;p16"/>
            <p:cNvSpPr/>
            <p:nvPr/>
          </p:nvSpPr>
          <p:spPr>
            <a:xfrm>
              <a:off x="474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3" name="Google Shape;23313;p16"/>
            <p:cNvSpPr/>
            <p:nvPr/>
          </p:nvSpPr>
          <p:spPr>
            <a:xfrm>
              <a:off x="485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4" name="Google Shape;23314;p16"/>
            <p:cNvSpPr/>
            <p:nvPr/>
          </p:nvSpPr>
          <p:spPr>
            <a:xfrm>
              <a:off x="495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5" name="Google Shape;23315;p16"/>
            <p:cNvSpPr/>
            <p:nvPr/>
          </p:nvSpPr>
          <p:spPr>
            <a:xfrm>
              <a:off x="505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6" name="Google Shape;23316;p16"/>
            <p:cNvSpPr/>
            <p:nvPr/>
          </p:nvSpPr>
          <p:spPr>
            <a:xfrm>
              <a:off x="515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7" name="Google Shape;23317;p16"/>
            <p:cNvSpPr/>
            <p:nvPr/>
          </p:nvSpPr>
          <p:spPr>
            <a:xfrm>
              <a:off x="52566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8" name="Google Shape;23318;p16"/>
            <p:cNvSpPr/>
            <p:nvPr/>
          </p:nvSpPr>
          <p:spPr>
            <a:xfrm>
              <a:off x="535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9" name="Google Shape;23319;p16"/>
            <p:cNvSpPr/>
            <p:nvPr/>
          </p:nvSpPr>
          <p:spPr>
            <a:xfrm>
              <a:off x="545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0" name="Google Shape;23320;p16"/>
            <p:cNvSpPr/>
            <p:nvPr/>
          </p:nvSpPr>
          <p:spPr>
            <a:xfrm>
              <a:off x="556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1" name="Google Shape;23321;p16"/>
            <p:cNvSpPr/>
            <p:nvPr/>
          </p:nvSpPr>
          <p:spPr>
            <a:xfrm>
              <a:off x="566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2" name="Google Shape;23322;p16"/>
            <p:cNvSpPr/>
            <p:nvPr/>
          </p:nvSpPr>
          <p:spPr>
            <a:xfrm>
              <a:off x="57644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3" name="Google Shape;23323;p16"/>
            <p:cNvSpPr/>
            <p:nvPr/>
          </p:nvSpPr>
          <p:spPr>
            <a:xfrm>
              <a:off x="586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4" name="Google Shape;23324;p16"/>
            <p:cNvSpPr/>
            <p:nvPr/>
          </p:nvSpPr>
          <p:spPr>
            <a:xfrm>
              <a:off x="596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5" name="Google Shape;23325;p16"/>
            <p:cNvSpPr/>
            <p:nvPr/>
          </p:nvSpPr>
          <p:spPr>
            <a:xfrm>
              <a:off x="606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6" name="Google Shape;23326;p16"/>
            <p:cNvSpPr/>
            <p:nvPr/>
          </p:nvSpPr>
          <p:spPr>
            <a:xfrm>
              <a:off x="61710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7" name="Google Shape;23327;p16"/>
            <p:cNvSpPr/>
            <p:nvPr/>
          </p:nvSpPr>
          <p:spPr>
            <a:xfrm>
              <a:off x="627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8" name="Google Shape;23328;p16"/>
            <p:cNvSpPr/>
            <p:nvPr/>
          </p:nvSpPr>
          <p:spPr>
            <a:xfrm>
              <a:off x="637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9" name="Google Shape;23329;p16"/>
            <p:cNvSpPr/>
            <p:nvPr/>
          </p:nvSpPr>
          <p:spPr>
            <a:xfrm>
              <a:off x="64755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0" name="Google Shape;23330;p16"/>
            <p:cNvSpPr/>
            <p:nvPr/>
          </p:nvSpPr>
          <p:spPr>
            <a:xfrm>
              <a:off x="657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1" name="Google Shape;23331;p16"/>
            <p:cNvSpPr/>
            <p:nvPr/>
          </p:nvSpPr>
          <p:spPr>
            <a:xfrm>
              <a:off x="667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2" name="Google Shape;23332;p16"/>
            <p:cNvSpPr/>
            <p:nvPr/>
          </p:nvSpPr>
          <p:spPr>
            <a:xfrm>
              <a:off x="678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3" name="Google Shape;23333;p16"/>
            <p:cNvSpPr/>
            <p:nvPr/>
          </p:nvSpPr>
          <p:spPr>
            <a:xfrm>
              <a:off x="6881800" y="337257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4" name="Google Shape;23334;p16"/>
            <p:cNvSpPr/>
            <p:nvPr/>
          </p:nvSpPr>
          <p:spPr>
            <a:xfrm>
              <a:off x="698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5" name="Google Shape;23335;p16"/>
            <p:cNvSpPr/>
            <p:nvPr/>
          </p:nvSpPr>
          <p:spPr>
            <a:xfrm>
              <a:off x="708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6" name="Google Shape;23336;p16"/>
            <p:cNvSpPr/>
            <p:nvPr/>
          </p:nvSpPr>
          <p:spPr>
            <a:xfrm>
              <a:off x="7186600" y="337257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7" name="Google Shape;23337;p16"/>
            <p:cNvSpPr/>
            <p:nvPr/>
          </p:nvSpPr>
          <p:spPr>
            <a:xfrm>
              <a:off x="728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8" name="Google Shape;23338;p16"/>
            <p:cNvSpPr/>
            <p:nvPr/>
          </p:nvSpPr>
          <p:spPr>
            <a:xfrm>
              <a:off x="27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7" y="1632"/>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9" name="Google Shape;23339;p16"/>
            <p:cNvSpPr/>
            <p:nvPr/>
          </p:nvSpPr>
          <p:spPr>
            <a:xfrm>
              <a:off x="3807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0" name="Google Shape;23340;p16"/>
            <p:cNvSpPr/>
            <p:nvPr/>
          </p:nvSpPr>
          <p:spPr>
            <a:xfrm>
              <a:off x="4825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1" name="Google Shape;23341;p16"/>
            <p:cNvSpPr/>
            <p:nvPr/>
          </p:nvSpPr>
          <p:spPr>
            <a:xfrm>
              <a:off x="58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2" name="Google Shape;23342;p16"/>
            <p:cNvSpPr/>
            <p:nvPr/>
          </p:nvSpPr>
          <p:spPr>
            <a:xfrm>
              <a:off x="68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3" name="Google Shape;23343;p16"/>
            <p:cNvSpPr/>
            <p:nvPr/>
          </p:nvSpPr>
          <p:spPr>
            <a:xfrm>
              <a:off x="7873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4" name="Google Shape;23344;p16"/>
            <p:cNvSpPr/>
            <p:nvPr/>
          </p:nvSpPr>
          <p:spPr>
            <a:xfrm>
              <a:off x="8888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5" name="Google Shape;23345;p16"/>
            <p:cNvSpPr/>
            <p:nvPr/>
          </p:nvSpPr>
          <p:spPr>
            <a:xfrm>
              <a:off x="99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6" name="Google Shape;23346;p16"/>
            <p:cNvSpPr/>
            <p:nvPr/>
          </p:nvSpPr>
          <p:spPr>
            <a:xfrm>
              <a:off x="10918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7" name="Google Shape;23347;p16"/>
            <p:cNvSpPr/>
            <p:nvPr/>
          </p:nvSpPr>
          <p:spPr>
            <a:xfrm>
              <a:off x="11936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8" name="Google Shape;23348;p16"/>
            <p:cNvSpPr/>
            <p:nvPr/>
          </p:nvSpPr>
          <p:spPr>
            <a:xfrm>
              <a:off x="12951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9" name="Google Shape;23349;p16"/>
            <p:cNvSpPr/>
            <p:nvPr/>
          </p:nvSpPr>
          <p:spPr>
            <a:xfrm>
              <a:off x="13966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0" name="Google Shape;23350;p16"/>
            <p:cNvSpPr/>
            <p:nvPr/>
          </p:nvSpPr>
          <p:spPr>
            <a:xfrm>
              <a:off x="1498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1" name="Google Shape;23351;p16"/>
            <p:cNvSpPr/>
            <p:nvPr/>
          </p:nvSpPr>
          <p:spPr>
            <a:xfrm>
              <a:off x="15999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2" name="Google Shape;23352;p16"/>
            <p:cNvSpPr/>
            <p:nvPr/>
          </p:nvSpPr>
          <p:spPr>
            <a:xfrm>
              <a:off x="1701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3" name="Google Shape;23353;p16"/>
            <p:cNvSpPr/>
            <p:nvPr/>
          </p:nvSpPr>
          <p:spPr>
            <a:xfrm>
              <a:off x="18029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4" name="Google Shape;23354;p16"/>
            <p:cNvSpPr/>
            <p:nvPr/>
          </p:nvSpPr>
          <p:spPr>
            <a:xfrm>
              <a:off x="19044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5" name="Google Shape;23355;p16"/>
            <p:cNvSpPr/>
            <p:nvPr/>
          </p:nvSpPr>
          <p:spPr>
            <a:xfrm>
              <a:off x="20062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6" name="Google Shape;23356;p16"/>
            <p:cNvSpPr/>
            <p:nvPr/>
          </p:nvSpPr>
          <p:spPr>
            <a:xfrm>
              <a:off x="210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7" name="Google Shape;23357;p16"/>
            <p:cNvSpPr/>
            <p:nvPr/>
          </p:nvSpPr>
          <p:spPr>
            <a:xfrm>
              <a:off x="220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8" name="Google Shape;23358;p16"/>
            <p:cNvSpPr/>
            <p:nvPr/>
          </p:nvSpPr>
          <p:spPr>
            <a:xfrm>
              <a:off x="23110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9" name="Google Shape;23359;p16"/>
            <p:cNvSpPr/>
            <p:nvPr/>
          </p:nvSpPr>
          <p:spPr>
            <a:xfrm>
              <a:off x="241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0" name="Google Shape;23360;p16"/>
            <p:cNvSpPr/>
            <p:nvPr/>
          </p:nvSpPr>
          <p:spPr>
            <a:xfrm>
              <a:off x="251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1" name="Google Shape;23361;p16"/>
            <p:cNvSpPr/>
            <p:nvPr/>
          </p:nvSpPr>
          <p:spPr>
            <a:xfrm>
              <a:off x="261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2" name="Google Shape;23362;p16"/>
            <p:cNvSpPr/>
            <p:nvPr/>
          </p:nvSpPr>
          <p:spPr>
            <a:xfrm>
              <a:off x="271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3" name="Google Shape;23363;p16"/>
            <p:cNvSpPr/>
            <p:nvPr/>
          </p:nvSpPr>
          <p:spPr>
            <a:xfrm>
              <a:off x="281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4" name="Google Shape;23364;p16"/>
            <p:cNvSpPr/>
            <p:nvPr/>
          </p:nvSpPr>
          <p:spPr>
            <a:xfrm>
              <a:off x="292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5" name="Google Shape;23365;p16"/>
            <p:cNvSpPr/>
            <p:nvPr/>
          </p:nvSpPr>
          <p:spPr>
            <a:xfrm>
              <a:off x="302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6" name="Google Shape;23366;p16"/>
            <p:cNvSpPr/>
            <p:nvPr/>
          </p:nvSpPr>
          <p:spPr>
            <a:xfrm>
              <a:off x="312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7" name="Google Shape;23367;p16"/>
            <p:cNvSpPr/>
            <p:nvPr/>
          </p:nvSpPr>
          <p:spPr>
            <a:xfrm>
              <a:off x="322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8" name="Google Shape;23368;p16"/>
            <p:cNvSpPr/>
            <p:nvPr/>
          </p:nvSpPr>
          <p:spPr>
            <a:xfrm>
              <a:off x="33266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9" name="Google Shape;23369;p16"/>
            <p:cNvSpPr/>
            <p:nvPr/>
          </p:nvSpPr>
          <p:spPr>
            <a:xfrm>
              <a:off x="342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0" name="Google Shape;23370;p16"/>
            <p:cNvSpPr/>
            <p:nvPr/>
          </p:nvSpPr>
          <p:spPr>
            <a:xfrm>
              <a:off x="352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1" name="Google Shape;23371;p16"/>
            <p:cNvSpPr/>
            <p:nvPr/>
          </p:nvSpPr>
          <p:spPr>
            <a:xfrm>
              <a:off x="363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2" name="Google Shape;23372;p16"/>
            <p:cNvSpPr/>
            <p:nvPr/>
          </p:nvSpPr>
          <p:spPr>
            <a:xfrm>
              <a:off x="373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3" name="Google Shape;23373;p16"/>
            <p:cNvSpPr/>
            <p:nvPr/>
          </p:nvSpPr>
          <p:spPr>
            <a:xfrm>
              <a:off x="3834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4" name="Google Shape;23374;p16"/>
            <p:cNvSpPr/>
            <p:nvPr/>
          </p:nvSpPr>
          <p:spPr>
            <a:xfrm>
              <a:off x="393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5" name="Google Shape;23375;p16"/>
            <p:cNvSpPr/>
            <p:nvPr/>
          </p:nvSpPr>
          <p:spPr>
            <a:xfrm>
              <a:off x="403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6" name="Google Shape;23376;p16"/>
            <p:cNvSpPr/>
            <p:nvPr/>
          </p:nvSpPr>
          <p:spPr>
            <a:xfrm>
              <a:off x="413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7" name="Google Shape;23377;p16"/>
            <p:cNvSpPr/>
            <p:nvPr/>
          </p:nvSpPr>
          <p:spPr>
            <a:xfrm>
              <a:off x="42407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8" name="Google Shape;23378;p16"/>
            <p:cNvSpPr/>
            <p:nvPr/>
          </p:nvSpPr>
          <p:spPr>
            <a:xfrm>
              <a:off x="434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9" name="Google Shape;23379;p16"/>
            <p:cNvSpPr/>
            <p:nvPr/>
          </p:nvSpPr>
          <p:spPr>
            <a:xfrm>
              <a:off x="444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0" name="Google Shape;23380;p16"/>
            <p:cNvSpPr/>
            <p:nvPr/>
          </p:nvSpPr>
          <p:spPr>
            <a:xfrm>
              <a:off x="45455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1" name="Google Shape;23381;p16"/>
            <p:cNvSpPr/>
            <p:nvPr/>
          </p:nvSpPr>
          <p:spPr>
            <a:xfrm>
              <a:off x="464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2" name="Google Shape;23382;p16"/>
            <p:cNvSpPr/>
            <p:nvPr/>
          </p:nvSpPr>
          <p:spPr>
            <a:xfrm>
              <a:off x="474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3" name="Google Shape;23383;p16"/>
            <p:cNvSpPr/>
            <p:nvPr/>
          </p:nvSpPr>
          <p:spPr>
            <a:xfrm>
              <a:off x="485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4" name="Google Shape;23384;p16"/>
            <p:cNvSpPr/>
            <p:nvPr/>
          </p:nvSpPr>
          <p:spPr>
            <a:xfrm>
              <a:off x="495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5" name="Google Shape;23385;p16"/>
            <p:cNvSpPr/>
            <p:nvPr/>
          </p:nvSpPr>
          <p:spPr>
            <a:xfrm>
              <a:off x="505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6" name="Google Shape;23386;p16"/>
            <p:cNvSpPr/>
            <p:nvPr/>
          </p:nvSpPr>
          <p:spPr>
            <a:xfrm>
              <a:off x="515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7" name="Google Shape;23387;p16"/>
            <p:cNvSpPr/>
            <p:nvPr/>
          </p:nvSpPr>
          <p:spPr>
            <a:xfrm>
              <a:off x="52566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8" name="Google Shape;23388;p16"/>
            <p:cNvSpPr/>
            <p:nvPr/>
          </p:nvSpPr>
          <p:spPr>
            <a:xfrm>
              <a:off x="535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9" name="Google Shape;23389;p16"/>
            <p:cNvSpPr/>
            <p:nvPr/>
          </p:nvSpPr>
          <p:spPr>
            <a:xfrm>
              <a:off x="545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0" name="Google Shape;23390;p16"/>
            <p:cNvSpPr/>
            <p:nvPr/>
          </p:nvSpPr>
          <p:spPr>
            <a:xfrm>
              <a:off x="556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1" name="Google Shape;23391;p16"/>
            <p:cNvSpPr/>
            <p:nvPr/>
          </p:nvSpPr>
          <p:spPr>
            <a:xfrm>
              <a:off x="566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2" name="Google Shape;23392;p16"/>
            <p:cNvSpPr/>
            <p:nvPr/>
          </p:nvSpPr>
          <p:spPr>
            <a:xfrm>
              <a:off x="57644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3" name="Google Shape;23393;p16"/>
            <p:cNvSpPr/>
            <p:nvPr/>
          </p:nvSpPr>
          <p:spPr>
            <a:xfrm>
              <a:off x="586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4" name="Google Shape;23394;p16"/>
            <p:cNvSpPr/>
            <p:nvPr/>
          </p:nvSpPr>
          <p:spPr>
            <a:xfrm>
              <a:off x="596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5" name="Google Shape;23395;p16"/>
            <p:cNvSpPr/>
            <p:nvPr/>
          </p:nvSpPr>
          <p:spPr>
            <a:xfrm>
              <a:off x="606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6" name="Google Shape;23396;p16"/>
            <p:cNvSpPr/>
            <p:nvPr/>
          </p:nvSpPr>
          <p:spPr>
            <a:xfrm>
              <a:off x="61710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7" name="Google Shape;23397;p16"/>
            <p:cNvSpPr/>
            <p:nvPr/>
          </p:nvSpPr>
          <p:spPr>
            <a:xfrm>
              <a:off x="627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8" name="Google Shape;23398;p16"/>
            <p:cNvSpPr/>
            <p:nvPr/>
          </p:nvSpPr>
          <p:spPr>
            <a:xfrm>
              <a:off x="637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9" name="Google Shape;23399;p16"/>
            <p:cNvSpPr/>
            <p:nvPr/>
          </p:nvSpPr>
          <p:spPr>
            <a:xfrm>
              <a:off x="64755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0" name="Google Shape;23400;p16"/>
            <p:cNvSpPr/>
            <p:nvPr/>
          </p:nvSpPr>
          <p:spPr>
            <a:xfrm>
              <a:off x="657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1" name="Google Shape;23401;p16"/>
            <p:cNvSpPr/>
            <p:nvPr/>
          </p:nvSpPr>
          <p:spPr>
            <a:xfrm>
              <a:off x="667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2" name="Google Shape;23402;p16"/>
            <p:cNvSpPr/>
            <p:nvPr/>
          </p:nvSpPr>
          <p:spPr>
            <a:xfrm>
              <a:off x="678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3" name="Google Shape;23403;p16"/>
            <p:cNvSpPr/>
            <p:nvPr/>
          </p:nvSpPr>
          <p:spPr>
            <a:xfrm>
              <a:off x="6881800" y="3527650"/>
              <a:ext cx="52700" cy="52400"/>
            </a:xfrm>
            <a:custGeom>
              <a:rect b="b" l="l" r="r" t="t"/>
              <a:pathLst>
                <a:path extrusionOk="0" h="2096" w="2108">
                  <a:moveTo>
                    <a:pt x="1060" y="0"/>
                  </a:moveTo>
                  <a:cubicBezTo>
                    <a:pt x="477" y="0"/>
                    <a:pt x="1" y="465"/>
                    <a:pt x="1" y="1048"/>
                  </a:cubicBezTo>
                  <a:cubicBezTo>
                    <a:pt x="1"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4" name="Google Shape;23404;p16"/>
            <p:cNvSpPr/>
            <p:nvPr/>
          </p:nvSpPr>
          <p:spPr>
            <a:xfrm>
              <a:off x="698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5" name="Google Shape;23405;p16"/>
            <p:cNvSpPr/>
            <p:nvPr/>
          </p:nvSpPr>
          <p:spPr>
            <a:xfrm>
              <a:off x="708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6" name="Google Shape;23406;p16"/>
            <p:cNvSpPr/>
            <p:nvPr/>
          </p:nvSpPr>
          <p:spPr>
            <a:xfrm>
              <a:off x="7186600" y="3527650"/>
              <a:ext cx="52400" cy="52400"/>
            </a:xfrm>
            <a:custGeom>
              <a:rect b="b" l="l" r="r" t="t"/>
              <a:pathLst>
                <a:path extrusionOk="0" h="2096" w="2096">
                  <a:moveTo>
                    <a:pt x="1048" y="0"/>
                  </a:moveTo>
                  <a:cubicBezTo>
                    <a:pt x="477" y="0"/>
                    <a:pt x="1" y="465"/>
                    <a:pt x="1" y="1048"/>
                  </a:cubicBezTo>
                  <a:cubicBezTo>
                    <a:pt x="1"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7" name="Google Shape;23407;p16"/>
            <p:cNvSpPr/>
            <p:nvPr/>
          </p:nvSpPr>
          <p:spPr>
            <a:xfrm>
              <a:off x="728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8" name="Google Shape;23408;p16"/>
            <p:cNvSpPr/>
            <p:nvPr/>
          </p:nvSpPr>
          <p:spPr>
            <a:xfrm>
              <a:off x="27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9" name="Google Shape;23409;p16"/>
            <p:cNvSpPr/>
            <p:nvPr/>
          </p:nvSpPr>
          <p:spPr>
            <a:xfrm>
              <a:off x="3807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0" name="Google Shape;23410;p16"/>
            <p:cNvSpPr/>
            <p:nvPr/>
          </p:nvSpPr>
          <p:spPr>
            <a:xfrm>
              <a:off x="4825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1" name="Google Shape;23411;p16"/>
            <p:cNvSpPr/>
            <p:nvPr/>
          </p:nvSpPr>
          <p:spPr>
            <a:xfrm>
              <a:off x="58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2" name="Google Shape;23412;p16"/>
            <p:cNvSpPr/>
            <p:nvPr/>
          </p:nvSpPr>
          <p:spPr>
            <a:xfrm>
              <a:off x="68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3" name="Google Shape;23413;p16"/>
            <p:cNvSpPr/>
            <p:nvPr/>
          </p:nvSpPr>
          <p:spPr>
            <a:xfrm>
              <a:off x="7873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4" name="Google Shape;23414;p16"/>
            <p:cNvSpPr/>
            <p:nvPr/>
          </p:nvSpPr>
          <p:spPr>
            <a:xfrm>
              <a:off x="8888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5" name="Google Shape;23415;p16"/>
            <p:cNvSpPr/>
            <p:nvPr/>
          </p:nvSpPr>
          <p:spPr>
            <a:xfrm>
              <a:off x="99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6" name="Google Shape;23416;p16"/>
            <p:cNvSpPr/>
            <p:nvPr/>
          </p:nvSpPr>
          <p:spPr>
            <a:xfrm>
              <a:off x="10918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7" name="Google Shape;23417;p16"/>
            <p:cNvSpPr/>
            <p:nvPr/>
          </p:nvSpPr>
          <p:spPr>
            <a:xfrm>
              <a:off x="11936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8" name="Google Shape;23418;p16"/>
            <p:cNvSpPr/>
            <p:nvPr/>
          </p:nvSpPr>
          <p:spPr>
            <a:xfrm>
              <a:off x="12951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9" name="Google Shape;23419;p16"/>
            <p:cNvSpPr/>
            <p:nvPr/>
          </p:nvSpPr>
          <p:spPr>
            <a:xfrm>
              <a:off x="13966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0" name="Google Shape;23420;p16"/>
            <p:cNvSpPr/>
            <p:nvPr/>
          </p:nvSpPr>
          <p:spPr>
            <a:xfrm>
              <a:off x="1498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1" name="Google Shape;23421;p16"/>
            <p:cNvSpPr/>
            <p:nvPr/>
          </p:nvSpPr>
          <p:spPr>
            <a:xfrm>
              <a:off x="15999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2" name="Google Shape;23422;p16"/>
            <p:cNvSpPr/>
            <p:nvPr/>
          </p:nvSpPr>
          <p:spPr>
            <a:xfrm>
              <a:off x="1701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3" name="Google Shape;23423;p16"/>
            <p:cNvSpPr/>
            <p:nvPr/>
          </p:nvSpPr>
          <p:spPr>
            <a:xfrm>
              <a:off x="18029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4" name="Google Shape;23424;p16"/>
            <p:cNvSpPr/>
            <p:nvPr/>
          </p:nvSpPr>
          <p:spPr>
            <a:xfrm>
              <a:off x="19044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5" name="Google Shape;23425;p16"/>
            <p:cNvSpPr/>
            <p:nvPr/>
          </p:nvSpPr>
          <p:spPr>
            <a:xfrm>
              <a:off x="20062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6" name="Google Shape;23426;p16"/>
            <p:cNvSpPr/>
            <p:nvPr/>
          </p:nvSpPr>
          <p:spPr>
            <a:xfrm>
              <a:off x="210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7" name="Google Shape;23427;p16"/>
            <p:cNvSpPr/>
            <p:nvPr/>
          </p:nvSpPr>
          <p:spPr>
            <a:xfrm>
              <a:off x="220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8" name="Google Shape;23428;p16"/>
            <p:cNvSpPr/>
            <p:nvPr/>
          </p:nvSpPr>
          <p:spPr>
            <a:xfrm>
              <a:off x="23110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9" name="Google Shape;23429;p16"/>
            <p:cNvSpPr/>
            <p:nvPr/>
          </p:nvSpPr>
          <p:spPr>
            <a:xfrm>
              <a:off x="241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0" name="Google Shape;23430;p16"/>
            <p:cNvSpPr/>
            <p:nvPr/>
          </p:nvSpPr>
          <p:spPr>
            <a:xfrm>
              <a:off x="251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1" name="Google Shape;23431;p16"/>
            <p:cNvSpPr/>
            <p:nvPr/>
          </p:nvSpPr>
          <p:spPr>
            <a:xfrm>
              <a:off x="261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2" name="Google Shape;23432;p16"/>
            <p:cNvSpPr/>
            <p:nvPr/>
          </p:nvSpPr>
          <p:spPr>
            <a:xfrm>
              <a:off x="271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3" name="Google Shape;23433;p16"/>
            <p:cNvSpPr/>
            <p:nvPr/>
          </p:nvSpPr>
          <p:spPr>
            <a:xfrm>
              <a:off x="281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4" name="Google Shape;23434;p16"/>
            <p:cNvSpPr/>
            <p:nvPr/>
          </p:nvSpPr>
          <p:spPr>
            <a:xfrm>
              <a:off x="292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5" name="Google Shape;23435;p16"/>
            <p:cNvSpPr/>
            <p:nvPr/>
          </p:nvSpPr>
          <p:spPr>
            <a:xfrm>
              <a:off x="302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6" name="Google Shape;23436;p16"/>
            <p:cNvSpPr/>
            <p:nvPr/>
          </p:nvSpPr>
          <p:spPr>
            <a:xfrm>
              <a:off x="312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7" name="Google Shape;23437;p16"/>
            <p:cNvSpPr/>
            <p:nvPr/>
          </p:nvSpPr>
          <p:spPr>
            <a:xfrm>
              <a:off x="322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8" name="Google Shape;23438;p16"/>
            <p:cNvSpPr/>
            <p:nvPr/>
          </p:nvSpPr>
          <p:spPr>
            <a:xfrm>
              <a:off x="33266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9" name="Google Shape;23439;p16"/>
            <p:cNvSpPr/>
            <p:nvPr/>
          </p:nvSpPr>
          <p:spPr>
            <a:xfrm>
              <a:off x="342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0" name="Google Shape;23440;p16"/>
            <p:cNvSpPr/>
            <p:nvPr/>
          </p:nvSpPr>
          <p:spPr>
            <a:xfrm>
              <a:off x="352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1" name="Google Shape;23441;p16"/>
            <p:cNvSpPr/>
            <p:nvPr/>
          </p:nvSpPr>
          <p:spPr>
            <a:xfrm>
              <a:off x="363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2" name="Google Shape;23442;p16"/>
            <p:cNvSpPr/>
            <p:nvPr/>
          </p:nvSpPr>
          <p:spPr>
            <a:xfrm>
              <a:off x="373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3" name="Google Shape;23443;p16"/>
            <p:cNvSpPr/>
            <p:nvPr/>
          </p:nvSpPr>
          <p:spPr>
            <a:xfrm>
              <a:off x="3834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4" name="Google Shape;23444;p16"/>
            <p:cNvSpPr/>
            <p:nvPr/>
          </p:nvSpPr>
          <p:spPr>
            <a:xfrm>
              <a:off x="393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5" name="Google Shape;23445;p16"/>
            <p:cNvSpPr/>
            <p:nvPr/>
          </p:nvSpPr>
          <p:spPr>
            <a:xfrm>
              <a:off x="403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6" name="Google Shape;23446;p16"/>
            <p:cNvSpPr/>
            <p:nvPr/>
          </p:nvSpPr>
          <p:spPr>
            <a:xfrm>
              <a:off x="413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7" name="Google Shape;23447;p16"/>
            <p:cNvSpPr/>
            <p:nvPr/>
          </p:nvSpPr>
          <p:spPr>
            <a:xfrm>
              <a:off x="42407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8" name="Google Shape;23448;p16"/>
            <p:cNvSpPr/>
            <p:nvPr/>
          </p:nvSpPr>
          <p:spPr>
            <a:xfrm>
              <a:off x="434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9" name="Google Shape;23449;p16"/>
            <p:cNvSpPr/>
            <p:nvPr/>
          </p:nvSpPr>
          <p:spPr>
            <a:xfrm>
              <a:off x="444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0" name="Google Shape;23450;p16"/>
            <p:cNvSpPr/>
            <p:nvPr/>
          </p:nvSpPr>
          <p:spPr>
            <a:xfrm>
              <a:off x="45455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1" name="Google Shape;23451;p16"/>
            <p:cNvSpPr/>
            <p:nvPr/>
          </p:nvSpPr>
          <p:spPr>
            <a:xfrm>
              <a:off x="464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2" name="Google Shape;23452;p16"/>
            <p:cNvSpPr/>
            <p:nvPr/>
          </p:nvSpPr>
          <p:spPr>
            <a:xfrm>
              <a:off x="474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3" name="Google Shape;23453;p16"/>
            <p:cNvSpPr/>
            <p:nvPr/>
          </p:nvSpPr>
          <p:spPr>
            <a:xfrm>
              <a:off x="485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4" name="Google Shape;23454;p16"/>
            <p:cNvSpPr/>
            <p:nvPr/>
          </p:nvSpPr>
          <p:spPr>
            <a:xfrm>
              <a:off x="495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5" name="Google Shape;23455;p16"/>
            <p:cNvSpPr/>
            <p:nvPr/>
          </p:nvSpPr>
          <p:spPr>
            <a:xfrm>
              <a:off x="505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6" name="Google Shape;23456;p16"/>
            <p:cNvSpPr/>
            <p:nvPr/>
          </p:nvSpPr>
          <p:spPr>
            <a:xfrm>
              <a:off x="515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7" name="Google Shape;23457;p16"/>
            <p:cNvSpPr/>
            <p:nvPr/>
          </p:nvSpPr>
          <p:spPr>
            <a:xfrm>
              <a:off x="52566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8" name="Google Shape;23458;p16"/>
            <p:cNvSpPr/>
            <p:nvPr/>
          </p:nvSpPr>
          <p:spPr>
            <a:xfrm>
              <a:off x="535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9" name="Google Shape;23459;p16"/>
            <p:cNvSpPr/>
            <p:nvPr/>
          </p:nvSpPr>
          <p:spPr>
            <a:xfrm>
              <a:off x="545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0" name="Google Shape;23460;p16"/>
            <p:cNvSpPr/>
            <p:nvPr/>
          </p:nvSpPr>
          <p:spPr>
            <a:xfrm>
              <a:off x="556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1" name="Google Shape;23461;p16"/>
            <p:cNvSpPr/>
            <p:nvPr/>
          </p:nvSpPr>
          <p:spPr>
            <a:xfrm>
              <a:off x="566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2" name="Google Shape;23462;p16"/>
            <p:cNvSpPr/>
            <p:nvPr/>
          </p:nvSpPr>
          <p:spPr>
            <a:xfrm>
              <a:off x="57644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3" name="Google Shape;23463;p16"/>
            <p:cNvSpPr/>
            <p:nvPr/>
          </p:nvSpPr>
          <p:spPr>
            <a:xfrm>
              <a:off x="586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4" name="Google Shape;23464;p16"/>
            <p:cNvSpPr/>
            <p:nvPr/>
          </p:nvSpPr>
          <p:spPr>
            <a:xfrm>
              <a:off x="596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5" name="Google Shape;23465;p16"/>
            <p:cNvSpPr/>
            <p:nvPr/>
          </p:nvSpPr>
          <p:spPr>
            <a:xfrm>
              <a:off x="606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6" name="Google Shape;23466;p16"/>
            <p:cNvSpPr/>
            <p:nvPr/>
          </p:nvSpPr>
          <p:spPr>
            <a:xfrm>
              <a:off x="61710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7" name="Google Shape;23467;p16"/>
            <p:cNvSpPr/>
            <p:nvPr/>
          </p:nvSpPr>
          <p:spPr>
            <a:xfrm>
              <a:off x="627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8" name="Google Shape;23468;p16"/>
            <p:cNvSpPr/>
            <p:nvPr/>
          </p:nvSpPr>
          <p:spPr>
            <a:xfrm>
              <a:off x="637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9" name="Google Shape;23469;p16"/>
            <p:cNvSpPr/>
            <p:nvPr/>
          </p:nvSpPr>
          <p:spPr>
            <a:xfrm>
              <a:off x="64755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0" name="Google Shape;23470;p16"/>
            <p:cNvSpPr/>
            <p:nvPr/>
          </p:nvSpPr>
          <p:spPr>
            <a:xfrm>
              <a:off x="657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1" name="Google Shape;23471;p16"/>
            <p:cNvSpPr/>
            <p:nvPr/>
          </p:nvSpPr>
          <p:spPr>
            <a:xfrm>
              <a:off x="667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2" name="Google Shape;23472;p16"/>
            <p:cNvSpPr/>
            <p:nvPr/>
          </p:nvSpPr>
          <p:spPr>
            <a:xfrm>
              <a:off x="678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3" name="Google Shape;23473;p16"/>
            <p:cNvSpPr/>
            <p:nvPr/>
          </p:nvSpPr>
          <p:spPr>
            <a:xfrm>
              <a:off x="6881800" y="3682725"/>
              <a:ext cx="52700" cy="52400"/>
            </a:xfrm>
            <a:custGeom>
              <a:rect b="b" l="l" r="r" t="t"/>
              <a:pathLst>
                <a:path extrusionOk="0" h="2096"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4" name="Google Shape;23474;p16"/>
            <p:cNvSpPr/>
            <p:nvPr/>
          </p:nvSpPr>
          <p:spPr>
            <a:xfrm>
              <a:off x="698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5" name="Google Shape;23475;p16"/>
            <p:cNvSpPr/>
            <p:nvPr/>
          </p:nvSpPr>
          <p:spPr>
            <a:xfrm>
              <a:off x="708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6" name="Google Shape;23476;p16"/>
            <p:cNvSpPr/>
            <p:nvPr/>
          </p:nvSpPr>
          <p:spPr>
            <a:xfrm>
              <a:off x="7186600" y="3682725"/>
              <a:ext cx="52400" cy="52400"/>
            </a:xfrm>
            <a:custGeom>
              <a:rect b="b" l="l" r="r" t="t"/>
              <a:pathLst>
                <a:path extrusionOk="0" h="2096"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7" name="Google Shape;23477;p16"/>
            <p:cNvSpPr/>
            <p:nvPr/>
          </p:nvSpPr>
          <p:spPr>
            <a:xfrm>
              <a:off x="728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8" name="Google Shape;23478;p16"/>
            <p:cNvSpPr/>
            <p:nvPr/>
          </p:nvSpPr>
          <p:spPr>
            <a:xfrm>
              <a:off x="27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9" name="Google Shape;23479;p16"/>
            <p:cNvSpPr/>
            <p:nvPr/>
          </p:nvSpPr>
          <p:spPr>
            <a:xfrm>
              <a:off x="3807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0" name="Google Shape;23480;p16"/>
            <p:cNvSpPr/>
            <p:nvPr/>
          </p:nvSpPr>
          <p:spPr>
            <a:xfrm>
              <a:off x="4825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1" name="Google Shape;23481;p16"/>
            <p:cNvSpPr/>
            <p:nvPr/>
          </p:nvSpPr>
          <p:spPr>
            <a:xfrm>
              <a:off x="58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2" name="Google Shape;23482;p16"/>
            <p:cNvSpPr/>
            <p:nvPr/>
          </p:nvSpPr>
          <p:spPr>
            <a:xfrm>
              <a:off x="68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3" name="Google Shape;23483;p16"/>
            <p:cNvSpPr/>
            <p:nvPr/>
          </p:nvSpPr>
          <p:spPr>
            <a:xfrm>
              <a:off x="7873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4" name="Google Shape;23484;p16"/>
            <p:cNvSpPr/>
            <p:nvPr/>
          </p:nvSpPr>
          <p:spPr>
            <a:xfrm>
              <a:off x="8888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5" name="Google Shape;23485;p16"/>
            <p:cNvSpPr/>
            <p:nvPr/>
          </p:nvSpPr>
          <p:spPr>
            <a:xfrm>
              <a:off x="99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6" name="Google Shape;23486;p16"/>
            <p:cNvSpPr/>
            <p:nvPr/>
          </p:nvSpPr>
          <p:spPr>
            <a:xfrm>
              <a:off x="10918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7" name="Google Shape;23487;p16"/>
            <p:cNvSpPr/>
            <p:nvPr/>
          </p:nvSpPr>
          <p:spPr>
            <a:xfrm>
              <a:off x="11936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8" name="Google Shape;23488;p16"/>
            <p:cNvSpPr/>
            <p:nvPr/>
          </p:nvSpPr>
          <p:spPr>
            <a:xfrm>
              <a:off x="12951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9" name="Google Shape;23489;p16"/>
            <p:cNvSpPr/>
            <p:nvPr/>
          </p:nvSpPr>
          <p:spPr>
            <a:xfrm>
              <a:off x="13966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0" name="Google Shape;23490;p16"/>
            <p:cNvSpPr/>
            <p:nvPr/>
          </p:nvSpPr>
          <p:spPr>
            <a:xfrm>
              <a:off x="1498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1" name="Google Shape;23491;p16"/>
            <p:cNvSpPr/>
            <p:nvPr/>
          </p:nvSpPr>
          <p:spPr>
            <a:xfrm>
              <a:off x="15999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2" name="Google Shape;23492;p16"/>
            <p:cNvSpPr/>
            <p:nvPr/>
          </p:nvSpPr>
          <p:spPr>
            <a:xfrm>
              <a:off x="1701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3" name="Google Shape;23493;p16"/>
            <p:cNvSpPr/>
            <p:nvPr/>
          </p:nvSpPr>
          <p:spPr>
            <a:xfrm>
              <a:off x="18029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4" name="Google Shape;23494;p16"/>
            <p:cNvSpPr/>
            <p:nvPr/>
          </p:nvSpPr>
          <p:spPr>
            <a:xfrm>
              <a:off x="19044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5" name="Google Shape;23495;p16"/>
            <p:cNvSpPr/>
            <p:nvPr/>
          </p:nvSpPr>
          <p:spPr>
            <a:xfrm>
              <a:off x="20062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6" name="Google Shape;23496;p16"/>
            <p:cNvSpPr/>
            <p:nvPr/>
          </p:nvSpPr>
          <p:spPr>
            <a:xfrm>
              <a:off x="210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7" name="Google Shape;23497;p16"/>
            <p:cNvSpPr/>
            <p:nvPr/>
          </p:nvSpPr>
          <p:spPr>
            <a:xfrm>
              <a:off x="220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8" name="Google Shape;23498;p16"/>
            <p:cNvSpPr/>
            <p:nvPr/>
          </p:nvSpPr>
          <p:spPr>
            <a:xfrm>
              <a:off x="23110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9" name="Google Shape;23499;p16"/>
            <p:cNvSpPr/>
            <p:nvPr/>
          </p:nvSpPr>
          <p:spPr>
            <a:xfrm>
              <a:off x="241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0" name="Google Shape;23500;p16"/>
            <p:cNvSpPr/>
            <p:nvPr/>
          </p:nvSpPr>
          <p:spPr>
            <a:xfrm>
              <a:off x="251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1" name="Google Shape;23501;p16"/>
            <p:cNvSpPr/>
            <p:nvPr/>
          </p:nvSpPr>
          <p:spPr>
            <a:xfrm>
              <a:off x="261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2" name="Google Shape;23502;p16"/>
            <p:cNvSpPr/>
            <p:nvPr/>
          </p:nvSpPr>
          <p:spPr>
            <a:xfrm>
              <a:off x="271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3" name="Google Shape;23503;p16"/>
            <p:cNvSpPr/>
            <p:nvPr/>
          </p:nvSpPr>
          <p:spPr>
            <a:xfrm>
              <a:off x="281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4" name="Google Shape;23504;p16"/>
            <p:cNvSpPr/>
            <p:nvPr/>
          </p:nvSpPr>
          <p:spPr>
            <a:xfrm>
              <a:off x="292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5" name="Google Shape;23505;p16"/>
            <p:cNvSpPr/>
            <p:nvPr/>
          </p:nvSpPr>
          <p:spPr>
            <a:xfrm>
              <a:off x="302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6" name="Google Shape;23506;p16"/>
            <p:cNvSpPr/>
            <p:nvPr/>
          </p:nvSpPr>
          <p:spPr>
            <a:xfrm>
              <a:off x="312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7" name="Google Shape;23507;p16"/>
            <p:cNvSpPr/>
            <p:nvPr/>
          </p:nvSpPr>
          <p:spPr>
            <a:xfrm>
              <a:off x="322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8" name="Google Shape;23508;p16"/>
            <p:cNvSpPr/>
            <p:nvPr/>
          </p:nvSpPr>
          <p:spPr>
            <a:xfrm>
              <a:off x="33266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9" name="Google Shape;23509;p16"/>
            <p:cNvSpPr/>
            <p:nvPr/>
          </p:nvSpPr>
          <p:spPr>
            <a:xfrm>
              <a:off x="342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0" name="Google Shape;23510;p16"/>
            <p:cNvSpPr/>
            <p:nvPr/>
          </p:nvSpPr>
          <p:spPr>
            <a:xfrm>
              <a:off x="352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1" name="Google Shape;23511;p16"/>
            <p:cNvSpPr/>
            <p:nvPr/>
          </p:nvSpPr>
          <p:spPr>
            <a:xfrm>
              <a:off x="363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2" name="Google Shape;23512;p16"/>
            <p:cNvSpPr/>
            <p:nvPr/>
          </p:nvSpPr>
          <p:spPr>
            <a:xfrm>
              <a:off x="373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3" name="Google Shape;23513;p16"/>
            <p:cNvSpPr/>
            <p:nvPr/>
          </p:nvSpPr>
          <p:spPr>
            <a:xfrm>
              <a:off x="3834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4" name="Google Shape;23514;p16"/>
            <p:cNvSpPr/>
            <p:nvPr/>
          </p:nvSpPr>
          <p:spPr>
            <a:xfrm>
              <a:off x="393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5" name="Google Shape;23515;p16"/>
            <p:cNvSpPr/>
            <p:nvPr/>
          </p:nvSpPr>
          <p:spPr>
            <a:xfrm>
              <a:off x="403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6" name="Google Shape;23516;p16"/>
            <p:cNvSpPr/>
            <p:nvPr/>
          </p:nvSpPr>
          <p:spPr>
            <a:xfrm>
              <a:off x="413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7" name="Google Shape;23517;p16"/>
            <p:cNvSpPr/>
            <p:nvPr/>
          </p:nvSpPr>
          <p:spPr>
            <a:xfrm>
              <a:off x="42407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8" name="Google Shape;23518;p16"/>
            <p:cNvSpPr/>
            <p:nvPr/>
          </p:nvSpPr>
          <p:spPr>
            <a:xfrm>
              <a:off x="434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9" name="Google Shape;23519;p16"/>
            <p:cNvSpPr/>
            <p:nvPr/>
          </p:nvSpPr>
          <p:spPr>
            <a:xfrm>
              <a:off x="444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0" name="Google Shape;23520;p16"/>
            <p:cNvSpPr/>
            <p:nvPr/>
          </p:nvSpPr>
          <p:spPr>
            <a:xfrm>
              <a:off x="45455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1" name="Google Shape;23521;p16"/>
            <p:cNvSpPr/>
            <p:nvPr/>
          </p:nvSpPr>
          <p:spPr>
            <a:xfrm>
              <a:off x="464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2" name="Google Shape;23522;p16"/>
            <p:cNvSpPr/>
            <p:nvPr/>
          </p:nvSpPr>
          <p:spPr>
            <a:xfrm>
              <a:off x="474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3" name="Google Shape;23523;p16"/>
            <p:cNvSpPr/>
            <p:nvPr/>
          </p:nvSpPr>
          <p:spPr>
            <a:xfrm>
              <a:off x="485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4" name="Google Shape;23524;p16"/>
            <p:cNvSpPr/>
            <p:nvPr/>
          </p:nvSpPr>
          <p:spPr>
            <a:xfrm>
              <a:off x="495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5" name="Google Shape;23525;p16"/>
            <p:cNvSpPr/>
            <p:nvPr/>
          </p:nvSpPr>
          <p:spPr>
            <a:xfrm>
              <a:off x="505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6" name="Google Shape;23526;p16"/>
            <p:cNvSpPr/>
            <p:nvPr/>
          </p:nvSpPr>
          <p:spPr>
            <a:xfrm>
              <a:off x="515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7" name="Google Shape;23527;p16"/>
            <p:cNvSpPr/>
            <p:nvPr/>
          </p:nvSpPr>
          <p:spPr>
            <a:xfrm>
              <a:off x="52566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8" name="Google Shape;23528;p16"/>
            <p:cNvSpPr/>
            <p:nvPr/>
          </p:nvSpPr>
          <p:spPr>
            <a:xfrm>
              <a:off x="535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9" name="Google Shape;23529;p16"/>
            <p:cNvSpPr/>
            <p:nvPr/>
          </p:nvSpPr>
          <p:spPr>
            <a:xfrm>
              <a:off x="545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0" name="Google Shape;23530;p16"/>
            <p:cNvSpPr/>
            <p:nvPr/>
          </p:nvSpPr>
          <p:spPr>
            <a:xfrm>
              <a:off x="556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1" name="Google Shape;23531;p16"/>
            <p:cNvSpPr/>
            <p:nvPr/>
          </p:nvSpPr>
          <p:spPr>
            <a:xfrm>
              <a:off x="566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2" name="Google Shape;23532;p16"/>
            <p:cNvSpPr/>
            <p:nvPr/>
          </p:nvSpPr>
          <p:spPr>
            <a:xfrm>
              <a:off x="57644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3" name="Google Shape;23533;p16"/>
            <p:cNvSpPr/>
            <p:nvPr/>
          </p:nvSpPr>
          <p:spPr>
            <a:xfrm>
              <a:off x="586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4" name="Google Shape;23534;p16"/>
            <p:cNvSpPr/>
            <p:nvPr/>
          </p:nvSpPr>
          <p:spPr>
            <a:xfrm>
              <a:off x="596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5" name="Google Shape;23535;p16"/>
            <p:cNvSpPr/>
            <p:nvPr/>
          </p:nvSpPr>
          <p:spPr>
            <a:xfrm>
              <a:off x="606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6" name="Google Shape;23536;p16"/>
            <p:cNvSpPr/>
            <p:nvPr/>
          </p:nvSpPr>
          <p:spPr>
            <a:xfrm>
              <a:off x="61710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7" name="Google Shape;23537;p16"/>
            <p:cNvSpPr/>
            <p:nvPr/>
          </p:nvSpPr>
          <p:spPr>
            <a:xfrm>
              <a:off x="627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8" name="Google Shape;23538;p16"/>
            <p:cNvSpPr/>
            <p:nvPr/>
          </p:nvSpPr>
          <p:spPr>
            <a:xfrm>
              <a:off x="637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9" name="Google Shape;23539;p16"/>
            <p:cNvSpPr/>
            <p:nvPr/>
          </p:nvSpPr>
          <p:spPr>
            <a:xfrm>
              <a:off x="64755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0" name="Google Shape;23540;p16"/>
            <p:cNvSpPr/>
            <p:nvPr/>
          </p:nvSpPr>
          <p:spPr>
            <a:xfrm>
              <a:off x="657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1" name="Google Shape;23541;p16"/>
            <p:cNvSpPr/>
            <p:nvPr/>
          </p:nvSpPr>
          <p:spPr>
            <a:xfrm>
              <a:off x="667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2" name="Google Shape;23542;p16"/>
            <p:cNvSpPr/>
            <p:nvPr/>
          </p:nvSpPr>
          <p:spPr>
            <a:xfrm>
              <a:off x="678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3" name="Google Shape;23543;p16"/>
            <p:cNvSpPr/>
            <p:nvPr/>
          </p:nvSpPr>
          <p:spPr>
            <a:xfrm>
              <a:off x="6881800" y="3837800"/>
              <a:ext cx="52700" cy="52425"/>
            </a:xfrm>
            <a:custGeom>
              <a:rect b="b" l="l" r="r" t="t"/>
              <a:pathLst>
                <a:path extrusionOk="0" h="2097"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4" name="Google Shape;23544;p16"/>
            <p:cNvSpPr/>
            <p:nvPr/>
          </p:nvSpPr>
          <p:spPr>
            <a:xfrm>
              <a:off x="698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5" name="Google Shape;23545;p16"/>
            <p:cNvSpPr/>
            <p:nvPr/>
          </p:nvSpPr>
          <p:spPr>
            <a:xfrm>
              <a:off x="708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6" name="Google Shape;23546;p16"/>
            <p:cNvSpPr/>
            <p:nvPr/>
          </p:nvSpPr>
          <p:spPr>
            <a:xfrm>
              <a:off x="7186600" y="3837800"/>
              <a:ext cx="52400" cy="52425"/>
            </a:xfrm>
            <a:custGeom>
              <a:rect b="b" l="l" r="r" t="t"/>
              <a:pathLst>
                <a:path extrusionOk="0" h="2097"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7" name="Google Shape;23547;p16"/>
            <p:cNvSpPr/>
            <p:nvPr/>
          </p:nvSpPr>
          <p:spPr>
            <a:xfrm>
              <a:off x="728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8" name="Google Shape;23548;p16"/>
            <p:cNvSpPr/>
            <p:nvPr/>
          </p:nvSpPr>
          <p:spPr>
            <a:xfrm>
              <a:off x="27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9" name="Google Shape;23549;p16"/>
            <p:cNvSpPr/>
            <p:nvPr/>
          </p:nvSpPr>
          <p:spPr>
            <a:xfrm>
              <a:off x="3807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0" name="Google Shape;23550;p16"/>
            <p:cNvSpPr/>
            <p:nvPr/>
          </p:nvSpPr>
          <p:spPr>
            <a:xfrm>
              <a:off x="4825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1" name="Google Shape;23551;p16"/>
            <p:cNvSpPr/>
            <p:nvPr/>
          </p:nvSpPr>
          <p:spPr>
            <a:xfrm>
              <a:off x="58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2" name="Google Shape;23552;p16"/>
            <p:cNvSpPr/>
            <p:nvPr/>
          </p:nvSpPr>
          <p:spPr>
            <a:xfrm>
              <a:off x="68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3" name="Google Shape;23553;p16"/>
            <p:cNvSpPr/>
            <p:nvPr/>
          </p:nvSpPr>
          <p:spPr>
            <a:xfrm>
              <a:off x="7873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4" name="Google Shape;23554;p16"/>
            <p:cNvSpPr/>
            <p:nvPr/>
          </p:nvSpPr>
          <p:spPr>
            <a:xfrm>
              <a:off x="8888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5" name="Google Shape;23555;p16"/>
            <p:cNvSpPr/>
            <p:nvPr/>
          </p:nvSpPr>
          <p:spPr>
            <a:xfrm>
              <a:off x="99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6" name="Google Shape;23556;p16"/>
            <p:cNvSpPr/>
            <p:nvPr/>
          </p:nvSpPr>
          <p:spPr>
            <a:xfrm>
              <a:off x="10918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7" name="Google Shape;23557;p16"/>
            <p:cNvSpPr/>
            <p:nvPr/>
          </p:nvSpPr>
          <p:spPr>
            <a:xfrm>
              <a:off x="11936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8" name="Google Shape;23558;p16"/>
            <p:cNvSpPr/>
            <p:nvPr/>
          </p:nvSpPr>
          <p:spPr>
            <a:xfrm>
              <a:off x="12951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9" name="Google Shape;23559;p16"/>
            <p:cNvSpPr/>
            <p:nvPr/>
          </p:nvSpPr>
          <p:spPr>
            <a:xfrm>
              <a:off x="13966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0" name="Google Shape;23560;p16"/>
            <p:cNvSpPr/>
            <p:nvPr/>
          </p:nvSpPr>
          <p:spPr>
            <a:xfrm>
              <a:off x="1498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1" name="Google Shape;23561;p16"/>
            <p:cNvSpPr/>
            <p:nvPr/>
          </p:nvSpPr>
          <p:spPr>
            <a:xfrm>
              <a:off x="15999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2" name="Google Shape;23562;p16"/>
            <p:cNvSpPr/>
            <p:nvPr/>
          </p:nvSpPr>
          <p:spPr>
            <a:xfrm>
              <a:off x="1701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3" name="Google Shape;23563;p16"/>
            <p:cNvSpPr/>
            <p:nvPr/>
          </p:nvSpPr>
          <p:spPr>
            <a:xfrm>
              <a:off x="18029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4" name="Google Shape;23564;p16"/>
            <p:cNvSpPr/>
            <p:nvPr/>
          </p:nvSpPr>
          <p:spPr>
            <a:xfrm>
              <a:off x="19044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5" name="Google Shape;23565;p16"/>
            <p:cNvSpPr/>
            <p:nvPr/>
          </p:nvSpPr>
          <p:spPr>
            <a:xfrm>
              <a:off x="20062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6" name="Google Shape;23566;p16"/>
            <p:cNvSpPr/>
            <p:nvPr/>
          </p:nvSpPr>
          <p:spPr>
            <a:xfrm>
              <a:off x="210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7" name="Google Shape;23567;p16"/>
            <p:cNvSpPr/>
            <p:nvPr/>
          </p:nvSpPr>
          <p:spPr>
            <a:xfrm>
              <a:off x="220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8" name="Google Shape;23568;p16"/>
            <p:cNvSpPr/>
            <p:nvPr/>
          </p:nvSpPr>
          <p:spPr>
            <a:xfrm>
              <a:off x="23110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9" name="Google Shape;23569;p16"/>
            <p:cNvSpPr/>
            <p:nvPr/>
          </p:nvSpPr>
          <p:spPr>
            <a:xfrm>
              <a:off x="241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0" name="Google Shape;23570;p16"/>
            <p:cNvSpPr/>
            <p:nvPr/>
          </p:nvSpPr>
          <p:spPr>
            <a:xfrm>
              <a:off x="251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1" name="Google Shape;23571;p16"/>
            <p:cNvSpPr/>
            <p:nvPr/>
          </p:nvSpPr>
          <p:spPr>
            <a:xfrm>
              <a:off x="261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2" name="Google Shape;23572;p16"/>
            <p:cNvSpPr/>
            <p:nvPr/>
          </p:nvSpPr>
          <p:spPr>
            <a:xfrm>
              <a:off x="271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3" name="Google Shape;23573;p16"/>
            <p:cNvSpPr/>
            <p:nvPr/>
          </p:nvSpPr>
          <p:spPr>
            <a:xfrm>
              <a:off x="281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4" name="Google Shape;23574;p16"/>
            <p:cNvSpPr/>
            <p:nvPr/>
          </p:nvSpPr>
          <p:spPr>
            <a:xfrm>
              <a:off x="292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5" name="Google Shape;23575;p16"/>
            <p:cNvSpPr/>
            <p:nvPr/>
          </p:nvSpPr>
          <p:spPr>
            <a:xfrm>
              <a:off x="302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6" name="Google Shape;23576;p16"/>
            <p:cNvSpPr/>
            <p:nvPr/>
          </p:nvSpPr>
          <p:spPr>
            <a:xfrm>
              <a:off x="312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7" name="Google Shape;23577;p16"/>
            <p:cNvSpPr/>
            <p:nvPr/>
          </p:nvSpPr>
          <p:spPr>
            <a:xfrm>
              <a:off x="322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8" name="Google Shape;23578;p16"/>
            <p:cNvSpPr/>
            <p:nvPr/>
          </p:nvSpPr>
          <p:spPr>
            <a:xfrm>
              <a:off x="33266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9" name="Google Shape;23579;p16"/>
            <p:cNvSpPr/>
            <p:nvPr/>
          </p:nvSpPr>
          <p:spPr>
            <a:xfrm>
              <a:off x="342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0" name="Google Shape;23580;p16"/>
            <p:cNvSpPr/>
            <p:nvPr/>
          </p:nvSpPr>
          <p:spPr>
            <a:xfrm>
              <a:off x="352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1" name="Google Shape;23581;p16"/>
            <p:cNvSpPr/>
            <p:nvPr/>
          </p:nvSpPr>
          <p:spPr>
            <a:xfrm>
              <a:off x="363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2" name="Google Shape;23582;p16"/>
            <p:cNvSpPr/>
            <p:nvPr/>
          </p:nvSpPr>
          <p:spPr>
            <a:xfrm>
              <a:off x="373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3" name="Google Shape;23583;p16"/>
            <p:cNvSpPr/>
            <p:nvPr/>
          </p:nvSpPr>
          <p:spPr>
            <a:xfrm>
              <a:off x="3834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4" name="Google Shape;23584;p16"/>
            <p:cNvSpPr/>
            <p:nvPr/>
          </p:nvSpPr>
          <p:spPr>
            <a:xfrm>
              <a:off x="393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5" name="Google Shape;23585;p16"/>
            <p:cNvSpPr/>
            <p:nvPr/>
          </p:nvSpPr>
          <p:spPr>
            <a:xfrm>
              <a:off x="403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6" name="Google Shape;23586;p16"/>
            <p:cNvSpPr/>
            <p:nvPr/>
          </p:nvSpPr>
          <p:spPr>
            <a:xfrm>
              <a:off x="413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7" name="Google Shape;23587;p16"/>
            <p:cNvSpPr/>
            <p:nvPr/>
          </p:nvSpPr>
          <p:spPr>
            <a:xfrm>
              <a:off x="42407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8" name="Google Shape;23588;p16"/>
            <p:cNvSpPr/>
            <p:nvPr/>
          </p:nvSpPr>
          <p:spPr>
            <a:xfrm>
              <a:off x="434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9" name="Google Shape;23589;p16"/>
            <p:cNvSpPr/>
            <p:nvPr/>
          </p:nvSpPr>
          <p:spPr>
            <a:xfrm>
              <a:off x="444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0" name="Google Shape;23590;p16"/>
            <p:cNvSpPr/>
            <p:nvPr/>
          </p:nvSpPr>
          <p:spPr>
            <a:xfrm>
              <a:off x="45455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1" name="Google Shape;23591;p16"/>
            <p:cNvSpPr/>
            <p:nvPr/>
          </p:nvSpPr>
          <p:spPr>
            <a:xfrm>
              <a:off x="464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2" name="Google Shape;23592;p16"/>
            <p:cNvSpPr/>
            <p:nvPr/>
          </p:nvSpPr>
          <p:spPr>
            <a:xfrm>
              <a:off x="474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3" name="Google Shape;23593;p16"/>
            <p:cNvSpPr/>
            <p:nvPr/>
          </p:nvSpPr>
          <p:spPr>
            <a:xfrm>
              <a:off x="485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4" name="Google Shape;23594;p16"/>
            <p:cNvSpPr/>
            <p:nvPr/>
          </p:nvSpPr>
          <p:spPr>
            <a:xfrm>
              <a:off x="495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5" name="Google Shape;23595;p16"/>
            <p:cNvSpPr/>
            <p:nvPr/>
          </p:nvSpPr>
          <p:spPr>
            <a:xfrm>
              <a:off x="505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6" name="Google Shape;23596;p16"/>
            <p:cNvSpPr/>
            <p:nvPr/>
          </p:nvSpPr>
          <p:spPr>
            <a:xfrm>
              <a:off x="515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7" name="Google Shape;23597;p16"/>
            <p:cNvSpPr/>
            <p:nvPr/>
          </p:nvSpPr>
          <p:spPr>
            <a:xfrm>
              <a:off x="52566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8" name="Google Shape;23598;p16"/>
            <p:cNvSpPr/>
            <p:nvPr/>
          </p:nvSpPr>
          <p:spPr>
            <a:xfrm>
              <a:off x="535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9" name="Google Shape;23599;p16"/>
            <p:cNvSpPr/>
            <p:nvPr/>
          </p:nvSpPr>
          <p:spPr>
            <a:xfrm>
              <a:off x="545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0" name="Google Shape;23600;p16"/>
            <p:cNvSpPr/>
            <p:nvPr/>
          </p:nvSpPr>
          <p:spPr>
            <a:xfrm>
              <a:off x="556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1" name="Google Shape;23601;p16"/>
            <p:cNvSpPr/>
            <p:nvPr/>
          </p:nvSpPr>
          <p:spPr>
            <a:xfrm>
              <a:off x="566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2" name="Google Shape;23602;p16"/>
            <p:cNvSpPr/>
            <p:nvPr/>
          </p:nvSpPr>
          <p:spPr>
            <a:xfrm>
              <a:off x="57644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3" name="Google Shape;23603;p16"/>
            <p:cNvSpPr/>
            <p:nvPr/>
          </p:nvSpPr>
          <p:spPr>
            <a:xfrm>
              <a:off x="586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4" name="Google Shape;23604;p16"/>
            <p:cNvSpPr/>
            <p:nvPr/>
          </p:nvSpPr>
          <p:spPr>
            <a:xfrm>
              <a:off x="596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5" name="Google Shape;23605;p16"/>
            <p:cNvSpPr/>
            <p:nvPr/>
          </p:nvSpPr>
          <p:spPr>
            <a:xfrm>
              <a:off x="606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6" name="Google Shape;23606;p16"/>
            <p:cNvSpPr/>
            <p:nvPr/>
          </p:nvSpPr>
          <p:spPr>
            <a:xfrm>
              <a:off x="61710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7" name="Google Shape;23607;p16"/>
            <p:cNvSpPr/>
            <p:nvPr/>
          </p:nvSpPr>
          <p:spPr>
            <a:xfrm>
              <a:off x="627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8" name="Google Shape;23608;p16"/>
            <p:cNvSpPr/>
            <p:nvPr/>
          </p:nvSpPr>
          <p:spPr>
            <a:xfrm>
              <a:off x="637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9" name="Google Shape;23609;p16"/>
            <p:cNvSpPr/>
            <p:nvPr/>
          </p:nvSpPr>
          <p:spPr>
            <a:xfrm>
              <a:off x="64755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0" name="Google Shape;23610;p16"/>
            <p:cNvSpPr/>
            <p:nvPr/>
          </p:nvSpPr>
          <p:spPr>
            <a:xfrm>
              <a:off x="657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1" name="Google Shape;23611;p16"/>
            <p:cNvSpPr/>
            <p:nvPr/>
          </p:nvSpPr>
          <p:spPr>
            <a:xfrm>
              <a:off x="667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2" name="Google Shape;23612;p16"/>
            <p:cNvSpPr/>
            <p:nvPr/>
          </p:nvSpPr>
          <p:spPr>
            <a:xfrm>
              <a:off x="678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3" name="Google Shape;23613;p16"/>
            <p:cNvSpPr/>
            <p:nvPr/>
          </p:nvSpPr>
          <p:spPr>
            <a:xfrm>
              <a:off x="6881800" y="3992875"/>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4" name="Google Shape;23614;p16"/>
            <p:cNvSpPr/>
            <p:nvPr/>
          </p:nvSpPr>
          <p:spPr>
            <a:xfrm>
              <a:off x="698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5" name="Google Shape;23615;p16"/>
            <p:cNvSpPr/>
            <p:nvPr/>
          </p:nvSpPr>
          <p:spPr>
            <a:xfrm>
              <a:off x="708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6" name="Google Shape;23616;p16"/>
            <p:cNvSpPr/>
            <p:nvPr/>
          </p:nvSpPr>
          <p:spPr>
            <a:xfrm>
              <a:off x="7186600" y="3992875"/>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7" name="Google Shape;23617;p16"/>
            <p:cNvSpPr/>
            <p:nvPr/>
          </p:nvSpPr>
          <p:spPr>
            <a:xfrm>
              <a:off x="728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8" name="Google Shape;23618;p16"/>
            <p:cNvSpPr/>
            <p:nvPr/>
          </p:nvSpPr>
          <p:spPr>
            <a:xfrm>
              <a:off x="27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9" name="Google Shape;23619;p16"/>
            <p:cNvSpPr/>
            <p:nvPr/>
          </p:nvSpPr>
          <p:spPr>
            <a:xfrm>
              <a:off x="3807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0" name="Google Shape;23620;p16"/>
            <p:cNvSpPr/>
            <p:nvPr/>
          </p:nvSpPr>
          <p:spPr>
            <a:xfrm>
              <a:off x="4825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1" name="Google Shape;23621;p16"/>
            <p:cNvSpPr/>
            <p:nvPr/>
          </p:nvSpPr>
          <p:spPr>
            <a:xfrm>
              <a:off x="58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2" name="Google Shape;23622;p16"/>
            <p:cNvSpPr/>
            <p:nvPr/>
          </p:nvSpPr>
          <p:spPr>
            <a:xfrm>
              <a:off x="68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3" name="Google Shape;23623;p16"/>
            <p:cNvSpPr/>
            <p:nvPr/>
          </p:nvSpPr>
          <p:spPr>
            <a:xfrm>
              <a:off x="7873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4" name="Google Shape;23624;p16"/>
            <p:cNvSpPr/>
            <p:nvPr/>
          </p:nvSpPr>
          <p:spPr>
            <a:xfrm>
              <a:off x="8888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5" name="Google Shape;23625;p16"/>
            <p:cNvSpPr/>
            <p:nvPr/>
          </p:nvSpPr>
          <p:spPr>
            <a:xfrm>
              <a:off x="99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6" name="Google Shape;23626;p16"/>
            <p:cNvSpPr/>
            <p:nvPr/>
          </p:nvSpPr>
          <p:spPr>
            <a:xfrm>
              <a:off x="10918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7" name="Google Shape;23627;p16"/>
            <p:cNvSpPr/>
            <p:nvPr/>
          </p:nvSpPr>
          <p:spPr>
            <a:xfrm>
              <a:off x="11936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8" name="Google Shape;23628;p16"/>
            <p:cNvSpPr/>
            <p:nvPr/>
          </p:nvSpPr>
          <p:spPr>
            <a:xfrm>
              <a:off x="12951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9" name="Google Shape;23629;p16"/>
            <p:cNvSpPr/>
            <p:nvPr/>
          </p:nvSpPr>
          <p:spPr>
            <a:xfrm>
              <a:off x="13966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0" name="Google Shape;23630;p16"/>
            <p:cNvSpPr/>
            <p:nvPr/>
          </p:nvSpPr>
          <p:spPr>
            <a:xfrm>
              <a:off x="1498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1" name="Google Shape;23631;p16"/>
            <p:cNvSpPr/>
            <p:nvPr/>
          </p:nvSpPr>
          <p:spPr>
            <a:xfrm>
              <a:off x="15999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2" name="Google Shape;23632;p16"/>
            <p:cNvSpPr/>
            <p:nvPr/>
          </p:nvSpPr>
          <p:spPr>
            <a:xfrm>
              <a:off x="1701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3" name="Google Shape;23633;p16"/>
            <p:cNvSpPr/>
            <p:nvPr/>
          </p:nvSpPr>
          <p:spPr>
            <a:xfrm>
              <a:off x="18029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4" name="Google Shape;23634;p16"/>
            <p:cNvSpPr/>
            <p:nvPr/>
          </p:nvSpPr>
          <p:spPr>
            <a:xfrm>
              <a:off x="19044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5" name="Google Shape;23635;p16"/>
            <p:cNvSpPr/>
            <p:nvPr/>
          </p:nvSpPr>
          <p:spPr>
            <a:xfrm>
              <a:off x="20062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6" name="Google Shape;23636;p16"/>
            <p:cNvSpPr/>
            <p:nvPr/>
          </p:nvSpPr>
          <p:spPr>
            <a:xfrm>
              <a:off x="210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7" name="Google Shape;23637;p16"/>
            <p:cNvSpPr/>
            <p:nvPr/>
          </p:nvSpPr>
          <p:spPr>
            <a:xfrm>
              <a:off x="220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8" name="Google Shape;23638;p16"/>
            <p:cNvSpPr/>
            <p:nvPr/>
          </p:nvSpPr>
          <p:spPr>
            <a:xfrm>
              <a:off x="23110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9" name="Google Shape;23639;p16"/>
            <p:cNvSpPr/>
            <p:nvPr/>
          </p:nvSpPr>
          <p:spPr>
            <a:xfrm>
              <a:off x="241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0" name="Google Shape;23640;p16"/>
            <p:cNvSpPr/>
            <p:nvPr/>
          </p:nvSpPr>
          <p:spPr>
            <a:xfrm>
              <a:off x="251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1" name="Google Shape;23641;p16"/>
            <p:cNvSpPr/>
            <p:nvPr/>
          </p:nvSpPr>
          <p:spPr>
            <a:xfrm>
              <a:off x="261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2" name="Google Shape;23642;p16"/>
            <p:cNvSpPr/>
            <p:nvPr/>
          </p:nvSpPr>
          <p:spPr>
            <a:xfrm>
              <a:off x="271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3" name="Google Shape;23643;p16"/>
            <p:cNvSpPr/>
            <p:nvPr/>
          </p:nvSpPr>
          <p:spPr>
            <a:xfrm>
              <a:off x="281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4" name="Google Shape;23644;p16"/>
            <p:cNvSpPr/>
            <p:nvPr/>
          </p:nvSpPr>
          <p:spPr>
            <a:xfrm>
              <a:off x="292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5" name="Google Shape;23645;p16"/>
            <p:cNvSpPr/>
            <p:nvPr/>
          </p:nvSpPr>
          <p:spPr>
            <a:xfrm>
              <a:off x="302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6" name="Google Shape;23646;p16"/>
            <p:cNvSpPr/>
            <p:nvPr/>
          </p:nvSpPr>
          <p:spPr>
            <a:xfrm>
              <a:off x="312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7" name="Google Shape;23647;p16"/>
            <p:cNvSpPr/>
            <p:nvPr/>
          </p:nvSpPr>
          <p:spPr>
            <a:xfrm>
              <a:off x="322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8" name="Google Shape;23648;p16"/>
            <p:cNvSpPr/>
            <p:nvPr/>
          </p:nvSpPr>
          <p:spPr>
            <a:xfrm>
              <a:off x="33266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9" name="Google Shape;23649;p16"/>
            <p:cNvSpPr/>
            <p:nvPr/>
          </p:nvSpPr>
          <p:spPr>
            <a:xfrm>
              <a:off x="342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0" name="Google Shape;23650;p16"/>
            <p:cNvSpPr/>
            <p:nvPr/>
          </p:nvSpPr>
          <p:spPr>
            <a:xfrm>
              <a:off x="352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1" name="Google Shape;23651;p16"/>
            <p:cNvSpPr/>
            <p:nvPr/>
          </p:nvSpPr>
          <p:spPr>
            <a:xfrm>
              <a:off x="363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2" name="Google Shape;23652;p16"/>
            <p:cNvSpPr/>
            <p:nvPr/>
          </p:nvSpPr>
          <p:spPr>
            <a:xfrm>
              <a:off x="373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3" name="Google Shape;23653;p16"/>
            <p:cNvSpPr/>
            <p:nvPr/>
          </p:nvSpPr>
          <p:spPr>
            <a:xfrm>
              <a:off x="3834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4" name="Google Shape;23654;p16"/>
            <p:cNvSpPr/>
            <p:nvPr/>
          </p:nvSpPr>
          <p:spPr>
            <a:xfrm>
              <a:off x="393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5" name="Google Shape;23655;p16"/>
            <p:cNvSpPr/>
            <p:nvPr/>
          </p:nvSpPr>
          <p:spPr>
            <a:xfrm>
              <a:off x="403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6" name="Google Shape;23656;p16"/>
            <p:cNvSpPr/>
            <p:nvPr/>
          </p:nvSpPr>
          <p:spPr>
            <a:xfrm>
              <a:off x="413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7" name="Google Shape;23657;p16"/>
            <p:cNvSpPr/>
            <p:nvPr/>
          </p:nvSpPr>
          <p:spPr>
            <a:xfrm>
              <a:off x="42407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8" name="Google Shape;23658;p16"/>
            <p:cNvSpPr/>
            <p:nvPr/>
          </p:nvSpPr>
          <p:spPr>
            <a:xfrm>
              <a:off x="434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9" name="Google Shape;23659;p16"/>
            <p:cNvSpPr/>
            <p:nvPr/>
          </p:nvSpPr>
          <p:spPr>
            <a:xfrm>
              <a:off x="444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0" name="Google Shape;23660;p16"/>
            <p:cNvSpPr/>
            <p:nvPr/>
          </p:nvSpPr>
          <p:spPr>
            <a:xfrm>
              <a:off x="45455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1" name="Google Shape;23661;p16"/>
            <p:cNvSpPr/>
            <p:nvPr/>
          </p:nvSpPr>
          <p:spPr>
            <a:xfrm>
              <a:off x="464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2" name="Google Shape;23662;p16"/>
            <p:cNvSpPr/>
            <p:nvPr/>
          </p:nvSpPr>
          <p:spPr>
            <a:xfrm>
              <a:off x="474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3" name="Google Shape;23663;p16"/>
            <p:cNvSpPr/>
            <p:nvPr/>
          </p:nvSpPr>
          <p:spPr>
            <a:xfrm>
              <a:off x="485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4" name="Google Shape;23664;p16"/>
            <p:cNvSpPr/>
            <p:nvPr/>
          </p:nvSpPr>
          <p:spPr>
            <a:xfrm>
              <a:off x="495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5" name="Google Shape;23665;p16"/>
            <p:cNvSpPr/>
            <p:nvPr/>
          </p:nvSpPr>
          <p:spPr>
            <a:xfrm>
              <a:off x="505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6" name="Google Shape;23666;p16"/>
            <p:cNvSpPr/>
            <p:nvPr/>
          </p:nvSpPr>
          <p:spPr>
            <a:xfrm>
              <a:off x="515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7" name="Google Shape;23667;p16"/>
            <p:cNvSpPr/>
            <p:nvPr/>
          </p:nvSpPr>
          <p:spPr>
            <a:xfrm>
              <a:off x="52566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8" name="Google Shape;23668;p16"/>
            <p:cNvSpPr/>
            <p:nvPr/>
          </p:nvSpPr>
          <p:spPr>
            <a:xfrm>
              <a:off x="535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9" name="Google Shape;23669;p16"/>
            <p:cNvSpPr/>
            <p:nvPr/>
          </p:nvSpPr>
          <p:spPr>
            <a:xfrm>
              <a:off x="545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0" name="Google Shape;23670;p16"/>
            <p:cNvSpPr/>
            <p:nvPr/>
          </p:nvSpPr>
          <p:spPr>
            <a:xfrm>
              <a:off x="556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1" name="Google Shape;23671;p16"/>
            <p:cNvSpPr/>
            <p:nvPr/>
          </p:nvSpPr>
          <p:spPr>
            <a:xfrm>
              <a:off x="566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2" name="Google Shape;23672;p16"/>
            <p:cNvSpPr/>
            <p:nvPr/>
          </p:nvSpPr>
          <p:spPr>
            <a:xfrm>
              <a:off x="57644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3" name="Google Shape;23673;p16"/>
            <p:cNvSpPr/>
            <p:nvPr/>
          </p:nvSpPr>
          <p:spPr>
            <a:xfrm>
              <a:off x="586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4" name="Google Shape;23674;p16"/>
            <p:cNvSpPr/>
            <p:nvPr/>
          </p:nvSpPr>
          <p:spPr>
            <a:xfrm>
              <a:off x="596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5" name="Google Shape;23675;p16"/>
            <p:cNvSpPr/>
            <p:nvPr/>
          </p:nvSpPr>
          <p:spPr>
            <a:xfrm>
              <a:off x="606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6" name="Google Shape;23676;p16"/>
            <p:cNvSpPr/>
            <p:nvPr/>
          </p:nvSpPr>
          <p:spPr>
            <a:xfrm>
              <a:off x="61710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7" name="Google Shape;23677;p16"/>
            <p:cNvSpPr/>
            <p:nvPr/>
          </p:nvSpPr>
          <p:spPr>
            <a:xfrm>
              <a:off x="627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8" name="Google Shape;23678;p16"/>
            <p:cNvSpPr/>
            <p:nvPr/>
          </p:nvSpPr>
          <p:spPr>
            <a:xfrm>
              <a:off x="637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9" name="Google Shape;23679;p16"/>
            <p:cNvSpPr/>
            <p:nvPr/>
          </p:nvSpPr>
          <p:spPr>
            <a:xfrm>
              <a:off x="64755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0" name="Google Shape;23680;p16"/>
            <p:cNvSpPr/>
            <p:nvPr/>
          </p:nvSpPr>
          <p:spPr>
            <a:xfrm>
              <a:off x="657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1" name="Google Shape;23681;p16"/>
            <p:cNvSpPr/>
            <p:nvPr/>
          </p:nvSpPr>
          <p:spPr>
            <a:xfrm>
              <a:off x="667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2" name="Google Shape;23682;p16"/>
            <p:cNvSpPr/>
            <p:nvPr/>
          </p:nvSpPr>
          <p:spPr>
            <a:xfrm>
              <a:off x="678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3" name="Google Shape;23683;p16"/>
            <p:cNvSpPr/>
            <p:nvPr/>
          </p:nvSpPr>
          <p:spPr>
            <a:xfrm>
              <a:off x="6881800" y="4147950"/>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4" name="Google Shape;23684;p16"/>
            <p:cNvSpPr/>
            <p:nvPr/>
          </p:nvSpPr>
          <p:spPr>
            <a:xfrm>
              <a:off x="698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5" name="Google Shape;23685;p16"/>
            <p:cNvSpPr/>
            <p:nvPr/>
          </p:nvSpPr>
          <p:spPr>
            <a:xfrm>
              <a:off x="708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6" name="Google Shape;23686;p16"/>
            <p:cNvSpPr/>
            <p:nvPr/>
          </p:nvSpPr>
          <p:spPr>
            <a:xfrm>
              <a:off x="7186600" y="4147950"/>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7" name="Google Shape;23687;p16"/>
            <p:cNvSpPr/>
            <p:nvPr/>
          </p:nvSpPr>
          <p:spPr>
            <a:xfrm>
              <a:off x="728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8" name="Google Shape;23688;p16"/>
            <p:cNvSpPr/>
            <p:nvPr/>
          </p:nvSpPr>
          <p:spPr>
            <a:xfrm>
              <a:off x="27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9" name="Google Shape;23689;p16"/>
            <p:cNvSpPr/>
            <p:nvPr/>
          </p:nvSpPr>
          <p:spPr>
            <a:xfrm>
              <a:off x="3807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0" name="Google Shape;23690;p16"/>
            <p:cNvSpPr/>
            <p:nvPr/>
          </p:nvSpPr>
          <p:spPr>
            <a:xfrm>
              <a:off x="4825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1" name="Google Shape;23691;p16"/>
            <p:cNvSpPr/>
            <p:nvPr/>
          </p:nvSpPr>
          <p:spPr>
            <a:xfrm>
              <a:off x="58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2" name="Google Shape;23692;p16"/>
            <p:cNvSpPr/>
            <p:nvPr/>
          </p:nvSpPr>
          <p:spPr>
            <a:xfrm>
              <a:off x="68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3" name="Google Shape;23693;p16"/>
            <p:cNvSpPr/>
            <p:nvPr/>
          </p:nvSpPr>
          <p:spPr>
            <a:xfrm>
              <a:off x="7873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4" name="Google Shape;23694;p16"/>
            <p:cNvSpPr/>
            <p:nvPr/>
          </p:nvSpPr>
          <p:spPr>
            <a:xfrm>
              <a:off x="8888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5" name="Google Shape;23695;p16"/>
            <p:cNvSpPr/>
            <p:nvPr/>
          </p:nvSpPr>
          <p:spPr>
            <a:xfrm>
              <a:off x="99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6" name="Google Shape;23696;p16"/>
            <p:cNvSpPr/>
            <p:nvPr/>
          </p:nvSpPr>
          <p:spPr>
            <a:xfrm>
              <a:off x="10918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7" name="Google Shape;23697;p16"/>
            <p:cNvSpPr/>
            <p:nvPr/>
          </p:nvSpPr>
          <p:spPr>
            <a:xfrm>
              <a:off x="11936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8" name="Google Shape;23698;p16"/>
            <p:cNvSpPr/>
            <p:nvPr/>
          </p:nvSpPr>
          <p:spPr>
            <a:xfrm>
              <a:off x="12951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9" name="Google Shape;23699;p16"/>
            <p:cNvSpPr/>
            <p:nvPr/>
          </p:nvSpPr>
          <p:spPr>
            <a:xfrm>
              <a:off x="13966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0" name="Google Shape;23700;p16"/>
            <p:cNvSpPr/>
            <p:nvPr/>
          </p:nvSpPr>
          <p:spPr>
            <a:xfrm>
              <a:off x="1498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1" name="Google Shape;23701;p16"/>
            <p:cNvSpPr/>
            <p:nvPr/>
          </p:nvSpPr>
          <p:spPr>
            <a:xfrm>
              <a:off x="15999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2" name="Google Shape;23702;p16"/>
            <p:cNvSpPr/>
            <p:nvPr/>
          </p:nvSpPr>
          <p:spPr>
            <a:xfrm>
              <a:off x="1701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3" name="Google Shape;23703;p16"/>
            <p:cNvSpPr/>
            <p:nvPr/>
          </p:nvSpPr>
          <p:spPr>
            <a:xfrm>
              <a:off x="18029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4" name="Google Shape;23704;p16"/>
            <p:cNvSpPr/>
            <p:nvPr/>
          </p:nvSpPr>
          <p:spPr>
            <a:xfrm>
              <a:off x="19044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5" name="Google Shape;23705;p16"/>
            <p:cNvSpPr/>
            <p:nvPr/>
          </p:nvSpPr>
          <p:spPr>
            <a:xfrm>
              <a:off x="20062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6" name="Google Shape;23706;p16"/>
            <p:cNvSpPr/>
            <p:nvPr/>
          </p:nvSpPr>
          <p:spPr>
            <a:xfrm>
              <a:off x="210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7" name="Google Shape;23707;p16"/>
            <p:cNvSpPr/>
            <p:nvPr/>
          </p:nvSpPr>
          <p:spPr>
            <a:xfrm>
              <a:off x="220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8" name="Google Shape;23708;p16"/>
            <p:cNvSpPr/>
            <p:nvPr/>
          </p:nvSpPr>
          <p:spPr>
            <a:xfrm>
              <a:off x="23110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9" name="Google Shape;23709;p16"/>
            <p:cNvSpPr/>
            <p:nvPr/>
          </p:nvSpPr>
          <p:spPr>
            <a:xfrm>
              <a:off x="241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0" name="Google Shape;23710;p16"/>
            <p:cNvSpPr/>
            <p:nvPr/>
          </p:nvSpPr>
          <p:spPr>
            <a:xfrm>
              <a:off x="251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1" name="Google Shape;23711;p16"/>
            <p:cNvSpPr/>
            <p:nvPr/>
          </p:nvSpPr>
          <p:spPr>
            <a:xfrm>
              <a:off x="261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2" name="Google Shape;23712;p16"/>
            <p:cNvSpPr/>
            <p:nvPr/>
          </p:nvSpPr>
          <p:spPr>
            <a:xfrm>
              <a:off x="271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3" name="Google Shape;23713;p16"/>
            <p:cNvSpPr/>
            <p:nvPr/>
          </p:nvSpPr>
          <p:spPr>
            <a:xfrm>
              <a:off x="281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4" name="Google Shape;23714;p16"/>
            <p:cNvSpPr/>
            <p:nvPr/>
          </p:nvSpPr>
          <p:spPr>
            <a:xfrm>
              <a:off x="292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5" name="Google Shape;23715;p16"/>
            <p:cNvSpPr/>
            <p:nvPr/>
          </p:nvSpPr>
          <p:spPr>
            <a:xfrm>
              <a:off x="302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6" name="Google Shape;23716;p16"/>
            <p:cNvSpPr/>
            <p:nvPr/>
          </p:nvSpPr>
          <p:spPr>
            <a:xfrm>
              <a:off x="312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7" name="Google Shape;23717;p16"/>
            <p:cNvSpPr/>
            <p:nvPr/>
          </p:nvSpPr>
          <p:spPr>
            <a:xfrm>
              <a:off x="322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8" name="Google Shape;23718;p16"/>
            <p:cNvSpPr/>
            <p:nvPr/>
          </p:nvSpPr>
          <p:spPr>
            <a:xfrm>
              <a:off x="33266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9" name="Google Shape;23719;p16"/>
            <p:cNvSpPr/>
            <p:nvPr/>
          </p:nvSpPr>
          <p:spPr>
            <a:xfrm>
              <a:off x="342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0" name="Google Shape;23720;p16"/>
            <p:cNvSpPr/>
            <p:nvPr/>
          </p:nvSpPr>
          <p:spPr>
            <a:xfrm>
              <a:off x="352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1" name="Google Shape;23721;p16"/>
            <p:cNvSpPr/>
            <p:nvPr/>
          </p:nvSpPr>
          <p:spPr>
            <a:xfrm>
              <a:off x="363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2" name="Google Shape;23722;p16"/>
            <p:cNvSpPr/>
            <p:nvPr/>
          </p:nvSpPr>
          <p:spPr>
            <a:xfrm>
              <a:off x="373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3" name="Google Shape;23723;p16"/>
            <p:cNvSpPr/>
            <p:nvPr/>
          </p:nvSpPr>
          <p:spPr>
            <a:xfrm>
              <a:off x="3834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4" name="Google Shape;23724;p16"/>
            <p:cNvSpPr/>
            <p:nvPr/>
          </p:nvSpPr>
          <p:spPr>
            <a:xfrm>
              <a:off x="393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5" name="Google Shape;23725;p16"/>
            <p:cNvSpPr/>
            <p:nvPr/>
          </p:nvSpPr>
          <p:spPr>
            <a:xfrm>
              <a:off x="403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6" name="Google Shape;23726;p16"/>
            <p:cNvSpPr/>
            <p:nvPr/>
          </p:nvSpPr>
          <p:spPr>
            <a:xfrm>
              <a:off x="413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7" name="Google Shape;23727;p16"/>
            <p:cNvSpPr/>
            <p:nvPr/>
          </p:nvSpPr>
          <p:spPr>
            <a:xfrm>
              <a:off x="42407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8" name="Google Shape;23728;p16"/>
            <p:cNvSpPr/>
            <p:nvPr/>
          </p:nvSpPr>
          <p:spPr>
            <a:xfrm>
              <a:off x="434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9" name="Google Shape;23729;p16"/>
            <p:cNvSpPr/>
            <p:nvPr/>
          </p:nvSpPr>
          <p:spPr>
            <a:xfrm>
              <a:off x="444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0" name="Google Shape;23730;p16"/>
            <p:cNvSpPr/>
            <p:nvPr/>
          </p:nvSpPr>
          <p:spPr>
            <a:xfrm>
              <a:off x="45455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1" name="Google Shape;23731;p16"/>
            <p:cNvSpPr/>
            <p:nvPr/>
          </p:nvSpPr>
          <p:spPr>
            <a:xfrm>
              <a:off x="464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2" name="Google Shape;23732;p16"/>
            <p:cNvSpPr/>
            <p:nvPr/>
          </p:nvSpPr>
          <p:spPr>
            <a:xfrm>
              <a:off x="474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3" name="Google Shape;23733;p16"/>
            <p:cNvSpPr/>
            <p:nvPr/>
          </p:nvSpPr>
          <p:spPr>
            <a:xfrm>
              <a:off x="485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4" name="Google Shape;23734;p16"/>
            <p:cNvSpPr/>
            <p:nvPr/>
          </p:nvSpPr>
          <p:spPr>
            <a:xfrm>
              <a:off x="495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5" name="Google Shape;23735;p16"/>
            <p:cNvSpPr/>
            <p:nvPr/>
          </p:nvSpPr>
          <p:spPr>
            <a:xfrm>
              <a:off x="505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6" name="Google Shape;23736;p16"/>
            <p:cNvSpPr/>
            <p:nvPr/>
          </p:nvSpPr>
          <p:spPr>
            <a:xfrm>
              <a:off x="515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7" name="Google Shape;23737;p16"/>
            <p:cNvSpPr/>
            <p:nvPr/>
          </p:nvSpPr>
          <p:spPr>
            <a:xfrm>
              <a:off x="52566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8" name="Google Shape;23738;p16"/>
            <p:cNvSpPr/>
            <p:nvPr/>
          </p:nvSpPr>
          <p:spPr>
            <a:xfrm>
              <a:off x="535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9" name="Google Shape;23739;p16"/>
            <p:cNvSpPr/>
            <p:nvPr/>
          </p:nvSpPr>
          <p:spPr>
            <a:xfrm>
              <a:off x="545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0" name="Google Shape;23740;p16"/>
            <p:cNvSpPr/>
            <p:nvPr/>
          </p:nvSpPr>
          <p:spPr>
            <a:xfrm>
              <a:off x="556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1" name="Google Shape;23741;p16"/>
            <p:cNvSpPr/>
            <p:nvPr/>
          </p:nvSpPr>
          <p:spPr>
            <a:xfrm>
              <a:off x="566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2" name="Google Shape;23742;p16"/>
            <p:cNvSpPr/>
            <p:nvPr/>
          </p:nvSpPr>
          <p:spPr>
            <a:xfrm>
              <a:off x="57644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3" name="Google Shape;23743;p16"/>
            <p:cNvSpPr/>
            <p:nvPr/>
          </p:nvSpPr>
          <p:spPr>
            <a:xfrm>
              <a:off x="586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4" name="Google Shape;23744;p16"/>
            <p:cNvSpPr/>
            <p:nvPr/>
          </p:nvSpPr>
          <p:spPr>
            <a:xfrm>
              <a:off x="596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5" name="Google Shape;23745;p16"/>
            <p:cNvSpPr/>
            <p:nvPr/>
          </p:nvSpPr>
          <p:spPr>
            <a:xfrm>
              <a:off x="606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6" name="Google Shape;23746;p16"/>
            <p:cNvSpPr/>
            <p:nvPr/>
          </p:nvSpPr>
          <p:spPr>
            <a:xfrm>
              <a:off x="61710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7" name="Google Shape;23747;p16"/>
            <p:cNvSpPr/>
            <p:nvPr/>
          </p:nvSpPr>
          <p:spPr>
            <a:xfrm>
              <a:off x="627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8" name="Google Shape;23748;p16"/>
            <p:cNvSpPr/>
            <p:nvPr/>
          </p:nvSpPr>
          <p:spPr>
            <a:xfrm>
              <a:off x="637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9" name="Google Shape;23749;p16"/>
            <p:cNvSpPr/>
            <p:nvPr/>
          </p:nvSpPr>
          <p:spPr>
            <a:xfrm>
              <a:off x="64755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0" name="Google Shape;23750;p16"/>
            <p:cNvSpPr/>
            <p:nvPr/>
          </p:nvSpPr>
          <p:spPr>
            <a:xfrm>
              <a:off x="657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1" name="Google Shape;23751;p16"/>
            <p:cNvSpPr/>
            <p:nvPr/>
          </p:nvSpPr>
          <p:spPr>
            <a:xfrm>
              <a:off x="667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2" name="Google Shape;23752;p16"/>
            <p:cNvSpPr/>
            <p:nvPr/>
          </p:nvSpPr>
          <p:spPr>
            <a:xfrm>
              <a:off x="678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3" name="Google Shape;23753;p16"/>
            <p:cNvSpPr/>
            <p:nvPr/>
          </p:nvSpPr>
          <p:spPr>
            <a:xfrm>
              <a:off x="6881800" y="4303050"/>
              <a:ext cx="52700" cy="52700"/>
            </a:xfrm>
            <a:custGeom>
              <a:rect b="b" l="l" r="r" t="t"/>
              <a:pathLst>
                <a:path extrusionOk="0" h="2108" w="2108">
                  <a:moveTo>
                    <a:pt x="1060" y="0"/>
                  </a:moveTo>
                  <a:cubicBezTo>
                    <a:pt x="477" y="0"/>
                    <a:pt x="1" y="476"/>
                    <a:pt x="1" y="1048"/>
                  </a:cubicBezTo>
                  <a:cubicBezTo>
                    <a:pt x="1"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4" name="Google Shape;23754;p16"/>
            <p:cNvSpPr/>
            <p:nvPr/>
          </p:nvSpPr>
          <p:spPr>
            <a:xfrm>
              <a:off x="698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5" name="Google Shape;23755;p16"/>
            <p:cNvSpPr/>
            <p:nvPr/>
          </p:nvSpPr>
          <p:spPr>
            <a:xfrm>
              <a:off x="708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6" name="Google Shape;23756;p16"/>
            <p:cNvSpPr/>
            <p:nvPr/>
          </p:nvSpPr>
          <p:spPr>
            <a:xfrm>
              <a:off x="7186600" y="4303050"/>
              <a:ext cx="52400" cy="52700"/>
            </a:xfrm>
            <a:custGeom>
              <a:rect b="b" l="l" r="r" t="t"/>
              <a:pathLst>
                <a:path extrusionOk="0" h="2108" w="2096">
                  <a:moveTo>
                    <a:pt x="1048" y="0"/>
                  </a:moveTo>
                  <a:cubicBezTo>
                    <a:pt x="477" y="0"/>
                    <a:pt x="1" y="476"/>
                    <a:pt x="1" y="1048"/>
                  </a:cubicBezTo>
                  <a:cubicBezTo>
                    <a:pt x="1"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7" name="Google Shape;23757;p16"/>
            <p:cNvSpPr/>
            <p:nvPr/>
          </p:nvSpPr>
          <p:spPr>
            <a:xfrm>
              <a:off x="728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8" name="Google Shape;23758;p16"/>
            <p:cNvSpPr/>
            <p:nvPr/>
          </p:nvSpPr>
          <p:spPr>
            <a:xfrm>
              <a:off x="27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7" y="1631"/>
                    <a:pt x="2107" y="1060"/>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9" name="Google Shape;23759;p16"/>
            <p:cNvSpPr/>
            <p:nvPr/>
          </p:nvSpPr>
          <p:spPr>
            <a:xfrm>
              <a:off x="3807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0" name="Google Shape;23760;p16"/>
            <p:cNvSpPr/>
            <p:nvPr/>
          </p:nvSpPr>
          <p:spPr>
            <a:xfrm>
              <a:off x="4825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1" name="Google Shape;23761;p16"/>
            <p:cNvSpPr/>
            <p:nvPr/>
          </p:nvSpPr>
          <p:spPr>
            <a:xfrm>
              <a:off x="58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2" name="Google Shape;23762;p16"/>
            <p:cNvSpPr/>
            <p:nvPr/>
          </p:nvSpPr>
          <p:spPr>
            <a:xfrm>
              <a:off x="68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3" name="Google Shape;23763;p16"/>
            <p:cNvSpPr/>
            <p:nvPr/>
          </p:nvSpPr>
          <p:spPr>
            <a:xfrm>
              <a:off x="7873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4" name="Google Shape;23764;p16"/>
            <p:cNvSpPr/>
            <p:nvPr/>
          </p:nvSpPr>
          <p:spPr>
            <a:xfrm>
              <a:off x="8888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5" name="Google Shape;23765;p16"/>
            <p:cNvSpPr/>
            <p:nvPr/>
          </p:nvSpPr>
          <p:spPr>
            <a:xfrm>
              <a:off x="99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6" name="Google Shape;23766;p16"/>
            <p:cNvSpPr/>
            <p:nvPr/>
          </p:nvSpPr>
          <p:spPr>
            <a:xfrm>
              <a:off x="10918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7" name="Google Shape;23767;p16"/>
            <p:cNvSpPr/>
            <p:nvPr/>
          </p:nvSpPr>
          <p:spPr>
            <a:xfrm>
              <a:off x="11936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8" name="Google Shape;23768;p16"/>
            <p:cNvSpPr/>
            <p:nvPr/>
          </p:nvSpPr>
          <p:spPr>
            <a:xfrm>
              <a:off x="12951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9" name="Google Shape;23769;p16"/>
            <p:cNvSpPr/>
            <p:nvPr/>
          </p:nvSpPr>
          <p:spPr>
            <a:xfrm>
              <a:off x="13966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0" name="Google Shape;23770;p16"/>
            <p:cNvSpPr/>
            <p:nvPr/>
          </p:nvSpPr>
          <p:spPr>
            <a:xfrm>
              <a:off x="1498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1" name="Google Shape;23771;p16"/>
            <p:cNvSpPr/>
            <p:nvPr/>
          </p:nvSpPr>
          <p:spPr>
            <a:xfrm>
              <a:off x="15999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2" name="Google Shape;23772;p16"/>
            <p:cNvSpPr/>
            <p:nvPr/>
          </p:nvSpPr>
          <p:spPr>
            <a:xfrm>
              <a:off x="1701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3" name="Google Shape;23773;p16"/>
            <p:cNvSpPr/>
            <p:nvPr/>
          </p:nvSpPr>
          <p:spPr>
            <a:xfrm>
              <a:off x="18029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4" name="Google Shape;23774;p16"/>
            <p:cNvSpPr/>
            <p:nvPr/>
          </p:nvSpPr>
          <p:spPr>
            <a:xfrm>
              <a:off x="19044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5" name="Google Shape;23775;p16"/>
            <p:cNvSpPr/>
            <p:nvPr/>
          </p:nvSpPr>
          <p:spPr>
            <a:xfrm>
              <a:off x="20062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6" name="Google Shape;23776;p16"/>
            <p:cNvSpPr/>
            <p:nvPr/>
          </p:nvSpPr>
          <p:spPr>
            <a:xfrm>
              <a:off x="210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7" name="Google Shape;23777;p16"/>
            <p:cNvSpPr/>
            <p:nvPr/>
          </p:nvSpPr>
          <p:spPr>
            <a:xfrm>
              <a:off x="220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8" name="Google Shape;23778;p16"/>
            <p:cNvSpPr/>
            <p:nvPr/>
          </p:nvSpPr>
          <p:spPr>
            <a:xfrm>
              <a:off x="23110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9" name="Google Shape;23779;p16"/>
            <p:cNvSpPr/>
            <p:nvPr/>
          </p:nvSpPr>
          <p:spPr>
            <a:xfrm>
              <a:off x="241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0" name="Google Shape;23780;p16"/>
            <p:cNvSpPr/>
            <p:nvPr/>
          </p:nvSpPr>
          <p:spPr>
            <a:xfrm>
              <a:off x="251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1" name="Google Shape;23781;p16"/>
            <p:cNvSpPr/>
            <p:nvPr/>
          </p:nvSpPr>
          <p:spPr>
            <a:xfrm>
              <a:off x="261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2" name="Google Shape;23782;p16"/>
            <p:cNvSpPr/>
            <p:nvPr/>
          </p:nvSpPr>
          <p:spPr>
            <a:xfrm>
              <a:off x="271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3" name="Google Shape;23783;p16"/>
            <p:cNvSpPr/>
            <p:nvPr/>
          </p:nvSpPr>
          <p:spPr>
            <a:xfrm>
              <a:off x="281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4" name="Google Shape;23784;p16"/>
            <p:cNvSpPr/>
            <p:nvPr/>
          </p:nvSpPr>
          <p:spPr>
            <a:xfrm>
              <a:off x="292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5" name="Google Shape;23785;p16"/>
            <p:cNvSpPr/>
            <p:nvPr/>
          </p:nvSpPr>
          <p:spPr>
            <a:xfrm>
              <a:off x="302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6" name="Google Shape;23786;p16"/>
            <p:cNvSpPr/>
            <p:nvPr/>
          </p:nvSpPr>
          <p:spPr>
            <a:xfrm>
              <a:off x="312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7" name="Google Shape;23787;p16"/>
            <p:cNvSpPr/>
            <p:nvPr/>
          </p:nvSpPr>
          <p:spPr>
            <a:xfrm>
              <a:off x="322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8" name="Google Shape;23788;p16"/>
            <p:cNvSpPr/>
            <p:nvPr/>
          </p:nvSpPr>
          <p:spPr>
            <a:xfrm>
              <a:off x="33266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9" name="Google Shape;23789;p16"/>
            <p:cNvSpPr/>
            <p:nvPr/>
          </p:nvSpPr>
          <p:spPr>
            <a:xfrm>
              <a:off x="342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0" name="Google Shape;23790;p16"/>
            <p:cNvSpPr/>
            <p:nvPr/>
          </p:nvSpPr>
          <p:spPr>
            <a:xfrm>
              <a:off x="352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1" name="Google Shape;23791;p16"/>
            <p:cNvSpPr/>
            <p:nvPr/>
          </p:nvSpPr>
          <p:spPr>
            <a:xfrm>
              <a:off x="363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2" name="Google Shape;23792;p16"/>
            <p:cNvSpPr/>
            <p:nvPr/>
          </p:nvSpPr>
          <p:spPr>
            <a:xfrm>
              <a:off x="373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3" name="Google Shape;23793;p16"/>
            <p:cNvSpPr/>
            <p:nvPr/>
          </p:nvSpPr>
          <p:spPr>
            <a:xfrm>
              <a:off x="3834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4" name="Google Shape;23794;p16"/>
            <p:cNvSpPr/>
            <p:nvPr/>
          </p:nvSpPr>
          <p:spPr>
            <a:xfrm>
              <a:off x="393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5" name="Google Shape;23795;p16"/>
            <p:cNvSpPr/>
            <p:nvPr/>
          </p:nvSpPr>
          <p:spPr>
            <a:xfrm>
              <a:off x="403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6" name="Google Shape;23796;p16"/>
            <p:cNvSpPr/>
            <p:nvPr/>
          </p:nvSpPr>
          <p:spPr>
            <a:xfrm>
              <a:off x="413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7" name="Google Shape;23797;p16"/>
            <p:cNvSpPr/>
            <p:nvPr/>
          </p:nvSpPr>
          <p:spPr>
            <a:xfrm>
              <a:off x="42407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8" name="Google Shape;23798;p16"/>
            <p:cNvSpPr/>
            <p:nvPr/>
          </p:nvSpPr>
          <p:spPr>
            <a:xfrm>
              <a:off x="434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9" name="Google Shape;23799;p16"/>
            <p:cNvSpPr/>
            <p:nvPr/>
          </p:nvSpPr>
          <p:spPr>
            <a:xfrm>
              <a:off x="444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0" name="Google Shape;23800;p16"/>
            <p:cNvSpPr/>
            <p:nvPr/>
          </p:nvSpPr>
          <p:spPr>
            <a:xfrm>
              <a:off x="45455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1" name="Google Shape;23801;p16"/>
            <p:cNvSpPr/>
            <p:nvPr/>
          </p:nvSpPr>
          <p:spPr>
            <a:xfrm>
              <a:off x="464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2" name="Google Shape;23802;p16"/>
            <p:cNvSpPr/>
            <p:nvPr/>
          </p:nvSpPr>
          <p:spPr>
            <a:xfrm>
              <a:off x="474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3" name="Google Shape;23803;p16"/>
            <p:cNvSpPr/>
            <p:nvPr/>
          </p:nvSpPr>
          <p:spPr>
            <a:xfrm>
              <a:off x="485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4" name="Google Shape;23804;p16"/>
            <p:cNvSpPr/>
            <p:nvPr/>
          </p:nvSpPr>
          <p:spPr>
            <a:xfrm>
              <a:off x="495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5" name="Google Shape;23805;p16"/>
            <p:cNvSpPr/>
            <p:nvPr/>
          </p:nvSpPr>
          <p:spPr>
            <a:xfrm>
              <a:off x="505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6" name="Google Shape;23806;p16"/>
            <p:cNvSpPr/>
            <p:nvPr/>
          </p:nvSpPr>
          <p:spPr>
            <a:xfrm>
              <a:off x="515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7" name="Google Shape;23807;p16"/>
            <p:cNvSpPr/>
            <p:nvPr/>
          </p:nvSpPr>
          <p:spPr>
            <a:xfrm>
              <a:off x="52566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8" name="Google Shape;23808;p16"/>
            <p:cNvSpPr/>
            <p:nvPr/>
          </p:nvSpPr>
          <p:spPr>
            <a:xfrm>
              <a:off x="535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9" name="Google Shape;23809;p16"/>
            <p:cNvSpPr/>
            <p:nvPr/>
          </p:nvSpPr>
          <p:spPr>
            <a:xfrm>
              <a:off x="545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0" name="Google Shape;23810;p16"/>
            <p:cNvSpPr/>
            <p:nvPr/>
          </p:nvSpPr>
          <p:spPr>
            <a:xfrm>
              <a:off x="556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1" name="Google Shape;23811;p16"/>
            <p:cNvSpPr/>
            <p:nvPr/>
          </p:nvSpPr>
          <p:spPr>
            <a:xfrm>
              <a:off x="566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2" name="Google Shape;23812;p16"/>
            <p:cNvSpPr/>
            <p:nvPr/>
          </p:nvSpPr>
          <p:spPr>
            <a:xfrm>
              <a:off x="57644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3" name="Google Shape;23813;p16"/>
            <p:cNvSpPr/>
            <p:nvPr/>
          </p:nvSpPr>
          <p:spPr>
            <a:xfrm>
              <a:off x="586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4" name="Google Shape;23814;p16"/>
            <p:cNvSpPr/>
            <p:nvPr/>
          </p:nvSpPr>
          <p:spPr>
            <a:xfrm>
              <a:off x="596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5" name="Google Shape;23815;p16"/>
            <p:cNvSpPr/>
            <p:nvPr/>
          </p:nvSpPr>
          <p:spPr>
            <a:xfrm>
              <a:off x="606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6" name="Google Shape;23816;p16"/>
            <p:cNvSpPr/>
            <p:nvPr/>
          </p:nvSpPr>
          <p:spPr>
            <a:xfrm>
              <a:off x="61710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7" name="Google Shape;23817;p16"/>
            <p:cNvSpPr/>
            <p:nvPr/>
          </p:nvSpPr>
          <p:spPr>
            <a:xfrm>
              <a:off x="627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8" name="Google Shape;23818;p16"/>
            <p:cNvSpPr/>
            <p:nvPr/>
          </p:nvSpPr>
          <p:spPr>
            <a:xfrm>
              <a:off x="637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9" name="Google Shape;23819;p16"/>
            <p:cNvSpPr/>
            <p:nvPr/>
          </p:nvSpPr>
          <p:spPr>
            <a:xfrm>
              <a:off x="64755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0" name="Google Shape;23820;p16"/>
            <p:cNvSpPr/>
            <p:nvPr/>
          </p:nvSpPr>
          <p:spPr>
            <a:xfrm>
              <a:off x="657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1" name="Google Shape;23821;p16"/>
            <p:cNvSpPr/>
            <p:nvPr/>
          </p:nvSpPr>
          <p:spPr>
            <a:xfrm>
              <a:off x="667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2" name="Google Shape;23822;p16"/>
            <p:cNvSpPr/>
            <p:nvPr/>
          </p:nvSpPr>
          <p:spPr>
            <a:xfrm>
              <a:off x="678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3" name="Google Shape;23823;p16"/>
            <p:cNvSpPr/>
            <p:nvPr/>
          </p:nvSpPr>
          <p:spPr>
            <a:xfrm>
              <a:off x="6881800" y="4458125"/>
              <a:ext cx="52700" cy="52700"/>
            </a:xfrm>
            <a:custGeom>
              <a:rect b="b" l="l" r="r" t="t"/>
              <a:pathLst>
                <a:path extrusionOk="0" h="2108" w="2108">
                  <a:moveTo>
                    <a:pt x="1060" y="0"/>
                  </a:moveTo>
                  <a:cubicBezTo>
                    <a:pt x="477" y="0"/>
                    <a:pt x="1" y="476"/>
                    <a:pt x="1" y="1060"/>
                  </a:cubicBezTo>
                  <a:cubicBezTo>
                    <a:pt x="1"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4" name="Google Shape;23824;p16"/>
            <p:cNvSpPr/>
            <p:nvPr/>
          </p:nvSpPr>
          <p:spPr>
            <a:xfrm>
              <a:off x="698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5" name="Google Shape;23825;p16"/>
            <p:cNvSpPr/>
            <p:nvPr/>
          </p:nvSpPr>
          <p:spPr>
            <a:xfrm>
              <a:off x="708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6" name="Google Shape;23826;p16"/>
            <p:cNvSpPr/>
            <p:nvPr/>
          </p:nvSpPr>
          <p:spPr>
            <a:xfrm>
              <a:off x="7186600" y="4458125"/>
              <a:ext cx="52400" cy="52700"/>
            </a:xfrm>
            <a:custGeom>
              <a:rect b="b" l="l" r="r" t="t"/>
              <a:pathLst>
                <a:path extrusionOk="0" h="2108" w="2096">
                  <a:moveTo>
                    <a:pt x="1048" y="0"/>
                  </a:moveTo>
                  <a:cubicBezTo>
                    <a:pt x="477" y="0"/>
                    <a:pt x="1" y="476"/>
                    <a:pt x="1" y="1060"/>
                  </a:cubicBezTo>
                  <a:cubicBezTo>
                    <a:pt x="1"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7" name="Google Shape;23827;p16"/>
            <p:cNvSpPr/>
            <p:nvPr/>
          </p:nvSpPr>
          <p:spPr>
            <a:xfrm>
              <a:off x="728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8" name="Google Shape;23828;p16"/>
            <p:cNvSpPr/>
            <p:nvPr/>
          </p:nvSpPr>
          <p:spPr>
            <a:xfrm>
              <a:off x="27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9" name="Google Shape;23829;p16"/>
            <p:cNvSpPr/>
            <p:nvPr/>
          </p:nvSpPr>
          <p:spPr>
            <a:xfrm>
              <a:off x="3807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0" name="Google Shape;23830;p16"/>
            <p:cNvSpPr/>
            <p:nvPr/>
          </p:nvSpPr>
          <p:spPr>
            <a:xfrm>
              <a:off x="4825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1" name="Google Shape;23831;p16"/>
            <p:cNvSpPr/>
            <p:nvPr/>
          </p:nvSpPr>
          <p:spPr>
            <a:xfrm>
              <a:off x="58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2" name="Google Shape;23832;p16"/>
            <p:cNvSpPr/>
            <p:nvPr/>
          </p:nvSpPr>
          <p:spPr>
            <a:xfrm>
              <a:off x="68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3" name="Google Shape;23833;p16"/>
            <p:cNvSpPr/>
            <p:nvPr/>
          </p:nvSpPr>
          <p:spPr>
            <a:xfrm>
              <a:off x="7873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4" name="Google Shape;23834;p16"/>
            <p:cNvSpPr/>
            <p:nvPr/>
          </p:nvSpPr>
          <p:spPr>
            <a:xfrm>
              <a:off x="8888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5" name="Google Shape;23835;p16"/>
            <p:cNvSpPr/>
            <p:nvPr/>
          </p:nvSpPr>
          <p:spPr>
            <a:xfrm>
              <a:off x="99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6" name="Google Shape;23836;p16"/>
            <p:cNvSpPr/>
            <p:nvPr/>
          </p:nvSpPr>
          <p:spPr>
            <a:xfrm>
              <a:off x="10918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7" name="Google Shape;23837;p16"/>
            <p:cNvSpPr/>
            <p:nvPr/>
          </p:nvSpPr>
          <p:spPr>
            <a:xfrm>
              <a:off x="11936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8" name="Google Shape;23838;p16"/>
            <p:cNvSpPr/>
            <p:nvPr/>
          </p:nvSpPr>
          <p:spPr>
            <a:xfrm>
              <a:off x="12951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9" name="Google Shape;23839;p16"/>
            <p:cNvSpPr/>
            <p:nvPr/>
          </p:nvSpPr>
          <p:spPr>
            <a:xfrm>
              <a:off x="13966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0" name="Google Shape;23840;p16"/>
            <p:cNvSpPr/>
            <p:nvPr/>
          </p:nvSpPr>
          <p:spPr>
            <a:xfrm>
              <a:off x="1498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1" name="Google Shape;23841;p16"/>
            <p:cNvSpPr/>
            <p:nvPr/>
          </p:nvSpPr>
          <p:spPr>
            <a:xfrm>
              <a:off x="15999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2" name="Google Shape;23842;p16"/>
            <p:cNvSpPr/>
            <p:nvPr/>
          </p:nvSpPr>
          <p:spPr>
            <a:xfrm>
              <a:off x="1701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3" name="Google Shape;23843;p16"/>
            <p:cNvSpPr/>
            <p:nvPr/>
          </p:nvSpPr>
          <p:spPr>
            <a:xfrm>
              <a:off x="18029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4" name="Google Shape;23844;p16"/>
            <p:cNvSpPr/>
            <p:nvPr/>
          </p:nvSpPr>
          <p:spPr>
            <a:xfrm>
              <a:off x="19044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5" name="Google Shape;23845;p16"/>
            <p:cNvSpPr/>
            <p:nvPr/>
          </p:nvSpPr>
          <p:spPr>
            <a:xfrm>
              <a:off x="20062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6" name="Google Shape;23846;p16"/>
            <p:cNvSpPr/>
            <p:nvPr/>
          </p:nvSpPr>
          <p:spPr>
            <a:xfrm>
              <a:off x="210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7" name="Google Shape;23847;p16"/>
            <p:cNvSpPr/>
            <p:nvPr/>
          </p:nvSpPr>
          <p:spPr>
            <a:xfrm>
              <a:off x="220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8" name="Google Shape;23848;p16"/>
            <p:cNvSpPr/>
            <p:nvPr/>
          </p:nvSpPr>
          <p:spPr>
            <a:xfrm>
              <a:off x="23110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9" name="Google Shape;23849;p16"/>
            <p:cNvSpPr/>
            <p:nvPr/>
          </p:nvSpPr>
          <p:spPr>
            <a:xfrm>
              <a:off x="241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0" name="Google Shape;23850;p16"/>
            <p:cNvSpPr/>
            <p:nvPr/>
          </p:nvSpPr>
          <p:spPr>
            <a:xfrm>
              <a:off x="251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1" name="Google Shape;23851;p16"/>
            <p:cNvSpPr/>
            <p:nvPr/>
          </p:nvSpPr>
          <p:spPr>
            <a:xfrm>
              <a:off x="261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2" name="Google Shape;23852;p16"/>
            <p:cNvSpPr/>
            <p:nvPr/>
          </p:nvSpPr>
          <p:spPr>
            <a:xfrm>
              <a:off x="271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3" name="Google Shape;23853;p16"/>
            <p:cNvSpPr/>
            <p:nvPr/>
          </p:nvSpPr>
          <p:spPr>
            <a:xfrm>
              <a:off x="281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4" name="Google Shape;23854;p16"/>
            <p:cNvSpPr/>
            <p:nvPr/>
          </p:nvSpPr>
          <p:spPr>
            <a:xfrm>
              <a:off x="292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5" name="Google Shape;23855;p16"/>
            <p:cNvSpPr/>
            <p:nvPr/>
          </p:nvSpPr>
          <p:spPr>
            <a:xfrm>
              <a:off x="302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6" name="Google Shape;23856;p16"/>
            <p:cNvSpPr/>
            <p:nvPr/>
          </p:nvSpPr>
          <p:spPr>
            <a:xfrm>
              <a:off x="312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7" name="Google Shape;23857;p16"/>
            <p:cNvSpPr/>
            <p:nvPr/>
          </p:nvSpPr>
          <p:spPr>
            <a:xfrm>
              <a:off x="322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8" name="Google Shape;23858;p16"/>
            <p:cNvSpPr/>
            <p:nvPr/>
          </p:nvSpPr>
          <p:spPr>
            <a:xfrm>
              <a:off x="33266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9" name="Google Shape;23859;p16"/>
            <p:cNvSpPr/>
            <p:nvPr/>
          </p:nvSpPr>
          <p:spPr>
            <a:xfrm>
              <a:off x="342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0" name="Google Shape;23860;p16"/>
            <p:cNvSpPr/>
            <p:nvPr/>
          </p:nvSpPr>
          <p:spPr>
            <a:xfrm>
              <a:off x="352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1" name="Google Shape;23861;p16"/>
            <p:cNvSpPr/>
            <p:nvPr/>
          </p:nvSpPr>
          <p:spPr>
            <a:xfrm>
              <a:off x="363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2" name="Google Shape;23862;p16"/>
            <p:cNvSpPr/>
            <p:nvPr/>
          </p:nvSpPr>
          <p:spPr>
            <a:xfrm>
              <a:off x="373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3" name="Google Shape;23863;p16"/>
            <p:cNvSpPr/>
            <p:nvPr/>
          </p:nvSpPr>
          <p:spPr>
            <a:xfrm>
              <a:off x="3834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4" name="Google Shape;23864;p16"/>
            <p:cNvSpPr/>
            <p:nvPr/>
          </p:nvSpPr>
          <p:spPr>
            <a:xfrm>
              <a:off x="393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5" name="Google Shape;23865;p16"/>
            <p:cNvSpPr/>
            <p:nvPr/>
          </p:nvSpPr>
          <p:spPr>
            <a:xfrm>
              <a:off x="403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6" name="Google Shape;23866;p16"/>
            <p:cNvSpPr/>
            <p:nvPr/>
          </p:nvSpPr>
          <p:spPr>
            <a:xfrm>
              <a:off x="413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7" name="Google Shape;23867;p16"/>
            <p:cNvSpPr/>
            <p:nvPr/>
          </p:nvSpPr>
          <p:spPr>
            <a:xfrm>
              <a:off x="42407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8" name="Google Shape;23868;p16"/>
            <p:cNvSpPr/>
            <p:nvPr/>
          </p:nvSpPr>
          <p:spPr>
            <a:xfrm>
              <a:off x="434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9" name="Google Shape;23869;p16"/>
            <p:cNvSpPr/>
            <p:nvPr/>
          </p:nvSpPr>
          <p:spPr>
            <a:xfrm>
              <a:off x="444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0" name="Google Shape;23870;p16"/>
            <p:cNvSpPr/>
            <p:nvPr/>
          </p:nvSpPr>
          <p:spPr>
            <a:xfrm>
              <a:off x="45455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1" name="Google Shape;23871;p16"/>
            <p:cNvSpPr/>
            <p:nvPr/>
          </p:nvSpPr>
          <p:spPr>
            <a:xfrm>
              <a:off x="464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2" name="Google Shape;23872;p16"/>
            <p:cNvSpPr/>
            <p:nvPr/>
          </p:nvSpPr>
          <p:spPr>
            <a:xfrm>
              <a:off x="474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3" name="Google Shape;23873;p16"/>
            <p:cNvSpPr/>
            <p:nvPr/>
          </p:nvSpPr>
          <p:spPr>
            <a:xfrm>
              <a:off x="485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4" name="Google Shape;23874;p16"/>
            <p:cNvSpPr/>
            <p:nvPr/>
          </p:nvSpPr>
          <p:spPr>
            <a:xfrm>
              <a:off x="495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5" name="Google Shape;23875;p16"/>
            <p:cNvSpPr/>
            <p:nvPr/>
          </p:nvSpPr>
          <p:spPr>
            <a:xfrm>
              <a:off x="505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6" name="Google Shape;23876;p16"/>
            <p:cNvSpPr/>
            <p:nvPr/>
          </p:nvSpPr>
          <p:spPr>
            <a:xfrm>
              <a:off x="515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7" name="Google Shape;23877;p16"/>
            <p:cNvSpPr/>
            <p:nvPr/>
          </p:nvSpPr>
          <p:spPr>
            <a:xfrm>
              <a:off x="52566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8" name="Google Shape;23878;p16"/>
            <p:cNvSpPr/>
            <p:nvPr/>
          </p:nvSpPr>
          <p:spPr>
            <a:xfrm>
              <a:off x="535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9" name="Google Shape;23879;p16"/>
            <p:cNvSpPr/>
            <p:nvPr/>
          </p:nvSpPr>
          <p:spPr>
            <a:xfrm>
              <a:off x="545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0" name="Google Shape;23880;p16"/>
            <p:cNvSpPr/>
            <p:nvPr/>
          </p:nvSpPr>
          <p:spPr>
            <a:xfrm>
              <a:off x="556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1" name="Google Shape;23881;p16"/>
            <p:cNvSpPr/>
            <p:nvPr/>
          </p:nvSpPr>
          <p:spPr>
            <a:xfrm>
              <a:off x="566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2" name="Google Shape;23882;p16"/>
            <p:cNvSpPr/>
            <p:nvPr/>
          </p:nvSpPr>
          <p:spPr>
            <a:xfrm>
              <a:off x="57644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3" name="Google Shape;23883;p16"/>
            <p:cNvSpPr/>
            <p:nvPr/>
          </p:nvSpPr>
          <p:spPr>
            <a:xfrm>
              <a:off x="586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4" name="Google Shape;23884;p16"/>
            <p:cNvSpPr/>
            <p:nvPr/>
          </p:nvSpPr>
          <p:spPr>
            <a:xfrm>
              <a:off x="596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5" name="Google Shape;23885;p16"/>
            <p:cNvSpPr/>
            <p:nvPr/>
          </p:nvSpPr>
          <p:spPr>
            <a:xfrm>
              <a:off x="606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6" name="Google Shape;23886;p16"/>
            <p:cNvSpPr/>
            <p:nvPr/>
          </p:nvSpPr>
          <p:spPr>
            <a:xfrm>
              <a:off x="61710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7" name="Google Shape;23887;p16"/>
            <p:cNvSpPr/>
            <p:nvPr/>
          </p:nvSpPr>
          <p:spPr>
            <a:xfrm>
              <a:off x="627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8" name="Google Shape;23888;p16"/>
            <p:cNvSpPr/>
            <p:nvPr/>
          </p:nvSpPr>
          <p:spPr>
            <a:xfrm>
              <a:off x="637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9" name="Google Shape;23889;p16"/>
            <p:cNvSpPr/>
            <p:nvPr/>
          </p:nvSpPr>
          <p:spPr>
            <a:xfrm>
              <a:off x="64755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0" name="Google Shape;23890;p16"/>
            <p:cNvSpPr/>
            <p:nvPr/>
          </p:nvSpPr>
          <p:spPr>
            <a:xfrm>
              <a:off x="657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1" name="Google Shape;23891;p16"/>
            <p:cNvSpPr/>
            <p:nvPr/>
          </p:nvSpPr>
          <p:spPr>
            <a:xfrm>
              <a:off x="667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2" name="Google Shape;23892;p16"/>
            <p:cNvSpPr/>
            <p:nvPr/>
          </p:nvSpPr>
          <p:spPr>
            <a:xfrm>
              <a:off x="678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3" name="Google Shape;23893;p16"/>
            <p:cNvSpPr/>
            <p:nvPr/>
          </p:nvSpPr>
          <p:spPr>
            <a:xfrm>
              <a:off x="6881800" y="4613500"/>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4" name="Google Shape;23894;p16"/>
            <p:cNvSpPr/>
            <p:nvPr/>
          </p:nvSpPr>
          <p:spPr>
            <a:xfrm>
              <a:off x="698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5" name="Google Shape;23895;p16"/>
            <p:cNvSpPr/>
            <p:nvPr/>
          </p:nvSpPr>
          <p:spPr>
            <a:xfrm>
              <a:off x="708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6" name="Google Shape;23896;p16"/>
            <p:cNvSpPr/>
            <p:nvPr/>
          </p:nvSpPr>
          <p:spPr>
            <a:xfrm>
              <a:off x="7186600" y="4613500"/>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7" name="Google Shape;23897;p16"/>
            <p:cNvSpPr/>
            <p:nvPr/>
          </p:nvSpPr>
          <p:spPr>
            <a:xfrm>
              <a:off x="728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8" name="Google Shape;23898;p16"/>
            <p:cNvSpPr/>
            <p:nvPr/>
          </p:nvSpPr>
          <p:spPr>
            <a:xfrm>
              <a:off x="27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9" name="Google Shape;23899;p16"/>
            <p:cNvSpPr/>
            <p:nvPr/>
          </p:nvSpPr>
          <p:spPr>
            <a:xfrm>
              <a:off x="3807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0" name="Google Shape;23900;p16"/>
            <p:cNvSpPr/>
            <p:nvPr/>
          </p:nvSpPr>
          <p:spPr>
            <a:xfrm>
              <a:off x="4825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1" name="Google Shape;23901;p16"/>
            <p:cNvSpPr/>
            <p:nvPr/>
          </p:nvSpPr>
          <p:spPr>
            <a:xfrm>
              <a:off x="58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2" name="Google Shape;23902;p16"/>
            <p:cNvSpPr/>
            <p:nvPr/>
          </p:nvSpPr>
          <p:spPr>
            <a:xfrm>
              <a:off x="68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3" name="Google Shape;23903;p16"/>
            <p:cNvSpPr/>
            <p:nvPr/>
          </p:nvSpPr>
          <p:spPr>
            <a:xfrm>
              <a:off x="7873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4" name="Google Shape;23904;p16"/>
            <p:cNvSpPr/>
            <p:nvPr/>
          </p:nvSpPr>
          <p:spPr>
            <a:xfrm>
              <a:off x="8888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5" name="Google Shape;23905;p16"/>
            <p:cNvSpPr/>
            <p:nvPr/>
          </p:nvSpPr>
          <p:spPr>
            <a:xfrm>
              <a:off x="99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6" name="Google Shape;23906;p16"/>
            <p:cNvSpPr/>
            <p:nvPr/>
          </p:nvSpPr>
          <p:spPr>
            <a:xfrm>
              <a:off x="10918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7" name="Google Shape;23907;p16"/>
            <p:cNvSpPr/>
            <p:nvPr/>
          </p:nvSpPr>
          <p:spPr>
            <a:xfrm>
              <a:off x="11936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8" name="Google Shape;23908;p16"/>
            <p:cNvSpPr/>
            <p:nvPr/>
          </p:nvSpPr>
          <p:spPr>
            <a:xfrm>
              <a:off x="12951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9" name="Google Shape;23909;p16"/>
            <p:cNvSpPr/>
            <p:nvPr/>
          </p:nvSpPr>
          <p:spPr>
            <a:xfrm>
              <a:off x="13966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0" name="Google Shape;23910;p16"/>
            <p:cNvSpPr/>
            <p:nvPr/>
          </p:nvSpPr>
          <p:spPr>
            <a:xfrm>
              <a:off x="1498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1" name="Google Shape;23911;p16"/>
            <p:cNvSpPr/>
            <p:nvPr/>
          </p:nvSpPr>
          <p:spPr>
            <a:xfrm>
              <a:off x="15999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2" name="Google Shape;23912;p16"/>
            <p:cNvSpPr/>
            <p:nvPr/>
          </p:nvSpPr>
          <p:spPr>
            <a:xfrm>
              <a:off x="1701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3" name="Google Shape;23913;p16"/>
            <p:cNvSpPr/>
            <p:nvPr/>
          </p:nvSpPr>
          <p:spPr>
            <a:xfrm>
              <a:off x="18029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4" name="Google Shape;23914;p16"/>
            <p:cNvSpPr/>
            <p:nvPr/>
          </p:nvSpPr>
          <p:spPr>
            <a:xfrm>
              <a:off x="19044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5" name="Google Shape;23915;p16"/>
            <p:cNvSpPr/>
            <p:nvPr/>
          </p:nvSpPr>
          <p:spPr>
            <a:xfrm>
              <a:off x="20062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6" name="Google Shape;23916;p16"/>
            <p:cNvSpPr/>
            <p:nvPr/>
          </p:nvSpPr>
          <p:spPr>
            <a:xfrm>
              <a:off x="210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7" name="Google Shape;23917;p16"/>
            <p:cNvSpPr/>
            <p:nvPr/>
          </p:nvSpPr>
          <p:spPr>
            <a:xfrm>
              <a:off x="220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8" name="Google Shape;23918;p16"/>
            <p:cNvSpPr/>
            <p:nvPr/>
          </p:nvSpPr>
          <p:spPr>
            <a:xfrm>
              <a:off x="23110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9" name="Google Shape;23919;p16"/>
            <p:cNvSpPr/>
            <p:nvPr/>
          </p:nvSpPr>
          <p:spPr>
            <a:xfrm>
              <a:off x="241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0" name="Google Shape;23920;p16"/>
            <p:cNvSpPr/>
            <p:nvPr/>
          </p:nvSpPr>
          <p:spPr>
            <a:xfrm>
              <a:off x="251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1" name="Google Shape;23921;p16"/>
            <p:cNvSpPr/>
            <p:nvPr/>
          </p:nvSpPr>
          <p:spPr>
            <a:xfrm>
              <a:off x="261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2" name="Google Shape;23922;p16"/>
            <p:cNvSpPr/>
            <p:nvPr/>
          </p:nvSpPr>
          <p:spPr>
            <a:xfrm>
              <a:off x="271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3" name="Google Shape;23923;p16"/>
            <p:cNvSpPr/>
            <p:nvPr/>
          </p:nvSpPr>
          <p:spPr>
            <a:xfrm>
              <a:off x="281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4" name="Google Shape;23924;p16"/>
            <p:cNvSpPr/>
            <p:nvPr/>
          </p:nvSpPr>
          <p:spPr>
            <a:xfrm>
              <a:off x="292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5" name="Google Shape;23925;p16"/>
            <p:cNvSpPr/>
            <p:nvPr/>
          </p:nvSpPr>
          <p:spPr>
            <a:xfrm>
              <a:off x="302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6" name="Google Shape;23926;p16"/>
            <p:cNvSpPr/>
            <p:nvPr/>
          </p:nvSpPr>
          <p:spPr>
            <a:xfrm>
              <a:off x="312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7" name="Google Shape;23927;p16"/>
            <p:cNvSpPr/>
            <p:nvPr/>
          </p:nvSpPr>
          <p:spPr>
            <a:xfrm>
              <a:off x="322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8" name="Google Shape;23928;p16"/>
            <p:cNvSpPr/>
            <p:nvPr/>
          </p:nvSpPr>
          <p:spPr>
            <a:xfrm>
              <a:off x="33266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9" name="Google Shape;23929;p16"/>
            <p:cNvSpPr/>
            <p:nvPr/>
          </p:nvSpPr>
          <p:spPr>
            <a:xfrm>
              <a:off x="342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0" name="Google Shape;23930;p16"/>
            <p:cNvSpPr/>
            <p:nvPr/>
          </p:nvSpPr>
          <p:spPr>
            <a:xfrm>
              <a:off x="352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1" name="Google Shape;23931;p16"/>
            <p:cNvSpPr/>
            <p:nvPr/>
          </p:nvSpPr>
          <p:spPr>
            <a:xfrm>
              <a:off x="363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2" name="Google Shape;23932;p16"/>
            <p:cNvSpPr/>
            <p:nvPr/>
          </p:nvSpPr>
          <p:spPr>
            <a:xfrm>
              <a:off x="373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3" name="Google Shape;23933;p16"/>
            <p:cNvSpPr/>
            <p:nvPr/>
          </p:nvSpPr>
          <p:spPr>
            <a:xfrm>
              <a:off x="3834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4" name="Google Shape;23934;p16"/>
            <p:cNvSpPr/>
            <p:nvPr/>
          </p:nvSpPr>
          <p:spPr>
            <a:xfrm>
              <a:off x="393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5" name="Google Shape;23935;p16"/>
            <p:cNvSpPr/>
            <p:nvPr/>
          </p:nvSpPr>
          <p:spPr>
            <a:xfrm>
              <a:off x="403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6" name="Google Shape;23936;p16"/>
            <p:cNvSpPr/>
            <p:nvPr/>
          </p:nvSpPr>
          <p:spPr>
            <a:xfrm>
              <a:off x="413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7" name="Google Shape;23937;p16"/>
            <p:cNvSpPr/>
            <p:nvPr/>
          </p:nvSpPr>
          <p:spPr>
            <a:xfrm>
              <a:off x="42407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8" name="Google Shape;23938;p16"/>
            <p:cNvSpPr/>
            <p:nvPr/>
          </p:nvSpPr>
          <p:spPr>
            <a:xfrm>
              <a:off x="434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9" name="Google Shape;23939;p16"/>
            <p:cNvSpPr/>
            <p:nvPr/>
          </p:nvSpPr>
          <p:spPr>
            <a:xfrm>
              <a:off x="444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0" name="Google Shape;23940;p16"/>
            <p:cNvSpPr/>
            <p:nvPr/>
          </p:nvSpPr>
          <p:spPr>
            <a:xfrm>
              <a:off x="45455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1" name="Google Shape;23941;p16"/>
            <p:cNvSpPr/>
            <p:nvPr/>
          </p:nvSpPr>
          <p:spPr>
            <a:xfrm>
              <a:off x="464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2" name="Google Shape;23942;p16"/>
            <p:cNvSpPr/>
            <p:nvPr/>
          </p:nvSpPr>
          <p:spPr>
            <a:xfrm>
              <a:off x="474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3" name="Google Shape;23943;p16"/>
            <p:cNvSpPr/>
            <p:nvPr/>
          </p:nvSpPr>
          <p:spPr>
            <a:xfrm>
              <a:off x="485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4" name="Google Shape;23944;p16"/>
            <p:cNvSpPr/>
            <p:nvPr/>
          </p:nvSpPr>
          <p:spPr>
            <a:xfrm>
              <a:off x="495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5" name="Google Shape;23945;p16"/>
            <p:cNvSpPr/>
            <p:nvPr/>
          </p:nvSpPr>
          <p:spPr>
            <a:xfrm>
              <a:off x="505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6" name="Google Shape;23946;p16"/>
            <p:cNvSpPr/>
            <p:nvPr/>
          </p:nvSpPr>
          <p:spPr>
            <a:xfrm>
              <a:off x="515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7" name="Google Shape;23947;p16"/>
            <p:cNvSpPr/>
            <p:nvPr/>
          </p:nvSpPr>
          <p:spPr>
            <a:xfrm>
              <a:off x="52566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8" name="Google Shape;23948;p16"/>
            <p:cNvSpPr/>
            <p:nvPr/>
          </p:nvSpPr>
          <p:spPr>
            <a:xfrm>
              <a:off x="535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9" name="Google Shape;23949;p16"/>
            <p:cNvSpPr/>
            <p:nvPr/>
          </p:nvSpPr>
          <p:spPr>
            <a:xfrm>
              <a:off x="545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0" name="Google Shape;23950;p16"/>
            <p:cNvSpPr/>
            <p:nvPr/>
          </p:nvSpPr>
          <p:spPr>
            <a:xfrm>
              <a:off x="556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1" name="Google Shape;23951;p16"/>
            <p:cNvSpPr/>
            <p:nvPr/>
          </p:nvSpPr>
          <p:spPr>
            <a:xfrm>
              <a:off x="566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2" name="Google Shape;23952;p16"/>
            <p:cNvSpPr/>
            <p:nvPr/>
          </p:nvSpPr>
          <p:spPr>
            <a:xfrm>
              <a:off x="57644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3" name="Google Shape;23953;p16"/>
            <p:cNvSpPr/>
            <p:nvPr/>
          </p:nvSpPr>
          <p:spPr>
            <a:xfrm>
              <a:off x="586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4" name="Google Shape;23954;p16"/>
            <p:cNvSpPr/>
            <p:nvPr/>
          </p:nvSpPr>
          <p:spPr>
            <a:xfrm>
              <a:off x="596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5" name="Google Shape;23955;p16"/>
            <p:cNvSpPr/>
            <p:nvPr/>
          </p:nvSpPr>
          <p:spPr>
            <a:xfrm>
              <a:off x="606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6" name="Google Shape;23956;p16"/>
            <p:cNvSpPr/>
            <p:nvPr/>
          </p:nvSpPr>
          <p:spPr>
            <a:xfrm>
              <a:off x="61710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7" name="Google Shape;23957;p16"/>
            <p:cNvSpPr/>
            <p:nvPr/>
          </p:nvSpPr>
          <p:spPr>
            <a:xfrm>
              <a:off x="627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8" name="Google Shape;23958;p16"/>
            <p:cNvSpPr/>
            <p:nvPr/>
          </p:nvSpPr>
          <p:spPr>
            <a:xfrm>
              <a:off x="637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9" name="Google Shape;23959;p16"/>
            <p:cNvSpPr/>
            <p:nvPr/>
          </p:nvSpPr>
          <p:spPr>
            <a:xfrm>
              <a:off x="64755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0" name="Google Shape;23960;p16"/>
            <p:cNvSpPr/>
            <p:nvPr/>
          </p:nvSpPr>
          <p:spPr>
            <a:xfrm>
              <a:off x="657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1" name="Google Shape;23961;p16"/>
            <p:cNvSpPr/>
            <p:nvPr/>
          </p:nvSpPr>
          <p:spPr>
            <a:xfrm>
              <a:off x="667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2" name="Google Shape;23962;p16"/>
            <p:cNvSpPr/>
            <p:nvPr/>
          </p:nvSpPr>
          <p:spPr>
            <a:xfrm>
              <a:off x="678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3" name="Google Shape;23963;p16"/>
            <p:cNvSpPr/>
            <p:nvPr/>
          </p:nvSpPr>
          <p:spPr>
            <a:xfrm>
              <a:off x="6881800" y="4768575"/>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4" name="Google Shape;23964;p16"/>
            <p:cNvSpPr/>
            <p:nvPr/>
          </p:nvSpPr>
          <p:spPr>
            <a:xfrm>
              <a:off x="698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5" name="Google Shape;23965;p16"/>
            <p:cNvSpPr/>
            <p:nvPr/>
          </p:nvSpPr>
          <p:spPr>
            <a:xfrm>
              <a:off x="708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6" name="Google Shape;23966;p16"/>
            <p:cNvSpPr/>
            <p:nvPr/>
          </p:nvSpPr>
          <p:spPr>
            <a:xfrm>
              <a:off x="7186600" y="4768575"/>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7" name="Google Shape;23967;p16"/>
            <p:cNvSpPr/>
            <p:nvPr/>
          </p:nvSpPr>
          <p:spPr>
            <a:xfrm>
              <a:off x="728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68" name="Google Shape;23968;p16"/>
          <p:cNvGrpSpPr/>
          <p:nvPr/>
        </p:nvGrpSpPr>
        <p:grpSpPr>
          <a:xfrm>
            <a:off x="223221" y="255838"/>
            <a:ext cx="8706833" cy="4631825"/>
            <a:chOff x="261561" y="255838"/>
            <a:chExt cx="8706833" cy="4631825"/>
          </a:xfrm>
        </p:grpSpPr>
        <p:grpSp>
          <p:nvGrpSpPr>
            <p:cNvPr id="23969" name="Google Shape;23969;p16"/>
            <p:cNvGrpSpPr/>
            <p:nvPr/>
          </p:nvGrpSpPr>
          <p:grpSpPr>
            <a:xfrm>
              <a:off x="261561" y="255838"/>
              <a:ext cx="8706833" cy="4631825"/>
              <a:chOff x="391650" y="259200"/>
              <a:chExt cx="8360700" cy="4631825"/>
            </a:xfrm>
          </p:grpSpPr>
          <p:sp>
            <p:nvSpPr>
              <p:cNvPr id="23970" name="Google Shape;23970;p16"/>
              <p:cNvSpPr/>
              <p:nvPr/>
            </p:nvSpPr>
            <p:spPr>
              <a:xfrm>
                <a:off x="391650" y="259200"/>
                <a:ext cx="8360700"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971" name="Google Shape;23971;p16"/>
              <p:cNvCxnSpPr/>
              <p:nvPr/>
            </p:nvCxnSpPr>
            <p:spPr>
              <a:xfrm>
                <a:off x="393750" y="713825"/>
                <a:ext cx="7942500" cy="0"/>
              </a:xfrm>
              <a:prstGeom prst="straightConnector1">
                <a:avLst/>
              </a:prstGeom>
              <a:noFill/>
              <a:ln cap="flat" cmpd="sng" w="9525">
                <a:solidFill>
                  <a:schemeClr val="dk1"/>
                </a:solidFill>
                <a:prstDash val="solid"/>
                <a:round/>
                <a:headEnd len="med" w="med" type="none"/>
                <a:tailEnd len="med" w="med" type="none"/>
              </a:ln>
            </p:spPr>
          </p:cxnSp>
          <p:cxnSp>
            <p:nvCxnSpPr>
              <p:cNvPr id="23972" name="Google Shape;23972;p16"/>
              <p:cNvCxnSpPr/>
              <p:nvPr/>
            </p:nvCxnSpPr>
            <p:spPr>
              <a:xfrm>
                <a:off x="8336400" y="260525"/>
                <a:ext cx="0" cy="4630500"/>
              </a:xfrm>
              <a:prstGeom prst="straightConnector1">
                <a:avLst/>
              </a:prstGeom>
              <a:noFill/>
              <a:ln cap="flat" cmpd="sng" w="9525">
                <a:solidFill>
                  <a:schemeClr val="dk1"/>
                </a:solidFill>
                <a:prstDash val="solid"/>
                <a:round/>
                <a:headEnd len="med" w="med" type="none"/>
                <a:tailEnd len="med" w="med" type="none"/>
              </a:ln>
            </p:spPr>
          </p:cxnSp>
          <p:grpSp>
            <p:nvGrpSpPr>
              <p:cNvPr id="23973" name="Google Shape;23973;p16"/>
              <p:cNvGrpSpPr/>
              <p:nvPr/>
            </p:nvGrpSpPr>
            <p:grpSpPr>
              <a:xfrm>
                <a:off x="8448356" y="454710"/>
                <a:ext cx="205838" cy="289853"/>
                <a:chOff x="3555900" y="1631296"/>
                <a:chExt cx="390956" cy="550529"/>
              </a:xfrm>
            </p:grpSpPr>
            <p:cxnSp>
              <p:nvCxnSpPr>
                <p:cNvPr id="23974" name="Google Shape;23974;p16"/>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23975" name="Google Shape;23975;p16"/>
                <p:cNvGrpSpPr/>
                <p:nvPr/>
              </p:nvGrpSpPr>
              <p:grpSpPr>
                <a:xfrm rot="-8100000">
                  <a:off x="3614579" y="1687125"/>
                  <a:ext cx="273597" cy="279297"/>
                  <a:chOff x="4572000" y="2331513"/>
                  <a:chExt cx="273600" cy="279300"/>
                </a:xfrm>
              </p:grpSpPr>
              <p:cxnSp>
                <p:nvCxnSpPr>
                  <p:cNvPr id="23976" name="Google Shape;23976;p16"/>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23977" name="Google Shape;23977;p16"/>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cxnSp>
            <p:nvCxnSpPr>
              <p:cNvPr id="23978" name="Google Shape;23978;p16"/>
              <p:cNvCxnSpPr/>
              <p:nvPr/>
            </p:nvCxnSpPr>
            <p:spPr>
              <a:xfrm>
                <a:off x="8551337" y="1671588"/>
                <a:ext cx="0" cy="1823700"/>
              </a:xfrm>
              <a:prstGeom prst="straightConnector1">
                <a:avLst/>
              </a:prstGeom>
              <a:noFill/>
              <a:ln cap="flat" cmpd="sng" w="19050">
                <a:solidFill>
                  <a:schemeClr val="dk1"/>
                </a:solidFill>
                <a:prstDash val="solid"/>
                <a:round/>
                <a:headEnd len="med" w="med" type="none"/>
                <a:tailEnd len="med" w="med" type="none"/>
              </a:ln>
            </p:spPr>
          </p:cxnSp>
          <p:grpSp>
            <p:nvGrpSpPr>
              <p:cNvPr id="23979" name="Google Shape;23979;p16"/>
              <p:cNvGrpSpPr/>
              <p:nvPr/>
            </p:nvGrpSpPr>
            <p:grpSpPr>
              <a:xfrm flipH="1" rot="10800000">
                <a:off x="8448406" y="4422299"/>
                <a:ext cx="205838" cy="289853"/>
                <a:chOff x="3555900" y="1631296"/>
                <a:chExt cx="390956" cy="550529"/>
              </a:xfrm>
            </p:grpSpPr>
            <p:cxnSp>
              <p:nvCxnSpPr>
                <p:cNvPr id="23980" name="Google Shape;23980;p16"/>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23981" name="Google Shape;23981;p16"/>
                <p:cNvGrpSpPr/>
                <p:nvPr/>
              </p:nvGrpSpPr>
              <p:grpSpPr>
                <a:xfrm rot="-8100000">
                  <a:off x="3614579" y="1687125"/>
                  <a:ext cx="273597" cy="279297"/>
                  <a:chOff x="4572000" y="2331513"/>
                  <a:chExt cx="273600" cy="279300"/>
                </a:xfrm>
              </p:grpSpPr>
              <p:cxnSp>
                <p:nvCxnSpPr>
                  <p:cNvPr id="23982" name="Google Shape;23982;p16"/>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23983" name="Google Shape;23983;p16"/>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grpSp>
        <p:sp>
          <p:nvSpPr>
            <p:cNvPr id="23984" name="Google Shape;23984;p16"/>
            <p:cNvSpPr/>
            <p:nvPr/>
          </p:nvSpPr>
          <p:spPr>
            <a:xfrm>
              <a:off x="39077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5" name="Google Shape;23985;p16"/>
            <p:cNvSpPr/>
            <p:nvPr/>
          </p:nvSpPr>
          <p:spPr>
            <a:xfrm>
              <a:off x="599050"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6" name="Google Shape;23986;p16"/>
            <p:cNvSpPr/>
            <p:nvPr/>
          </p:nvSpPr>
          <p:spPr>
            <a:xfrm>
              <a:off x="80732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87" name="Google Shape;23987;p16"/>
          <p:cNvSpPr txBox="1"/>
          <p:nvPr>
            <p:ph type="title"/>
          </p:nvPr>
        </p:nvSpPr>
        <p:spPr>
          <a:xfrm>
            <a:off x="802838" y="707525"/>
            <a:ext cx="7538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3988" name="Google Shape;23988;p16"/>
          <p:cNvSpPr txBox="1"/>
          <p:nvPr>
            <p:ph idx="1" type="subTitle"/>
          </p:nvPr>
        </p:nvSpPr>
        <p:spPr>
          <a:xfrm>
            <a:off x="1675698" y="2768775"/>
            <a:ext cx="15876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2300"/>
              <a:buFont typeface="Abhaya Libre"/>
              <a:buNone/>
              <a:defRPr b="1" sz="2000">
                <a:latin typeface="Abhaya Libre"/>
                <a:ea typeface="Abhaya Libre"/>
                <a:cs typeface="Abhaya Libre"/>
                <a:sym typeface="Abhaya Libr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3989" name="Google Shape;23989;p16"/>
          <p:cNvSpPr txBox="1"/>
          <p:nvPr>
            <p:ph idx="2" type="subTitle"/>
          </p:nvPr>
        </p:nvSpPr>
        <p:spPr>
          <a:xfrm>
            <a:off x="1244598" y="3204538"/>
            <a:ext cx="2018700" cy="876000"/>
          </a:xfrm>
          <a:prstGeom prst="rect">
            <a:avLst/>
          </a:prstGeom>
          <a:ln>
            <a:noFill/>
          </a:ln>
        </p:spPr>
        <p:txBody>
          <a:bodyPr anchorCtr="0" anchor="b" bIns="91425" lIns="91425" spcFirstLastPara="1" rIns="91425" wrap="square" tIns="91425">
            <a:noAutofit/>
          </a:bodyPr>
          <a:lstStyle>
            <a:lvl1pPr lvl="0" rtl="0">
              <a:lnSpc>
                <a:spcPct val="100000"/>
              </a:lnSpc>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3990" name="Google Shape;23990;p16"/>
          <p:cNvSpPr txBox="1"/>
          <p:nvPr>
            <p:ph idx="3" type="subTitle"/>
          </p:nvPr>
        </p:nvSpPr>
        <p:spPr>
          <a:xfrm>
            <a:off x="3993750" y="2768775"/>
            <a:ext cx="15876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2300"/>
              <a:buFont typeface="Abhaya Libre"/>
              <a:buNone/>
              <a:defRPr b="1" sz="2000">
                <a:latin typeface="Abhaya Libre"/>
                <a:ea typeface="Abhaya Libre"/>
                <a:cs typeface="Abhaya Libre"/>
                <a:sym typeface="Abhaya Libr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3991" name="Google Shape;23991;p16"/>
          <p:cNvSpPr txBox="1"/>
          <p:nvPr>
            <p:ph idx="4" type="subTitle"/>
          </p:nvPr>
        </p:nvSpPr>
        <p:spPr>
          <a:xfrm>
            <a:off x="3562650" y="3204538"/>
            <a:ext cx="2018700" cy="876000"/>
          </a:xfrm>
          <a:prstGeom prst="rect">
            <a:avLst/>
          </a:prstGeom>
          <a:ln>
            <a:noFill/>
          </a:ln>
        </p:spPr>
        <p:txBody>
          <a:bodyPr anchorCtr="0" anchor="b" bIns="91425" lIns="91425" spcFirstLastPara="1" rIns="91425" wrap="square" tIns="91425">
            <a:noAutofit/>
          </a:bodyPr>
          <a:lstStyle>
            <a:lvl1pPr lvl="0" rtl="0">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3992" name="Google Shape;23992;p16"/>
          <p:cNvSpPr txBox="1"/>
          <p:nvPr>
            <p:ph idx="5" type="subTitle"/>
          </p:nvPr>
        </p:nvSpPr>
        <p:spPr>
          <a:xfrm>
            <a:off x="6308998" y="2768775"/>
            <a:ext cx="15876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2300"/>
              <a:buFont typeface="Abhaya Libre"/>
              <a:buNone/>
              <a:defRPr b="1" sz="2000">
                <a:latin typeface="Abhaya Libre"/>
                <a:ea typeface="Abhaya Libre"/>
                <a:cs typeface="Abhaya Libre"/>
                <a:sym typeface="Abhaya Libr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3993" name="Google Shape;23993;p16"/>
          <p:cNvSpPr txBox="1"/>
          <p:nvPr>
            <p:ph idx="6" type="subTitle"/>
          </p:nvPr>
        </p:nvSpPr>
        <p:spPr>
          <a:xfrm>
            <a:off x="5877898" y="3204538"/>
            <a:ext cx="2018700" cy="876000"/>
          </a:xfrm>
          <a:prstGeom prst="rect">
            <a:avLst/>
          </a:prstGeom>
          <a:ln>
            <a:noFill/>
          </a:ln>
        </p:spPr>
        <p:txBody>
          <a:bodyPr anchorCtr="0" anchor="b" bIns="91425" lIns="91425" spcFirstLastPara="1" rIns="91425" wrap="square" tIns="91425">
            <a:noAutofit/>
          </a:bodyPr>
          <a:lstStyle>
            <a:lvl1pPr lvl="0" rtl="0">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extLst>
    <p:ext uri="{DCECCB84-F9BA-43D5-87BE-67443E8EF086}">
      <p15:sldGuideLst>
        <p15:guide id="1" pos="2880">
          <p15:clr>
            <a:srgbClr val="FA7B17"/>
          </p15:clr>
        </p15:guide>
      </p15:sldGuideLst>
    </p:ext>
  </p:extLst>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 and two columns 1">
  <p:cSld name="CUSTOM_3_1">
    <p:spTree>
      <p:nvGrpSpPr>
        <p:cNvPr id="23994" name="Shape 23994"/>
        <p:cNvGrpSpPr/>
        <p:nvPr/>
      </p:nvGrpSpPr>
      <p:grpSpPr>
        <a:xfrm>
          <a:off x="0" y="0"/>
          <a:ext cx="0" cy="0"/>
          <a:chOff x="0" y="0"/>
          <a:chExt cx="0" cy="0"/>
        </a:xfrm>
      </p:grpSpPr>
      <p:grpSp>
        <p:nvGrpSpPr>
          <p:cNvPr id="23995" name="Google Shape;23995;p17"/>
          <p:cNvGrpSpPr/>
          <p:nvPr/>
        </p:nvGrpSpPr>
        <p:grpSpPr>
          <a:xfrm>
            <a:off x="3" y="4"/>
            <a:ext cx="9144066" cy="5143518"/>
            <a:chOff x="279200" y="890725"/>
            <a:chExt cx="7061600" cy="3930250"/>
          </a:xfrm>
        </p:grpSpPr>
        <p:sp>
          <p:nvSpPr>
            <p:cNvPr id="23996" name="Google Shape;23996;p17"/>
            <p:cNvSpPr/>
            <p:nvPr/>
          </p:nvSpPr>
          <p:spPr>
            <a:xfrm>
              <a:off x="27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7" name="Google Shape;23997;p17"/>
            <p:cNvSpPr/>
            <p:nvPr/>
          </p:nvSpPr>
          <p:spPr>
            <a:xfrm>
              <a:off x="3807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8" name="Google Shape;23998;p17"/>
            <p:cNvSpPr/>
            <p:nvPr/>
          </p:nvSpPr>
          <p:spPr>
            <a:xfrm>
              <a:off x="4825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9" name="Google Shape;23999;p17"/>
            <p:cNvSpPr/>
            <p:nvPr/>
          </p:nvSpPr>
          <p:spPr>
            <a:xfrm>
              <a:off x="58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0" name="Google Shape;24000;p17"/>
            <p:cNvSpPr/>
            <p:nvPr/>
          </p:nvSpPr>
          <p:spPr>
            <a:xfrm>
              <a:off x="68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1" name="Google Shape;24001;p17"/>
            <p:cNvSpPr/>
            <p:nvPr/>
          </p:nvSpPr>
          <p:spPr>
            <a:xfrm>
              <a:off x="7873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2" name="Google Shape;24002;p17"/>
            <p:cNvSpPr/>
            <p:nvPr/>
          </p:nvSpPr>
          <p:spPr>
            <a:xfrm>
              <a:off x="8888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3" name="Google Shape;24003;p17"/>
            <p:cNvSpPr/>
            <p:nvPr/>
          </p:nvSpPr>
          <p:spPr>
            <a:xfrm>
              <a:off x="99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4" name="Google Shape;24004;p17"/>
            <p:cNvSpPr/>
            <p:nvPr/>
          </p:nvSpPr>
          <p:spPr>
            <a:xfrm>
              <a:off x="10918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5" name="Google Shape;24005;p17"/>
            <p:cNvSpPr/>
            <p:nvPr/>
          </p:nvSpPr>
          <p:spPr>
            <a:xfrm>
              <a:off x="11936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6" name="Google Shape;24006;p17"/>
            <p:cNvSpPr/>
            <p:nvPr/>
          </p:nvSpPr>
          <p:spPr>
            <a:xfrm>
              <a:off x="12951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7" name="Google Shape;24007;p17"/>
            <p:cNvSpPr/>
            <p:nvPr/>
          </p:nvSpPr>
          <p:spPr>
            <a:xfrm>
              <a:off x="13966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8" name="Google Shape;24008;p17"/>
            <p:cNvSpPr/>
            <p:nvPr/>
          </p:nvSpPr>
          <p:spPr>
            <a:xfrm>
              <a:off x="1498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9" name="Google Shape;24009;p17"/>
            <p:cNvSpPr/>
            <p:nvPr/>
          </p:nvSpPr>
          <p:spPr>
            <a:xfrm>
              <a:off x="15999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0" name="Google Shape;24010;p17"/>
            <p:cNvSpPr/>
            <p:nvPr/>
          </p:nvSpPr>
          <p:spPr>
            <a:xfrm>
              <a:off x="1701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1" name="Google Shape;24011;p17"/>
            <p:cNvSpPr/>
            <p:nvPr/>
          </p:nvSpPr>
          <p:spPr>
            <a:xfrm>
              <a:off x="18029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2" name="Google Shape;24012;p17"/>
            <p:cNvSpPr/>
            <p:nvPr/>
          </p:nvSpPr>
          <p:spPr>
            <a:xfrm>
              <a:off x="19044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3" name="Google Shape;24013;p17"/>
            <p:cNvSpPr/>
            <p:nvPr/>
          </p:nvSpPr>
          <p:spPr>
            <a:xfrm>
              <a:off x="20062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4" name="Google Shape;24014;p17"/>
            <p:cNvSpPr/>
            <p:nvPr/>
          </p:nvSpPr>
          <p:spPr>
            <a:xfrm>
              <a:off x="210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5" name="Google Shape;24015;p17"/>
            <p:cNvSpPr/>
            <p:nvPr/>
          </p:nvSpPr>
          <p:spPr>
            <a:xfrm>
              <a:off x="220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6" name="Google Shape;24016;p17"/>
            <p:cNvSpPr/>
            <p:nvPr/>
          </p:nvSpPr>
          <p:spPr>
            <a:xfrm>
              <a:off x="23110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7" name="Google Shape;24017;p17"/>
            <p:cNvSpPr/>
            <p:nvPr/>
          </p:nvSpPr>
          <p:spPr>
            <a:xfrm>
              <a:off x="241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8" name="Google Shape;24018;p17"/>
            <p:cNvSpPr/>
            <p:nvPr/>
          </p:nvSpPr>
          <p:spPr>
            <a:xfrm>
              <a:off x="251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9" name="Google Shape;24019;p17"/>
            <p:cNvSpPr/>
            <p:nvPr/>
          </p:nvSpPr>
          <p:spPr>
            <a:xfrm>
              <a:off x="261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0" name="Google Shape;24020;p17"/>
            <p:cNvSpPr/>
            <p:nvPr/>
          </p:nvSpPr>
          <p:spPr>
            <a:xfrm>
              <a:off x="271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1" name="Google Shape;24021;p17"/>
            <p:cNvSpPr/>
            <p:nvPr/>
          </p:nvSpPr>
          <p:spPr>
            <a:xfrm>
              <a:off x="281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2" name="Google Shape;24022;p17"/>
            <p:cNvSpPr/>
            <p:nvPr/>
          </p:nvSpPr>
          <p:spPr>
            <a:xfrm>
              <a:off x="292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3" name="Google Shape;24023;p17"/>
            <p:cNvSpPr/>
            <p:nvPr/>
          </p:nvSpPr>
          <p:spPr>
            <a:xfrm>
              <a:off x="302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4" name="Google Shape;24024;p17"/>
            <p:cNvSpPr/>
            <p:nvPr/>
          </p:nvSpPr>
          <p:spPr>
            <a:xfrm>
              <a:off x="312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5" name="Google Shape;24025;p17"/>
            <p:cNvSpPr/>
            <p:nvPr/>
          </p:nvSpPr>
          <p:spPr>
            <a:xfrm>
              <a:off x="322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6" name="Google Shape;24026;p17"/>
            <p:cNvSpPr/>
            <p:nvPr/>
          </p:nvSpPr>
          <p:spPr>
            <a:xfrm>
              <a:off x="33266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7" name="Google Shape;24027;p17"/>
            <p:cNvSpPr/>
            <p:nvPr/>
          </p:nvSpPr>
          <p:spPr>
            <a:xfrm>
              <a:off x="342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8" name="Google Shape;24028;p17"/>
            <p:cNvSpPr/>
            <p:nvPr/>
          </p:nvSpPr>
          <p:spPr>
            <a:xfrm>
              <a:off x="352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9" name="Google Shape;24029;p17"/>
            <p:cNvSpPr/>
            <p:nvPr/>
          </p:nvSpPr>
          <p:spPr>
            <a:xfrm>
              <a:off x="363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0" name="Google Shape;24030;p17"/>
            <p:cNvSpPr/>
            <p:nvPr/>
          </p:nvSpPr>
          <p:spPr>
            <a:xfrm>
              <a:off x="373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1" name="Google Shape;24031;p17"/>
            <p:cNvSpPr/>
            <p:nvPr/>
          </p:nvSpPr>
          <p:spPr>
            <a:xfrm>
              <a:off x="3834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2" name="Google Shape;24032;p17"/>
            <p:cNvSpPr/>
            <p:nvPr/>
          </p:nvSpPr>
          <p:spPr>
            <a:xfrm>
              <a:off x="393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3" name="Google Shape;24033;p17"/>
            <p:cNvSpPr/>
            <p:nvPr/>
          </p:nvSpPr>
          <p:spPr>
            <a:xfrm>
              <a:off x="403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4" name="Google Shape;24034;p17"/>
            <p:cNvSpPr/>
            <p:nvPr/>
          </p:nvSpPr>
          <p:spPr>
            <a:xfrm>
              <a:off x="413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5" name="Google Shape;24035;p17"/>
            <p:cNvSpPr/>
            <p:nvPr/>
          </p:nvSpPr>
          <p:spPr>
            <a:xfrm>
              <a:off x="42407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6" name="Google Shape;24036;p17"/>
            <p:cNvSpPr/>
            <p:nvPr/>
          </p:nvSpPr>
          <p:spPr>
            <a:xfrm>
              <a:off x="434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7" name="Google Shape;24037;p17"/>
            <p:cNvSpPr/>
            <p:nvPr/>
          </p:nvSpPr>
          <p:spPr>
            <a:xfrm>
              <a:off x="444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8" name="Google Shape;24038;p17"/>
            <p:cNvSpPr/>
            <p:nvPr/>
          </p:nvSpPr>
          <p:spPr>
            <a:xfrm>
              <a:off x="45455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9" name="Google Shape;24039;p17"/>
            <p:cNvSpPr/>
            <p:nvPr/>
          </p:nvSpPr>
          <p:spPr>
            <a:xfrm>
              <a:off x="464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0" name="Google Shape;24040;p17"/>
            <p:cNvSpPr/>
            <p:nvPr/>
          </p:nvSpPr>
          <p:spPr>
            <a:xfrm>
              <a:off x="474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1" name="Google Shape;24041;p17"/>
            <p:cNvSpPr/>
            <p:nvPr/>
          </p:nvSpPr>
          <p:spPr>
            <a:xfrm>
              <a:off x="485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2" name="Google Shape;24042;p17"/>
            <p:cNvSpPr/>
            <p:nvPr/>
          </p:nvSpPr>
          <p:spPr>
            <a:xfrm>
              <a:off x="495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3" name="Google Shape;24043;p17"/>
            <p:cNvSpPr/>
            <p:nvPr/>
          </p:nvSpPr>
          <p:spPr>
            <a:xfrm>
              <a:off x="505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4" name="Google Shape;24044;p17"/>
            <p:cNvSpPr/>
            <p:nvPr/>
          </p:nvSpPr>
          <p:spPr>
            <a:xfrm>
              <a:off x="515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5" name="Google Shape;24045;p17"/>
            <p:cNvSpPr/>
            <p:nvPr/>
          </p:nvSpPr>
          <p:spPr>
            <a:xfrm>
              <a:off x="52566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6" name="Google Shape;24046;p17"/>
            <p:cNvSpPr/>
            <p:nvPr/>
          </p:nvSpPr>
          <p:spPr>
            <a:xfrm>
              <a:off x="535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7" name="Google Shape;24047;p17"/>
            <p:cNvSpPr/>
            <p:nvPr/>
          </p:nvSpPr>
          <p:spPr>
            <a:xfrm>
              <a:off x="545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8" name="Google Shape;24048;p17"/>
            <p:cNvSpPr/>
            <p:nvPr/>
          </p:nvSpPr>
          <p:spPr>
            <a:xfrm>
              <a:off x="556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9" name="Google Shape;24049;p17"/>
            <p:cNvSpPr/>
            <p:nvPr/>
          </p:nvSpPr>
          <p:spPr>
            <a:xfrm>
              <a:off x="566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0" name="Google Shape;24050;p17"/>
            <p:cNvSpPr/>
            <p:nvPr/>
          </p:nvSpPr>
          <p:spPr>
            <a:xfrm>
              <a:off x="57644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1" name="Google Shape;24051;p17"/>
            <p:cNvSpPr/>
            <p:nvPr/>
          </p:nvSpPr>
          <p:spPr>
            <a:xfrm>
              <a:off x="586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2" name="Google Shape;24052;p17"/>
            <p:cNvSpPr/>
            <p:nvPr/>
          </p:nvSpPr>
          <p:spPr>
            <a:xfrm>
              <a:off x="596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3" name="Google Shape;24053;p17"/>
            <p:cNvSpPr/>
            <p:nvPr/>
          </p:nvSpPr>
          <p:spPr>
            <a:xfrm>
              <a:off x="606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4" name="Google Shape;24054;p17"/>
            <p:cNvSpPr/>
            <p:nvPr/>
          </p:nvSpPr>
          <p:spPr>
            <a:xfrm>
              <a:off x="61710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5" name="Google Shape;24055;p17"/>
            <p:cNvSpPr/>
            <p:nvPr/>
          </p:nvSpPr>
          <p:spPr>
            <a:xfrm>
              <a:off x="627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6" name="Google Shape;24056;p17"/>
            <p:cNvSpPr/>
            <p:nvPr/>
          </p:nvSpPr>
          <p:spPr>
            <a:xfrm>
              <a:off x="637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7" name="Google Shape;24057;p17"/>
            <p:cNvSpPr/>
            <p:nvPr/>
          </p:nvSpPr>
          <p:spPr>
            <a:xfrm>
              <a:off x="64755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8" name="Google Shape;24058;p17"/>
            <p:cNvSpPr/>
            <p:nvPr/>
          </p:nvSpPr>
          <p:spPr>
            <a:xfrm>
              <a:off x="657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9" name="Google Shape;24059;p17"/>
            <p:cNvSpPr/>
            <p:nvPr/>
          </p:nvSpPr>
          <p:spPr>
            <a:xfrm>
              <a:off x="667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0" name="Google Shape;24060;p17"/>
            <p:cNvSpPr/>
            <p:nvPr/>
          </p:nvSpPr>
          <p:spPr>
            <a:xfrm>
              <a:off x="678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1" name="Google Shape;24061;p17"/>
            <p:cNvSpPr/>
            <p:nvPr/>
          </p:nvSpPr>
          <p:spPr>
            <a:xfrm>
              <a:off x="6881800" y="890725"/>
              <a:ext cx="52700" cy="52400"/>
            </a:xfrm>
            <a:custGeom>
              <a:rect b="b" l="l" r="r" t="t"/>
              <a:pathLst>
                <a:path extrusionOk="0" h="2096" w="2108">
                  <a:moveTo>
                    <a:pt x="1060" y="0"/>
                  </a:moveTo>
                  <a:cubicBezTo>
                    <a:pt x="477" y="0"/>
                    <a:pt x="1" y="476"/>
                    <a:pt x="1" y="1048"/>
                  </a:cubicBezTo>
                  <a:cubicBezTo>
                    <a:pt x="1"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2" name="Google Shape;24062;p17"/>
            <p:cNvSpPr/>
            <p:nvPr/>
          </p:nvSpPr>
          <p:spPr>
            <a:xfrm>
              <a:off x="698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3" name="Google Shape;24063;p17"/>
            <p:cNvSpPr/>
            <p:nvPr/>
          </p:nvSpPr>
          <p:spPr>
            <a:xfrm>
              <a:off x="708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4" name="Google Shape;24064;p17"/>
            <p:cNvSpPr/>
            <p:nvPr/>
          </p:nvSpPr>
          <p:spPr>
            <a:xfrm>
              <a:off x="7186600" y="890725"/>
              <a:ext cx="52400" cy="52400"/>
            </a:xfrm>
            <a:custGeom>
              <a:rect b="b" l="l" r="r" t="t"/>
              <a:pathLst>
                <a:path extrusionOk="0" h="2096" w="2096">
                  <a:moveTo>
                    <a:pt x="1048" y="0"/>
                  </a:moveTo>
                  <a:cubicBezTo>
                    <a:pt x="477" y="0"/>
                    <a:pt x="1" y="476"/>
                    <a:pt x="1" y="1048"/>
                  </a:cubicBezTo>
                  <a:cubicBezTo>
                    <a:pt x="1"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5" name="Google Shape;24065;p17"/>
            <p:cNvSpPr/>
            <p:nvPr/>
          </p:nvSpPr>
          <p:spPr>
            <a:xfrm>
              <a:off x="728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6" name="Google Shape;24066;p17"/>
            <p:cNvSpPr/>
            <p:nvPr/>
          </p:nvSpPr>
          <p:spPr>
            <a:xfrm>
              <a:off x="27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7" y="1631"/>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7" name="Google Shape;24067;p17"/>
            <p:cNvSpPr/>
            <p:nvPr/>
          </p:nvSpPr>
          <p:spPr>
            <a:xfrm>
              <a:off x="3807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8" name="Google Shape;24068;p17"/>
            <p:cNvSpPr/>
            <p:nvPr/>
          </p:nvSpPr>
          <p:spPr>
            <a:xfrm>
              <a:off x="4825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9" name="Google Shape;24069;p17"/>
            <p:cNvSpPr/>
            <p:nvPr/>
          </p:nvSpPr>
          <p:spPr>
            <a:xfrm>
              <a:off x="58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0" name="Google Shape;24070;p17"/>
            <p:cNvSpPr/>
            <p:nvPr/>
          </p:nvSpPr>
          <p:spPr>
            <a:xfrm>
              <a:off x="68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1" name="Google Shape;24071;p17"/>
            <p:cNvSpPr/>
            <p:nvPr/>
          </p:nvSpPr>
          <p:spPr>
            <a:xfrm>
              <a:off x="7873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2" name="Google Shape;24072;p17"/>
            <p:cNvSpPr/>
            <p:nvPr/>
          </p:nvSpPr>
          <p:spPr>
            <a:xfrm>
              <a:off x="8888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3" name="Google Shape;24073;p17"/>
            <p:cNvSpPr/>
            <p:nvPr/>
          </p:nvSpPr>
          <p:spPr>
            <a:xfrm>
              <a:off x="99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4" name="Google Shape;24074;p17"/>
            <p:cNvSpPr/>
            <p:nvPr/>
          </p:nvSpPr>
          <p:spPr>
            <a:xfrm>
              <a:off x="10918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5" name="Google Shape;24075;p17"/>
            <p:cNvSpPr/>
            <p:nvPr/>
          </p:nvSpPr>
          <p:spPr>
            <a:xfrm>
              <a:off x="11936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6" name="Google Shape;24076;p17"/>
            <p:cNvSpPr/>
            <p:nvPr/>
          </p:nvSpPr>
          <p:spPr>
            <a:xfrm>
              <a:off x="12951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7" name="Google Shape;24077;p17"/>
            <p:cNvSpPr/>
            <p:nvPr/>
          </p:nvSpPr>
          <p:spPr>
            <a:xfrm>
              <a:off x="13966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8" name="Google Shape;24078;p17"/>
            <p:cNvSpPr/>
            <p:nvPr/>
          </p:nvSpPr>
          <p:spPr>
            <a:xfrm>
              <a:off x="1498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9" name="Google Shape;24079;p17"/>
            <p:cNvSpPr/>
            <p:nvPr/>
          </p:nvSpPr>
          <p:spPr>
            <a:xfrm>
              <a:off x="15999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0" name="Google Shape;24080;p17"/>
            <p:cNvSpPr/>
            <p:nvPr/>
          </p:nvSpPr>
          <p:spPr>
            <a:xfrm>
              <a:off x="1701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1" name="Google Shape;24081;p17"/>
            <p:cNvSpPr/>
            <p:nvPr/>
          </p:nvSpPr>
          <p:spPr>
            <a:xfrm>
              <a:off x="18029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2" name="Google Shape;24082;p17"/>
            <p:cNvSpPr/>
            <p:nvPr/>
          </p:nvSpPr>
          <p:spPr>
            <a:xfrm>
              <a:off x="19044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3" name="Google Shape;24083;p17"/>
            <p:cNvSpPr/>
            <p:nvPr/>
          </p:nvSpPr>
          <p:spPr>
            <a:xfrm>
              <a:off x="20062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4" name="Google Shape;24084;p17"/>
            <p:cNvSpPr/>
            <p:nvPr/>
          </p:nvSpPr>
          <p:spPr>
            <a:xfrm>
              <a:off x="210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5" name="Google Shape;24085;p17"/>
            <p:cNvSpPr/>
            <p:nvPr/>
          </p:nvSpPr>
          <p:spPr>
            <a:xfrm>
              <a:off x="220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6" name="Google Shape;24086;p17"/>
            <p:cNvSpPr/>
            <p:nvPr/>
          </p:nvSpPr>
          <p:spPr>
            <a:xfrm>
              <a:off x="23110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7" name="Google Shape;24087;p17"/>
            <p:cNvSpPr/>
            <p:nvPr/>
          </p:nvSpPr>
          <p:spPr>
            <a:xfrm>
              <a:off x="241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8" name="Google Shape;24088;p17"/>
            <p:cNvSpPr/>
            <p:nvPr/>
          </p:nvSpPr>
          <p:spPr>
            <a:xfrm>
              <a:off x="251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9" name="Google Shape;24089;p17"/>
            <p:cNvSpPr/>
            <p:nvPr/>
          </p:nvSpPr>
          <p:spPr>
            <a:xfrm>
              <a:off x="261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0" name="Google Shape;24090;p17"/>
            <p:cNvSpPr/>
            <p:nvPr/>
          </p:nvSpPr>
          <p:spPr>
            <a:xfrm>
              <a:off x="271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1" name="Google Shape;24091;p17"/>
            <p:cNvSpPr/>
            <p:nvPr/>
          </p:nvSpPr>
          <p:spPr>
            <a:xfrm>
              <a:off x="281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2" name="Google Shape;24092;p17"/>
            <p:cNvSpPr/>
            <p:nvPr/>
          </p:nvSpPr>
          <p:spPr>
            <a:xfrm>
              <a:off x="292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3" name="Google Shape;24093;p17"/>
            <p:cNvSpPr/>
            <p:nvPr/>
          </p:nvSpPr>
          <p:spPr>
            <a:xfrm>
              <a:off x="302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4" name="Google Shape;24094;p17"/>
            <p:cNvSpPr/>
            <p:nvPr/>
          </p:nvSpPr>
          <p:spPr>
            <a:xfrm>
              <a:off x="312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5" name="Google Shape;24095;p17"/>
            <p:cNvSpPr/>
            <p:nvPr/>
          </p:nvSpPr>
          <p:spPr>
            <a:xfrm>
              <a:off x="322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6" name="Google Shape;24096;p17"/>
            <p:cNvSpPr/>
            <p:nvPr/>
          </p:nvSpPr>
          <p:spPr>
            <a:xfrm>
              <a:off x="33266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7" name="Google Shape;24097;p17"/>
            <p:cNvSpPr/>
            <p:nvPr/>
          </p:nvSpPr>
          <p:spPr>
            <a:xfrm>
              <a:off x="342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8" name="Google Shape;24098;p17"/>
            <p:cNvSpPr/>
            <p:nvPr/>
          </p:nvSpPr>
          <p:spPr>
            <a:xfrm>
              <a:off x="352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9" name="Google Shape;24099;p17"/>
            <p:cNvSpPr/>
            <p:nvPr/>
          </p:nvSpPr>
          <p:spPr>
            <a:xfrm>
              <a:off x="363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0" name="Google Shape;24100;p17"/>
            <p:cNvSpPr/>
            <p:nvPr/>
          </p:nvSpPr>
          <p:spPr>
            <a:xfrm>
              <a:off x="373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1" name="Google Shape;24101;p17"/>
            <p:cNvSpPr/>
            <p:nvPr/>
          </p:nvSpPr>
          <p:spPr>
            <a:xfrm>
              <a:off x="3834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2" name="Google Shape;24102;p17"/>
            <p:cNvSpPr/>
            <p:nvPr/>
          </p:nvSpPr>
          <p:spPr>
            <a:xfrm>
              <a:off x="393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3" name="Google Shape;24103;p17"/>
            <p:cNvSpPr/>
            <p:nvPr/>
          </p:nvSpPr>
          <p:spPr>
            <a:xfrm>
              <a:off x="403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4" name="Google Shape;24104;p17"/>
            <p:cNvSpPr/>
            <p:nvPr/>
          </p:nvSpPr>
          <p:spPr>
            <a:xfrm>
              <a:off x="413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5" name="Google Shape;24105;p17"/>
            <p:cNvSpPr/>
            <p:nvPr/>
          </p:nvSpPr>
          <p:spPr>
            <a:xfrm>
              <a:off x="42407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6" name="Google Shape;24106;p17"/>
            <p:cNvSpPr/>
            <p:nvPr/>
          </p:nvSpPr>
          <p:spPr>
            <a:xfrm>
              <a:off x="434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7" name="Google Shape;24107;p17"/>
            <p:cNvSpPr/>
            <p:nvPr/>
          </p:nvSpPr>
          <p:spPr>
            <a:xfrm>
              <a:off x="444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8" name="Google Shape;24108;p17"/>
            <p:cNvSpPr/>
            <p:nvPr/>
          </p:nvSpPr>
          <p:spPr>
            <a:xfrm>
              <a:off x="45455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9" name="Google Shape;24109;p17"/>
            <p:cNvSpPr/>
            <p:nvPr/>
          </p:nvSpPr>
          <p:spPr>
            <a:xfrm>
              <a:off x="464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0" name="Google Shape;24110;p17"/>
            <p:cNvSpPr/>
            <p:nvPr/>
          </p:nvSpPr>
          <p:spPr>
            <a:xfrm>
              <a:off x="474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1" name="Google Shape;24111;p17"/>
            <p:cNvSpPr/>
            <p:nvPr/>
          </p:nvSpPr>
          <p:spPr>
            <a:xfrm>
              <a:off x="485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2" name="Google Shape;24112;p17"/>
            <p:cNvSpPr/>
            <p:nvPr/>
          </p:nvSpPr>
          <p:spPr>
            <a:xfrm>
              <a:off x="495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3" name="Google Shape;24113;p17"/>
            <p:cNvSpPr/>
            <p:nvPr/>
          </p:nvSpPr>
          <p:spPr>
            <a:xfrm>
              <a:off x="505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4" name="Google Shape;24114;p17"/>
            <p:cNvSpPr/>
            <p:nvPr/>
          </p:nvSpPr>
          <p:spPr>
            <a:xfrm>
              <a:off x="515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5" name="Google Shape;24115;p17"/>
            <p:cNvSpPr/>
            <p:nvPr/>
          </p:nvSpPr>
          <p:spPr>
            <a:xfrm>
              <a:off x="52566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6" name="Google Shape;24116;p17"/>
            <p:cNvSpPr/>
            <p:nvPr/>
          </p:nvSpPr>
          <p:spPr>
            <a:xfrm>
              <a:off x="535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7" name="Google Shape;24117;p17"/>
            <p:cNvSpPr/>
            <p:nvPr/>
          </p:nvSpPr>
          <p:spPr>
            <a:xfrm>
              <a:off x="545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8" name="Google Shape;24118;p17"/>
            <p:cNvSpPr/>
            <p:nvPr/>
          </p:nvSpPr>
          <p:spPr>
            <a:xfrm>
              <a:off x="556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9" name="Google Shape;24119;p17"/>
            <p:cNvSpPr/>
            <p:nvPr/>
          </p:nvSpPr>
          <p:spPr>
            <a:xfrm>
              <a:off x="566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0" name="Google Shape;24120;p17"/>
            <p:cNvSpPr/>
            <p:nvPr/>
          </p:nvSpPr>
          <p:spPr>
            <a:xfrm>
              <a:off x="57644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1" name="Google Shape;24121;p17"/>
            <p:cNvSpPr/>
            <p:nvPr/>
          </p:nvSpPr>
          <p:spPr>
            <a:xfrm>
              <a:off x="586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2" name="Google Shape;24122;p17"/>
            <p:cNvSpPr/>
            <p:nvPr/>
          </p:nvSpPr>
          <p:spPr>
            <a:xfrm>
              <a:off x="596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3" name="Google Shape;24123;p17"/>
            <p:cNvSpPr/>
            <p:nvPr/>
          </p:nvSpPr>
          <p:spPr>
            <a:xfrm>
              <a:off x="606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4" name="Google Shape;24124;p17"/>
            <p:cNvSpPr/>
            <p:nvPr/>
          </p:nvSpPr>
          <p:spPr>
            <a:xfrm>
              <a:off x="61710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5" name="Google Shape;24125;p17"/>
            <p:cNvSpPr/>
            <p:nvPr/>
          </p:nvSpPr>
          <p:spPr>
            <a:xfrm>
              <a:off x="627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6" name="Google Shape;24126;p17"/>
            <p:cNvSpPr/>
            <p:nvPr/>
          </p:nvSpPr>
          <p:spPr>
            <a:xfrm>
              <a:off x="637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7" name="Google Shape;24127;p17"/>
            <p:cNvSpPr/>
            <p:nvPr/>
          </p:nvSpPr>
          <p:spPr>
            <a:xfrm>
              <a:off x="64755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8" name="Google Shape;24128;p17"/>
            <p:cNvSpPr/>
            <p:nvPr/>
          </p:nvSpPr>
          <p:spPr>
            <a:xfrm>
              <a:off x="657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9" name="Google Shape;24129;p17"/>
            <p:cNvSpPr/>
            <p:nvPr/>
          </p:nvSpPr>
          <p:spPr>
            <a:xfrm>
              <a:off x="667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0" name="Google Shape;24130;p17"/>
            <p:cNvSpPr/>
            <p:nvPr/>
          </p:nvSpPr>
          <p:spPr>
            <a:xfrm>
              <a:off x="678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1" name="Google Shape;24131;p17"/>
            <p:cNvSpPr/>
            <p:nvPr/>
          </p:nvSpPr>
          <p:spPr>
            <a:xfrm>
              <a:off x="6881800" y="1045800"/>
              <a:ext cx="52700" cy="52400"/>
            </a:xfrm>
            <a:custGeom>
              <a:rect b="b" l="l" r="r" t="t"/>
              <a:pathLst>
                <a:path extrusionOk="0" h="2096" w="2108">
                  <a:moveTo>
                    <a:pt x="1060" y="0"/>
                  </a:moveTo>
                  <a:cubicBezTo>
                    <a:pt x="477" y="0"/>
                    <a:pt x="1" y="477"/>
                    <a:pt x="1" y="1048"/>
                  </a:cubicBezTo>
                  <a:cubicBezTo>
                    <a:pt x="1"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2" name="Google Shape;24132;p17"/>
            <p:cNvSpPr/>
            <p:nvPr/>
          </p:nvSpPr>
          <p:spPr>
            <a:xfrm>
              <a:off x="698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3" name="Google Shape;24133;p17"/>
            <p:cNvSpPr/>
            <p:nvPr/>
          </p:nvSpPr>
          <p:spPr>
            <a:xfrm>
              <a:off x="708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4" name="Google Shape;24134;p17"/>
            <p:cNvSpPr/>
            <p:nvPr/>
          </p:nvSpPr>
          <p:spPr>
            <a:xfrm>
              <a:off x="7186600" y="1045800"/>
              <a:ext cx="52400" cy="52400"/>
            </a:xfrm>
            <a:custGeom>
              <a:rect b="b" l="l" r="r" t="t"/>
              <a:pathLst>
                <a:path extrusionOk="0" h="2096" w="2096">
                  <a:moveTo>
                    <a:pt x="1048" y="0"/>
                  </a:moveTo>
                  <a:cubicBezTo>
                    <a:pt x="477" y="0"/>
                    <a:pt x="1" y="477"/>
                    <a:pt x="1" y="1048"/>
                  </a:cubicBezTo>
                  <a:cubicBezTo>
                    <a:pt x="1"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5" name="Google Shape;24135;p17"/>
            <p:cNvSpPr/>
            <p:nvPr/>
          </p:nvSpPr>
          <p:spPr>
            <a:xfrm>
              <a:off x="728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6" name="Google Shape;24136;p17"/>
            <p:cNvSpPr/>
            <p:nvPr/>
          </p:nvSpPr>
          <p:spPr>
            <a:xfrm>
              <a:off x="27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7" name="Google Shape;24137;p17"/>
            <p:cNvSpPr/>
            <p:nvPr/>
          </p:nvSpPr>
          <p:spPr>
            <a:xfrm>
              <a:off x="3807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8" name="Google Shape;24138;p17"/>
            <p:cNvSpPr/>
            <p:nvPr/>
          </p:nvSpPr>
          <p:spPr>
            <a:xfrm>
              <a:off x="4825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9" name="Google Shape;24139;p17"/>
            <p:cNvSpPr/>
            <p:nvPr/>
          </p:nvSpPr>
          <p:spPr>
            <a:xfrm>
              <a:off x="58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0" name="Google Shape;24140;p17"/>
            <p:cNvSpPr/>
            <p:nvPr/>
          </p:nvSpPr>
          <p:spPr>
            <a:xfrm>
              <a:off x="68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1" name="Google Shape;24141;p17"/>
            <p:cNvSpPr/>
            <p:nvPr/>
          </p:nvSpPr>
          <p:spPr>
            <a:xfrm>
              <a:off x="7873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2" name="Google Shape;24142;p17"/>
            <p:cNvSpPr/>
            <p:nvPr/>
          </p:nvSpPr>
          <p:spPr>
            <a:xfrm>
              <a:off x="8888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3" name="Google Shape;24143;p17"/>
            <p:cNvSpPr/>
            <p:nvPr/>
          </p:nvSpPr>
          <p:spPr>
            <a:xfrm>
              <a:off x="99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4" name="Google Shape;24144;p17"/>
            <p:cNvSpPr/>
            <p:nvPr/>
          </p:nvSpPr>
          <p:spPr>
            <a:xfrm>
              <a:off x="10918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5" name="Google Shape;24145;p17"/>
            <p:cNvSpPr/>
            <p:nvPr/>
          </p:nvSpPr>
          <p:spPr>
            <a:xfrm>
              <a:off x="11936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6" name="Google Shape;24146;p17"/>
            <p:cNvSpPr/>
            <p:nvPr/>
          </p:nvSpPr>
          <p:spPr>
            <a:xfrm>
              <a:off x="12951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7" name="Google Shape;24147;p17"/>
            <p:cNvSpPr/>
            <p:nvPr/>
          </p:nvSpPr>
          <p:spPr>
            <a:xfrm>
              <a:off x="13966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8" name="Google Shape;24148;p17"/>
            <p:cNvSpPr/>
            <p:nvPr/>
          </p:nvSpPr>
          <p:spPr>
            <a:xfrm>
              <a:off x="1498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9" name="Google Shape;24149;p17"/>
            <p:cNvSpPr/>
            <p:nvPr/>
          </p:nvSpPr>
          <p:spPr>
            <a:xfrm>
              <a:off x="15999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0" name="Google Shape;24150;p17"/>
            <p:cNvSpPr/>
            <p:nvPr/>
          </p:nvSpPr>
          <p:spPr>
            <a:xfrm>
              <a:off x="1701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1" name="Google Shape;24151;p17"/>
            <p:cNvSpPr/>
            <p:nvPr/>
          </p:nvSpPr>
          <p:spPr>
            <a:xfrm>
              <a:off x="18029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2" name="Google Shape;24152;p17"/>
            <p:cNvSpPr/>
            <p:nvPr/>
          </p:nvSpPr>
          <p:spPr>
            <a:xfrm>
              <a:off x="19044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3" name="Google Shape;24153;p17"/>
            <p:cNvSpPr/>
            <p:nvPr/>
          </p:nvSpPr>
          <p:spPr>
            <a:xfrm>
              <a:off x="20062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4" name="Google Shape;24154;p17"/>
            <p:cNvSpPr/>
            <p:nvPr/>
          </p:nvSpPr>
          <p:spPr>
            <a:xfrm>
              <a:off x="210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5" name="Google Shape;24155;p17"/>
            <p:cNvSpPr/>
            <p:nvPr/>
          </p:nvSpPr>
          <p:spPr>
            <a:xfrm>
              <a:off x="220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6" name="Google Shape;24156;p17"/>
            <p:cNvSpPr/>
            <p:nvPr/>
          </p:nvSpPr>
          <p:spPr>
            <a:xfrm>
              <a:off x="23110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7" name="Google Shape;24157;p17"/>
            <p:cNvSpPr/>
            <p:nvPr/>
          </p:nvSpPr>
          <p:spPr>
            <a:xfrm>
              <a:off x="241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8" name="Google Shape;24158;p17"/>
            <p:cNvSpPr/>
            <p:nvPr/>
          </p:nvSpPr>
          <p:spPr>
            <a:xfrm>
              <a:off x="251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9" name="Google Shape;24159;p17"/>
            <p:cNvSpPr/>
            <p:nvPr/>
          </p:nvSpPr>
          <p:spPr>
            <a:xfrm>
              <a:off x="261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0" name="Google Shape;24160;p17"/>
            <p:cNvSpPr/>
            <p:nvPr/>
          </p:nvSpPr>
          <p:spPr>
            <a:xfrm>
              <a:off x="271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1" name="Google Shape;24161;p17"/>
            <p:cNvSpPr/>
            <p:nvPr/>
          </p:nvSpPr>
          <p:spPr>
            <a:xfrm>
              <a:off x="281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2" name="Google Shape;24162;p17"/>
            <p:cNvSpPr/>
            <p:nvPr/>
          </p:nvSpPr>
          <p:spPr>
            <a:xfrm>
              <a:off x="292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3" name="Google Shape;24163;p17"/>
            <p:cNvSpPr/>
            <p:nvPr/>
          </p:nvSpPr>
          <p:spPr>
            <a:xfrm>
              <a:off x="302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4" name="Google Shape;24164;p17"/>
            <p:cNvSpPr/>
            <p:nvPr/>
          </p:nvSpPr>
          <p:spPr>
            <a:xfrm>
              <a:off x="312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5" name="Google Shape;24165;p17"/>
            <p:cNvSpPr/>
            <p:nvPr/>
          </p:nvSpPr>
          <p:spPr>
            <a:xfrm>
              <a:off x="322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6" name="Google Shape;24166;p17"/>
            <p:cNvSpPr/>
            <p:nvPr/>
          </p:nvSpPr>
          <p:spPr>
            <a:xfrm>
              <a:off x="33266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7" name="Google Shape;24167;p17"/>
            <p:cNvSpPr/>
            <p:nvPr/>
          </p:nvSpPr>
          <p:spPr>
            <a:xfrm>
              <a:off x="342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8" name="Google Shape;24168;p17"/>
            <p:cNvSpPr/>
            <p:nvPr/>
          </p:nvSpPr>
          <p:spPr>
            <a:xfrm>
              <a:off x="352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9" name="Google Shape;24169;p17"/>
            <p:cNvSpPr/>
            <p:nvPr/>
          </p:nvSpPr>
          <p:spPr>
            <a:xfrm>
              <a:off x="363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0" name="Google Shape;24170;p17"/>
            <p:cNvSpPr/>
            <p:nvPr/>
          </p:nvSpPr>
          <p:spPr>
            <a:xfrm>
              <a:off x="373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1" name="Google Shape;24171;p17"/>
            <p:cNvSpPr/>
            <p:nvPr/>
          </p:nvSpPr>
          <p:spPr>
            <a:xfrm>
              <a:off x="3834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2" name="Google Shape;24172;p17"/>
            <p:cNvSpPr/>
            <p:nvPr/>
          </p:nvSpPr>
          <p:spPr>
            <a:xfrm>
              <a:off x="393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3" name="Google Shape;24173;p17"/>
            <p:cNvSpPr/>
            <p:nvPr/>
          </p:nvSpPr>
          <p:spPr>
            <a:xfrm>
              <a:off x="403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4" name="Google Shape;24174;p17"/>
            <p:cNvSpPr/>
            <p:nvPr/>
          </p:nvSpPr>
          <p:spPr>
            <a:xfrm>
              <a:off x="413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5" name="Google Shape;24175;p17"/>
            <p:cNvSpPr/>
            <p:nvPr/>
          </p:nvSpPr>
          <p:spPr>
            <a:xfrm>
              <a:off x="42407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6" name="Google Shape;24176;p17"/>
            <p:cNvSpPr/>
            <p:nvPr/>
          </p:nvSpPr>
          <p:spPr>
            <a:xfrm>
              <a:off x="434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7" name="Google Shape;24177;p17"/>
            <p:cNvSpPr/>
            <p:nvPr/>
          </p:nvSpPr>
          <p:spPr>
            <a:xfrm>
              <a:off x="444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8" name="Google Shape;24178;p17"/>
            <p:cNvSpPr/>
            <p:nvPr/>
          </p:nvSpPr>
          <p:spPr>
            <a:xfrm>
              <a:off x="45455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9" name="Google Shape;24179;p17"/>
            <p:cNvSpPr/>
            <p:nvPr/>
          </p:nvSpPr>
          <p:spPr>
            <a:xfrm>
              <a:off x="464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0" name="Google Shape;24180;p17"/>
            <p:cNvSpPr/>
            <p:nvPr/>
          </p:nvSpPr>
          <p:spPr>
            <a:xfrm>
              <a:off x="474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1" name="Google Shape;24181;p17"/>
            <p:cNvSpPr/>
            <p:nvPr/>
          </p:nvSpPr>
          <p:spPr>
            <a:xfrm>
              <a:off x="485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2" name="Google Shape;24182;p17"/>
            <p:cNvSpPr/>
            <p:nvPr/>
          </p:nvSpPr>
          <p:spPr>
            <a:xfrm>
              <a:off x="495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3" name="Google Shape;24183;p17"/>
            <p:cNvSpPr/>
            <p:nvPr/>
          </p:nvSpPr>
          <p:spPr>
            <a:xfrm>
              <a:off x="505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4" name="Google Shape;24184;p17"/>
            <p:cNvSpPr/>
            <p:nvPr/>
          </p:nvSpPr>
          <p:spPr>
            <a:xfrm>
              <a:off x="515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5" name="Google Shape;24185;p17"/>
            <p:cNvSpPr/>
            <p:nvPr/>
          </p:nvSpPr>
          <p:spPr>
            <a:xfrm>
              <a:off x="52566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6" name="Google Shape;24186;p17"/>
            <p:cNvSpPr/>
            <p:nvPr/>
          </p:nvSpPr>
          <p:spPr>
            <a:xfrm>
              <a:off x="535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7" name="Google Shape;24187;p17"/>
            <p:cNvSpPr/>
            <p:nvPr/>
          </p:nvSpPr>
          <p:spPr>
            <a:xfrm>
              <a:off x="545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8" name="Google Shape;24188;p17"/>
            <p:cNvSpPr/>
            <p:nvPr/>
          </p:nvSpPr>
          <p:spPr>
            <a:xfrm>
              <a:off x="556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9" name="Google Shape;24189;p17"/>
            <p:cNvSpPr/>
            <p:nvPr/>
          </p:nvSpPr>
          <p:spPr>
            <a:xfrm>
              <a:off x="566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0" name="Google Shape;24190;p17"/>
            <p:cNvSpPr/>
            <p:nvPr/>
          </p:nvSpPr>
          <p:spPr>
            <a:xfrm>
              <a:off x="57644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1" name="Google Shape;24191;p17"/>
            <p:cNvSpPr/>
            <p:nvPr/>
          </p:nvSpPr>
          <p:spPr>
            <a:xfrm>
              <a:off x="586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2" name="Google Shape;24192;p17"/>
            <p:cNvSpPr/>
            <p:nvPr/>
          </p:nvSpPr>
          <p:spPr>
            <a:xfrm>
              <a:off x="596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3" name="Google Shape;24193;p17"/>
            <p:cNvSpPr/>
            <p:nvPr/>
          </p:nvSpPr>
          <p:spPr>
            <a:xfrm>
              <a:off x="606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4" name="Google Shape;24194;p17"/>
            <p:cNvSpPr/>
            <p:nvPr/>
          </p:nvSpPr>
          <p:spPr>
            <a:xfrm>
              <a:off x="61710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5" name="Google Shape;24195;p17"/>
            <p:cNvSpPr/>
            <p:nvPr/>
          </p:nvSpPr>
          <p:spPr>
            <a:xfrm>
              <a:off x="627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6" name="Google Shape;24196;p17"/>
            <p:cNvSpPr/>
            <p:nvPr/>
          </p:nvSpPr>
          <p:spPr>
            <a:xfrm>
              <a:off x="637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7" name="Google Shape;24197;p17"/>
            <p:cNvSpPr/>
            <p:nvPr/>
          </p:nvSpPr>
          <p:spPr>
            <a:xfrm>
              <a:off x="64755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8" name="Google Shape;24198;p17"/>
            <p:cNvSpPr/>
            <p:nvPr/>
          </p:nvSpPr>
          <p:spPr>
            <a:xfrm>
              <a:off x="657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9" name="Google Shape;24199;p17"/>
            <p:cNvSpPr/>
            <p:nvPr/>
          </p:nvSpPr>
          <p:spPr>
            <a:xfrm>
              <a:off x="667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0" name="Google Shape;24200;p17"/>
            <p:cNvSpPr/>
            <p:nvPr/>
          </p:nvSpPr>
          <p:spPr>
            <a:xfrm>
              <a:off x="678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1" name="Google Shape;24201;p17"/>
            <p:cNvSpPr/>
            <p:nvPr/>
          </p:nvSpPr>
          <p:spPr>
            <a:xfrm>
              <a:off x="6881800" y="1200875"/>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2" name="Google Shape;24202;p17"/>
            <p:cNvSpPr/>
            <p:nvPr/>
          </p:nvSpPr>
          <p:spPr>
            <a:xfrm>
              <a:off x="698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3" name="Google Shape;24203;p17"/>
            <p:cNvSpPr/>
            <p:nvPr/>
          </p:nvSpPr>
          <p:spPr>
            <a:xfrm>
              <a:off x="708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4" name="Google Shape;24204;p17"/>
            <p:cNvSpPr/>
            <p:nvPr/>
          </p:nvSpPr>
          <p:spPr>
            <a:xfrm>
              <a:off x="7186600" y="1200875"/>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5" name="Google Shape;24205;p17"/>
            <p:cNvSpPr/>
            <p:nvPr/>
          </p:nvSpPr>
          <p:spPr>
            <a:xfrm>
              <a:off x="728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6" name="Google Shape;24206;p17"/>
            <p:cNvSpPr/>
            <p:nvPr/>
          </p:nvSpPr>
          <p:spPr>
            <a:xfrm>
              <a:off x="27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7" name="Google Shape;24207;p17"/>
            <p:cNvSpPr/>
            <p:nvPr/>
          </p:nvSpPr>
          <p:spPr>
            <a:xfrm>
              <a:off x="3807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8" name="Google Shape;24208;p17"/>
            <p:cNvSpPr/>
            <p:nvPr/>
          </p:nvSpPr>
          <p:spPr>
            <a:xfrm>
              <a:off x="4825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9" name="Google Shape;24209;p17"/>
            <p:cNvSpPr/>
            <p:nvPr/>
          </p:nvSpPr>
          <p:spPr>
            <a:xfrm>
              <a:off x="58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0" name="Google Shape;24210;p17"/>
            <p:cNvSpPr/>
            <p:nvPr/>
          </p:nvSpPr>
          <p:spPr>
            <a:xfrm>
              <a:off x="68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1" name="Google Shape;24211;p17"/>
            <p:cNvSpPr/>
            <p:nvPr/>
          </p:nvSpPr>
          <p:spPr>
            <a:xfrm>
              <a:off x="7873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2" name="Google Shape;24212;p17"/>
            <p:cNvSpPr/>
            <p:nvPr/>
          </p:nvSpPr>
          <p:spPr>
            <a:xfrm>
              <a:off x="8888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3" name="Google Shape;24213;p17"/>
            <p:cNvSpPr/>
            <p:nvPr/>
          </p:nvSpPr>
          <p:spPr>
            <a:xfrm>
              <a:off x="99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4" name="Google Shape;24214;p17"/>
            <p:cNvSpPr/>
            <p:nvPr/>
          </p:nvSpPr>
          <p:spPr>
            <a:xfrm>
              <a:off x="10918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5" name="Google Shape;24215;p17"/>
            <p:cNvSpPr/>
            <p:nvPr/>
          </p:nvSpPr>
          <p:spPr>
            <a:xfrm>
              <a:off x="11936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6" name="Google Shape;24216;p17"/>
            <p:cNvSpPr/>
            <p:nvPr/>
          </p:nvSpPr>
          <p:spPr>
            <a:xfrm>
              <a:off x="12951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7" name="Google Shape;24217;p17"/>
            <p:cNvSpPr/>
            <p:nvPr/>
          </p:nvSpPr>
          <p:spPr>
            <a:xfrm>
              <a:off x="13966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8" name="Google Shape;24218;p17"/>
            <p:cNvSpPr/>
            <p:nvPr/>
          </p:nvSpPr>
          <p:spPr>
            <a:xfrm>
              <a:off x="1498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9" name="Google Shape;24219;p17"/>
            <p:cNvSpPr/>
            <p:nvPr/>
          </p:nvSpPr>
          <p:spPr>
            <a:xfrm>
              <a:off x="15999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0" name="Google Shape;24220;p17"/>
            <p:cNvSpPr/>
            <p:nvPr/>
          </p:nvSpPr>
          <p:spPr>
            <a:xfrm>
              <a:off x="1701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1" name="Google Shape;24221;p17"/>
            <p:cNvSpPr/>
            <p:nvPr/>
          </p:nvSpPr>
          <p:spPr>
            <a:xfrm>
              <a:off x="18029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2" name="Google Shape;24222;p17"/>
            <p:cNvSpPr/>
            <p:nvPr/>
          </p:nvSpPr>
          <p:spPr>
            <a:xfrm>
              <a:off x="19044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3" name="Google Shape;24223;p17"/>
            <p:cNvSpPr/>
            <p:nvPr/>
          </p:nvSpPr>
          <p:spPr>
            <a:xfrm>
              <a:off x="20062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4" name="Google Shape;24224;p17"/>
            <p:cNvSpPr/>
            <p:nvPr/>
          </p:nvSpPr>
          <p:spPr>
            <a:xfrm>
              <a:off x="210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5" name="Google Shape;24225;p17"/>
            <p:cNvSpPr/>
            <p:nvPr/>
          </p:nvSpPr>
          <p:spPr>
            <a:xfrm>
              <a:off x="220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6" name="Google Shape;24226;p17"/>
            <p:cNvSpPr/>
            <p:nvPr/>
          </p:nvSpPr>
          <p:spPr>
            <a:xfrm>
              <a:off x="23110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7" name="Google Shape;24227;p17"/>
            <p:cNvSpPr/>
            <p:nvPr/>
          </p:nvSpPr>
          <p:spPr>
            <a:xfrm>
              <a:off x="241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8" name="Google Shape;24228;p17"/>
            <p:cNvSpPr/>
            <p:nvPr/>
          </p:nvSpPr>
          <p:spPr>
            <a:xfrm>
              <a:off x="251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9" name="Google Shape;24229;p17"/>
            <p:cNvSpPr/>
            <p:nvPr/>
          </p:nvSpPr>
          <p:spPr>
            <a:xfrm>
              <a:off x="261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0" name="Google Shape;24230;p17"/>
            <p:cNvSpPr/>
            <p:nvPr/>
          </p:nvSpPr>
          <p:spPr>
            <a:xfrm>
              <a:off x="271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1" name="Google Shape;24231;p17"/>
            <p:cNvSpPr/>
            <p:nvPr/>
          </p:nvSpPr>
          <p:spPr>
            <a:xfrm>
              <a:off x="281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2" name="Google Shape;24232;p17"/>
            <p:cNvSpPr/>
            <p:nvPr/>
          </p:nvSpPr>
          <p:spPr>
            <a:xfrm>
              <a:off x="292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3" name="Google Shape;24233;p17"/>
            <p:cNvSpPr/>
            <p:nvPr/>
          </p:nvSpPr>
          <p:spPr>
            <a:xfrm>
              <a:off x="302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4" name="Google Shape;24234;p17"/>
            <p:cNvSpPr/>
            <p:nvPr/>
          </p:nvSpPr>
          <p:spPr>
            <a:xfrm>
              <a:off x="312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5" name="Google Shape;24235;p17"/>
            <p:cNvSpPr/>
            <p:nvPr/>
          </p:nvSpPr>
          <p:spPr>
            <a:xfrm>
              <a:off x="322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6" name="Google Shape;24236;p17"/>
            <p:cNvSpPr/>
            <p:nvPr/>
          </p:nvSpPr>
          <p:spPr>
            <a:xfrm>
              <a:off x="33266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7" name="Google Shape;24237;p17"/>
            <p:cNvSpPr/>
            <p:nvPr/>
          </p:nvSpPr>
          <p:spPr>
            <a:xfrm>
              <a:off x="342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8" name="Google Shape;24238;p17"/>
            <p:cNvSpPr/>
            <p:nvPr/>
          </p:nvSpPr>
          <p:spPr>
            <a:xfrm>
              <a:off x="352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9" name="Google Shape;24239;p17"/>
            <p:cNvSpPr/>
            <p:nvPr/>
          </p:nvSpPr>
          <p:spPr>
            <a:xfrm>
              <a:off x="363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0" name="Google Shape;24240;p17"/>
            <p:cNvSpPr/>
            <p:nvPr/>
          </p:nvSpPr>
          <p:spPr>
            <a:xfrm>
              <a:off x="373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1" name="Google Shape;24241;p17"/>
            <p:cNvSpPr/>
            <p:nvPr/>
          </p:nvSpPr>
          <p:spPr>
            <a:xfrm>
              <a:off x="3834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2" name="Google Shape;24242;p17"/>
            <p:cNvSpPr/>
            <p:nvPr/>
          </p:nvSpPr>
          <p:spPr>
            <a:xfrm>
              <a:off x="393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3" name="Google Shape;24243;p17"/>
            <p:cNvSpPr/>
            <p:nvPr/>
          </p:nvSpPr>
          <p:spPr>
            <a:xfrm>
              <a:off x="403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4" name="Google Shape;24244;p17"/>
            <p:cNvSpPr/>
            <p:nvPr/>
          </p:nvSpPr>
          <p:spPr>
            <a:xfrm>
              <a:off x="413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5" name="Google Shape;24245;p17"/>
            <p:cNvSpPr/>
            <p:nvPr/>
          </p:nvSpPr>
          <p:spPr>
            <a:xfrm>
              <a:off x="42407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6" name="Google Shape;24246;p17"/>
            <p:cNvSpPr/>
            <p:nvPr/>
          </p:nvSpPr>
          <p:spPr>
            <a:xfrm>
              <a:off x="434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7" name="Google Shape;24247;p17"/>
            <p:cNvSpPr/>
            <p:nvPr/>
          </p:nvSpPr>
          <p:spPr>
            <a:xfrm>
              <a:off x="444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8" name="Google Shape;24248;p17"/>
            <p:cNvSpPr/>
            <p:nvPr/>
          </p:nvSpPr>
          <p:spPr>
            <a:xfrm>
              <a:off x="45455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9" name="Google Shape;24249;p17"/>
            <p:cNvSpPr/>
            <p:nvPr/>
          </p:nvSpPr>
          <p:spPr>
            <a:xfrm>
              <a:off x="464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0" name="Google Shape;24250;p17"/>
            <p:cNvSpPr/>
            <p:nvPr/>
          </p:nvSpPr>
          <p:spPr>
            <a:xfrm>
              <a:off x="474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1" name="Google Shape;24251;p17"/>
            <p:cNvSpPr/>
            <p:nvPr/>
          </p:nvSpPr>
          <p:spPr>
            <a:xfrm>
              <a:off x="485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2" name="Google Shape;24252;p17"/>
            <p:cNvSpPr/>
            <p:nvPr/>
          </p:nvSpPr>
          <p:spPr>
            <a:xfrm>
              <a:off x="495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3" name="Google Shape;24253;p17"/>
            <p:cNvSpPr/>
            <p:nvPr/>
          </p:nvSpPr>
          <p:spPr>
            <a:xfrm>
              <a:off x="505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4" name="Google Shape;24254;p17"/>
            <p:cNvSpPr/>
            <p:nvPr/>
          </p:nvSpPr>
          <p:spPr>
            <a:xfrm>
              <a:off x="515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5" name="Google Shape;24255;p17"/>
            <p:cNvSpPr/>
            <p:nvPr/>
          </p:nvSpPr>
          <p:spPr>
            <a:xfrm>
              <a:off x="52566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6" name="Google Shape;24256;p17"/>
            <p:cNvSpPr/>
            <p:nvPr/>
          </p:nvSpPr>
          <p:spPr>
            <a:xfrm>
              <a:off x="535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7" name="Google Shape;24257;p17"/>
            <p:cNvSpPr/>
            <p:nvPr/>
          </p:nvSpPr>
          <p:spPr>
            <a:xfrm>
              <a:off x="545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8" name="Google Shape;24258;p17"/>
            <p:cNvSpPr/>
            <p:nvPr/>
          </p:nvSpPr>
          <p:spPr>
            <a:xfrm>
              <a:off x="556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9" name="Google Shape;24259;p17"/>
            <p:cNvSpPr/>
            <p:nvPr/>
          </p:nvSpPr>
          <p:spPr>
            <a:xfrm>
              <a:off x="566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0" name="Google Shape;24260;p17"/>
            <p:cNvSpPr/>
            <p:nvPr/>
          </p:nvSpPr>
          <p:spPr>
            <a:xfrm>
              <a:off x="57644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1" name="Google Shape;24261;p17"/>
            <p:cNvSpPr/>
            <p:nvPr/>
          </p:nvSpPr>
          <p:spPr>
            <a:xfrm>
              <a:off x="586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2" name="Google Shape;24262;p17"/>
            <p:cNvSpPr/>
            <p:nvPr/>
          </p:nvSpPr>
          <p:spPr>
            <a:xfrm>
              <a:off x="596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3" name="Google Shape;24263;p17"/>
            <p:cNvSpPr/>
            <p:nvPr/>
          </p:nvSpPr>
          <p:spPr>
            <a:xfrm>
              <a:off x="606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4" name="Google Shape;24264;p17"/>
            <p:cNvSpPr/>
            <p:nvPr/>
          </p:nvSpPr>
          <p:spPr>
            <a:xfrm>
              <a:off x="61710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5" name="Google Shape;24265;p17"/>
            <p:cNvSpPr/>
            <p:nvPr/>
          </p:nvSpPr>
          <p:spPr>
            <a:xfrm>
              <a:off x="627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6" name="Google Shape;24266;p17"/>
            <p:cNvSpPr/>
            <p:nvPr/>
          </p:nvSpPr>
          <p:spPr>
            <a:xfrm>
              <a:off x="637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7" name="Google Shape;24267;p17"/>
            <p:cNvSpPr/>
            <p:nvPr/>
          </p:nvSpPr>
          <p:spPr>
            <a:xfrm>
              <a:off x="64755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8" name="Google Shape;24268;p17"/>
            <p:cNvSpPr/>
            <p:nvPr/>
          </p:nvSpPr>
          <p:spPr>
            <a:xfrm>
              <a:off x="657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9" name="Google Shape;24269;p17"/>
            <p:cNvSpPr/>
            <p:nvPr/>
          </p:nvSpPr>
          <p:spPr>
            <a:xfrm>
              <a:off x="667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0" name="Google Shape;24270;p17"/>
            <p:cNvSpPr/>
            <p:nvPr/>
          </p:nvSpPr>
          <p:spPr>
            <a:xfrm>
              <a:off x="678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1" name="Google Shape;24271;p17"/>
            <p:cNvSpPr/>
            <p:nvPr/>
          </p:nvSpPr>
          <p:spPr>
            <a:xfrm>
              <a:off x="6881800" y="1355950"/>
              <a:ext cx="52700" cy="52700"/>
            </a:xfrm>
            <a:custGeom>
              <a:rect b="b" l="l" r="r" t="t"/>
              <a:pathLst>
                <a:path extrusionOk="0" h="2108"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2" name="Google Shape;24272;p17"/>
            <p:cNvSpPr/>
            <p:nvPr/>
          </p:nvSpPr>
          <p:spPr>
            <a:xfrm>
              <a:off x="698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3" name="Google Shape;24273;p17"/>
            <p:cNvSpPr/>
            <p:nvPr/>
          </p:nvSpPr>
          <p:spPr>
            <a:xfrm>
              <a:off x="708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4" name="Google Shape;24274;p17"/>
            <p:cNvSpPr/>
            <p:nvPr/>
          </p:nvSpPr>
          <p:spPr>
            <a:xfrm>
              <a:off x="7186600" y="1355950"/>
              <a:ext cx="52400" cy="52700"/>
            </a:xfrm>
            <a:custGeom>
              <a:rect b="b" l="l" r="r" t="t"/>
              <a:pathLst>
                <a:path extrusionOk="0" h="2108"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5" name="Google Shape;24275;p17"/>
            <p:cNvSpPr/>
            <p:nvPr/>
          </p:nvSpPr>
          <p:spPr>
            <a:xfrm>
              <a:off x="728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6" name="Google Shape;24276;p17"/>
            <p:cNvSpPr/>
            <p:nvPr/>
          </p:nvSpPr>
          <p:spPr>
            <a:xfrm>
              <a:off x="27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7" name="Google Shape;24277;p17"/>
            <p:cNvSpPr/>
            <p:nvPr/>
          </p:nvSpPr>
          <p:spPr>
            <a:xfrm>
              <a:off x="3807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8" name="Google Shape;24278;p17"/>
            <p:cNvSpPr/>
            <p:nvPr/>
          </p:nvSpPr>
          <p:spPr>
            <a:xfrm>
              <a:off x="4825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9" name="Google Shape;24279;p17"/>
            <p:cNvSpPr/>
            <p:nvPr/>
          </p:nvSpPr>
          <p:spPr>
            <a:xfrm>
              <a:off x="58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0" name="Google Shape;24280;p17"/>
            <p:cNvSpPr/>
            <p:nvPr/>
          </p:nvSpPr>
          <p:spPr>
            <a:xfrm>
              <a:off x="68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1" name="Google Shape;24281;p17"/>
            <p:cNvSpPr/>
            <p:nvPr/>
          </p:nvSpPr>
          <p:spPr>
            <a:xfrm>
              <a:off x="7873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2" name="Google Shape;24282;p17"/>
            <p:cNvSpPr/>
            <p:nvPr/>
          </p:nvSpPr>
          <p:spPr>
            <a:xfrm>
              <a:off x="8888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3" name="Google Shape;24283;p17"/>
            <p:cNvSpPr/>
            <p:nvPr/>
          </p:nvSpPr>
          <p:spPr>
            <a:xfrm>
              <a:off x="99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4" name="Google Shape;24284;p17"/>
            <p:cNvSpPr/>
            <p:nvPr/>
          </p:nvSpPr>
          <p:spPr>
            <a:xfrm>
              <a:off x="10918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5" name="Google Shape;24285;p17"/>
            <p:cNvSpPr/>
            <p:nvPr/>
          </p:nvSpPr>
          <p:spPr>
            <a:xfrm>
              <a:off x="11936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6" name="Google Shape;24286;p17"/>
            <p:cNvSpPr/>
            <p:nvPr/>
          </p:nvSpPr>
          <p:spPr>
            <a:xfrm>
              <a:off x="12951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7" name="Google Shape;24287;p17"/>
            <p:cNvSpPr/>
            <p:nvPr/>
          </p:nvSpPr>
          <p:spPr>
            <a:xfrm>
              <a:off x="13966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8" name="Google Shape;24288;p17"/>
            <p:cNvSpPr/>
            <p:nvPr/>
          </p:nvSpPr>
          <p:spPr>
            <a:xfrm>
              <a:off x="1498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9" name="Google Shape;24289;p17"/>
            <p:cNvSpPr/>
            <p:nvPr/>
          </p:nvSpPr>
          <p:spPr>
            <a:xfrm>
              <a:off x="15999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0" name="Google Shape;24290;p17"/>
            <p:cNvSpPr/>
            <p:nvPr/>
          </p:nvSpPr>
          <p:spPr>
            <a:xfrm>
              <a:off x="1701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1" name="Google Shape;24291;p17"/>
            <p:cNvSpPr/>
            <p:nvPr/>
          </p:nvSpPr>
          <p:spPr>
            <a:xfrm>
              <a:off x="18029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2" name="Google Shape;24292;p17"/>
            <p:cNvSpPr/>
            <p:nvPr/>
          </p:nvSpPr>
          <p:spPr>
            <a:xfrm>
              <a:off x="19044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3" name="Google Shape;24293;p17"/>
            <p:cNvSpPr/>
            <p:nvPr/>
          </p:nvSpPr>
          <p:spPr>
            <a:xfrm>
              <a:off x="20062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4" name="Google Shape;24294;p17"/>
            <p:cNvSpPr/>
            <p:nvPr/>
          </p:nvSpPr>
          <p:spPr>
            <a:xfrm>
              <a:off x="210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5" name="Google Shape;24295;p17"/>
            <p:cNvSpPr/>
            <p:nvPr/>
          </p:nvSpPr>
          <p:spPr>
            <a:xfrm>
              <a:off x="220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6" name="Google Shape;24296;p17"/>
            <p:cNvSpPr/>
            <p:nvPr/>
          </p:nvSpPr>
          <p:spPr>
            <a:xfrm>
              <a:off x="23110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7" name="Google Shape;24297;p17"/>
            <p:cNvSpPr/>
            <p:nvPr/>
          </p:nvSpPr>
          <p:spPr>
            <a:xfrm>
              <a:off x="241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8" name="Google Shape;24298;p17"/>
            <p:cNvSpPr/>
            <p:nvPr/>
          </p:nvSpPr>
          <p:spPr>
            <a:xfrm>
              <a:off x="251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9" name="Google Shape;24299;p17"/>
            <p:cNvSpPr/>
            <p:nvPr/>
          </p:nvSpPr>
          <p:spPr>
            <a:xfrm>
              <a:off x="261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0" name="Google Shape;24300;p17"/>
            <p:cNvSpPr/>
            <p:nvPr/>
          </p:nvSpPr>
          <p:spPr>
            <a:xfrm>
              <a:off x="271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1" name="Google Shape;24301;p17"/>
            <p:cNvSpPr/>
            <p:nvPr/>
          </p:nvSpPr>
          <p:spPr>
            <a:xfrm>
              <a:off x="281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2" name="Google Shape;24302;p17"/>
            <p:cNvSpPr/>
            <p:nvPr/>
          </p:nvSpPr>
          <p:spPr>
            <a:xfrm>
              <a:off x="292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3" name="Google Shape;24303;p17"/>
            <p:cNvSpPr/>
            <p:nvPr/>
          </p:nvSpPr>
          <p:spPr>
            <a:xfrm>
              <a:off x="302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4" name="Google Shape;24304;p17"/>
            <p:cNvSpPr/>
            <p:nvPr/>
          </p:nvSpPr>
          <p:spPr>
            <a:xfrm>
              <a:off x="312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5" name="Google Shape;24305;p17"/>
            <p:cNvSpPr/>
            <p:nvPr/>
          </p:nvSpPr>
          <p:spPr>
            <a:xfrm>
              <a:off x="322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6" name="Google Shape;24306;p17"/>
            <p:cNvSpPr/>
            <p:nvPr/>
          </p:nvSpPr>
          <p:spPr>
            <a:xfrm>
              <a:off x="33266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7" name="Google Shape;24307;p17"/>
            <p:cNvSpPr/>
            <p:nvPr/>
          </p:nvSpPr>
          <p:spPr>
            <a:xfrm>
              <a:off x="342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8" name="Google Shape;24308;p17"/>
            <p:cNvSpPr/>
            <p:nvPr/>
          </p:nvSpPr>
          <p:spPr>
            <a:xfrm>
              <a:off x="352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9" name="Google Shape;24309;p17"/>
            <p:cNvSpPr/>
            <p:nvPr/>
          </p:nvSpPr>
          <p:spPr>
            <a:xfrm>
              <a:off x="363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0" name="Google Shape;24310;p17"/>
            <p:cNvSpPr/>
            <p:nvPr/>
          </p:nvSpPr>
          <p:spPr>
            <a:xfrm>
              <a:off x="373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1" name="Google Shape;24311;p17"/>
            <p:cNvSpPr/>
            <p:nvPr/>
          </p:nvSpPr>
          <p:spPr>
            <a:xfrm>
              <a:off x="3834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2" name="Google Shape;24312;p17"/>
            <p:cNvSpPr/>
            <p:nvPr/>
          </p:nvSpPr>
          <p:spPr>
            <a:xfrm>
              <a:off x="393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3" name="Google Shape;24313;p17"/>
            <p:cNvSpPr/>
            <p:nvPr/>
          </p:nvSpPr>
          <p:spPr>
            <a:xfrm>
              <a:off x="403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4" name="Google Shape;24314;p17"/>
            <p:cNvSpPr/>
            <p:nvPr/>
          </p:nvSpPr>
          <p:spPr>
            <a:xfrm>
              <a:off x="413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5" name="Google Shape;24315;p17"/>
            <p:cNvSpPr/>
            <p:nvPr/>
          </p:nvSpPr>
          <p:spPr>
            <a:xfrm>
              <a:off x="42407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6" name="Google Shape;24316;p17"/>
            <p:cNvSpPr/>
            <p:nvPr/>
          </p:nvSpPr>
          <p:spPr>
            <a:xfrm>
              <a:off x="434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7" name="Google Shape;24317;p17"/>
            <p:cNvSpPr/>
            <p:nvPr/>
          </p:nvSpPr>
          <p:spPr>
            <a:xfrm>
              <a:off x="444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8" name="Google Shape;24318;p17"/>
            <p:cNvSpPr/>
            <p:nvPr/>
          </p:nvSpPr>
          <p:spPr>
            <a:xfrm>
              <a:off x="45455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9" name="Google Shape;24319;p17"/>
            <p:cNvSpPr/>
            <p:nvPr/>
          </p:nvSpPr>
          <p:spPr>
            <a:xfrm>
              <a:off x="464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0" name="Google Shape;24320;p17"/>
            <p:cNvSpPr/>
            <p:nvPr/>
          </p:nvSpPr>
          <p:spPr>
            <a:xfrm>
              <a:off x="474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1" name="Google Shape;24321;p17"/>
            <p:cNvSpPr/>
            <p:nvPr/>
          </p:nvSpPr>
          <p:spPr>
            <a:xfrm>
              <a:off x="485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2" name="Google Shape;24322;p17"/>
            <p:cNvSpPr/>
            <p:nvPr/>
          </p:nvSpPr>
          <p:spPr>
            <a:xfrm>
              <a:off x="495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3" name="Google Shape;24323;p17"/>
            <p:cNvSpPr/>
            <p:nvPr/>
          </p:nvSpPr>
          <p:spPr>
            <a:xfrm>
              <a:off x="505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4" name="Google Shape;24324;p17"/>
            <p:cNvSpPr/>
            <p:nvPr/>
          </p:nvSpPr>
          <p:spPr>
            <a:xfrm>
              <a:off x="515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5" name="Google Shape;24325;p17"/>
            <p:cNvSpPr/>
            <p:nvPr/>
          </p:nvSpPr>
          <p:spPr>
            <a:xfrm>
              <a:off x="52566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6" name="Google Shape;24326;p17"/>
            <p:cNvSpPr/>
            <p:nvPr/>
          </p:nvSpPr>
          <p:spPr>
            <a:xfrm>
              <a:off x="535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7" name="Google Shape;24327;p17"/>
            <p:cNvSpPr/>
            <p:nvPr/>
          </p:nvSpPr>
          <p:spPr>
            <a:xfrm>
              <a:off x="545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8" name="Google Shape;24328;p17"/>
            <p:cNvSpPr/>
            <p:nvPr/>
          </p:nvSpPr>
          <p:spPr>
            <a:xfrm>
              <a:off x="556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9" name="Google Shape;24329;p17"/>
            <p:cNvSpPr/>
            <p:nvPr/>
          </p:nvSpPr>
          <p:spPr>
            <a:xfrm>
              <a:off x="566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0" name="Google Shape;24330;p17"/>
            <p:cNvSpPr/>
            <p:nvPr/>
          </p:nvSpPr>
          <p:spPr>
            <a:xfrm>
              <a:off x="57644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1" name="Google Shape;24331;p17"/>
            <p:cNvSpPr/>
            <p:nvPr/>
          </p:nvSpPr>
          <p:spPr>
            <a:xfrm>
              <a:off x="586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2" name="Google Shape;24332;p17"/>
            <p:cNvSpPr/>
            <p:nvPr/>
          </p:nvSpPr>
          <p:spPr>
            <a:xfrm>
              <a:off x="596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3" name="Google Shape;24333;p17"/>
            <p:cNvSpPr/>
            <p:nvPr/>
          </p:nvSpPr>
          <p:spPr>
            <a:xfrm>
              <a:off x="606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4" name="Google Shape;24334;p17"/>
            <p:cNvSpPr/>
            <p:nvPr/>
          </p:nvSpPr>
          <p:spPr>
            <a:xfrm>
              <a:off x="61710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5" name="Google Shape;24335;p17"/>
            <p:cNvSpPr/>
            <p:nvPr/>
          </p:nvSpPr>
          <p:spPr>
            <a:xfrm>
              <a:off x="627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6" name="Google Shape;24336;p17"/>
            <p:cNvSpPr/>
            <p:nvPr/>
          </p:nvSpPr>
          <p:spPr>
            <a:xfrm>
              <a:off x="637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7" name="Google Shape;24337;p17"/>
            <p:cNvSpPr/>
            <p:nvPr/>
          </p:nvSpPr>
          <p:spPr>
            <a:xfrm>
              <a:off x="64755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8" name="Google Shape;24338;p17"/>
            <p:cNvSpPr/>
            <p:nvPr/>
          </p:nvSpPr>
          <p:spPr>
            <a:xfrm>
              <a:off x="657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9" name="Google Shape;24339;p17"/>
            <p:cNvSpPr/>
            <p:nvPr/>
          </p:nvSpPr>
          <p:spPr>
            <a:xfrm>
              <a:off x="667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0" name="Google Shape;24340;p17"/>
            <p:cNvSpPr/>
            <p:nvPr/>
          </p:nvSpPr>
          <p:spPr>
            <a:xfrm>
              <a:off x="678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1" name="Google Shape;24341;p17"/>
            <p:cNvSpPr/>
            <p:nvPr/>
          </p:nvSpPr>
          <p:spPr>
            <a:xfrm>
              <a:off x="6881800" y="1511025"/>
              <a:ext cx="52700" cy="52725"/>
            </a:xfrm>
            <a:custGeom>
              <a:rect b="b" l="l" r="r" t="t"/>
              <a:pathLst>
                <a:path extrusionOk="0" h="2109"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2" name="Google Shape;24342;p17"/>
            <p:cNvSpPr/>
            <p:nvPr/>
          </p:nvSpPr>
          <p:spPr>
            <a:xfrm>
              <a:off x="698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3" name="Google Shape;24343;p17"/>
            <p:cNvSpPr/>
            <p:nvPr/>
          </p:nvSpPr>
          <p:spPr>
            <a:xfrm>
              <a:off x="708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4" name="Google Shape;24344;p17"/>
            <p:cNvSpPr/>
            <p:nvPr/>
          </p:nvSpPr>
          <p:spPr>
            <a:xfrm>
              <a:off x="7186600" y="1511025"/>
              <a:ext cx="52400" cy="52725"/>
            </a:xfrm>
            <a:custGeom>
              <a:rect b="b" l="l" r="r" t="t"/>
              <a:pathLst>
                <a:path extrusionOk="0" h="2109"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5" name="Google Shape;24345;p17"/>
            <p:cNvSpPr/>
            <p:nvPr/>
          </p:nvSpPr>
          <p:spPr>
            <a:xfrm>
              <a:off x="728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6" name="Google Shape;24346;p17"/>
            <p:cNvSpPr/>
            <p:nvPr/>
          </p:nvSpPr>
          <p:spPr>
            <a:xfrm>
              <a:off x="27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7" y="1620"/>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7" name="Google Shape;24347;p17"/>
            <p:cNvSpPr/>
            <p:nvPr/>
          </p:nvSpPr>
          <p:spPr>
            <a:xfrm>
              <a:off x="3807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8" name="Google Shape;24348;p17"/>
            <p:cNvSpPr/>
            <p:nvPr/>
          </p:nvSpPr>
          <p:spPr>
            <a:xfrm>
              <a:off x="4825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9" name="Google Shape;24349;p17"/>
            <p:cNvSpPr/>
            <p:nvPr/>
          </p:nvSpPr>
          <p:spPr>
            <a:xfrm>
              <a:off x="58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0" name="Google Shape;24350;p17"/>
            <p:cNvSpPr/>
            <p:nvPr/>
          </p:nvSpPr>
          <p:spPr>
            <a:xfrm>
              <a:off x="68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1" name="Google Shape;24351;p17"/>
            <p:cNvSpPr/>
            <p:nvPr/>
          </p:nvSpPr>
          <p:spPr>
            <a:xfrm>
              <a:off x="7873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2" name="Google Shape;24352;p17"/>
            <p:cNvSpPr/>
            <p:nvPr/>
          </p:nvSpPr>
          <p:spPr>
            <a:xfrm>
              <a:off x="8888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3" name="Google Shape;24353;p17"/>
            <p:cNvSpPr/>
            <p:nvPr/>
          </p:nvSpPr>
          <p:spPr>
            <a:xfrm>
              <a:off x="99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4" name="Google Shape;24354;p17"/>
            <p:cNvSpPr/>
            <p:nvPr/>
          </p:nvSpPr>
          <p:spPr>
            <a:xfrm>
              <a:off x="10918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5" name="Google Shape;24355;p17"/>
            <p:cNvSpPr/>
            <p:nvPr/>
          </p:nvSpPr>
          <p:spPr>
            <a:xfrm>
              <a:off x="11936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6" name="Google Shape;24356;p17"/>
            <p:cNvSpPr/>
            <p:nvPr/>
          </p:nvSpPr>
          <p:spPr>
            <a:xfrm>
              <a:off x="12951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7" name="Google Shape;24357;p17"/>
            <p:cNvSpPr/>
            <p:nvPr/>
          </p:nvSpPr>
          <p:spPr>
            <a:xfrm>
              <a:off x="13966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8" name="Google Shape;24358;p17"/>
            <p:cNvSpPr/>
            <p:nvPr/>
          </p:nvSpPr>
          <p:spPr>
            <a:xfrm>
              <a:off x="1498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9" name="Google Shape;24359;p17"/>
            <p:cNvSpPr/>
            <p:nvPr/>
          </p:nvSpPr>
          <p:spPr>
            <a:xfrm>
              <a:off x="15999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0" name="Google Shape;24360;p17"/>
            <p:cNvSpPr/>
            <p:nvPr/>
          </p:nvSpPr>
          <p:spPr>
            <a:xfrm>
              <a:off x="1701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1" name="Google Shape;24361;p17"/>
            <p:cNvSpPr/>
            <p:nvPr/>
          </p:nvSpPr>
          <p:spPr>
            <a:xfrm>
              <a:off x="18029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2" name="Google Shape;24362;p17"/>
            <p:cNvSpPr/>
            <p:nvPr/>
          </p:nvSpPr>
          <p:spPr>
            <a:xfrm>
              <a:off x="19044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3" name="Google Shape;24363;p17"/>
            <p:cNvSpPr/>
            <p:nvPr/>
          </p:nvSpPr>
          <p:spPr>
            <a:xfrm>
              <a:off x="20062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4" name="Google Shape;24364;p17"/>
            <p:cNvSpPr/>
            <p:nvPr/>
          </p:nvSpPr>
          <p:spPr>
            <a:xfrm>
              <a:off x="210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5" name="Google Shape;24365;p17"/>
            <p:cNvSpPr/>
            <p:nvPr/>
          </p:nvSpPr>
          <p:spPr>
            <a:xfrm>
              <a:off x="220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6" name="Google Shape;24366;p17"/>
            <p:cNvSpPr/>
            <p:nvPr/>
          </p:nvSpPr>
          <p:spPr>
            <a:xfrm>
              <a:off x="23110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7" name="Google Shape;24367;p17"/>
            <p:cNvSpPr/>
            <p:nvPr/>
          </p:nvSpPr>
          <p:spPr>
            <a:xfrm>
              <a:off x="241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8" name="Google Shape;24368;p17"/>
            <p:cNvSpPr/>
            <p:nvPr/>
          </p:nvSpPr>
          <p:spPr>
            <a:xfrm>
              <a:off x="251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9" name="Google Shape;24369;p17"/>
            <p:cNvSpPr/>
            <p:nvPr/>
          </p:nvSpPr>
          <p:spPr>
            <a:xfrm>
              <a:off x="261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0" name="Google Shape;24370;p17"/>
            <p:cNvSpPr/>
            <p:nvPr/>
          </p:nvSpPr>
          <p:spPr>
            <a:xfrm>
              <a:off x="271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1" name="Google Shape;24371;p17"/>
            <p:cNvSpPr/>
            <p:nvPr/>
          </p:nvSpPr>
          <p:spPr>
            <a:xfrm>
              <a:off x="281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2" name="Google Shape;24372;p17"/>
            <p:cNvSpPr/>
            <p:nvPr/>
          </p:nvSpPr>
          <p:spPr>
            <a:xfrm>
              <a:off x="292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3" name="Google Shape;24373;p17"/>
            <p:cNvSpPr/>
            <p:nvPr/>
          </p:nvSpPr>
          <p:spPr>
            <a:xfrm>
              <a:off x="302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4" name="Google Shape;24374;p17"/>
            <p:cNvSpPr/>
            <p:nvPr/>
          </p:nvSpPr>
          <p:spPr>
            <a:xfrm>
              <a:off x="312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5" name="Google Shape;24375;p17"/>
            <p:cNvSpPr/>
            <p:nvPr/>
          </p:nvSpPr>
          <p:spPr>
            <a:xfrm>
              <a:off x="322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6" name="Google Shape;24376;p17"/>
            <p:cNvSpPr/>
            <p:nvPr/>
          </p:nvSpPr>
          <p:spPr>
            <a:xfrm>
              <a:off x="33266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7" name="Google Shape;24377;p17"/>
            <p:cNvSpPr/>
            <p:nvPr/>
          </p:nvSpPr>
          <p:spPr>
            <a:xfrm>
              <a:off x="342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8" name="Google Shape;24378;p17"/>
            <p:cNvSpPr/>
            <p:nvPr/>
          </p:nvSpPr>
          <p:spPr>
            <a:xfrm>
              <a:off x="352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9" name="Google Shape;24379;p17"/>
            <p:cNvSpPr/>
            <p:nvPr/>
          </p:nvSpPr>
          <p:spPr>
            <a:xfrm>
              <a:off x="363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0" name="Google Shape;24380;p17"/>
            <p:cNvSpPr/>
            <p:nvPr/>
          </p:nvSpPr>
          <p:spPr>
            <a:xfrm>
              <a:off x="373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1" name="Google Shape;24381;p17"/>
            <p:cNvSpPr/>
            <p:nvPr/>
          </p:nvSpPr>
          <p:spPr>
            <a:xfrm>
              <a:off x="3834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2" name="Google Shape;24382;p17"/>
            <p:cNvSpPr/>
            <p:nvPr/>
          </p:nvSpPr>
          <p:spPr>
            <a:xfrm>
              <a:off x="393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3" name="Google Shape;24383;p17"/>
            <p:cNvSpPr/>
            <p:nvPr/>
          </p:nvSpPr>
          <p:spPr>
            <a:xfrm>
              <a:off x="403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4" name="Google Shape;24384;p17"/>
            <p:cNvSpPr/>
            <p:nvPr/>
          </p:nvSpPr>
          <p:spPr>
            <a:xfrm>
              <a:off x="413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5" name="Google Shape;24385;p17"/>
            <p:cNvSpPr/>
            <p:nvPr/>
          </p:nvSpPr>
          <p:spPr>
            <a:xfrm>
              <a:off x="42407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6" name="Google Shape;24386;p17"/>
            <p:cNvSpPr/>
            <p:nvPr/>
          </p:nvSpPr>
          <p:spPr>
            <a:xfrm>
              <a:off x="434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7" name="Google Shape;24387;p17"/>
            <p:cNvSpPr/>
            <p:nvPr/>
          </p:nvSpPr>
          <p:spPr>
            <a:xfrm>
              <a:off x="444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8" name="Google Shape;24388;p17"/>
            <p:cNvSpPr/>
            <p:nvPr/>
          </p:nvSpPr>
          <p:spPr>
            <a:xfrm>
              <a:off x="45455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9" name="Google Shape;24389;p17"/>
            <p:cNvSpPr/>
            <p:nvPr/>
          </p:nvSpPr>
          <p:spPr>
            <a:xfrm>
              <a:off x="464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0" name="Google Shape;24390;p17"/>
            <p:cNvSpPr/>
            <p:nvPr/>
          </p:nvSpPr>
          <p:spPr>
            <a:xfrm>
              <a:off x="474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1" name="Google Shape;24391;p17"/>
            <p:cNvSpPr/>
            <p:nvPr/>
          </p:nvSpPr>
          <p:spPr>
            <a:xfrm>
              <a:off x="485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2" name="Google Shape;24392;p17"/>
            <p:cNvSpPr/>
            <p:nvPr/>
          </p:nvSpPr>
          <p:spPr>
            <a:xfrm>
              <a:off x="495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3" name="Google Shape;24393;p17"/>
            <p:cNvSpPr/>
            <p:nvPr/>
          </p:nvSpPr>
          <p:spPr>
            <a:xfrm>
              <a:off x="505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4" name="Google Shape;24394;p17"/>
            <p:cNvSpPr/>
            <p:nvPr/>
          </p:nvSpPr>
          <p:spPr>
            <a:xfrm>
              <a:off x="515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5" name="Google Shape;24395;p17"/>
            <p:cNvSpPr/>
            <p:nvPr/>
          </p:nvSpPr>
          <p:spPr>
            <a:xfrm>
              <a:off x="52566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6" name="Google Shape;24396;p17"/>
            <p:cNvSpPr/>
            <p:nvPr/>
          </p:nvSpPr>
          <p:spPr>
            <a:xfrm>
              <a:off x="535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7" name="Google Shape;24397;p17"/>
            <p:cNvSpPr/>
            <p:nvPr/>
          </p:nvSpPr>
          <p:spPr>
            <a:xfrm>
              <a:off x="545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8" name="Google Shape;24398;p17"/>
            <p:cNvSpPr/>
            <p:nvPr/>
          </p:nvSpPr>
          <p:spPr>
            <a:xfrm>
              <a:off x="556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9" name="Google Shape;24399;p17"/>
            <p:cNvSpPr/>
            <p:nvPr/>
          </p:nvSpPr>
          <p:spPr>
            <a:xfrm>
              <a:off x="566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0" name="Google Shape;24400;p17"/>
            <p:cNvSpPr/>
            <p:nvPr/>
          </p:nvSpPr>
          <p:spPr>
            <a:xfrm>
              <a:off x="57644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1" name="Google Shape;24401;p17"/>
            <p:cNvSpPr/>
            <p:nvPr/>
          </p:nvSpPr>
          <p:spPr>
            <a:xfrm>
              <a:off x="586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2" name="Google Shape;24402;p17"/>
            <p:cNvSpPr/>
            <p:nvPr/>
          </p:nvSpPr>
          <p:spPr>
            <a:xfrm>
              <a:off x="596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3" name="Google Shape;24403;p17"/>
            <p:cNvSpPr/>
            <p:nvPr/>
          </p:nvSpPr>
          <p:spPr>
            <a:xfrm>
              <a:off x="606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4" name="Google Shape;24404;p17"/>
            <p:cNvSpPr/>
            <p:nvPr/>
          </p:nvSpPr>
          <p:spPr>
            <a:xfrm>
              <a:off x="61710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5" name="Google Shape;24405;p17"/>
            <p:cNvSpPr/>
            <p:nvPr/>
          </p:nvSpPr>
          <p:spPr>
            <a:xfrm>
              <a:off x="627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6" name="Google Shape;24406;p17"/>
            <p:cNvSpPr/>
            <p:nvPr/>
          </p:nvSpPr>
          <p:spPr>
            <a:xfrm>
              <a:off x="637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7" name="Google Shape;24407;p17"/>
            <p:cNvSpPr/>
            <p:nvPr/>
          </p:nvSpPr>
          <p:spPr>
            <a:xfrm>
              <a:off x="64755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8" name="Google Shape;24408;p17"/>
            <p:cNvSpPr/>
            <p:nvPr/>
          </p:nvSpPr>
          <p:spPr>
            <a:xfrm>
              <a:off x="657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9" name="Google Shape;24409;p17"/>
            <p:cNvSpPr/>
            <p:nvPr/>
          </p:nvSpPr>
          <p:spPr>
            <a:xfrm>
              <a:off x="667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0" name="Google Shape;24410;p17"/>
            <p:cNvSpPr/>
            <p:nvPr/>
          </p:nvSpPr>
          <p:spPr>
            <a:xfrm>
              <a:off x="678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1" name="Google Shape;24411;p17"/>
            <p:cNvSpPr/>
            <p:nvPr/>
          </p:nvSpPr>
          <p:spPr>
            <a:xfrm>
              <a:off x="6881800" y="1666400"/>
              <a:ext cx="52700" cy="52425"/>
            </a:xfrm>
            <a:custGeom>
              <a:rect b="b" l="l" r="r" t="t"/>
              <a:pathLst>
                <a:path extrusionOk="0" h="2097" w="2108">
                  <a:moveTo>
                    <a:pt x="1060" y="1"/>
                  </a:moveTo>
                  <a:cubicBezTo>
                    <a:pt x="477" y="1"/>
                    <a:pt x="1" y="465"/>
                    <a:pt x="1" y="1048"/>
                  </a:cubicBezTo>
                  <a:cubicBezTo>
                    <a:pt x="1"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2" name="Google Shape;24412;p17"/>
            <p:cNvSpPr/>
            <p:nvPr/>
          </p:nvSpPr>
          <p:spPr>
            <a:xfrm>
              <a:off x="698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3" name="Google Shape;24413;p17"/>
            <p:cNvSpPr/>
            <p:nvPr/>
          </p:nvSpPr>
          <p:spPr>
            <a:xfrm>
              <a:off x="708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4" name="Google Shape;24414;p17"/>
            <p:cNvSpPr/>
            <p:nvPr/>
          </p:nvSpPr>
          <p:spPr>
            <a:xfrm>
              <a:off x="7186600" y="1666400"/>
              <a:ext cx="52400" cy="52425"/>
            </a:xfrm>
            <a:custGeom>
              <a:rect b="b" l="l" r="r" t="t"/>
              <a:pathLst>
                <a:path extrusionOk="0" h="2097" w="2096">
                  <a:moveTo>
                    <a:pt x="1048" y="1"/>
                  </a:moveTo>
                  <a:cubicBezTo>
                    <a:pt x="477" y="1"/>
                    <a:pt x="1" y="465"/>
                    <a:pt x="1" y="1048"/>
                  </a:cubicBezTo>
                  <a:cubicBezTo>
                    <a:pt x="1"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5" name="Google Shape;24415;p17"/>
            <p:cNvSpPr/>
            <p:nvPr/>
          </p:nvSpPr>
          <p:spPr>
            <a:xfrm>
              <a:off x="728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6" name="Google Shape;24416;p17"/>
            <p:cNvSpPr/>
            <p:nvPr/>
          </p:nvSpPr>
          <p:spPr>
            <a:xfrm>
              <a:off x="27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7" y="1632"/>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7" name="Google Shape;24417;p17"/>
            <p:cNvSpPr/>
            <p:nvPr/>
          </p:nvSpPr>
          <p:spPr>
            <a:xfrm>
              <a:off x="3807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8" name="Google Shape;24418;p17"/>
            <p:cNvSpPr/>
            <p:nvPr/>
          </p:nvSpPr>
          <p:spPr>
            <a:xfrm>
              <a:off x="4825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9" name="Google Shape;24419;p17"/>
            <p:cNvSpPr/>
            <p:nvPr/>
          </p:nvSpPr>
          <p:spPr>
            <a:xfrm>
              <a:off x="58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0" name="Google Shape;24420;p17"/>
            <p:cNvSpPr/>
            <p:nvPr/>
          </p:nvSpPr>
          <p:spPr>
            <a:xfrm>
              <a:off x="68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1" name="Google Shape;24421;p17"/>
            <p:cNvSpPr/>
            <p:nvPr/>
          </p:nvSpPr>
          <p:spPr>
            <a:xfrm>
              <a:off x="7873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2" name="Google Shape;24422;p17"/>
            <p:cNvSpPr/>
            <p:nvPr/>
          </p:nvSpPr>
          <p:spPr>
            <a:xfrm>
              <a:off x="8888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3" name="Google Shape;24423;p17"/>
            <p:cNvSpPr/>
            <p:nvPr/>
          </p:nvSpPr>
          <p:spPr>
            <a:xfrm>
              <a:off x="99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4" name="Google Shape;24424;p17"/>
            <p:cNvSpPr/>
            <p:nvPr/>
          </p:nvSpPr>
          <p:spPr>
            <a:xfrm>
              <a:off x="10918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5" name="Google Shape;24425;p17"/>
            <p:cNvSpPr/>
            <p:nvPr/>
          </p:nvSpPr>
          <p:spPr>
            <a:xfrm>
              <a:off x="11936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6" name="Google Shape;24426;p17"/>
            <p:cNvSpPr/>
            <p:nvPr/>
          </p:nvSpPr>
          <p:spPr>
            <a:xfrm>
              <a:off x="12951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7" name="Google Shape;24427;p17"/>
            <p:cNvSpPr/>
            <p:nvPr/>
          </p:nvSpPr>
          <p:spPr>
            <a:xfrm>
              <a:off x="13966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8" name="Google Shape;24428;p17"/>
            <p:cNvSpPr/>
            <p:nvPr/>
          </p:nvSpPr>
          <p:spPr>
            <a:xfrm>
              <a:off x="1498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9" name="Google Shape;24429;p17"/>
            <p:cNvSpPr/>
            <p:nvPr/>
          </p:nvSpPr>
          <p:spPr>
            <a:xfrm>
              <a:off x="15999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0" name="Google Shape;24430;p17"/>
            <p:cNvSpPr/>
            <p:nvPr/>
          </p:nvSpPr>
          <p:spPr>
            <a:xfrm>
              <a:off x="1701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1" name="Google Shape;24431;p17"/>
            <p:cNvSpPr/>
            <p:nvPr/>
          </p:nvSpPr>
          <p:spPr>
            <a:xfrm>
              <a:off x="18029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2" name="Google Shape;24432;p17"/>
            <p:cNvSpPr/>
            <p:nvPr/>
          </p:nvSpPr>
          <p:spPr>
            <a:xfrm>
              <a:off x="19044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3" name="Google Shape;24433;p17"/>
            <p:cNvSpPr/>
            <p:nvPr/>
          </p:nvSpPr>
          <p:spPr>
            <a:xfrm>
              <a:off x="20062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4" name="Google Shape;24434;p17"/>
            <p:cNvSpPr/>
            <p:nvPr/>
          </p:nvSpPr>
          <p:spPr>
            <a:xfrm>
              <a:off x="210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5" name="Google Shape;24435;p17"/>
            <p:cNvSpPr/>
            <p:nvPr/>
          </p:nvSpPr>
          <p:spPr>
            <a:xfrm>
              <a:off x="220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6" name="Google Shape;24436;p17"/>
            <p:cNvSpPr/>
            <p:nvPr/>
          </p:nvSpPr>
          <p:spPr>
            <a:xfrm>
              <a:off x="23110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7" name="Google Shape;24437;p17"/>
            <p:cNvSpPr/>
            <p:nvPr/>
          </p:nvSpPr>
          <p:spPr>
            <a:xfrm>
              <a:off x="241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8" name="Google Shape;24438;p17"/>
            <p:cNvSpPr/>
            <p:nvPr/>
          </p:nvSpPr>
          <p:spPr>
            <a:xfrm>
              <a:off x="251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9" name="Google Shape;24439;p17"/>
            <p:cNvSpPr/>
            <p:nvPr/>
          </p:nvSpPr>
          <p:spPr>
            <a:xfrm>
              <a:off x="261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0" name="Google Shape;24440;p17"/>
            <p:cNvSpPr/>
            <p:nvPr/>
          </p:nvSpPr>
          <p:spPr>
            <a:xfrm>
              <a:off x="271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1" name="Google Shape;24441;p17"/>
            <p:cNvSpPr/>
            <p:nvPr/>
          </p:nvSpPr>
          <p:spPr>
            <a:xfrm>
              <a:off x="281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2" name="Google Shape;24442;p17"/>
            <p:cNvSpPr/>
            <p:nvPr/>
          </p:nvSpPr>
          <p:spPr>
            <a:xfrm>
              <a:off x="292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3" name="Google Shape;24443;p17"/>
            <p:cNvSpPr/>
            <p:nvPr/>
          </p:nvSpPr>
          <p:spPr>
            <a:xfrm>
              <a:off x="302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4" name="Google Shape;24444;p17"/>
            <p:cNvSpPr/>
            <p:nvPr/>
          </p:nvSpPr>
          <p:spPr>
            <a:xfrm>
              <a:off x="312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5" name="Google Shape;24445;p17"/>
            <p:cNvSpPr/>
            <p:nvPr/>
          </p:nvSpPr>
          <p:spPr>
            <a:xfrm>
              <a:off x="322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6" name="Google Shape;24446;p17"/>
            <p:cNvSpPr/>
            <p:nvPr/>
          </p:nvSpPr>
          <p:spPr>
            <a:xfrm>
              <a:off x="33266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7" name="Google Shape;24447;p17"/>
            <p:cNvSpPr/>
            <p:nvPr/>
          </p:nvSpPr>
          <p:spPr>
            <a:xfrm>
              <a:off x="342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8" name="Google Shape;24448;p17"/>
            <p:cNvSpPr/>
            <p:nvPr/>
          </p:nvSpPr>
          <p:spPr>
            <a:xfrm>
              <a:off x="352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9" name="Google Shape;24449;p17"/>
            <p:cNvSpPr/>
            <p:nvPr/>
          </p:nvSpPr>
          <p:spPr>
            <a:xfrm>
              <a:off x="363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0" name="Google Shape;24450;p17"/>
            <p:cNvSpPr/>
            <p:nvPr/>
          </p:nvSpPr>
          <p:spPr>
            <a:xfrm>
              <a:off x="373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1" name="Google Shape;24451;p17"/>
            <p:cNvSpPr/>
            <p:nvPr/>
          </p:nvSpPr>
          <p:spPr>
            <a:xfrm>
              <a:off x="3834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2" name="Google Shape;24452;p17"/>
            <p:cNvSpPr/>
            <p:nvPr/>
          </p:nvSpPr>
          <p:spPr>
            <a:xfrm>
              <a:off x="393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3" name="Google Shape;24453;p17"/>
            <p:cNvSpPr/>
            <p:nvPr/>
          </p:nvSpPr>
          <p:spPr>
            <a:xfrm>
              <a:off x="403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4" name="Google Shape;24454;p17"/>
            <p:cNvSpPr/>
            <p:nvPr/>
          </p:nvSpPr>
          <p:spPr>
            <a:xfrm>
              <a:off x="413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5" name="Google Shape;24455;p17"/>
            <p:cNvSpPr/>
            <p:nvPr/>
          </p:nvSpPr>
          <p:spPr>
            <a:xfrm>
              <a:off x="42407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6" name="Google Shape;24456;p17"/>
            <p:cNvSpPr/>
            <p:nvPr/>
          </p:nvSpPr>
          <p:spPr>
            <a:xfrm>
              <a:off x="434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7" name="Google Shape;24457;p17"/>
            <p:cNvSpPr/>
            <p:nvPr/>
          </p:nvSpPr>
          <p:spPr>
            <a:xfrm>
              <a:off x="444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8" name="Google Shape;24458;p17"/>
            <p:cNvSpPr/>
            <p:nvPr/>
          </p:nvSpPr>
          <p:spPr>
            <a:xfrm>
              <a:off x="45455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9" name="Google Shape;24459;p17"/>
            <p:cNvSpPr/>
            <p:nvPr/>
          </p:nvSpPr>
          <p:spPr>
            <a:xfrm>
              <a:off x="464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0" name="Google Shape;24460;p17"/>
            <p:cNvSpPr/>
            <p:nvPr/>
          </p:nvSpPr>
          <p:spPr>
            <a:xfrm>
              <a:off x="474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1" name="Google Shape;24461;p17"/>
            <p:cNvSpPr/>
            <p:nvPr/>
          </p:nvSpPr>
          <p:spPr>
            <a:xfrm>
              <a:off x="485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2" name="Google Shape;24462;p17"/>
            <p:cNvSpPr/>
            <p:nvPr/>
          </p:nvSpPr>
          <p:spPr>
            <a:xfrm>
              <a:off x="495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3" name="Google Shape;24463;p17"/>
            <p:cNvSpPr/>
            <p:nvPr/>
          </p:nvSpPr>
          <p:spPr>
            <a:xfrm>
              <a:off x="505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4" name="Google Shape;24464;p17"/>
            <p:cNvSpPr/>
            <p:nvPr/>
          </p:nvSpPr>
          <p:spPr>
            <a:xfrm>
              <a:off x="515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5" name="Google Shape;24465;p17"/>
            <p:cNvSpPr/>
            <p:nvPr/>
          </p:nvSpPr>
          <p:spPr>
            <a:xfrm>
              <a:off x="52566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6" name="Google Shape;24466;p17"/>
            <p:cNvSpPr/>
            <p:nvPr/>
          </p:nvSpPr>
          <p:spPr>
            <a:xfrm>
              <a:off x="535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7" name="Google Shape;24467;p17"/>
            <p:cNvSpPr/>
            <p:nvPr/>
          </p:nvSpPr>
          <p:spPr>
            <a:xfrm>
              <a:off x="545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8" name="Google Shape;24468;p17"/>
            <p:cNvSpPr/>
            <p:nvPr/>
          </p:nvSpPr>
          <p:spPr>
            <a:xfrm>
              <a:off x="556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9" name="Google Shape;24469;p17"/>
            <p:cNvSpPr/>
            <p:nvPr/>
          </p:nvSpPr>
          <p:spPr>
            <a:xfrm>
              <a:off x="566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0" name="Google Shape;24470;p17"/>
            <p:cNvSpPr/>
            <p:nvPr/>
          </p:nvSpPr>
          <p:spPr>
            <a:xfrm>
              <a:off x="57644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1" name="Google Shape;24471;p17"/>
            <p:cNvSpPr/>
            <p:nvPr/>
          </p:nvSpPr>
          <p:spPr>
            <a:xfrm>
              <a:off x="586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2" name="Google Shape;24472;p17"/>
            <p:cNvSpPr/>
            <p:nvPr/>
          </p:nvSpPr>
          <p:spPr>
            <a:xfrm>
              <a:off x="596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3" name="Google Shape;24473;p17"/>
            <p:cNvSpPr/>
            <p:nvPr/>
          </p:nvSpPr>
          <p:spPr>
            <a:xfrm>
              <a:off x="606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4" name="Google Shape;24474;p17"/>
            <p:cNvSpPr/>
            <p:nvPr/>
          </p:nvSpPr>
          <p:spPr>
            <a:xfrm>
              <a:off x="61710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5" name="Google Shape;24475;p17"/>
            <p:cNvSpPr/>
            <p:nvPr/>
          </p:nvSpPr>
          <p:spPr>
            <a:xfrm>
              <a:off x="627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6" name="Google Shape;24476;p17"/>
            <p:cNvSpPr/>
            <p:nvPr/>
          </p:nvSpPr>
          <p:spPr>
            <a:xfrm>
              <a:off x="637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7" name="Google Shape;24477;p17"/>
            <p:cNvSpPr/>
            <p:nvPr/>
          </p:nvSpPr>
          <p:spPr>
            <a:xfrm>
              <a:off x="64755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8" name="Google Shape;24478;p17"/>
            <p:cNvSpPr/>
            <p:nvPr/>
          </p:nvSpPr>
          <p:spPr>
            <a:xfrm>
              <a:off x="657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9" name="Google Shape;24479;p17"/>
            <p:cNvSpPr/>
            <p:nvPr/>
          </p:nvSpPr>
          <p:spPr>
            <a:xfrm>
              <a:off x="667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0" name="Google Shape;24480;p17"/>
            <p:cNvSpPr/>
            <p:nvPr/>
          </p:nvSpPr>
          <p:spPr>
            <a:xfrm>
              <a:off x="678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1" name="Google Shape;24481;p17"/>
            <p:cNvSpPr/>
            <p:nvPr/>
          </p:nvSpPr>
          <p:spPr>
            <a:xfrm>
              <a:off x="6881800" y="1821475"/>
              <a:ext cx="52700" cy="52425"/>
            </a:xfrm>
            <a:custGeom>
              <a:rect b="b" l="l" r="r" t="t"/>
              <a:pathLst>
                <a:path extrusionOk="0" h="2097" w="2108">
                  <a:moveTo>
                    <a:pt x="1060" y="1"/>
                  </a:moveTo>
                  <a:cubicBezTo>
                    <a:pt x="477" y="1"/>
                    <a:pt x="1" y="465"/>
                    <a:pt x="1" y="1049"/>
                  </a:cubicBezTo>
                  <a:cubicBezTo>
                    <a:pt x="1"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2" name="Google Shape;24482;p17"/>
            <p:cNvSpPr/>
            <p:nvPr/>
          </p:nvSpPr>
          <p:spPr>
            <a:xfrm>
              <a:off x="698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3" name="Google Shape;24483;p17"/>
            <p:cNvSpPr/>
            <p:nvPr/>
          </p:nvSpPr>
          <p:spPr>
            <a:xfrm>
              <a:off x="708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4" name="Google Shape;24484;p17"/>
            <p:cNvSpPr/>
            <p:nvPr/>
          </p:nvSpPr>
          <p:spPr>
            <a:xfrm>
              <a:off x="7186600" y="1821475"/>
              <a:ext cx="52400" cy="52425"/>
            </a:xfrm>
            <a:custGeom>
              <a:rect b="b" l="l" r="r" t="t"/>
              <a:pathLst>
                <a:path extrusionOk="0" h="2097" w="2096">
                  <a:moveTo>
                    <a:pt x="1048" y="1"/>
                  </a:moveTo>
                  <a:cubicBezTo>
                    <a:pt x="477" y="1"/>
                    <a:pt x="1" y="465"/>
                    <a:pt x="1" y="1049"/>
                  </a:cubicBezTo>
                  <a:cubicBezTo>
                    <a:pt x="1"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5" name="Google Shape;24485;p17"/>
            <p:cNvSpPr/>
            <p:nvPr/>
          </p:nvSpPr>
          <p:spPr>
            <a:xfrm>
              <a:off x="728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6" name="Google Shape;24486;p17"/>
            <p:cNvSpPr/>
            <p:nvPr/>
          </p:nvSpPr>
          <p:spPr>
            <a:xfrm>
              <a:off x="27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7" y="1631"/>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7" name="Google Shape;24487;p17"/>
            <p:cNvSpPr/>
            <p:nvPr/>
          </p:nvSpPr>
          <p:spPr>
            <a:xfrm>
              <a:off x="3807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8" name="Google Shape;24488;p17"/>
            <p:cNvSpPr/>
            <p:nvPr/>
          </p:nvSpPr>
          <p:spPr>
            <a:xfrm>
              <a:off x="4825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9" name="Google Shape;24489;p17"/>
            <p:cNvSpPr/>
            <p:nvPr/>
          </p:nvSpPr>
          <p:spPr>
            <a:xfrm>
              <a:off x="58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0" name="Google Shape;24490;p17"/>
            <p:cNvSpPr/>
            <p:nvPr/>
          </p:nvSpPr>
          <p:spPr>
            <a:xfrm>
              <a:off x="68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1" name="Google Shape;24491;p17"/>
            <p:cNvSpPr/>
            <p:nvPr/>
          </p:nvSpPr>
          <p:spPr>
            <a:xfrm>
              <a:off x="7873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2" name="Google Shape;24492;p17"/>
            <p:cNvSpPr/>
            <p:nvPr/>
          </p:nvSpPr>
          <p:spPr>
            <a:xfrm>
              <a:off x="8888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3" name="Google Shape;24493;p17"/>
            <p:cNvSpPr/>
            <p:nvPr/>
          </p:nvSpPr>
          <p:spPr>
            <a:xfrm>
              <a:off x="99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4" name="Google Shape;24494;p17"/>
            <p:cNvSpPr/>
            <p:nvPr/>
          </p:nvSpPr>
          <p:spPr>
            <a:xfrm>
              <a:off x="10918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5" name="Google Shape;24495;p17"/>
            <p:cNvSpPr/>
            <p:nvPr/>
          </p:nvSpPr>
          <p:spPr>
            <a:xfrm>
              <a:off x="11936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6" name="Google Shape;24496;p17"/>
            <p:cNvSpPr/>
            <p:nvPr/>
          </p:nvSpPr>
          <p:spPr>
            <a:xfrm>
              <a:off x="12951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7" name="Google Shape;24497;p17"/>
            <p:cNvSpPr/>
            <p:nvPr/>
          </p:nvSpPr>
          <p:spPr>
            <a:xfrm>
              <a:off x="13966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8" name="Google Shape;24498;p17"/>
            <p:cNvSpPr/>
            <p:nvPr/>
          </p:nvSpPr>
          <p:spPr>
            <a:xfrm>
              <a:off x="1498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9" name="Google Shape;24499;p17"/>
            <p:cNvSpPr/>
            <p:nvPr/>
          </p:nvSpPr>
          <p:spPr>
            <a:xfrm>
              <a:off x="15999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0" name="Google Shape;24500;p17"/>
            <p:cNvSpPr/>
            <p:nvPr/>
          </p:nvSpPr>
          <p:spPr>
            <a:xfrm>
              <a:off x="1701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1" name="Google Shape;24501;p17"/>
            <p:cNvSpPr/>
            <p:nvPr/>
          </p:nvSpPr>
          <p:spPr>
            <a:xfrm>
              <a:off x="18029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2" name="Google Shape;24502;p17"/>
            <p:cNvSpPr/>
            <p:nvPr/>
          </p:nvSpPr>
          <p:spPr>
            <a:xfrm>
              <a:off x="19044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3" name="Google Shape;24503;p17"/>
            <p:cNvSpPr/>
            <p:nvPr/>
          </p:nvSpPr>
          <p:spPr>
            <a:xfrm>
              <a:off x="20062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4" name="Google Shape;24504;p17"/>
            <p:cNvSpPr/>
            <p:nvPr/>
          </p:nvSpPr>
          <p:spPr>
            <a:xfrm>
              <a:off x="210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5" name="Google Shape;24505;p17"/>
            <p:cNvSpPr/>
            <p:nvPr/>
          </p:nvSpPr>
          <p:spPr>
            <a:xfrm>
              <a:off x="220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6" name="Google Shape;24506;p17"/>
            <p:cNvSpPr/>
            <p:nvPr/>
          </p:nvSpPr>
          <p:spPr>
            <a:xfrm>
              <a:off x="23110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7" name="Google Shape;24507;p17"/>
            <p:cNvSpPr/>
            <p:nvPr/>
          </p:nvSpPr>
          <p:spPr>
            <a:xfrm>
              <a:off x="241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8" name="Google Shape;24508;p17"/>
            <p:cNvSpPr/>
            <p:nvPr/>
          </p:nvSpPr>
          <p:spPr>
            <a:xfrm>
              <a:off x="251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9" name="Google Shape;24509;p17"/>
            <p:cNvSpPr/>
            <p:nvPr/>
          </p:nvSpPr>
          <p:spPr>
            <a:xfrm>
              <a:off x="261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0" name="Google Shape;24510;p17"/>
            <p:cNvSpPr/>
            <p:nvPr/>
          </p:nvSpPr>
          <p:spPr>
            <a:xfrm>
              <a:off x="271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1" name="Google Shape;24511;p17"/>
            <p:cNvSpPr/>
            <p:nvPr/>
          </p:nvSpPr>
          <p:spPr>
            <a:xfrm>
              <a:off x="281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2" name="Google Shape;24512;p17"/>
            <p:cNvSpPr/>
            <p:nvPr/>
          </p:nvSpPr>
          <p:spPr>
            <a:xfrm>
              <a:off x="292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3" name="Google Shape;24513;p17"/>
            <p:cNvSpPr/>
            <p:nvPr/>
          </p:nvSpPr>
          <p:spPr>
            <a:xfrm>
              <a:off x="302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4" name="Google Shape;24514;p17"/>
            <p:cNvSpPr/>
            <p:nvPr/>
          </p:nvSpPr>
          <p:spPr>
            <a:xfrm>
              <a:off x="312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5" name="Google Shape;24515;p17"/>
            <p:cNvSpPr/>
            <p:nvPr/>
          </p:nvSpPr>
          <p:spPr>
            <a:xfrm>
              <a:off x="322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6" name="Google Shape;24516;p17"/>
            <p:cNvSpPr/>
            <p:nvPr/>
          </p:nvSpPr>
          <p:spPr>
            <a:xfrm>
              <a:off x="33266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7" name="Google Shape;24517;p17"/>
            <p:cNvSpPr/>
            <p:nvPr/>
          </p:nvSpPr>
          <p:spPr>
            <a:xfrm>
              <a:off x="342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8" name="Google Shape;24518;p17"/>
            <p:cNvSpPr/>
            <p:nvPr/>
          </p:nvSpPr>
          <p:spPr>
            <a:xfrm>
              <a:off x="352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9" name="Google Shape;24519;p17"/>
            <p:cNvSpPr/>
            <p:nvPr/>
          </p:nvSpPr>
          <p:spPr>
            <a:xfrm>
              <a:off x="363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0" name="Google Shape;24520;p17"/>
            <p:cNvSpPr/>
            <p:nvPr/>
          </p:nvSpPr>
          <p:spPr>
            <a:xfrm>
              <a:off x="373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1" name="Google Shape;24521;p17"/>
            <p:cNvSpPr/>
            <p:nvPr/>
          </p:nvSpPr>
          <p:spPr>
            <a:xfrm>
              <a:off x="3834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2" name="Google Shape;24522;p17"/>
            <p:cNvSpPr/>
            <p:nvPr/>
          </p:nvSpPr>
          <p:spPr>
            <a:xfrm>
              <a:off x="393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3" name="Google Shape;24523;p17"/>
            <p:cNvSpPr/>
            <p:nvPr/>
          </p:nvSpPr>
          <p:spPr>
            <a:xfrm>
              <a:off x="403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4" name="Google Shape;24524;p17"/>
            <p:cNvSpPr/>
            <p:nvPr/>
          </p:nvSpPr>
          <p:spPr>
            <a:xfrm>
              <a:off x="413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5" name="Google Shape;24525;p17"/>
            <p:cNvSpPr/>
            <p:nvPr/>
          </p:nvSpPr>
          <p:spPr>
            <a:xfrm>
              <a:off x="42407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6" name="Google Shape;24526;p17"/>
            <p:cNvSpPr/>
            <p:nvPr/>
          </p:nvSpPr>
          <p:spPr>
            <a:xfrm>
              <a:off x="434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7" name="Google Shape;24527;p17"/>
            <p:cNvSpPr/>
            <p:nvPr/>
          </p:nvSpPr>
          <p:spPr>
            <a:xfrm>
              <a:off x="444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8" name="Google Shape;24528;p17"/>
            <p:cNvSpPr/>
            <p:nvPr/>
          </p:nvSpPr>
          <p:spPr>
            <a:xfrm>
              <a:off x="45455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9" name="Google Shape;24529;p17"/>
            <p:cNvSpPr/>
            <p:nvPr/>
          </p:nvSpPr>
          <p:spPr>
            <a:xfrm>
              <a:off x="464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0" name="Google Shape;24530;p17"/>
            <p:cNvSpPr/>
            <p:nvPr/>
          </p:nvSpPr>
          <p:spPr>
            <a:xfrm>
              <a:off x="474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1" name="Google Shape;24531;p17"/>
            <p:cNvSpPr/>
            <p:nvPr/>
          </p:nvSpPr>
          <p:spPr>
            <a:xfrm>
              <a:off x="485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2" name="Google Shape;24532;p17"/>
            <p:cNvSpPr/>
            <p:nvPr/>
          </p:nvSpPr>
          <p:spPr>
            <a:xfrm>
              <a:off x="495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3" name="Google Shape;24533;p17"/>
            <p:cNvSpPr/>
            <p:nvPr/>
          </p:nvSpPr>
          <p:spPr>
            <a:xfrm>
              <a:off x="505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4" name="Google Shape;24534;p17"/>
            <p:cNvSpPr/>
            <p:nvPr/>
          </p:nvSpPr>
          <p:spPr>
            <a:xfrm>
              <a:off x="515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5" name="Google Shape;24535;p17"/>
            <p:cNvSpPr/>
            <p:nvPr/>
          </p:nvSpPr>
          <p:spPr>
            <a:xfrm>
              <a:off x="52566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6" name="Google Shape;24536;p17"/>
            <p:cNvSpPr/>
            <p:nvPr/>
          </p:nvSpPr>
          <p:spPr>
            <a:xfrm>
              <a:off x="535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7" name="Google Shape;24537;p17"/>
            <p:cNvSpPr/>
            <p:nvPr/>
          </p:nvSpPr>
          <p:spPr>
            <a:xfrm>
              <a:off x="545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8" name="Google Shape;24538;p17"/>
            <p:cNvSpPr/>
            <p:nvPr/>
          </p:nvSpPr>
          <p:spPr>
            <a:xfrm>
              <a:off x="556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9" name="Google Shape;24539;p17"/>
            <p:cNvSpPr/>
            <p:nvPr/>
          </p:nvSpPr>
          <p:spPr>
            <a:xfrm>
              <a:off x="566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0" name="Google Shape;24540;p17"/>
            <p:cNvSpPr/>
            <p:nvPr/>
          </p:nvSpPr>
          <p:spPr>
            <a:xfrm>
              <a:off x="57644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1" name="Google Shape;24541;p17"/>
            <p:cNvSpPr/>
            <p:nvPr/>
          </p:nvSpPr>
          <p:spPr>
            <a:xfrm>
              <a:off x="586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2" name="Google Shape;24542;p17"/>
            <p:cNvSpPr/>
            <p:nvPr/>
          </p:nvSpPr>
          <p:spPr>
            <a:xfrm>
              <a:off x="596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3" name="Google Shape;24543;p17"/>
            <p:cNvSpPr/>
            <p:nvPr/>
          </p:nvSpPr>
          <p:spPr>
            <a:xfrm>
              <a:off x="606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4" name="Google Shape;24544;p17"/>
            <p:cNvSpPr/>
            <p:nvPr/>
          </p:nvSpPr>
          <p:spPr>
            <a:xfrm>
              <a:off x="61710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5" name="Google Shape;24545;p17"/>
            <p:cNvSpPr/>
            <p:nvPr/>
          </p:nvSpPr>
          <p:spPr>
            <a:xfrm>
              <a:off x="627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6" name="Google Shape;24546;p17"/>
            <p:cNvSpPr/>
            <p:nvPr/>
          </p:nvSpPr>
          <p:spPr>
            <a:xfrm>
              <a:off x="637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7" name="Google Shape;24547;p17"/>
            <p:cNvSpPr/>
            <p:nvPr/>
          </p:nvSpPr>
          <p:spPr>
            <a:xfrm>
              <a:off x="64755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8" name="Google Shape;24548;p17"/>
            <p:cNvSpPr/>
            <p:nvPr/>
          </p:nvSpPr>
          <p:spPr>
            <a:xfrm>
              <a:off x="657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9" name="Google Shape;24549;p17"/>
            <p:cNvSpPr/>
            <p:nvPr/>
          </p:nvSpPr>
          <p:spPr>
            <a:xfrm>
              <a:off x="667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0" name="Google Shape;24550;p17"/>
            <p:cNvSpPr/>
            <p:nvPr/>
          </p:nvSpPr>
          <p:spPr>
            <a:xfrm>
              <a:off x="678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1" name="Google Shape;24551;p17"/>
            <p:cNvSpPr/>
            <p:nvPr/>
          </p:nvSpPr>
          <p:spPr>
            <a:xfrm>
              <a:off x="6881800" y="1976575"/>
              <a:ext cx="52700" cy="52400"/>
            </a:xfrm>
            <a:custGeom>
              <a:rect b="b" l="l" r="r" t="t"/>
              <a:pathLst>
                <a:path extrusionOk="0" h="2096" w="2108">
                  <a:moveTo>
                    <a:pt x="1060" y="0"/>
                  </a:moveTo>
                  <a:cubicBezTo>
                    <a:pt x="477" y="0"/>
                    <a:pt x="1" y="464"/>
                    <a:pt x="1" y="1048"/>
                  </a:cubicBezTo>
                  <a:cubicBezTo>
                    <a:pt x="1"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2" name="Google Shape;24552;p17"/>
            <p:cNvSpPr/>
            <p:nvPr/>
          </p:nvSpPr>
          <p:spPr>
            <a:xfrm>
              <a:off x="698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3" name="Google Shape;24553;p17"/>
            <p:cNvSpPr/>
            <p:nvPr/>
          </p:nvSpPr>
          <p:spPr>
            <a:xfrm>
              <a:off x="708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4" name="Google Shape;24554;p17"/>
            <p:cNvSpPr/>
            <p:nvPr/>
          </p:nvSpPr>
          <p:spPr>
            <a:xfrm>
              <a:off x="7186600" y="1976575"/>
              <a:ext cx="52400" cy="52400"/>
            </a:xfrm>
            <a:custGeom>
              <a:rect b="b" l="l" r="r" t="t"/>
              <a:pathLst>
                <a:path extrusionOk="0" h="2096" w="2096">
                  <a:moveTo>
                    <a:pt x="1048" y="0"/>
                  </a:moveTo>
                  <a:cubicBezTo>
                    <a:pt x="477" y="0"/>
                    <a:pt x="1" y="464"/>
                    <a:pt x="1" y="1048"/>
                  </a:cubicBezTo>
                  <a:cubicBezTo>
                    <a:pt x="1"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5" name="Google Shape;24555;p17"/>
            <p:cNvSpPr/>
            <p:nvPr/>
          </p:nvSpPr>
          <p:spPr>
            <a:xfrm>
              <a:off x="728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6" name="Google Shape;24556;p17"/>
            <p:cNvSpPr/>
            <p:nvPr/>
          </p:nvSpPr>
          <p:spPr>
            <a:xfrm>
              <a:off x="27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7" name="Google Shape;24557;p17"/>
            <p:cNvSpPr/>
            <p:nvPr/>
          </p:nvSpPr>
          <p:spPr>
            <a:xfrm>
              <a:off x="3807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8" name="Google Shape;24558;p17"/>
            <p:cNvSpPr/>
            <p:nvPr/>
          </p:nvSpPr>
          <p:spPr>
            <a:xfrm>
              <a:off x="4825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9" name="Google Shape;24559;p17"/>
            <p:cNvSpPr/>
            <p:nvPr/>
          </p:nvSpPr>
          <p:spPr>
            <a:xfrm>
              <a:off x="58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0" name="Google Shape;24560;p17"/>
            <p:cNvSpPr/>
            <p:nvPr/>
          </p:nvSpPr>
          <p:spPr>
            <a:xfrm>
              <a:off x="68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1" name="Google Shape;24561;p17"/>
            <p:cNvSpPr/>
            <p:nvPr/>
          </p:nvSpPr>
          <p:spPr>
            <a:xfrm>
              <a:off x="7873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2" name="Google Shape;24562;p17"/>
            <p:cNvSpPr/>
            <p:nvPr/>
          </p:nvSpPr>
          <p:spPr>
            <a:xfrm>
              <a:off x="8888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3" name="Google Shape;24563;p17"/>
            <p:cNvSpPr/>
            <p:nvPr/>
          </p:nvSpPr>
          <p:spPr>
            <a:xfrm>
              <a:off x="99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4" name="Google Shape;24564;p17"/>
            <p:cNvSpPr/>
            <p:nvPr/>
          </p:nvSpPr>
          <p:spPr>
            <a:xfrm>
              <a:off x="10918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5" name="Google Shape;24565;p17"/>
            <p:cNvSpPr/>
            <p:nvPr/>
          </p:nvSpPr>
          <p:spPr>
            <a:xfrm>
              <a:off x="11936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6" name="Google Shape;24566;p17"/>
            <p:cNvSpPr/>
            <p:nvPr/>
          </p:nvSpPr>
          <p:spPr>
            <a:xfrm>
              <a:off x="12951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7" name="Google Shape;24567;p17"/>
            <p:cNvSpPr/>
            <p:nvPr/>
          </p:nvSpPr>
          <p:spPr>
            <a:xfrm>
              <a:off x="13966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8" name="Google Shape;24568;p17"/>
            <p:cNvSpPr/>
            <p:nvPr/>
          </p:nvSpPr>
          <p:spPr>
            <a:xfrm>
              <a:off x="1498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9" name="Google Shape;24569;p17"/>
            <p:cNvSpPr/>
            <p:nvPr/>
          </p:nvSpPr>
          <p:spPr>
            <a:xfrm>
              <a:off x="15999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0" name="Google Shape;24570;p17"/>
            <p:cNvSpPr/>
            <p:nvPr/>
          </p:nvSpPr>
          <p:spPr>
            <a:xfrm>
              <a:off x="1701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1" name="Google Shape;24571;p17"/>
            <p:cNvSpPr/>
            <p:nvPr/>
          </p:nvSpPr>
          <p:spPr>
            <a:xfrm>
              <a:off x="18029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2" name="Google Shape;24572;p17"/>
            <p:cNvSpPr/>
            <p:nvPr/>
          </p:nvSpPr>
          <p:spPr>
            <a:xfrm>
              <a:off x="19044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3" name="Google Shape;24573;p17"/>
            <p:cNvSpPr/>
            <p:nvPr/>
          </p:nvSpPr>
          <p:spPr>
            <a:xfrm>
              <a:off x="20062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4" name="Google Shape;24574;p17"/>
            <p:cNvSpPr/>
            <p:nvPr/>
          </p:nvSpPr>
          <p:spPr>
            <a:xfrm>
              <a:off x="210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5" name="Google Shape;24575;p17"/>
            <p:cNvSpPr/>
            <p:nvPr/>
          </p:nvSpPr>
          <p:spPr>
            <a:xfrm>
              <a:off x="220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6" name="Google Shape;24576;p17"/>
            <p:cNvSpPr/>
            <p:nvPr/>
          </p:nvSpPr>
          <p:spPr>
            <a:xfrm>
              <a:off x="23110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7" name="Google Shape;24577;p17"/>
            <p:cNvSpPr/>
            <p:nvPr/>
          </p:nvSpPr>
          <p:spPr>
            <a:xfrm>
              <a:off x="241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8" name="Google Shape;24578;p17"/>
            <p:cNvSpPr/>
            <p:nvPr/>
          </p:nvSpPr>
          <p:spPr>
            <a:xfrm>
              <a:off x="251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9" name="Google Shape;24579;p17"/>
            <p:cNvSpPr/>
            <p:nvPr/>
          </p:nvSpPr>
          <p:spPr>
            <a:xfrm>
              <a:off x="261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0" name="Google Shape;24580;p17"/>
            <p:cNvSpPr/>
            <p:nvPr/>
          </p:nvSpPr>
          <p:spPr>
            <a:xfrm>
              <a:off x="271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1" name="Google Shape;24581;p17"/>
            <p:cNvSpPr/>
            <p:nvPr/>
          </p:nvSpPr>
          <p:spPr>
            <a:xfrm>
              <a:off x="281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2" name="Google Shape;24582;p17"/>
            <p:cNvSpPr/>
            <p:nvPr/>
          </p:nvSpPr>
          <p:spPr>
            <a:xfrm>
              <a:off x="292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3" name="Google Shape;24583;p17"/>
            <p:cNvSpPr/>
            <p:nvPr/>
          </p:nvSpPr>
          <p:spPr>
            <a:xfrm>
              <a:off x="302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4" name="Google Shape;24584;p17"/>
            <p:cNvSpPr/>
            <p:nvPr/>
          </p:nvSpPr>
          <p:spPr>
            <a:xfrm>
              <a:off x="312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5" name="Google Shape;24585;p17"/>
            <p:cNvSpPr/>
            <p:nvPr/>
          </p:nvSpPr>
          <p:spPr>
            <a:xfrm>
              <a:off x="322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6" name="Google Shape;24586;p17"/>
            <p:cNvSpPr/>
            <p:nvPr/>
          </p:nvSpPr>
          <p:spPr>
            <a:xfrm>
              <a:off x="33266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7" name="Google Shape;24587;p17"/>
            <p:cNvSpPr/>
            <p:nvPr/>
          </p:nvSpPr>
          <p:spPr>
            <a:xfrm>
              <a:off x="342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8" name="Google Shape;24588;p17"/>
            <p:cNvSpPr/>
            <p:nvPr/>
          </p:nvSpPr>
          <p:spPr>
            <a:xfrm>
              <a:off x="352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9" name="Google Shape;24589;p17"/>
            <p:cNvSpPr/>
            <p:nvPr/>
          </p:nvSpPr>
          <p:spPr>
            <a:xfrm>
              <a:off x="363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0" name="Google Shape;24590;p17"/>
            <p:cNvSpPr/>
            <p:nvPr/>
          </p:nvSpPr>
          <p:spPr>
            <a:xfrm>
              <a:off x="373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1" name="Google Shape;24591;p17"/>
            <p:cNvSpPr/>
            <p:nvPr/>
          </p:nvSpPr>
          <p:spPr>
            <a:xfrm>
              <a:off x="3834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2" name="Google Shape;24592;p17"/>
            <p:cNvSpPr/>
            <p:nvPr/>
          </p:nvSpPr>
          <p:spPr>
            <a:xfrm>
              <a:off x="393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3" name="Google Shape;24593;p17"/>
            <p:cNvSpPr/>
            <p:nvPr/>
          </p:nvSpPr>
          <p:spPr>
            <a:xfrm>
              <a:off x="403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4" name="Google Shape;24594;p17"/>
            <p:cNvSpPr/>
            <p:nvPr/>
          </p:nvSpPr>
          <p:spPr>
            <a:xfrm>
              <a:off x="413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5" name="Google Shape;24595;p17"/>
            <p:cNvSpPr/>
            <p:nvPr/>
          </p:nvSpPr>
          <p:spPr>
            <a:xfrm>
              <a:off x="42407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6" name="Google Shape;24596;p17"/>
            <p:cNvSpPr/>
            <p:nvPr/>
          </p:nvSpPr>
          <p:spPr>
            <a:xfrm>
              <a:off x="434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7" name="Google Shape;24597;p17"/>
            <p:cNvSpPr/>
            <p:nvPr/>
          </p:nvSpPr>
          <p:spPr>
            <a:xfrm>
              <a:off x="444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8" name="Google Shape;24598;p17"/>
            <p:cNvSpPr/>
            <p:nvPr/>
          </p:nvSpPr>
          <p:spPr>
            <a:xfrm>
              <a:off x="45455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9" name="Google Shape;24599;p17"/>
            <p:cNvSpPr/>
            <p:nvPr/>
          </p:nvSpPr>
          <p:spPr>
            <a:xfrm>
              <a:off x="464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0" name="Google Shape;24600;p17"/>
            <p:cNvSpPr/>
            <p:nvPr/>
          </p:nvSpPr>
          <p:spPr>
            <a:xfrm>
              <a:off x="474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1" name="Google Shape;24601;p17"/>
            <p:cNvSpPr/>
            <p:nvPr/>
          </p:nvSpPr>
          <p:spPr>
            <a:xfrm>
              <a:off x="485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2" name="Google Shape;24602;p17"/>
            <p:cNvSpPr/>
            <p:nvPr/>
          </p:nvSpPr>
          <p:spPr>
            <a:xfrm>
              <a:off x="495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3" name="Google Shape;24603;p17"/>
            <p:cNvSpPr/>
            <p:nvPr/>
          </p:nvSpPr>
          <p:spPr>
            <a:xfrm>
              <a:off x="505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4" name="Google Shape;24604;p17"/>
            <p:cNvSpPr/>
            <p:nvPr/>
          </p:nvSpPr>
          <p:spPr>
            <a:xfrm>
              <a:off x="515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5" name="Google Shape;24605;p17"/>
            <p:cNvSpPr/>
            <p:nvPr/>
          </p:nvSpPr>
          <p:spPr>
            <a:xfrm>
              <a:off x="52566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6" name="Google Shape;24606;p17"/>
            <p:cNvSpPr/>
            <p:nvPr/>
          </p:nvSpPr>
          <p:spPr>
            <a:xfrm>
              <a:off x="535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7" name="Google Shape;24607;p17"/>
            <p:cNvSpPr/>
            <p:nvPr/>
          </p:nvSpPr>
          <p:spPr>
            <a:xfrm>
              <a:off x="545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8" name="Google Shape;24608;p17"/>
            <p:cNvSpPr/>
            <p:nvPr/>
          </p:nvSpPr>
          <p:spPr>
            <a:xfrm>
              <a:off x="556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9" name="Google Shape;24609;p17"/>
            <p:cNvSpPr/>
            <p:nvPr/>
          </p:nvSpPr>
          <p:spPr>
            <a:xfrm>
              <a:off x="566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0" name="Google Shape;24610;p17"/>
            <p:cNvSpPr/>
            <p:nvPr/>
          </p:nvSpPr>
          <p:spPr>
            <a:xfrm>
              <a:off x="57644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1" name="Google Shape;24611;p17"/>
            <p:cNvSpPr/>
            <p:nvPr/>
          </p:nvSpPr>
          <p:spPr>
            <a:xfrm>
              <a:off x="586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2" name="Google Shape;24612;p17"/>
            <p:cNvSpPr/>
            <p:nvPr/>
          </p:nvSpPr>
          <p:spPr>
            <a:xfrm>
              <a:off x="596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3" name="Google Shape;24613;p17"/>
            <p:cNvSpPr/>
            <p:nvPr/>
          </p:nvSpPr>
          <p:spPr>
            <a:xfrm>
              <a:off x="606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4" name="Google Shape;24614;p17"/>
            <p:cNvSpPr/>
            <p:nvPr/>
          </p:nvSpPr>
          <p:spPr>
            <a:xfrm>
              <a:off x="61710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5" name="Google Shape;24615;p17"/>
            <p:cNvSpPr/>
            <p:nvPr/>
          </p:nvSpPr>
          <p:spPr>
            <a:xfrm>
              <a:off x="627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6" name="Google Shape;24616;p17"/>
            <p:cNvSpPr/>
            <p:nvPr/>
          </p:nvSpPr>
          <p:spPr>
            <a:xfrm>
              <a:off x="637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7" name="Google Shape;24617;p17"/>
            <p:cNvSpPr/>
            <p:nvPr/>
          </p:nvSpPr>
          <p:spPr>
            <a:xfrm>
              <a:off x="64755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8" name="Google Shape;24618;p17"/>
            <p:cNvSpPr/>
            <p:nvPr/>
          </p:nvSpPr>
          <p:spPr>
            <a:xfrm>
              <a:off x="657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9" name="Google Shape;24619;p17"/>
            <p:cNvSpPr/>
            <p:nvPr/>
          </p:nvSpPr>
          <p:spPr>
            <a:xfrm>
              <a:off x="667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0" name="Google Shape;24620;p17"/>
            <p:cNvSpPr/>
            <p:nvPr/>
          </p:nvSpPr>
          <p:spPr>
            <a:xfrm>
              <a:off x="678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1" name="Google Shape;24621;p17"/>
            <p:cNvSpPr/>
            <p:nvPr/>
          </p:nvSpPr>
          <p:spPr>
            <a:xfrm>
              <a:off x="6881800" y="2131650"/>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2" name="Google Shape;24622;p17"/>
            <p:cNvSpPr/>
            <p:nvPr/>
          </p:nvSpPr>
          <p:spPr>
            <a:xfrm>
              <a:off x="698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3" name="Google Shape;24623;p17"/>
            <p:cNvSpPr/>
            <p:nvPr/>
          </p:nvSpPr>
          <p:spPr>
            <a:xfrm>
              <a:off x="708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4" name="Google Shape;24624;p17"/>
            <p:cNvSpPr/>
            <p:nvPr/>
          </p:nvSpPr>
          <p:spPr>
            <a:xfrm>
              <a:off x="7186600" y="2131650"/>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5" name="Google Shape;24625;p17"/>
            <p:cNvSpPr/>
            <p:nvPr/>
          </p:nvSpPr>
          <p:spPr>
            <a:xfrm>
              <a:off x="728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6" name="Google Shape;24626;p17"/>
            <p:cNvSpPr/>
            <p:nvPr/>
          </p:nvSpPr>
          <p:spPr>
            <a:xfrm>
              <a:off x="27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7" name="Google Shape;24627;p17"/>
            <p:cNvSpPr/>
            <p:nvPr/>
          </p:nvSpPr>
          <p:spPr>
            <a:xfrm>
              <a:off x="3807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8" name="Google Shape;24628;p17"/>
            <p:cNvSpPr/>
            <p:nvPr/>
          </p:nvSpPr>
          <p:spPr>
            <a:xfrm>
              <a:off x="4825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9" name="Google Shape;24629;p17"/>
            <p:cNvSpPr/>
            <p:nvPr/>
          </p:nvSpPr>
          <p:spPr>
            <a:xfrm>
              <a:off x="58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0" name="Google Shape;24630;p17"/>
            <p:cNvSpPr/>
            <p:nvPr/>
          </p:nvSpPr>
          <p:spPr>
            <a:xfrm>
              <a:off x="68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1" name="Google Shape;24631;p17"/>
            <p:cNvSpPr/>
            <p:nvPr/>
          </p:nvSpPr>
          <p:spPr>
            <a:xfrm>
              <a:off x="7873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2" name="Google Shape;24632;p17"/>
            <p:cNvSpPr/>
            <p:nvPr/>
          </p:nvSpPr>
          <p:spPr>
            <a:xfrm>
              <a:off x="8888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3" name="Google Shape;24633;p17"/>
            <p:cNvSpPr/>
            <p:nvPr/>
          </p:nvSpPr>
          <p:spPr>
            <a:xfrm>
              <a:off x="99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4" name="Google Shape;24634;p17"/>
            <p:cNvSpPr/>
            <p:nvPr/>
          </p:nvSpPr>
          <p:spPr>
            <a:xfrm>
              <a:off x="10918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5" name="Google Shape;24635;p17"/>
            <p:cNvSpPr/>
            <p:nvPr/>
          </p:nvSpPr>
          <p:spPr>
            <a:xfrm>
              <a:off x="11936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6" name="Google Shape;24636;p17"/>
            <p:cNvSpPr/>
            <p:nvPr/>
          </p:nvSpPr>
          <p:spPr>
            <a:xfrm>
              <a:off x="12951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7" name="Google Shape;24637;p17"/>
            <p:cNvSpPr/>
            <p:nvPr/>
          </p:nvSpPr>
          <p:spPr>
            <a:xfrm>
              <a:off x="13966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8" name="Google Shape;24638;p17"/>
            <p:cNvSpPr/>
            <p:nvPr/>
          </p:nvSpPr>
          <p:spPr>
            <a:xfrm>
              <a:off x="1498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9" name="Google Shape;24639;p17"/>
            <p:cNvSpPr/>
            <p:nvPr/>
          </p:nvSpPr>
          <p:spPr>
            <a:xfrm>
              <a:off x="15999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0" name="Google Shape;24640;p17"/>
            <p:cNvSpPr/>
            <p:nvPr/>
          </p:nvSpPr>
          <p:spPr>
            <a:xfrm>
              <a:off x="1701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1" name="Google Shape;24641;p17"/>
            <p:cNvSpPr/>
            <p:nvPr/>
          </p:nvSpPr>
          <p:spPr>
            <a:xfrm>
              <a:off x="18029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2" name="Google Shape;24642;p17"/>
            <p:cNvSpPr/>
            <p:nvPr/>
          </p:nvSpPr>
          <p:spPr>
            <a:xfrm>
              <a:off x="19044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3" name="Google Shape;24643;p17"/>
            <p:cNvSpPr/>
            <p:nvPr/>
          </p:nvSpPr>
          <p:spPr>
            <a:xfrm>
              <a:off x="20062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4" name="Google Shape;24644;p17"/>
            <p:cNvSpPr/>
            <p:nvPr/>
          </p:nvSpPr>
          <p:spPr>
            <a:xfrm>
              <a:off x="210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5" name="Google Shape;24645;p17"/>
            <p:cNvSpPr/>
            <p:nvPr/>
          </p:nvSpPr>
          <p:spPr>
            <a:xfrm>
              <a:off x="220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6" name="Google Shape;24646;p17"/>
            <p:cNvSpPr/>
            <p:nvPr/>
          </p:nvSpPr>
          <p:spPr>
            <a:xfrm>
              <a:off x="23110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7" name="Google Shape;24647;p17"/>
            <p:cNvSpPr/>
            <p:nvPr/>
          </p:nvSpPr>
          <p:spPr>
            <a:xfrm>
              <a:off x="241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8" name="Google Shape;24648;p17"/>
            <p:cNvSpPr/>
            <p:nvPr/>
          </p:nvSpPr>
          <p:spPr>
            <a:xfrm>
              <a:off x="251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9" name="Google Shape;24649;p17"/>
            <p:cNvSpPr/>
            <p:nvPr/>
          </p:nvSpPr>
          <p:spPr>
            <a:xfrm>
              <a:off x="261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0" name="Google Shape;24650;p17"/>
            <p:cNvSpPr/>
            <p:nvPr/>
          </p:nvSpPr>
          <p:spPr>
            <a:xfrm>
              <a:off x="271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1" name="Google Shape;24651;p17"/>
            <p:cNvSpPr/>
            <p:nvPr/>
          </p:nvSpPr>
          <p:spPr>
            <a:xfrm>
              <a:off x="281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2" name="Google Shape;24652;p17"/>
            <p:cNvSpPr/>
            <p:nvPr/>
          </p:nvSpPr>
          <p:spPr>
            <a:xfrm>
              <a:off x="292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3" name="Google Shape;24653;p17"/>
            <p:cNvSpPr/>
            <p:nvPr/>
          </p:nvSpPr>
          <p:spPr>
            <a:xfrm>
              <a:off x="302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4" name="Google Shape;24654;p17"/>
            <p:cNvSpPr/>
            <p:nvPr/>
          </p:nvSpPr>
          <p:spPr>
            <a:xfrm>
              <a:off x="312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5" name="Google Shape;24655;p17"/>
            <p:cNvSpPr/>
            <p:nvPr/>
          </p:nvSpPr>
          <p:spPr>
            <a:xfrm>
              <a:off x="322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6" name="Google Shape;24656;p17"/>
            <p:cNvSpPr/>
            <p:nvPr/>
          </p:nvSpPr>
          <p:spPr>
            <a:xfrm>
              <a:off x="33266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7" name="Google Shape;24657;p17"/>
            <p:cNvSpPr/>
            <p:nvPr/>
          </p:nvSpPr>
          <p:spPr>
            <a:xfrm>
              <a:off x="342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8" name="Google Shape;24658;p17"/>
            <p:cNvSpPr/>
            <p:nvPr/>
          </p:nvSpPr>
          <p:spPr>
            <a:xfrm>
              <a:off x="352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9" name="Google Shape;24659;p17"/>
            <p:cNvSpPr/>
            <p:nvPr/>
          </p:nvSpPr>
          <p:spPr>
            <a:xfrm>
              <a:off x="363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0" name="Google Shape;24660;p17"/>
            <p:cNvSpPr/>
            <p:nvPr/>
          </p:nvSpPr>
          <p:spPr>
            <a:xfrm>
              <a:off x="373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1" name="Google Shape;24661;p17"/>
            <p:cNvSpPr/>
            <p:nvPr/>
          </p:nvSpPr>
          <p:spPr>
            <a:xfrm>
              <a:off x="3834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2" name="Google Shape;24662;p17"/>
            <p:cNvSpPr/>
            <p:nvPr/>
          </p:nvSpPr>
          <p:spPr>
            <a:xfrm>
              <a:off x="393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3" name="Google Shape;24663;p17"/>
            <p:cNvSpPr/>
            <p:nvPr/>
          </p:nvSpPr>
          <p:spPr>
            <a:xfrm>
              <a:off x="403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4" name="Google Shape;24664;p17"/>
            <p:cNvSpPr/>
            <p:nvPr/>
          </p:nvSpPr>
          <p:spPr>
            <a:xfrm>
              <a:off x="413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5" name="Google Shape;24665;p17"/>
            <p:cNvSpPr/>
            <p:nvPr/>
          </p:nvSpPr>
          <p:spPr>
            <a:xfrm>
              <a:off x="42407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6" name="Google Shape;24666;p17"/>
            <p:cNvSpPr/>
            <p:nvPr/>
          </p:nvSpPr>
          <p:spPr>
            <a:xfrm>
              <a:off x="434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7" name="Google Shape;24667;p17"/>
            <p:cNvSpPr/>
            <p:nvPr/>
          </p:nvSpPr>
          <p:spPr>
            <a:xfrm>
              <a:off x="444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8" name="Google Shape;24668;p17"/>
            <p:cNvSpPr/>
            <p:nvPr/>
          </p:nvSpPr>
          <p:spPr>
            <a:xfrm>
              <a:off x="45455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9" name="Google Shape;24669;p17"/>
            <p:cNvSpPr/>
            <p:nvPr/>
          </p:nvSpPr>
          <p:spPr>
            <a:xfrm>
              <a:off x="464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0" name="Google Shape;24670;p17"/>
            <p:cNvSpPr/>
            <p:nvPr/>
          </p:nvSpPr>
          <p:spPr>
            <a:xfrm>
              <a:off x="474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1" name="Google Shape;24671;p17"/>
            <p:cNvSpPr/>
            <p:nvPr/>
          </p:nvSpPr>
          <p:spPr>
            <a:xfrm>
              <a:off x="485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2" name="Google Shape;24672;p17"/>
            <p:cNvSpPr/>
            <p:nvPr/>
          </p:nvSpPr>
          <p:spPr>
            <a:xfrm>
              <a:off x="495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3" name="Google Shape;24673;p17"/>
            <p:cNvSpPr/>
            <p:nvPr/>
          </p:nvSpPr>
          <p:spPr>
            <a:xfrm>
              <a:off x="505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4" name="Google Shape;24674;p17"/>
            <p:cNvSpPr/>
            <p:nvPr/>
          </p:nvSpPr>
          <p:spPr>
            <a:xfrm>
              <a:off x="515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5" name="Google Shape;24675;p17"/>
            <p:cNvSpPr/>
            <p:nvPr/>
          </p:nvSpPr>
          <p:spPr>
            <a:xfrm>
              <a:off x="52566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6" name="Google Shape;24676;p17"/>
            <p:cNvSpPr/>
            <p:nvPr/>
          </p:nvSpPr>
          <p:spPr>
            <a:xfrm>
              <a:off x="535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7" name="Google Shape;24677;p17"/>
            <p:cNvSpPr/>
            <p:nvPr/>
          </p:nvSpPr>
          <p:spPr>
            <a:xfrm>
              <a:off x="545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8" name="Google Shape;24678;p17"/>
            <p:cNvSpPr/>
            <p:nvPr/>
          </p:nvSpPr>
          <p:spPr>
            <a:xfrm>
              <a:off x="556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9" name="Google Shape;24679;p17"/>
            <p:cNvSpPr/>
            <p:nvPr/>
          </p:nvSpPr>
          <p:spPr>
            <a:xfrm>
              <a:off x="566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0" name="Google Shape;24680;p17"/>
            <p:cNvSpPr/>
            <p:nvPr/>
          </p:nvSpPr>
          <p:spPr>
            <a:xfrm>
              <a:off x="57644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1" name="Google Shape;24681;p17"/>
            <p:cNvSpPr/>
            <p:nvPr/>
          </p:nvSpPr>
          <p:spPr>
            <a:xfrm>
              <a:off x="586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2" name="Google Shape;24682;p17"/>
            <p:cNvSpPr/>
            <p:nvPr/>
          </p:nvSpPr>
          <p:spPr>
            <a:xfrm>
              <a:off x="596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3" name="Google Shape;24683;p17"/>
            <p:cNvSpPr/>
            <p:nvPr/>
          </p:nvSpPr>
          <p:spPr>
            <a:xfrm>
              <a:off x="606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4" name="Google Shape;24684;p17"/>
            <p:cNvSpPr/>
            <p:nvPr/>
          </p:nvSpPr>
          <p:spPr>
            <a:xfrm>
              <a:off x="61710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5" name="Google Shape;24685;p17"/>
            <p:cNvSpPr/>
            <p:nvPr/>
          </p:nvSpPr>
          <p:spPr>
            <a:xfrm>
              <a:off x="627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6" name="Google Shape;24686;p17"/>
            <p:cNvSpPr/>
            <p:nvPr/>
          </p:nvSpPr>
          <p:spPr>
            <a:xfrm>
              <a:off x="637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7" name="Google Shape;24687;p17"/>
            <p:cNvSpPr/>
            <p:nvPr/>
          </p:nvSpPr>
          <p:spPr>
            <a:xfrm>
              <a:off x="64755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8" name="Google Shape;24688;p17"/>
            <p:cNvSpPr/>
            <p:nvPr/>
          </p:nvSpPr>
          <p:spPr>
            <a:xfrm>
              <a:off x="657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9" name="Google Shape;24689;p17"/>
            <p:cNvSpPr/>
            <p:nvPr/>
          </p:nvSpPr>
          <p:spPr>
            <a:xfrm>
              <a:off x="667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0" name="Google Shape;24690;p17"/>
            <p:cNvSpPr/>
            <p:nvPr/>
          </p:nvSpPr>
          <p:spPr>
            <a:xfrm>
              <a:off x="678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1" name="Google Shape;24691;p17"/>
            <p:cNvSpPr/>
            <p:nvPr/>
          </p:nvSpPr>
          <p:spPr>
            <a:xfrm>
              <a:off x="6881800" y="228672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2" name="Google Shape;24692;p17"/>
            <p:cNvSpPr/>
            <p:nvPr/>
          </p:nvSpPr>
          <p:spPr>
            <a:xfrm>
              <a:off x="698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3" name="Google Shape;24693;p17"/>
            <p:cNvSpPr/>
            <p:nvPr/>
          </p:nvSpPr>
          <p:spPr>
            <a:xfrm>
              <a:off x="708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4" name="Google Shape;24694;p17"/>
            <p:cNvSpPr/>
            <p:nvPr/>
          </p:nvSpPr>
          <p:spPr>
            <a:xfrm>
              <a:off x="7186600" y="228672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5" name="Google Shape;24695;p17"/>
            <p:cNvSpPr/>
            <p:nvPr/>
          </p:nvSpPr>
          <p:spPr>
            <a:xfrm>
              <a:off x="728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6" name="Google Shape;24696;p17"/>
            <p:cNvSpPr/>
            <p:nvPr/>
          </p:nvSpPr>
          <p:spPr>
            <a:xfrm>
              <a:off x="27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7" name="Google Shape;24697;p17"/>
            <p:cNvSpPr/>
            <p:nvPr/>
          </p:nvSpPr>
          <p:spPr>
            <a:xfrm>
              <a:off x="3807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8" name="Google Shape;24698;p17"/>
            <p:cNvSpPr/>
            <p:nvPr/>
          </p:nvSpPr>
          <p:spPr>
            <a:xfrm>
              <a:off x="4825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9" name="Google Shape;24699;p17"/>
            <p:cNvSpPr/>
            <p:nvPr/>
          </p:nvSpPr>
          <p:spPr>
            <a:xfrm>
              <a:off x="58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0" name="Google Shape;24700;p17"/>
            <p:cNvSpPr/>
            <p:nvPr/>
          </p:nvSpPr>
          <p:spPr>
            <a:xfrm>
              <a:off x="68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1" name="Google Shape;24701;p17"/>
            <p:cNvSpPr/>
            <p:nvPr/>
          </p:nvSpPr>
          <p:spPr>
            <a:xfrm>
              <a:off x="7873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2" name="Google Shape;24702;p17"/>
            <p:cNvSpPr/>
            <p:nvPr/>
          </p:nvSpPr>
          <p:spPr>
            <a:xfrm>
              <a:off x="8888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3" name="Google Shape;24703;p17"/>
            <p:cNvSpPr/>
            <p:nvPr/>
          </p:nvSpPr>
          <p:spPr>
            <a:xfrm>
              <a:off x="99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4" name="Google Shape;24704;p17"/>
            <p:cNvSpPr/>
            <p:nvPr/>
          </p:nvSpPr>
          <p:spPr>
            <a:xfrm>
              <a:off x="10918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5" name="Google Shape;24705;p17"/>
            <p:cNvSpPr/>
            <p:nvPr/>
          </p:nvSpPr>
          <p:spPr>
            <a:xfrm>
              <a:off x="11936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6" name="Google Shape;24706;p17"/>
            <p:cNvSpPr/>
            <p:nvPr/>
          </p:nvSpPr>
          <p:spPr>
            <a:xfrm>
              <a:off x="12951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7" name="Google Shape;24707;p17"/>
            <p:cNvSpPr/>
            <p:nvPr/>
          </p:nvSpPr>
          <p:spPr>
            <a:xfrm>
              <a:off x="13966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8" name="Google Shape;24708;p17"/>
            <p:cNvSpPr/>
            <p:nvPr/>
          </p:nvSpPr>
          <p:spPr>
            <a:xfrm>
              <a:off x="1498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9" name="Google Shape;24709;p17"/>
            <p:cNvSpPr/>
            <p:nvPr/>
          </p:nvSpPr>
          <p:spPr>
            <a:xfrm>
              <a:off x="15999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0" name="Google Shape;24710;p17"/>
            <p:cNvSpPr/>
            <p:nvPr/>
          </p:nvSpPr>
          <p:spPr>
            <a:xfrm>
              <a:off x="1701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1" name="Google Shape;24711;p17"/>
            <p:cNvSpPr/>
            <p:nvPr/>
          </p:nvSpPr>
          <p:spPr>
            <a:xfrm>
              <a:off x="18029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2" name="Google Shape;24712;p17"/>
            <p:cNvSpPr/>
            <p:nvPr/>
          </p:nvSpPr>
          <p:spPr>
            <a:xfrm>
              <a:off x="19044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3" name="Google Shape;24713;p17"/>
            <p:cNvSpPr/>
            <p:nvPr/>
          </p:nvSpPr>
          <p:spPr>
            <a:xfrm>
              <a:off x="20062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4" name="Google Shape;24714;p17"/>
            <p:cNvSpPr/>
            <p:nvPr/>
          </p:nvSpPr>
          <p:spPr>
            <a:xfrm>
              <a:off x="210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5" name="Google Shape;24715;p17"/>
            <p:cNvSpPr/>
            <p:nvPr/>
          </p:nvSpPr>
          <p:spPr>
            <a:xfrm>
              <a:off x="220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6" name="Google Shape;24716;p17"/>
            <p:cNvSpPr/>
            <p:nvPr/>
          </p:nvSpPr>
          <p:spPr>
            <a:xfrm>
              <a:off x="23110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7" name="Google Shape;24717;p17"/>
            <p:cNvSpPr/>
            <p:nvPr/>
          </p:nvSpPr>
          <p:spPr>
            <a:xfrm>
              <a:off x="241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8" name="Google Shape;24718;p17"/>
            <p:cNvSpPr/>
            <p:nvPr/>
          </p:nvSpPr>
          <p:spPr>
            <a:xfrm>
              <a:off x="251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9" name="Google Shape;24719;p17"/>
            <p:cNvSpPr/>
            <p:nvPr/>
          </p:nvSpPr>
          <p:spPr>
            <a:xfrm>
              <a:off x="261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0" name="Google Shape;24720;p17"/>
            <p:cNvSpPr/>
            <p:nvPr/>
          </p:nvSpPr>
          <p:spPr>
            <a:xfrm>
              <a:off x="271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1" name="Google Shape;24721;p17"/>
            <p:cNvSpPr/>
            <p:nvPr/>
          </p:nvSpPr>
          <p:spPr>
            <a:xfrm>
              <a:off x="281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2" name="Google Shape;24722;p17"/>
            <p:cNvSpPr/>
            <p:nvPr/>
          </p:nvSpPr>
          <p:spPr>
            <a:xfrm>
              <a:off x="292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3" name="Google Shape;24723;p17"/>
            <p:cNvSpPr/>
            <p:nvPr/>
          </p:nvSpPr>
          <p:spPr>
            <a:xfrm>
              <a:off x="302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4" name="Google Shape;24724;p17"/>
            <p:cNvSpPr/>
            <p:nvPr/>
          </p:nvSpPr>
          <p:spPr>
            <a:xfrm>
              <a:off x="312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5" name="Google Shape;24725;p17"/>
            <p:cNvSpPr/>
            <p:nvPr/>
          </p:nvSpPr>
          <p:spPr>
            <a:xfrm>
              <a:off x="322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6" name="Google Shape;24726;p17"/>
            <p:cNvSpPr/>
            <p:nvPr/>
          </p:nvSpPr>
          <p:spPr>
            <a:xfrm>
              <a:off x="33266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7" name="Google Shape;24727;p17"/>
            <p:cNvSpPr/>
            <p:nvPr/>
          </p:nvSpPr>
          <p:spPr>
            <a:xfrm>
              <a:off x="342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8" name="Google Shape;24728;p17"/>
            <p:cNvSpPr/>
            <p:nvPr/>
          </p:nvSpPr>
          <p:spPr>
            <a:xfrm>
              <a:off x="352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9" name="Google Shape;24729;p17"/>
            <p:cNvSpPr/>
            <p:nvPr/>
          </p:nvSpPr>
          <p:spPr>
            <a:xfrm>
              <a:off x="363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0" name="Google Shape;24730;p17"/>
            <p:cNvSpPr/>
            <p:nvPr/>
          </p:nvSpPr>
          <p:spPr>
            <a:xfrm>
              <a:off x="373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1" name="Google Shape;24731;p17"/>
            <p:cNvSpPr/>
            <p:nvPr/>
          </p:nvSpPr>
          <p:spPr>
            <a:xfrm>
              <a:off x="3834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2" name="Google Shape;24732;p17"/>
            <p:cNvSpPr/>
            <p:nvPr/>
          </p:nvSpPr>
          <p:spPr>
            <a:xfrm>
              <a:off x="393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3" name="Google Shape;24733;p17"/>
            <p:cNvSpPr/>
            <p:nvPr/>
          </p:nvSpPr>
          <p:spPr>
            <a:xfrm>
              <a:off x="403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4" name="Google Shape;24734;p17"/>
            <p:cNvSpPr/>
            <p:nvPr/>
          </p:nvSpPr>
          <p:spPr>
            <a:xfrm>
              <a:off x="413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5" name="Google Shape;24735;p17"/>
            <p:cNvSpPr/>
            <p:nvPr/>
          </p:nvSpPr>
          <p:spPr>
            <a:xfrm>
              <a:off x="42407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6" name="Google Shape;24736;p17"/>
            <p:cNvSpPr/>
            <p:nvPr/>
          </p:nvSpPr>
          <p:spPr>
            <a:xfrm>
              <a:off x="434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7" name="Google Shape;24737;p17"/>
            <p:cNvSpPr/>
            <p:nvPr/>
          </p:nvSpPr>
          <p:spPr>
            <a:xfrm>
              <a:off x="444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8" name="Google Shape;24738;p17"/>
            <p:cNvSpPr/>
            <p:nvPr/>
          </p:nvSpPr>
          <p:spPr>
            <a:xfrm>
              <a:off x="45455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9" name="Google Shape;24739;p17"/>
            <p:cNvSpPr/>
            <p:nvPr/>
          </p:nvSpPr>
          <p:spPr>
            <a:xfrm>
              <a:off x="464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0" name="Google Shape;24740;p17"/>
            <p:cNvSpPr/>
            <p:nvPr/>
          </p:nvSpPr>
          <p:spPr>
            <a:xfrm>
              <a:off x="474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1" name="Google Shape;24741;p17"/>
            <p:cNvSpPr/>
            <p:nvPr/>
          </p:nvSpPr>
          <p:spPr>
            <a:xfrm>
              <a:off x="485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2" name="Google Shape;24742;p17"/>
            <p:cNvSpPr/>
            <p:nvPr/>
          </p:nvSpPr>
          <p:spPr>
            <a:xfrm>
              <a:off x="495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3" name="Google Shape;24743;p17"/>
            <p:cNvSpPr/>
            <p:nvPr/>
          </p:nvSpPr>
          <p:spPr>
            <a:xfrm>
              <a:off x="505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4" name="Google Shape;24744;p17"/>
            <p:cNvSpPr/>
            <p:nvPr/>
          </p:nvSpPr>
          <p:spPr>
            <a:xfrm>
              <a:off x="515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5" name="Google Shape;24745;p17"/>
            <p:cNvSpPr/>
            <p:nvPr/>
          </p:nvSpPr>
          <p:spPr>
            <a:xfrm>
              <a:off x="52566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6" name="Google Shape;24746;p17"/>
            <p:cNvSpPr/>
            <p:nvPr/>
          </p:nvSpPr>
          <p:spPr>
            <a:xfrm>
              <a:off x="535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7" name="Google Shape;24747;p17"/>
            <p:cNvSpPr/>
            <p:nvPr/>
          </p:nvSpPr>
          <p:spPr>
            <a:xfrm>
              <a:off x="545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8" name="Google Shape;24748;p17"/>
            <p:cNvSpPr/>
            <p:nvPr/>
          </p:nvSpPr>
          <p:spPr>
            <a:xfrm>
              <a:off x="556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9" name="Google Shape;24749;p17"/>
            <p:cNvSpPr/>
            <p:nvPr/>
          </p:nvSpPr>
          <p:spPr>
            <a:xfrm>
              <a:off x="566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0" name="Google Shape;24750;p17"/>
            <p:cNvSpPr/>
            <p:nvPr/>
          </p:nvSpPr>
          <p:spPr>
            <a:xfrm>
              <a:off x="57644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1" name="Google Shape;24751;p17"/>
            <p:cNvSpPr/>
            <p:nvPr/>
          </p:nvSpPr>
          <p:spPr>
            <a:xfrm>
              <a:off x="586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2" name="Google Shape;24752;p17"/>
            <p:cNvSpPr/>
            <p:nvPr/>
          </p:nvSpPr>
          <p:spPr>
            <a:xfrm>
              <a:off x="596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3" name="Google Shape;24753;p17"/>
            <p:cNvSpPr/>
            <p:nvPr/>
          </p:nvSpPr>
          <p:spPr>
            <a:xfrm>
              <a:off x="606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4" name="Google Shape;24754;p17"/>
            <p:cNvSpPr/>
            <p:nvPr/>
          </p:nvSpPr>
          <p:spPr>
            <a:xfrm>
              <a:off x="61710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5" name="Google Shape;24755;p17"/>
            <p:cNvSpPr/>
            <p:nvPr/>
          </p:nvSpPr>
          <p:spPr>
            <a:xfrm>
              <a:off x="627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6" name="Google Shape;24756;p17"/>
            <p:cNvSpPr/>
            <p:nvPr/>
          </p:nvSpPr>
          <p:spPr>
            <a:xfrm>
              <a:off x="637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7" name="Google Shape;24757;p17"/>
            <p:cNvSpPr/>
            <p:nvPr/>
          </p:nvSpPr>
          <p:spPr>
            <a:xfrm>
              <a:off x="64755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8" name="Google Shape;24758;p17"/>
            <p:cNvSpPr/>
            <p:nvPr/>
          </p:nvSpPr>
          <p:spPr>
            <a:xfrm>
              <a:off x="657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9" name="Google Shape;24759;p17"/>
            <p:cNvSpPr/>
            <p:nvPr/>
          </p:nvSpPr>
          <p:spPr>
            <a:xfrm>
              <a:off x="667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0" name="Google Shape;24760;p17"/>
            <p:cNvSpPr/>
            <p:nvPr/>
          </p:nvSpPr>
          <p:spPr>
            <a:xfrm>
              <a:off x="678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1" name="Google Shape;24761;p17"/>
            <p:cNvSpPr/>
            <p:nvPr/>
          </p:nvSpPr>
          <p:spPr>
            <a:xfrm>
              <a:off x="6881800" y="2441800"/>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2" name="Google Shape;24762;p17"/>
            <p:cNvSpPr/>
            <p:nvPr/>
          </p:nvSpPr>
          <p:spPr>
            <a:xfrm>
              <a:off x="698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3" name="Google Shape;24763;p17"/>
            <p:cNvSpPr/>
            <p:nvPr/>
          </p:nvSpPr>
          <p:spPr>
            <a:xfrm>
              <a:off x="708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4" name="Google Shape;24764;p17"/>
            <p:cNvSpPr/>
            <p:nvPr/>
          </p:nvSpPr>
          <p:spPr>
            <a:xfrm>
              <a:off x="7186600" y="2441800"/>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5" name="Google Shape;24765;p17"/>
            <p:cNvSpPr/>
            <p:nvPr/>
          </p:nvSpPr>
          <p:spPr>
            <a:xfrm>
              <a:off x="728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6" name="Google Shape;24766;p17"/>
            <p:cNvSpPr/>
            <p:nvPr/>
          </p:nvSpPr>
          <p:spPr>
            <a:xfrm>
              <a:off x="27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7" name="Google Shape;24767;p17"/>
            <p:cNvSpPr/>
            <p:nvPr/>
          </p:nvSpPr>
          <p:spPr>
            <a:xfrm>
              <a:off x="3807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8" name="Google Shape;24768;p17"/>
            <p:cNvSpPr/>
            <p:nvPr/>
          </p:nvSpPr>
          <p:spPr>
            <a:xfrm>
              <a:off x="4825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9" name="Google Shape;24769;p17"/>
            <p:cNvSpPr/>
            <p:nvPr/>
          </p:nvSpPr>
          <p:spPr>
            <a:xfrm>
              <a:off x="58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0" name="Google Shape;24770;p17"/>
            <p:cNvSpPr/>
            <p:nvPr/>
          </p:nvSpPr>
          <p:spPr>
            <a:xfrm>
              <a:off x="68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1" name="Google Shape;24771;p17"/>
            <p:cNvSpPr/>
            <p:nvPr/>
          </p:nvSpPr>
          <p:spPr>
            <a:xfrm>
              <a:off x="7873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2" name="Google Shape;24772;p17"/>
            <p:cNvSpPr/>
            <p:nvPr/>
          </p:nvSpPr>
          <p:spPr>
            <a:xfrm>
              <a:off x="8888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3" name="Google Shape;24773;p17"/>
            <p:cNvSpPr/>
            <p:nvPr/>
          </p:nvSpPr>
          <p:spPr>
            <a:xfrm>
              <a:off x="99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4" name="Google Shape;24774;p17"/>
            <p:cNvSpPr/>
            <p:nvPr/>
          </p:nvSpPr>
          <p:spPr>
            <a:xfrm>
              <a:off x="10918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5" name="Google Shape;24775;p17"/>
            <p:cNvSpPr/>
            <p:nvPr/>
          </p:nvSpPr>
          <p:spPr>
            <a:xfrm>
              <a:off x="11936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6" name="Google Shape;24776;p17"/>
            <p:cNvSpPr/>
            <p:nvPr/>
          </p:nvSpPr>
          <p:spPr>
            <a:xfrm>
              <a:off x="12951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7" name="Google Shape;24777;p17"/>
            <p:cNvSpPr/>
            <p:nvPr/>
          </p:nvSpPr>
          <p:spPr>
            <a:xfrm>
              <a:off x="13966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8" name="Google Shape;24778;p17"/>
            <p:cNvSpPr/>
            <p:nvPr/>
          </p:nvSpPr>
          <p:spPr>
            <a:xfrm>
              <a:off x="1498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9" name="Google Shape;24779;p17"/>
            <p:cNvSpPr/>
            <p:nvPr/>
          </p:nvSpPr>
          <p:spPr>
            <a:xfrm>
              <a:off x="15999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0" name="Google Shape;24780;p17"/>
            <p:cNvSpPr/>
            <p:nvPr/>
          </p:nvSpPr>
          <p:spPr>
            <a:xfrm>
              <a:off x="1701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1" name="Google Shape;24781;p17"/>
            <p:cNvSpPr/>
            <p:nvPr/>
          </p:nvSpPr>
          <p:spPr>
            <a:xfrm>
              <a:off x="18029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2" name="Google Shape;24782;p17"/>
            <p:cNvSpPr/>
            <p:nvPr/>
          </p:nvSpPr>
          <p:spPr>
            <a:xfrm>
              <a:off x="19044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3" name="Google Shape;24783;p17"/>
            <p:cNvSpPr/>
            <p:nvPr/>
          </p:nvSpPr>
          <p:spPr>
            <a:xfrm>
              <a:off x="20062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4" name="Google Shape;24784;p17"/>
            <p:cNvSpPr/>
            <p:nvPr/>
          </p:nvSpPr>
          <p:spPr>
            <a:xfrm>
              <a:off x="210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5" name="Google Shape;24785;p17"/>
            <p:cNvSpPr/>
            <p:nvPr/>
          </p:nvSpPr>
          <p:spPr>
            <a:xfrm>
              <a:off x="220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6" name="Google Shape;24786;p17"/>
            <p:cNvSpPr/>
            <p:nvPr/>
          </p:nvSpPr>
          <p:spPr>
            <a:xfrm>
              <a:off x="23110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7" name="Google Shape;24787;p17"/>
            <p:cNvSpPr/>
            <p:nvPr/>
          </p:nvSpPr>
          <p:spPr>
            <a:xfrm>
              <a:off x="241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8" name="Google Shape;24788;p17"/>
            <p:cNvSpPr/>
            <p:nvPr/>
          </p:nvSpPr>
          <p:spPr>
            <a:xfrm>
              <a:off x="251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9" name="Google Shape;24789;p17"/>
            <p:cNvSpPr/>
            <p:nvPr/>
          </p:nvSpPr>
          <p:spPr>
            <a:xfrm>
              <a:off x="261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0" name="Google Shape;24790;p17"/>
            <p:cNvSpPr/>
            <p:nvPr/>
          </p:nvSpPr>
          <p:spPr>
            <a:xfrm>
              <a:off x="271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1" name="Google Shape;24791;p17"/>
            <p:cNvSpPr/>
            <p:nvPr/>
          </p:nvSpPr>
          <p:spPr>
            <a:xfrm>
              <a:off x="281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2" name="Google Shape;24792;p17"/>
            <p:cNvSpPr/>
            <p:nvPr/>
          </p:nvSpPr>
          <p:spPr>
            <a:xfrm>
              <a:off x="292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3" name="Google Shape;24793;p17"/>
            <p:cNvSpPr/>
            <p:nvPr/>
          </p:nvSpPr>
          <p:spPr>
            <a:xfrm>
              <a:off x="302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4" name="Google Shape;24794;p17"/>
            <p:cNvSpPr/>
            <p:nvPr/>
          </p:nvSpPr>
          <p:spPr>
            <a:xfrm>
              <a:off x="312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5" name="Google Shape;24795;p17"/>
            <p:cNvSpPr/>
            <p:nvPr/>
          </p:nvSpPr>
          <p:spPr>
            <a:xfrm>
              <a:off x="322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6" name="Google Shape;24796;p17"/>
            <p:cNvSpPr/>
            <p:nvPr/>
          </p:nvSpPr>
          <p:spPr>
            <a:xfrm>
              <a:off x="33266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7" name="Google Shape;24797;p17"/>
            <p:cNvSpPr/>
            <p:nvPr/>
          </p:nvSpPr>
          <p:spPr>
            <a:xfrm>
              <a:off x="342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8" name="Google Shape;24798;p17"/>
            <p:cNvSpPr/>
            <p:nvPr/>
          </p:nvSpPr>
          <p:spPr>
            <a:xfrm>
              <a:off x="352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9" name="Google Shape;24799;p17"/>
            <p:cNvSpPr/>
            <p:nvPr/>
          </p:nvSpPr>
          <p:spPr>
            <a:xfrm>
              <a:off x="363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0" name="Google Shape;24800;p17"/>
            <p:cNvSpPr/>
            <p:nvPr/>
          </p:nvSpPr>
          <p:spPr>
            <a:xfrm>
              <a:off x="373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1" name="Google Shape;24801;p17"/>
            <p:cNvSpPr/>
            <p:nvPr/>
          </p:nvSpPr>
          <p:spPr>
            <a:xfrm>
              <a:off x="3834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2" name="Google Shape;24802;p17"/>
            <p:cNvSpPr/>
            <p:nvPr/>
          </p:nvSpPr>
          <p:spPr>
            <a:xfrm>
              <a:off x="393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3" name="Google Shape;24803;p17"/>
            <p:cNvSpPr/>
            <p:nvPr/>
          </p:nvSpPr>
          <p:spPr>
            <a:xfrm>
              <a:off x="403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4" name="Google Shape;24804;p17"/>
            <p:cNvSpPr/>
            <p:nvPr/>
          </p:nvSpPr>
          <p:spPr>
            <a:xfrm>
              <a:off x="413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5" name="Google Shape;24805;p17"/>
            <p:cNvSpPr/>
            <p:nvPr/>
          </p:nvSpPr>
          <p:spPr>
            <a:xfrm>
              <a:off x="42407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6" name="Google Shape;24806;p17"/>
            <p:cNvSpPr/>
            <p:nvPr/>
          </p:nvSpPr>
          <p:spPr>
            <a:xfrm>
              <a:off x="434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7" name="Google Shape;24807;p17"/>
            <p:cNvSpPr/>
            <p:nvPr/>
          </p:nvSpPr>
          <p:spPr>
            <a:xfrm>
              <a:off x="444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8" name="Google Shape;24808;p17"/>
            <p:cNvSpPr/>
            <p:nvPr/>
          </p:nvSpPr>
          <p:spPr>
            <a:xfrm>
              <a:off x="45455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9" name="Google Shape;24809;p17"/>
            <p:cNvSpPr/>
            <p:nvPr/>
          </p:nvSpPr>
          <p:spPr>
            <a:xfrm>
              <a:off x="464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0" name="Google Shape;24810;p17"/>
            <p:cNvSpPr/>
            <p:nvPr/>
          </p:nvSpPr>
          <p:spPr>
            <a:xfrm>
              <a:off x="474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1" name="Google Shape;24811;p17"/>
            <p:cNvSpPr/>
            <p:nvPr/>
          </p:nvSpPr>
          <p:spPr>
            <a:xfrm>
              <a:off x="485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2" name="Google Shape;24812;p17"/>
            <p:cNvSpPr/>
            <p:nvPr/>
          </p:nvSpPr>
          <p:spPr>
            <a:xfrm>
              <a:off x="495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3" name="Google Shape;24813;p17"/>
            <p:cNvSpPr/>
            <p:nvPr/>
          </p:nvSpPr>
          <p:spPr>
            <a:xfrm>
              <a:off x="505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4" name="Google Shape;24814;p17"/>
            <p:cNvSpPr/>
            <p:nvPr/>
          </p:nvSpPr>
          <p:spPr>
            <a:xfrm>
              <a:off x="515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5" name="Google Shape;24815;p17"/>
            <p:cNvSpPr/>
            <p:nvPr/>
          </p:nvSpPr>
          <p:spPr>
            <a:xfrm>
              <a:off x="52566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6" name="Google Shape;24816;p17"/>
            <p:cNvSpPr/>
            <p:nvPr/>
          </p:nvSpPr>
          <p:spPr>
            <a:xfrm>
              <a:off x="535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7" name="Google Shape;24817;p17"/>
            <p:cNvSpPr/>
            <p:nvPr/>
          </p:nvSpPr>
          <p:spPr>
            <a:xfrm>
              <a:off x="545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8" name="Google Shape;24818;p17"/>
            <p:cNvSpPr/>
            <p:nvPr/>
          </p:nvSpPr>
          <p:spPr>
            <a:xfrm>
              <a:off x="556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9" name="Google Shape;24819;p17"/>
            <p:cNvSpPr/>
            <p:nvPr/>
          </p:nvSpPr>
          <p:spPr>
            <a:xfrm>
              <a:off x="566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0" name="Google Shape;24820;p17"/>
            <p:cNvSpPr/>
            <p:nvPr/>
          </p:nvSpPr>
          <p:spPr>
            <a:xfrm>
              <a:off x="57644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1" name="Google Shape;24821;p17"/>
            <p:cNvSpPr/>
            <p:nvPr/>
          </p:nvSpPr>
          <p:spPr>
            <a:xfrm>
              <a:off x="586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2" name="Google Shape;24822;p17"/>
            <p:cNvSpPr/>
            <p:nvPr/>
          </p:nvSpPr>
          <p:spPr>
            <a:xfrm>
              <a:off x="596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3" name="Google Shape;24823;p17"/>
            <p:cNvSpPr/>
            <p:nvPr/>
          </p:nvSpPr>
          <p:spPr>
            <a:xfrm>
              <a:off x="606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4" name="Google Shape;24824;p17"/>
            <p:cNvSpPr/>
            <p:nvPr/>
          </p:nvSpPr>
          <p:spPr>
            <a:xfrm>
              <a:off x="61710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5" name="Google Shape;24825;p17"/>
            <p:cNvSpPr/>
            <p:nvPr/>
          </p:nvSpPr>
          <p:spPr>
            <a:xfrm>
              <a:off x="627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6" name="Google Shape;24826;p17"/>
            <p:cNvSpPr/>
            <p:nvPr/>
          </p:nvSpPr>
          <p:spPr>
            <a:xfrm>
              <a:off x="637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7" name="Google Shape;24827;p17"/>
            <p:cNvSpPr/>
            <p:nvPr/>
          </p:nvSpPr>
          <p:spPr>
            <a:xfrm>
              <a:off x="64755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8" name="Google Shape;24828;p17"/>
            <p:cNvSpPr/>
            <p:nvPr/>
          </p:nvSpPr>
          <p:spPr>
            <a:xfrm>
              <a:off x="657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9" name="Google Shape;24829;p17"/>
            <p:cNvSpPr/>
            <p:nvPr/>
          </p:nvSpPr>
          <p:spPr>
            <a:xfrm>
              <a:off x="667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0" name="Google Shape;24830;p17"/>
            <p:cNvSpPr/>
            <p:nvPr/>
          </p:nvSpPr>
          <p:spPr>
            <a:xfrm>
              <a:off x="678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1" name="Google Shape;24831;p17"/>
            <p:cNvSpPr/>
            <p:nvPr/>
          </p:nvSpPr>
          <p:spPr>
            <a:xfrm>
              <a:off x="6881800" y="2596875"/>
              <a:ext cx="52700" cy="52700"/>
            </a:xfrm>
            <a:custGeom>
              <a:rect b="b" l="l" r="r" t="t"/>
              <a:pathLst>
                <a:path extrusionOk="0" h="2108"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2" name="Google Shape;24832;p17"/>
            <p:cNvSpPr/>
            <p:nvPr/>
          </p:nvSpPr>
          <p:spPr>
            <a:xfrm>
              <a:off x="698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3" name="Google Shape;24833;p17"/>
            <p:cNvSpPr/>
            <p:nvPr/>
          </p:nvSpPr>
          <p:spPr>
            <a:xfrm>
              <a:off x="708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4" name="Google Shape;24834;p17"/>
            <p:cNvSpPr/>
            <p:nvPr/>
          </p:nvSpPr>
          <p:spPr>
            <a:xfrm>
              <a:off x="7186600" y="2596875"/>
              <a:ext cx="52400" cy="52700"/>
            </a:xfrm>
            <a:custGeom>
              <a:rect b="b" l="l" r="r" t="t"/>
              <a:pathLst>
                <a:path extrusionOk="0" h="2108"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5" name="Google Shape;24835;p17"/>
            <p:cNvSpPr/>
            <p:nvPr/>
          </p:nvSpPr>
          <p:spPr>
            <a:xfrm>
              <a:off x="728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6" name="Google Shape;24836;p17"/>
            <p:cNvSpPr/>
            <p:nvPr/>
          </p:nvSpPr>
          <p:spPr>
            <a:xfrm>
              <a:off x="27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7" name="Google Shape;24837;p17"/>
            <p:cNvSpPr/>
            <p:nvPr/>
          </p:nvSpPr>
          <p:spPr>
            <a:xfrm>
              <a:off x="3807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8" name="Google Shape;24838;p17"/>
            <p:cNvSpPr/>
            <p:nvPr/>
          </p:nvSpPr>
          <p:spPr>
            <a:xfrm>
              <a:off x="4825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9" name="Google Shape;24839;p17"/>
            <p:cNvSpPr/>
            <p:nvPr/>
          </p:nvSpPr>
          <p:spPr>
            <a:xfrm>
              <a:off x="58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0" name="Google Shape;24840;p17"/>
            <p:cNvSpPr/>
            <p:nvPr/>
          </p:nvSpPr>
          <p:spPr>
            <a:xfrm>
              <a:off x="68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1" name="Google Shape;24841;p17"/>
            <p:cNvSpPr/>
            <p:nvPr/>
          </p:nvSpPr>
          <p:spPr>
            <a:xfrm>
              <a:off x="7873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2" name="Google Shape;24842;p17"/>
            <p:cNvSpPr/>
            <p:nvPr/>
          </p:nvSpPr>
          <p:spPr>
            <a:xfrm>
              <a:off x="8888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3" name="Google Shape;24843;p17"/>
            <p:cNvSpPr/>
            <p:nvPr/>
          </p:nvSpPr>
          <p:spPr>
            <a:xfrm>
              <a:off x="99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4" name="Google Shape;24844;p17"/>
            <p:cNvSpPr/>
            <p:nvPr/>
          </p:nvSpPr>
          <p:spPr>
            <a:xfrm>
              <a:off x="10918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5" name="Google Shape;24845;p17"/>
            <p:cNvSpPr/>
            <p:nvPr/>
          </p:nvSpPr>
          <p:spPr>
            <a:xfrm>
              <a:off x="11936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6" name="Google Shape;24846;p17"/>
            <p:cNvSpPr/>
            <p:nvPr/>
          </p:nvSpPr>
          <p:spPr>
            <a:xfrm>
              <a:off x="12951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7" name="Google Shape;24847;p17"/>
            <p:cNvSpPr/>
            <p:nvPr/>
          </p:nvSpPr>
          <p:spPr>
            <a:xfrm>
              <a:off x="13966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8" name="Google Shape;24848;p17"/>
            <p:cNvSpPr/>
            <p:nvPr/>
          </p:nvSpPr>
          <p:spPr>
            <a:xfrm>
              <a:off x="1498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9" name="Google Shape;24849;p17"/>
            <p:cNvSpPr/>
            <p:nvPr/>
          </p:nvSpPr>
          <p:spPr>
            <a:xfrm>
              <a:off x="15999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0" name="Google Shape;24850;p17"/>
            <p:cNvSpPr/>
            <p:nvPr/>
          </p:nvSpPr>
          <p:spPr>
            <a:xfrm>
              <a:off x="1701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1" name="Google Shape;24851;p17"/>
            <p:cNvSpPr/>
            <p:nvPr/>
          </p:nvSpPr>
          <p:spPr>
            <a:xfrm>
              <a:off x="18029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2" name="Google Shape;24852;p17"/>
            <p:cNvSpPr/>
            <p:nvPr/>
          </p:nvSpPr>
          <p:spPr>
            <a:xfrm>
              <a:off x="19044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3" name="Google Shape;24853;p17"/>
            <p:cNvSpPr/>
            <p:nvPr/>
          </p:nvSpPr>
          <p:spPr>
            <a:xfrm>
              <a:off x="20062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4" name="Google Shape;24854;p17"/>
            <p:cNvSpPr/>
            <p:nvPr/>
          </p:nvSpPr>
          <p:spPr>
            <a:xfrm>
              <a:off x="210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5" name="Google Shape;24855;p17"/>
            <p:cNvSpPr/>
            <p:nvPr/>
          </p:nvSpPr>
          <p:spPr>
            <a:xfrm>
              <a:off x="220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6" name="Google Shape;24856;p17"/>
            <p:cNvSpPr/>
            <p:nvPr/>
          </p:nvSpPr>
          <p:spPr>
            <a:xfrm>
              <a:off x="23110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7" name="Google Shape;24857;p17"/>
            <p:cNvSpPr/>
            <p:nvPr/>
          </p:nvSpPr>
          <p:spPr>
            <a:xfrm>
              <a:off x="241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8" name="Google Shape;24858;p17"/>
            <p:cNvSpPr/>
            <p:nvPr/>
          </p:nvSpPr>
          <p:spPr>
            <a:xfrm>
              <a:off x="251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9" name="Google Shape;24859;p17"/>
            <p:cNvSpPr/>
            <p:nvPr/>
          </p:nvSpPr>
          <p:spPr>
            <a:xfrm>
              <a:off x="261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0" name="Google Shape;24860;p17"/>
            <p:cNvSpPr/>
            <p:nvPr/>
          </p:nvSpPr>
          <p:spPr>
            <a:xfrm>
              <a:off x="271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1" name="Google Shape;24861;p17"/>
            <p:cNvSpPr/>
            <p:nvPr/>
          </p:nvSpPr>
          <p:spPr>
            <a:xfrm>
              <a:off x="281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2" name="Google Shape;24862;p17"/>
            <p:cNvSpPr/>
            <p:nvPr/>
          </p:nvSpPr>
          <p:spPr>
            <a:xfrm>
              <a:off x="292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3" name="Google Shape;24863;p17"/>
            <p:cNvSpPr/>
            <p:nvPr/>
          </p:nvSpPr>
          <p:spPr>
            <a:xfrm>
              <a:off x="302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4" name="Google Shape;24864;p17"/>
            <p:cNvSpPr/>
            <p:nvPr/>
          </p:nvSpPr>
          <p:spPr>
            <a:xfrm>
              <a:off x="312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5" name="Google Shape;24865;p17"/>
            <p:cNvSpPr/>
            <p:nvPr/>
          </p:nvSpPr>
          <p:spPr>
            <a:xfrm>
              <a:off x="322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6" name="Google Shape;24866;p17"/>
            <p:cNvSpPr/>
            <p:nvPr/>
          </p:nvSpPr>
          <p:spPr>
            <a:xfrm>
              <a:off x="33266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7" name="Google Shape;24867;p17"/>
            <p:cNvSpPr/>
            <p:nvPr/>
          </p:nvSpPr>
          <p:spPr>
            <a:xfrm>
              <a:off x="342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8" name="Google Shape;24868;p17"/>
            <p:cNvSpPr/>
            <p:nvPr/>
          </p:nvSpPr>
          <p:spPr>
            <a:xfrm>
              <a:off x="352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9" name="Google Shape;24869;p17"/>
            <p:cNvSpPr/>
            <p:nvPr/>
          </p:nvSpPr>
          <p:spPr>
            <a:xfrm>
              <a:off x="363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0" name="Google Shape;24870;p17"/>
            <p:cNvSpPr/>
            <p:nvPr/>
          </p:nvSpPr>
          <p:spPr>
            <a:xfrm>
              <a:off x="373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1" name="Google Shape;24871;p17"/>
            <p:cNvSpPr/>
            <p:nvPr/>
          </p:nvSpPr>
          <p:spPr>
            <a:xfrm>
              <a:off x="3834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2" name="Google Shape;24872;p17"/>
            <p:cNvSpPr/>
            <p:nvPr/>
          </p:nvSpPr>
          <p:spPr>
            <a:xfrm>
              <a:off x="393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3" name="Google Shape;24873;p17"/>
            <p:cNvSpPr/>
            <p:nvPr/>
          </p:nvSpPr>
          <p:spPr>
            <a:xfrm>
              <a:off x="403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4" name="Google Shape;24874;p17"/>
            <p:cNvSpPr/>
            <p:nvPr/>
          </p:nvSpPr>
          <p:spPr>
            <a:xfrm>
              <a:off x="413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5" name="Google Shape;24875;p17"/>
            <p:cNvSpPr/>
            <p:nvPr/>
          </p:nvSpPr>
          <p:spPr>
            <a:xfrm>
              <a:off x="42407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6" name="Google Shape;24876;p17"/>
            <p:cNvSpPr/>
            <p:nvPr/>
          </p:nvSpPr>
          <p:spPr>
            <a:xfrm>
              <a:off x="434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7" name="Google Shape;24877;p17"/>
            <p:cNvSpPr/>
            <p:nvPr/>
          </p:nvSpPr>
          <p:spPr>
            <a:xfrm>
              <a:off x="444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8" name="Google Shape;24878;p17"/>
            <p:cNvSpPr/>
            <p:nvPr/>
          </p:nvSpPr>
          <p:spPr>
            <a:xfrm>
              <a:off x="45455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9" name="Google Shape;24879;p17"/>
            <p:cNvSpPr/>
            <p:nvPr/>
          </p:nvSpPr>
          <p:spPr>
            <a:xfrm>
              <a:off x="464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0" name="Google Shape;24880;p17"/>
            <p:cNvSpPr/>
            <p:nvPr/>
          </p:nvSpPr>
          <p:spPr>
            <a:xfrm>
              <a:off x="474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1" name="Google Shape;24881;p17"/>
            <p:cNvSpPr/>
            <p:nvPr/>
          </p:nvSpPr>
          <p:spPr>
            <a:xfrm>
              <a:off x="485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2" name="Google Shape;24882;p17"/>
            <p:cNvSpPr/>
            <p:nvPr/>
          </p:nvSpPr>
          <p:spPr>
            <a:xfrm>
              <a:off x="495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3" name="Google Shape;24883;p17"/>
            <p:cNvSpPr/>
            <p:nvPr/>
          </p:nvSpPr>
          <p:spPr>
            <a:xfrm>
              <a:off x="505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4" name="Google Shape;24884;p17"/>
            <p:cNvSpPr/>
            <p:nvPr/>
          </p:nvSpPr>
          <p:spPr>
            <a:xfrm>
              <a:off x="515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5" name="Google Shape;24885;p17"/>
            <p:cNvSpPr/>
            <p:nvPr/>
          </p:nvSpPr>
          <p:spPr>
            <a:xfrm>
              <a:off x="52566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6" name="Google Shape;24886;p17"/>
            <p:cNvSpPr/>
            <p:nvPr/>
          </p:nvSpPr>
          <p:spPr>
            <a:xfrm>
              <a:off x="535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7" name="Google Shape;24887;p17"/>
            <p:cNvSpPr/>
            <p:nvPr/>
          </p:nvSpPr>
          <p:spPr>
            <a:xfrm>
              <a:off x="545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8" name="Google Shape;24888;p17"/>
            <p:cNvSpPr/>
            <p:nvPr/>
          </p:nvSpPr>
          <p:spPr>
            <a:xfrm>
              <a:off x="556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9" name="Google Shape;24889;p17"/>
            <p:cNvSpPr/>
            <p:nvPr/>
          </p:nvSpPr>
          <p:spPr>
            <a:xfrm>
              <a:off x="566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0" name="Google Shape;24890;p17"/>
            <p:cNvSpPr/>
            <p:nvPr/>
          </p:nvSpPr>
          <p:spPr>
            <a:xfrm>
              <a:off x="57644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1" name="Google Shape;24891;p17"/>
            <p:cNvSpPr/>
            <p:nvPr/>
          </p:nvSpPr>
          <p:spPr>
            <a:xfrm>
              <a:off x="586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2" name="Google Shape;24892;p17"/>
            <p:cNvSpPr/>
            <p:nvPr/>
          </p:nvSpPr>
          <p:spPr>
            <a:xfrm>
              <a:off x="596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3" name="Google Shape;24893;p17"/>
            <p:cNvSpPr/>
            <p:nvPr/>
          </p:nvSpPr>
          <p:spPr>
            <a:xfrm>
              <a:off x="606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4" name="Google Shape;24894;p17"/>
            <p:cNvSpPr/>
            <p:nvPr/>
          </p:nvSpPr>
          <p:spPr>
            <a:xfrm>
              <a:off x="61710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5" name="Google Shape;24895;p17"/>
            <p:cNvSpPr/>
            <p:nvPr/>
          </p:nvSpPr>
          <p:spPr>
            <a:xfrm>
              <a:off x="627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6" name="Google Shape;24896;p17"/>
            <p:cNvSpPr/>
            <p:nvPr/>
          </p:nvSpPr>
          <p:spPr>
            <a:xfrm>
              <a:off x="637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7" name="Google Shape;24897;p17"/>
            <p:cNvSpPr/>
            <p:nvPr/>
          </p:nvSpPr>
          <p:spPr>
            <a:xfrm>
              <a:off x="64755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8" name="Google Shape;24898;p17"/>
            <p:cNvSpPr/>
            <p:nvPr/>
          </p:nvSpPr>
          <p:spPr>
            <a:xfrm>
              <a:off x="657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9" name="Google Shape;24899;p17"/>
            <p:cNvSpPr/>
            <p:nvPr/>
          </p:nvSpPr>
          <p:spPr>
            <a:xfrm>
              <a:off x="667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0" name="Google Shape;24900;p17"/>
            <p:cNvSpPr/>
            <p:nvPr/>
          </p:nvSpPr>
          <p:spPr>
            <a:xfrm>
              <a:off x="678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1" name="Google Shape;24901;p17"/>
            <p:cNvSpPr/>
            <p:nvPr/>
          </p:nvSpPr>
          <p:spPr>
            <a:xfrm>
              <a:off x="6881800" y="2751950"/>
              <a:ext cx="52700" cy="52725"/>
            </a:xfrm>
            <a:custGeom>
              <a:rect b="b" l="l" r="r" t="t"/>
              <a:pathLst>
                <a:path extrusionOk="0" h="2109"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2" name="Google Shape;24902;p17"/>
            <p:cNvSpPr/>
            <p:nvPr/>
          </p:nvSpPr>
          <p:spPr>
            <a:xfrm>
              <a:off x="698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3" name="Google Shape;24903;p17"/>
            <p:cNvSpPr/>
            <p:nvPr/>
          </p:nvSpPr>
          <p:spPr>
            <a:xfrm>
              <a:off x="708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4" name="Google Shape;24904;p17"/>
            <p:cNvSpPr/>
            <p:nvPr/>
          </p:nvSpPr>
          <p:spPr>
            <a:xfrm>
              <a:off x="7186600" y="2751950"/>
              <a:ext cx="52400" cy="52725"/>
            </a:xfrm>
            <a:custGeom>
              <a:rect b="b" l="l" r="r" t="t"/>
              <a:pathLst>
                <a:path extrusionOk="0" h="2109"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5" name="Google Shape;24905;p17"/>
            <p:cNvSpPr/>
            <p:nvPr/>
          </p:nvSpPr>
          <p:spPr>
            <a:xfrm>
              <a:off x="728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6" name="Google Shape;24906;p17"/>
            <p:cNvSpPr/>
            <p:nvPr/>
          </p:nvSpPr>
          <p:spPr>
            <a:xfrm>
              <a:off x="27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7" y="1632"/>
                    <a:pt x="2107" y="1061"/>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7" name="Google Shape;24907;p17"/>
            <p:cNvSpPr/>
            <p:nvPr/>
          </p:nvSpPr>
          <p:spPr>
            <a:xfrm>
              <a:off x="3807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8" name="Google Shape;24908;p17"/>
            <p:cNvSpPr/>
            <p:nvPr/>
          </p:nvSpPr>
          <p:spPr>
            <a:xfrm>
              <a:off x="4825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9" name="Google Shape;24909;p17"/>
            <p:cNvSpPr/>
            <p:nvPr/>
          </p:nvSpPr>
          <p:spPr>
            <a:xfrm>
              <a:off x="58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0" name="Google Shape;24910;p17"/>
            <p:cNvSpPr/>
            <p:nvPr/>
          </p:nvSpPr>
          <p:spPr>
            <a:xfrm>
              <a:off x="68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1" name="Google Shape;24911;p17"/>
            <p:cNvSpPr/>
            <p:nvPr/>
          </p:nvSpPr>
          <p:spPr>
            <a:xfrm>
              <a:off x="7873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2" name="Google Shape;24912;p17"/>
            <p:cNvSpPr/>
            <p:nvPr/>
          </p:nvSpPr>
          <p:spPr>
            <a:xfrm>
              <a:off x="8888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3" name="Google Shape;24913;p17"/>
            <p:cNvSpPr/>
            <p:nvPr/>
          </p:nvSpPr>
          <p:spPr>
            <a:xfrm>
              <a:off x="99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4" name="Google Shape;24914;p17"/>
            <p:cNvSpPr/>
            <p:nvPr/>
          </p:nvSpPr>
          <p:spPr>
            <a:xfrm>
              <a:off x="10918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5" name="Google Shape;24915;p17"/>
            <p:cNvSpPr/>
            <p:nvPr/>
          </p:nvSpPr>
          <p:spPr>
            <a:xfrm>
              <a:off x="11936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6" name="Google Shape;24916;p17"/>
            <p:cNvSpPr/>
            <p:nvPr/>
          </p:nvSpPr>
          <p:spPr>
            <a:xfrm>
              <a:off x="12951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7" name="Google Shape;24917;p17"/>
            <p:cNvSpPr/>
            <p:nvPr/>
          </p:nvSpPr>
          <p:spPr>
            <a:xfrm>
              <a:off x="13966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8" name="Google Shape;24918;p17"/>
            <p:cNvSpPr/>
            <p:nvPr/>
          </p:nvSpPr>
          <p:spPr>
            <a:xfrm>
              <a:off x="1498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9" name="Google Shape;24919;p17"/>
            <p:cNvSpPr/>
            <p:nvPr/>
          </p:nvSpPr>
          <p:spPr>
            <a:xfrm>
              <a:off x="15999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0" name="Google Shape;24920;p17"/>
            <p:cNvSpPr/>
            <p:nvPr/>
          </p:nvSpPr>
          <p:spPr>
            <a:xfrm>
              <a:off x="1701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1" name="Google Shape;24921;p17"/>
            <p:cNvSpPr/>
            <p:nvPr/>
          </p:nvSpPr>
          <p:spPr>
            <a:xfrm>
              <a:off x="18029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2" name="Google Shape;24922;p17"/>
            <p:cNvSpPr/>
            <p:nvPr/>
          </p:nvSpPr>
          <p:spPr>
            <a:xfrm>
              <a:off x="19044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3" name="Google Shape;24923;p17"/>
            <p:cNvSpPr/>
            <p:nvPr/>
          </p:nvSpPr>
          <p:spPr>
            <a:xfrm>
              <a:off x="20062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4" name="Google Shape;24924;p17"/>
            <p:cNvSpPr/>
            <p:nvPr/>
          </p:nvSpPr>
          <p:spPr>
            <a:xfrm>
              <a:off x="210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5" name="Google Shape;24925;p17"/>
            <p:cNvSpPr/>
            <p:nvPr/>
          </p:nvSpPr>
          <p:spPr>
            <a:xfrm>
              <a:off x="220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6" name="Google Shape;24926;p17"/>
            <p:cNvSpPr/>
            <p:nvPr/>
          </p:nvSpPr>
          <p:spPr>
            <a:xfrm>
              <a:off x="23110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7" name="Google Shape;24927;p17"/>
            <p:cNvSpPr/>
            <p:nvPr/>
          </p:nvSpPr>
          <p:spPr>
            <a:xfrm>
              <a:off x="241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8" name="Google Shape;24928;p17"/>
            <p:cNvSpPr/>
            <p:nvPr/>
          </p:nvSpPr>
          <p:spPr>
            <a:xfrm>
              <a:off x="251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9" name="Google Shape;24929;p17"/>
            <p:cNvSpPr/>
            <p:nvPr/>
          </p:nvSpPr>
          <p:spPr>
            <a:xfrm>
              <a:off x="261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0" name="Google Shape;24930;p17"/>
            <p:cNvSpPr/>
            <p:nvPr/>
          </p:nvSpPr>
          <p:spPr>
            <a:xfrm>
              <a:off x="271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1" name="Google Shape;24931;p17"/>
            <p:cNvSpPr/>
            <p:nvPr/>
          </p:nvSpPr>
          <p:spPr>
            <a:xfrm>
              <a:off x="281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2" name="Google Shape;24932;p17"/>
            <p:cNvSpPr/>
            <p:nvPr/>
          </p:nvSpPr>
          <p:spPr>
            <a:xfrm>
              <a:off x="292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3" name="Google Shape;24933;p17"/>
            <p:cNvSpPr/>
            <p:nvPr/>
          </p:nvSpPr>
          <p:spPr>
            <a:xfrm>
              <a:off x="302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4" name="Google Shape;24934;p17"/>
            <p:cNvSpPr/>
            <p:nvPr/>
          </p:nvSpPr>
          <p:spPr>
            <a:xfrm>
              <a:off x="312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5" name="Google Shape;24935;p17"/>
            <p:cNvSpPr/>
            <p:nvPr/>
          </p:nvSpPr>
          <p:spPr>
            <a:xfrm>
              <a:off x="322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6" name="Google Shape;24936;p17"/>
            <p:cNvSpPr/>
            <p:nvPr/>
          </p:nvSpPr>
          <p:spPr>
            <a:xfrm>
              <a:off x="33266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7" name="Google Shape;24937;p17"/>
            <p:cNvSpPr/>
            <p:nvPr/>
          </p:nvSpPr>
          <p:spPr>
            <a:xfrm>
              <a:off x="342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8" name="Google Shape;24938;p17"/>
            <p:cNvSpPr/>
            <p:nvPr/>
          </p:nvSpPr>
          <p:spPr>
            <a:xfrm>
              <a:off x="352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9" name="Google Shape;24939;p17"/>
            <p:cNvSpPr/>
            <p:nvPr/>
          </p:nvSpPr>
          <p:spPr>
            <a:xfrm>
              <a:off x="363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0" name="Google Shape;24940;p17"/>
            <p:cNvSpPr/>
            <p:nvPr/>
          </p:nvSpPr>
          <p:spPr>
            <a:xfrm>
              <a:off x="373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1" name="Google Shape;24941;p17"/>
            <p:cNvSpPr/>
            <p:nvPr/>
          </p:nvSpPr>
          <p:spPr>
            <a:xfrm>
              <a:off x="3834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2" name="Google Shape;24942;p17"/>
            <p:cNvSpPr/>
            <p:nvPr/>
          </p:nvSpPr>
          <p:spPr>
            <a:xfrm>
              <a:off x="393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3" name="Google Shape;24943;p17"/>
            <p:cNvSpPr/>
            <p:nvPr/>
          </p:nvSpPr>
          <p:spPr>
            <a:xfrm>
              <a:off x="403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4" name="Google Shape;24944;p17"/>
            <p:cNvSpPr/>
            <p:nvPr/>
          </p:nvSpPr>
          <p:spPr>
            <a:xfrm>
              <a:off x="413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5" name="Google Shape;24945;p17"/>
            <p:cNvSpPr/>
            <p:nvPr/>
          </p:nvSpPr>
          <p:spPr>
            <a:xfrm>
              <a:off x="42407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6" name="Google Shape;24946;p17"/>
            <p:cNvSpPr/>
            <p:nvPr/>
          </p:nvSpPr>
          <p:spPr>
            <a:xfrm>
              <a:off x="434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7" name="Google Shape;24947;p17"/>
            <p:cNvSpPr/>
            <p:nvPr/>
          </p:nvSpPr>
          <p:spPr>
            <a:xfrm>
              <a:off x="444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8" name="Google Shape;24948;p17"/>
            <p:cNvSpPr/>
            <p:nvPr/>
          </p:nvSpPr>
          <p:spPr>
            <a:xfrm>
              <a:off x="45455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9" name="Google Shape;24949;p17"/>
            <p:cNvSpPr/>
            <p:nvPr/>
          </p:nvSpPr>
          <p:spPr>
            <a:xfrm>
              <a:off x="464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0" name="Google Shape;24950;p17"/>
            <p:cNvSpPr/>
            <p:nvPr/>
          </p:nvSpPr>
          <p:spPr>
            <a:xfrm>
              <a:off x="474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1" name="Google Shape;24951;p17"/>
            <p:cNvSpPr/>
            <p:nvPr/>
          </p:nvSpPr>
          <p:spPr>
            <a:xfrm>
              <a:off x="485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2" name="Google Shape;24952;p17"/>
            <p:cNvSpPr/>
            <p:nvPr/>
          </p:nvSpPr>
          <p:spPr>
            <a:xfrm>
              <a:off x="495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3" name="Google Shape;24953;p17"/>
            <p:cNvSpPr/>
            <p:nvPr/>
          </p:nvSpPr>
          <p:spPr>
            <a:xfrm>
              <a:off x="505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4" name="Google Shape;24954;p17"/>
            <p:cNvSpPr/>
            <p:nvPr/>
          </p:nvSpPr>
          <p:spPr>
            <a:xfrm>
              <a:off x="515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5" name="Google Shape;24955;p17"/>
            <p:cNvSpPr/>
            <p:nvPr/>
          </p:nvSpPr>
          <p:spPr>
            <a:xfrm>
              <a:off x="52566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6" name="Google Shape;24956;p17"/>
            <p:cNvSpPr/>
            <p:nvPr/>
          </p:nvSpPr>
          <p:spPr>
            <a:xfrm>
              <a:off x="535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7" name="Google Shape;24957;p17"/>
            <p:cNvSpPr/>
            <p:nvPr/>
          </p:nvSpPr>
          <p:spPr>
            <a:xfrm>
              <a:off x="545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8" name="Google Shape;24958;p17"/>
            <p:cNvSpPr/>
            <p:nvPr/>
          </p:nvSpPr>
          <p:spPr>
            <a:xfrm>
              <a:off x="556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9" name="Google Shape;24959;p17"/>
            <p:cNvSpPr/>
            <p:nvPr/>
          </p:nvSpPr>
          <p:spPr>
            <a:xfrm>
              <a:off x="566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0" name="Google Shape;24960;p17"/>
            <p:cNvSpPr/>
            <p:nvPr/>
          </p:nvSpPr>
          <p:spPr>
            <a:xfrm>
              <a:off x="57644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1" name="Google Shape;24961;p17"/>
            <p:cNvSpPr/>
            <p:nvPr/>
          </p:nvSpPr>
          <p:spPr>
            <a:xfrm>
              <a:off x="586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2" name="Google Shape;24962;p17"/>
            <p:cNvSpPr/>
            <p:nvPr/>
          </p:nvSpPr>
          <p:spPr>
            <a:xfrm>
              <a:off x="596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3" name="Google Shape;24963;p17"/>
            <p:cNvSpPr/>
            <p:nvPr/>
          </p:nvSpPr>
          <p:spPr>
            <a:xfrm>
              <a:off x="606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4" name="Google Shape;24964;p17"/>
            <p:cNvSpPr/>
            <p:nvPr/>
          </p:nvSpPr>
          <p:spPr>
            <a:xfrm>
              <a:off x="61710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5" name="Google Shape;24965;p17"/>
            <p:cNvSpPr/>
            <p:nvPr/>
          </p:nvSpPr>
          <p:spPr>
            <a:xfrm>
              <a:off x="627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6" name="Google Shape;24966;p17"/>
            <p:cNvSpPr/>
            <p:nvPr/>
          </p:nvSpPr>
          <p:spPr>
            <a:xfrm>
              <a:off x="637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7" name="Google Shape;24967;p17"/>
            <p:cNvSpPr/>
            <p:nvPr/>
          </p:nvSpPr>
          <p:spPr>
            <a:xfrm>
              <a:off x="64755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8" name="Google Shape;24968;p17"/>
            <p:cNvSpPr/>
            <p:nvPr/>
          </p:nvSpPr>
          <p:spPr>
            <a:xfrm>
              <a:off x="657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9" name="Google Shape;24969;p17"/>
            <p:cNvSpPr/>
            <p:nvPr/>
          </p:nvSpPr>
          <p:spPr>
            <a:xfrm>
              <a:off x="667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0" name="Google Shape;24970;p17"/>
            <p:cNvSpPr/>
            <p:nvPr/>
          </p:nvSpPr>
          <p:spPr>
            <a:xfrm>
              <a:off x="678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1" name="Google Shape;24971;p17"/>
            <p:cNvSpPr/>
            <p:nvPr/>
          </p:nvSpPr>
          <p:spPr>
            <a:xfrm>
              <a:off x="6881800" y="2907025"/>
              <a:ext cx="52700" cy="52725"/>
            </a:xfrm>
            <a:custGeom>
              <a:rect b="b" l="l" r="r" t="t"/>
              <a:pathLst>
                <a:path extrusionOk="0" h="2109" w="2108">
                  <a:moveTo>
                    <a:pt x="1060" y="1"/>
                  </a:moveTo>
                  <a:cubicBezTo>
                    <a:pt x="477" y="1"/>
                    <a:pt x="1" y="477"/>
                    <a:pt x="1" y="1061"/>
                  </a:cubicBezTo>
                  <a:cubicBezTo>
                    <a:pt x="1"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2" name="Google Shape;24972;p17"/>
            <p:cNvSpPr/>
            <p:nvPr/>
          </p:nvSpPr>
          <p:spPr>
            <a:xfrm>
              <a:off x="698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3" name="Google Shape;24973;p17"/>
            <p:cNvSpPr/>
            <p:nvPr/>
          </p:nvSpPr>
          <p:spPr>
            <a:xfrm>
              <a:off x="708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4" name="Google Shape;24974;p17"/>
            <p:cNvSpPr/>
            <p:nvPr/>
          </p:nvSpPr>
          <p:spPr>
            <a:xfrm>
              <a:off x="7186600" y="2907025"/>
              <a:ext cx="52400" cy="52725"/>
            </a:xfrm>
            <a:custGeom>
              <a:rect b="b" l="l" r="r" t="t"/>
              <a:pathLst>
                <a:path extrusionOk="0" h="2109" w="2096">
                  <a:moveTo>
                    <a:pt x="1048" y="1"/>
                  </a:moveTo>
                  <a:cubicBezTo>
                    <a:pt x="477" y="1"/>
                    <a:pt x="1" y="477"/>
                    <a:pt x="1" y="1061"/>
                  </a:cubicBezTo>
                  <a:cubicBezTo>
                    <a:pt x="1"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5" name="Google Shape;24975;p17"/>
            <p:cNvSpPr/>
            <p:nvPr/>
          </p:nvSpPr>
          <p:spPr>
            <a:xfrm>
              <a:off x="728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6" name="Google Shape;24976;p17"/>
            <p:cNvSpPr/>
            <p:nvPr/>
          </p:nvSpPr>
          <p:spPr>
            <a:xfrm>
              <a:off x="27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7" y="1620"/>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7" name="Google Shape;24977;p17"/>
            <p:cNvSpPr/>
            <p:nvPr/>
          </p:nvSpPr>
          <p:spPr>
            <a:xfrm>
              <a:off x="3807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8" name="Google Shape;24978;p17"/>
            <p:cNvSpPr/>
            <p:nvPr/>
          </p:nvSpPr>
          <p:spPr>
            <a:xfrm>
              <a:off x="4825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9" name="Google Shape;24979;p17"/>
            <p:cNvSpPr/>
            <p:nvPr/>
          </p:nvSpPr>
          <p:spPr>
            <a:xfrm>
              <a:off x="58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0" name="Google Shape;24980;p17"/>
            <p:cNvSpPr/>
            <p:nvPr/>
          </p:nvSpPr>
          <p:spPr>
            <a:xfrm>
              <a:off x="68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1" name="Google Shape;24981;p17"/>
            <p:cNvSpPr/>
            <p:nvPr/>
          </p:nvSpPr>
          <p:spPr>
            <a:xfrm>
              <a:off x="7873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2" name="Google Shape;24982;p17"/>
            <p:cNvSpPr/>
            <p:nvPr/>
          </p:nvSpPr>
          <p:spPr>
            <a:xfrm>
              <a:off x="8888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3" name="Google Shape;24983;p17"/>
            <p:cNvSpPr/>
            <p:nvPr/>
          </p:nvSpPr>
          <p:spPr>
            <a:xfrm>
              <a:off x="99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4" name="Google Shape;24984;p17"/>
            <p:cNvSpPr/>
            <p:nvPr/>
          </p:nvSpPr>
          <p:spPr>
            <a:xfrm>
              <a:off x="10918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5" name="Google Shape;24985;p17"/>
            <p:cNvSpPr/>
            <p:nvPr/>
          </p:nvSpPr>
          <p:spPr>
            <a:xfrm>
              <a:off x="11936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6" name="Google Shape;24986;p17"/>
            <p:cNvSpPr/>
            <p:nvPr/>
          </p:nvSpPr>
          <p:spPr>
            <a:xfrm>
              <a:off x="12951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7" name="Google Shape;24987;p17"/>
            <p:cNvSpPr/>
            <p:nvPr/>
          </p:nvSpPr>
          <p:spPr>
            <a:xfrm>
              <a:off x="13966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8" name="Google Shape;24988;p17"/>
            <p:cNvSpPr/>
            <p:nvPr/>
          </p:nvSpPr>
          <p:spPr>
            <a:xfrm>
              <a:off x="1498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9" name="Google Shape;24989;p17"/>
            <p:cNvSpPr/>
            <p:nvPr/>
          </p:nvSpPr>
          <p:spPr>
            <a:xfrm>
              <a:off x="15999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0" name="Google Shape;24990;p17"/>
            <p:cNvSpPr/>
            <p:nvPr/>
          </p:nvSpPr>
          <p:spPr>
            <a:xfrm>
              <a:off x="1701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1" name="Google Shape;24991;p17"/>
            <p:cNvSpPr/>
            <p:nvPr/>
          </p:nvSpPr>
          <p:spPr>
            <a:xfrm>
              <a:off x="18029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2" name="Google Shape;24992;p17"/>
            <p:cNvSpPr/>
            <p:nvPr/>
          </p:nvSpPr>
          <p:spPr>
            <a:xfrm>
              <a:off x="19044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3" name="Google Shape;24993;p17"/>
            <p:cNvSpPr/>
            <p:nvPr/>
          </p:nvSpPr>
          <p:spPr>
            <a:xfrm>
              <a:off x="20062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4" name="Google Shape;24994;p17"/>
            <p:cNvSpPr/>
            <p:nvPr/>
          </p:nvSpPr>
          <p:spPr>
            <a:xfrm>
              <a:off x="210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5" name="Google Shape;24995;p17"/>
            <p:cNvSpPr/>
            <p:nvPr/>
          </p:nvSpPr>
          <p:spPr>
            <a:xfrm>
              <a:off x="220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6" name="Google Shape;24996;p17"/>
            <p:cNvSpPr/>
            <p:nvPr/>
          </p:nvSpPr>
          <p:spPr>
            <a:xfrm>
              <a:off x="23110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7" name="Google Shape;24997;p17"/>
            <p:cNvSpPr/>
            <p:nvPr/>
          </p:nvSpPr>
          <p:spPr>
            <a:xfrm>
              <a:off x="241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8" name="Google Shape;24998;p17"/>
            <p:cNvSpPr/>
            <p:nvPr/>
          </p:nvSpPr>
          <p:spPr>
            <a:xfrm>
              <a:off x="251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9" name="Google Shape;24999;p17"/>
            <p:cNvSpPr/>
            <p:nvPr/>
          </p:nvSpPr>
          <p:spPr>
            <a:xfrm>
              <a:off x="261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0" name="Google Shape;25000;p17"/>
            <p:cNvSpPr/>
            <p:nvPr/>
          </p:nvSpPr>
          <p:spPr>
            <a:xfrm>
              <a:off x="271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1" name="Google Shape;25001;p17"/>
            <p:cNvSpPr/>
            <p:nvPr/>
          </p:nvSpPr>
          <p:spPr>
            <a:xfrm>
              <a:off x="281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2" name="Google Shape;25002;p17"/>
            <p:cNvSpPr/>
            <p:nvPr/>
          </p:nvSpPr>
          <p:spPr>
            <a:xfrm>
              <a:off x="292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3" name="Google Shape;25003;p17"/>
            <p:cNvSpPr/>
            <p:nvPr/>
          </p:nvSpPr>
          <p:spPr>
            <a:xfrm>
              <a:off x="302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4" name="Google Shape;25004;p17"/>
            <p:cNvSpPr/>
            <p:nvPr/>
          </p:nvSpPr>
          <p:spPr>
            <a:xfrm>
              <a:off x="312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5" name="Google Shape;25005;p17"/>
            <p:cNvSpPr/>
            <p:nvPr/>
          </p:nvSpPr>
          <p:spPr>
            <a:xfrm>
              <a:off x="322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6" name="Google Shape;25006;p17"/>
            <p:cNvSpPr/>
            <p:nvPr/>
          </p:nvSpPr>
          <p:spPr>
            <a:xfrm>
              <a:off x="33266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7" name="Google Shape;25007;p17"/>
            <p:cNvSpPr/>
            <p:nvPr/>
          </p:nvSpPr>
          <p:spPr>
            <a:xfrm>
              <a:off x="342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8" name="Google Shape;25008;p17"/>
            <p:cNvSpPr/>
            <p:nvPr/>
          </p:nvSpPr>
          <p:spPr>
            <a:xfrm>
              <a:off x="352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9" name="Google Shape;25009;p17"/>
            <p:cNvSpPr/>
            <p:nvPr/>
          </p:nvSpPr>
          <p:spPr>
            <a:xfrm>
              <a:off x="363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0" name="Google Shape;25010;p17"/>
            <p:cNvSpPr/>
            <p:nvPr/>
          </p:nvSpPr>
          <p:spPr>
            <a:xfrm>
              <a:off x="373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1" name="Google Shape;25011;p17"/>
            <p:cNvSpPr/>
            <p:nvPr/>
          </p:nvSpPr>
          <p:spPr>
            <a:xfrm>
              <a:off x="3834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2" name="Google Shape;25012;p17"/>
            <p:cNvSpPr/>
            <p:nvPr/>
          </p:nvSpPr>
          <p:spPr>
            <a:xfrm>
              <a:off x="393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3" name="Google Shape;25013;p17"/>
            <p:cNvSpPr/>
            <p:nvPr/>
          </p:nvSpPr>
          <p:spPr>
            <a:xfrm>
              <a:off x="403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4" name="Google Shape;25014;p17"/>
            <p:cNvSpPr/>
            <p:nvPr/>
          </p:nvSpPr>
          <p:spPr>
            <a:xfrm>
              <a:off x="413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5" name="Google Shape;25015;p17"/>
            <p:cNvSpPr/>
            <p:nvPr/>
          </p:nvSpPr>
          <p:spPr>
            <a:xfrm>
              <a:off x="42407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6" name="Google Shape;25016;p17"/>
            <p:cNvSpPr/>
            <p:nvPr/>
          </p:nvSpPr>
          <p:spPr>
            <a:xfrm>
              <a:off x="434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7" name="Google Shape;25017;p17"/>
            <p:cNvSpPr/>
            <p:nvPr/>
          </p:nvSpPr>
          <p:spPr>
            <a:xfrm>
              <a:off x="444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8" name="Google Shape;25018;p17"/>
            <p:cNvSpPr/>
            <p:nvPr/>
          </p:nvSpPr>
          <p:spPr>
            <a:xfrm>
              <a:off x="45455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9" name="Google Shape;25019;p17"/>
            <p:cNvSpPr/>
            <p:nvPr/>
          </p:nvSpPr>
          <p:spPr>
            <a:xfrm>
              <a:off x="464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0" name="Google Shape;25020;p17"/>
            <p:cNvSpPr/>
            <p:nvPr/>
          </p:nvSpPr>
          <p:spPr>
            <a:xfrm>
              <a:off x="474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1" name="Google Shape;25021;p17"/>
            <p:cNvSpPr/>
            <p:nvPr/>
          </p:nvSpPr>
          <p:spPr>
            <a:xfrm>
              <a:off x="485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2" name="Google Shape;25022;p17"/>
            <p:cNvSpPr/>
            <p:nvPr/>
          </p:nvSpPr>
          <p:spPr>
            <a:xfrm>
              <a:off x="495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3" name="Google Shape;25023;p17"/>
            <p:cNvSpPr/>
            <p:nvPr/>
          </p:nvSpPr>
          <p:spPr>
            <a:xfrm>
              <a:off x="505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4" name="Google Shape;25024;p17"/>
            <p:cNvSpPr/>
            <p:nvPr/>
          </p:nvSpPr>
          <p:spPr>
            <a:xfrm>
              <a:off x="515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5" name="Google Shape;25025;p17"/>
            <p:cNvSpPr/>
            <p:nvPr/>
          </p:nvSpPr>
          <p:spPr>
            <a:xfrm>
              <a:off x="52566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6" name="Google Shape;25026;p17"/>
            <p:cNvSpPr/>
            <p:nvPr/>
          </p:nvSpPr>
          <p:spPr>
            <a:xfrm>
              <a:off x="535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7" name="Google Shape;25027;p17"/>
            <p:cNvSpPr/>
            <p:nvPr/>
          </p:nvSpPr>
          <p:spPr>
            <a:xfrm>
              <a:off x="545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8" name="Google Shape;25028;p17"/>
            <p:cNvSpPr/>
            <p:nvPr/>
          </p:nvSpPr>
          <p:spPr>
            <a:xfrm>
              <a:off x="556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9" name="Google Shape;25029;p17"/>
            <p:cNvSpPr/>
            <p:nvPr/>
          </p:nvSpPr>
          <p:spPr>
            <a:xfrm>
              <a:off x="566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0" name="Google Shape;25030;p17"/>
            <p:cNvSpPr/>
            <p:nvPr/>
          </p:nvSpPr>
          <p:spPr>
            <a:xfrm>
              <a:off x="57644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1" name="Google Shape;25031;p17"/>
            <p:cNvSpPr/>
            <p:nvPr/>
          </p:nvSpPr>
          <p:spPr>
            <a:xfrm>
              <a:off x="586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2" name="Google Shape;25032;p17"/>
            <p:cNvSpPr/>
            <p:nvPr/>
          </p:nvSpPr>
          <p:spPr>
            <a:xfrm>
              <a:off x="596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3" name="Google Shape;25033;p17"/>
            <p:cNvSpPr/>
            <p:nvPr/>
          </p:nvSpPr>
          <p:spPr>
            <a:xfrm>
              <a:off x="606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4" name="Google Shape;25034;p17"/>
            <p:cNvSpPr/>
            <p:nvPr/>
          </p:nvSpPr>
          <p:spPr>
            <a:xfrm>
              <a:off x="61710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5" name="Google Shape;25035;p17"/>
            <p:cNvSpPr/>
            <p:nvPr/>
          </p:nvSpPr>
          <p:spPr>
            <a:xfrm>
              <a:off x="627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6" name="Google Shape;25036;p17"/>
            <p:cNvSpPr/>
            <p:nvPr/>
          </p:nvSpPr>
          <p:spPr>
            <a:xfrm>
              <a:off x="637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7" name="Google Shape;25037;p17"/>
            <p:cNvSpPr/>
            <p:nvPr/>
          </p:nvSpPr>
          <p:spPr>
            <a:xfrm>
              <a:off x="64755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8" name="Google Shape;25038;p17"/>
            <p:cNvSpPr/>
            <p:nvPr/>
          </p:nvSpPr>
          <p:spPr>
            <a:xfrm>
              <a:off x="657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9" name="Google Shape;25039;p17"/>
            <p:cNvSpPr/>
            <p:nvPr/>
          </p:nvSpPr>
          <p:spPr>
            <a:xfrm>
              <a:off x="667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0" name="Google Shape;25040;p17"/>
            <p:cNvSpPr/>
            <p:nvPr/>
          </p:nvSpPr>
          <p:spPr>
            <a:xfrm>
              <a:off x="678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1" name="Google Shape;25041;p17"/>
            <p:cNvSpPr/>
            <p:nvPr/>
          </p:nvSpPr>
          <p:spPr>
            <a:xfrm>
              <a:off x="6881800" y="3062400"/>
              <a:ext cx="52700" cy="52425"/>
            </a:xfrm>
            <a:custGeom>
              <a:rect b="b" l="l" r="r" t="t"/>
              <a:pathLst>
                <a:path extrusionOk="0" h="2097" w="2108">
                  <a:moveTo>
                    <a:pt x="1060" y="1"/>
                  </a:moveTo>
                  <a:cubicBezTo>
                    <a:pt x="477" y="1"/>
                    <a:pt x="1" y="465"/>
                    <a:pt x="1" y="1049"/>
                  </a:cubicBezTo>
                  <a:cubicBezTo>
                    <a:pt x="1"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2" name="Google Shape;25042;p17"/>
            <p:cNvSpPr/>
            <p:nvPr/>
          </p:nvSpPr>
          <p:spPr>
            <a:xfrm>
              <a:off x="698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3" name="Google Shape;25043;p17"/>
            <p:cNvSpPr/>
            <p:nvPr/>
          </p:nvSpPr>
          <p:spPr>
            <a:xfrm>
              <a:off x="708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4" name="Google Shape;25044;p17"/>
            <p:cNvSpPr/>
            <p:nvPr/>
          </p:nvSpPr>
          <p:spPr>
            <a:xfrm>
              <a:off x="7186600" y="3062400"/>
              <a:ext cx="52400" cy="52425"/>
            </a:xfrm>
            <a:custGeom>
              <a:rect b="b" l="l" r="r" t="t"/>
              <a:pathLst>
                <a:path extrusionOk="0" h="2097" w="2096">
                  <a:moveTo>
                    <a:pt x="1048" y="1"/>
                  </a:moveTo>
                  <a:cubicBezTo>
                    <a:pt x="477" y="1"/>
                    <a:pt x="1" y="465"/>
                    <a:pt x="1" y="1049"/>
                  </a:cubicBezTo>
                  <a:cubicBezTo>
                    <a:pt x="1"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5" name="Google Shape;25045;p17"/>
            <p:cNvSpPr/>
            <p:nvPr/>
          </p:nvSpPr>
          <p:spPr>
            <a:xfrm>
              <a:off x="728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6" name="Google Shape;25046;p17"/>
            <p:cNvSpPr/>
            <p:nvPr/>
          </p:nvSpPr>
          <p:spPr>
            <a:xfrm>
              <a:off x="27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7" y="1619"/>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7" name="Google Shape;25047;p17"/>
            <p:cNvSpPr/>
            <p:nvPr/>
          </p:nvSpPr>
          <p:spPr>
            <a:xfrm>
              <a:off x="3807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8" name="Google Shape;25048;p17"/>
            <p:cNvSpPr/>
            <p:nvPr/>
          </p:nvSpPr>
          <p:spPr>
            <a:xfrm>
              <a:off x="4825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9" name="Google Shape;25049;p17"/>
            <p:cNvSpPr/>
            <p:nvPr/>
          </p:nvSpPr>
          <p:spPr>
            <a:xfrm>
              <a:off x="58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0" name="Google Shape;25050;p17"/>
            <p:cNvSpPr/>
            <p:nvPr/>
          </p:nvSpPr>
          <p:spPr>
            <a:xfrm>
              <a:off x="68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1" name="Google Shape;25051;p17"/>
            <p:cNvSpPr/>
            <p:nvPr/>
          </p:nvSpPr>
          <p:spPr>
            <a:xfrm>
              <a:off x="7873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2" name="Google Shape;25052;p17"/>
            <p:cNvSpPr/>
            <p:nvPr/>
          </p:nvSpPr>
          <p:spPr>
            <a:xfrm>
              <a:off x="8888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3" name="Google Shape;25053;p17"/>
            <p:cNvSpPr/>
            <p:nvPr/>
          </p:nvSpPr>
          <p:spPr>
            <a:xfrm>
              <a:off x="99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4" name="Google Shape;25054;p17"/>
            <p:cNvSpPr/>
            <p:nvPr/>
          </p:nvSpPr>
          <p:spPr>
            <a:xfrm>
              <a:off x="10918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5" name="Google Shape;25055;p17"/>
            <p:cNvSpPr/>
            <p:nvPr/>
          </p:nvSpPr>
          <p:spPr>
            <a:xfrm>
              <a:off x="11936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6" name="Google Shape;25056;p17"/>
            <p:cNvSpPr/>
            <p:nvPr/>
          </p:nvSpPr>
          <p:spPr>
            <a:xfrm>
              <a:off x="12951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7" name="Google Shape;25057;p17"/>
            <p:cNvSpPr/>
            <p:nvPr/>
          </p:nvSpPr>
          <p:spPr>
            <a:xfrm>
              <a:off x="13966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8" name="Google Shape;25058;p17"/>
            <p:cNvSpPr/>
            <p:nvPr/>
          </p:nvSpPr>
          <p:spPr>
            <a:xfrm>
              <a:off x="1498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9" name="Google Shape;25059;p17"/>
            <p:cNvSpPr/>
            <p:nvPr/>
          </p:nvSpPr>
          <p:spPr>
            <a:xfrm>
              <a:off x="15999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0" name="Google Shape;25060;p17"/>
            <p:cNvSpPr/>
            <p:nvPr/>
          </p:nvSpPr>
          <p:spPr>
            <a:xfrm>
              <a:off x="1701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1" name="Google Shape;25061;p17"/>
            <p:cNvSpPr/>
            <p:nvPr/>
          </p:nvSpPr>
          <p:spPr>
            <a:xfrm>
              <a:off x="18029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2" name="Google Shape;25062;p17"/>
            <p:cNvSpPr/>
            <p:nvPr/>
          </p:nvSpPr>
          <p:spPr>
            <a:xfrm>
              <a:off x="19044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3" name="Google Shape;25063;p17"/>
            <p:cNvSpPr/>
            <p:nvPr/>
          </p:nvSpPr>
          <p:spPr>
            <a:xfrm>
              <a:off x="20062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4" name="Google Shape;25064;p17"/>
            <p:cNvSpPr/>
            <p:nvPr/>
          </p:nvSpPr>
          <p:spPr>
            <a:xfrm>
              <a:off x="210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5" name="Google Shape;25065;p17"/>
            <p:cNvSpPr/>
            <p:nvPr/>
          </p:nvSpPr>
          <p:spPr>
            <a:xfrm>
              <a:off x="220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6" name="Google Shape;25066;p17"/>
            <p:cNvSpPr/>
            <p:nvPr/>
          </p:nvSpPr>
          <p:spPr>
            <a:xfrm>
              <a:off x="23110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7" name="Google Shape;25067;p17"/>
            <p:cNvSpPr/>
            <p:nvPr/>
          </p:nvSpPr>
          <p:spPr>
            <a:xfrm>
              <a:off x="241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8" name="Google Shape;25068;p17"/>
            <p:cNvSpPr/>
            <p:nvPr/>
          </p:nvSpPr>
          <p:spPr>
            <a:xfrm>
              <a:off x="251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9" name="Google Shape;25069;p17"/>
            <p:cNvSpPr/>
            <p:nvPr/>
          </p:nvSpPr>
          <p:spPr>
            <a:xfrm>
              <a:off x="261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0" name="Google Shape;25070;p17"/>
            <p:cNvSpPr/>
            <p:nvPr/>
          </p:nvSpPr>
          <p:spPr>
            <a:xfrm>
              <a:off x="271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1" name="Google Shape;25071;p17"/>
            <p:cNvSpPr/>
            <p:nvPr/>
          </p:nvSpPr>
          <p:spPr>
            <a:xfrm>
              <a:off x="281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2" name="Google Shape;25072;p17"/>
            <p:cNvSpPr/>
            <p:nvPr/>
          </p:nvSpPr>
          <p:spPr>
            <a:xfrm>
              <a:off x="292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3" name="Google Shape;25073;p17"/>
            <p:cNvSpPr/>
            <p:nvPr/>
          </p:nvSpPr>
          <p:spPr>
            <a:xfrm>
              <a:off x="302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4" name="Google Shape;25074;p17"/>
            <p:cNvSpPr/>
            <p:nvPr/>
          </p:nvSpPr>
          <p:spPr>
            <a:xfrm>
              <a:off x="312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5" name="Google Shape;25075;p17"/>
            <p:cNvSpPr/>
            <p:nvPr/>
          </p:nvSpPr>
          <p:spPr>
            <a:xfrm>
              <a:off x="322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6" name="Google Shape;25076;p17"/>
            <p:cNvSpPr/>
            <p:nvPr/>
          </p:nvSpPr>
          <p:spPr>
            <a:xfrm>
              <a:off x="33266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7" name="Google Shape;25077;p17"/>
            <p:cNvSpPr/>
            <p:nvPr/>
          </p:nvSpPr>
          <p:spPr>
            <a:xfrm>
              <a:off x="342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8" name="Google Shape;25078;p17"/>
            <p:cNvSpPr/>
            <p:nvPr/>
          </p:nvSpPr>
          <p:spPr>
            <a:xfrm>
              <a:off x="352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9" name="Google Shape;25079;p17"/>
            <p:cNvSpPr/>
            <p:nvPr/>
          </p:nvSpPr>
          <p:spPr>
            <a:xfrm>
              <a:off x="363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0" name="Google Shape;25080;p17"/>
            <p:cNvSpPr/>
            <p:nvPr/>
          </p:nvSpPr>
          <p:spPr>
            <a:xfrm>
              <a:off x="373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1" name="Google Shape;25081;p17"/>
            <p:cNvSpPr/>
            <p:nvPr/>
          </p:nvSpPr>
          <p:spPr>
            <a:xfrm>
              <a:off x="3834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2" name="Google Shape;25082;p17"/>
            <p:cNvSpPr/>
            <p:nvPr/>
          </p:nvSpPr>
          <p:spPr>
            <a:xfrm>
              <a:off x="393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3" name="Google Shape;25083;p17"/>
            <p:cNvSpPr/>
            <p:nvPr/>
          </p:nvSpPr>
          <p:spPr>
            <a:xfrm>
              <a:off x="403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4" name="Google Shape;25084;p17"/>
            <p:cNvSpPr/>
            <p:nvPr/>
          </p:nvSpPr>
          <p:spPr>
            <a:xfrm>
              <a:off x="413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5" name="Google Shape;25085;p17"/>
            <p:cNvSpPr/>
            <p:nvPr/>
          </p:nvSpPr>
          <p:spPr>
            <a:xfrm>
              <a:off x="42407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6" name="Google Shape;25086;p17"/>
            <p:cNvSpPr/>
            <p:nvPr/>
          </p:nvSpPr>
          <p:spPr>
            <a:xfrm>
              <a:off x="434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7" name="Google Shape;25087;p17"/>
            <p:cNvSpPr/>
            <p:nvPr/>
          </p:nvSpPr>
          <p:spPr>
            <a:xfrm>
              <a:off x="444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8" name="Google Shape;25088;p17"/>
            <p:cNvSpPr/>
            <p:nvPr/>
          </p:nvSpPr>
          <p:spPr>
            <a:xfrm>
              <a:off x="45455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9" name="Google Shape;25089;p17"/>
            <p:cNvSpPr/>
            <p:nvPr/>
          </p:nvSpPr>
          <p:spPr>
            <a:xfrm>
              <a:off x="464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0" name="Google Shape;25090;p17"/>
            <p:cNvSpPr/>
            <p:nvPr/>
          </p:nvSpPr>
          <p:spPr>
            <a:xfrm>
              <a:off x="474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1" name="Google Shape;25091;p17"/>
            <p:cNvSpPr/>
            <p:nvPr/>
          </p:nvSpPr>
          <p:spPr>
            <a:xfrm>
              <a:off x="485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2" name="Google Shape;25092;p17"/>
            <p:cNvSpPr/>
            <p:nvPr/>
          </p:nvSpPr>
          <p:spPr>
            <a:xfrm>
              <a:off x="495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3" name="Google Shape;25093;p17"/>
            <p:cNvSpPr/>
            <p:nvPr/>
          </p:nvSpPr>
          <p:spPr>
            <a:xfrm>
              <a:off x="505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4" name="Google Shape;25094;p17"/>
            <p:cNvSpPr/>
            <p:nvPr/>
          </p:nvSpPr>
          <p:spPr>
            <a:xfrm>
              <a:off x="515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5" name="Google Shape;25095;p17"/>
            <p:cNvSpPr/>
            <p:nvPr/>
          </p:nvSpPr>
          <p:spPr>
            <a:xfrm>
              <a:off x="52566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6" name="Google Shape;25096;p17"/>
            <p:cNvSpPr/>
            <p:nvPr/>
          </p:nvSpPr>
          <p:spPr>
            <a:xfrm>
              <a:off x="535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7" name="Google Shape;25097;p17"/>
            <p:cNvSpPr/>
            <p:nvPr/>
          </p:nvSpPr>
          <p:spPr>
            <a:xfrm>
              <a:off x="545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8" name="Google Shape;25098;p17"/>
            <p:cNvSpPr/>
            <p:nvPr/>
          </p:nvSpPr>
          <p:spPr>
            <a:xfrm>
              <a:off x="556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9" name="Google Shape;25099;p17"/>
            <p:cNvSpPr/>
            <p:nvPr/>
          </p:nvSpPr>
          <p:spPr>
            <a:xfrm>
              <a:off x="566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0" name="Google Shape;25100;p17"/>
            <p:cNvSpPr/>
            <p:nvPr/>
          </p:nvSpPr>
          <p:spPr>
            <a:xfrm>
              <a:off x="57644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1" name="Google Shape;25101;p17"/>
            <p:cNvSpPr/>
            <p:nvPr/>
          </p:nvSpPr>
          <p:spPr>
            <a:xfrm>
              <a:off x="586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2" name="Google Shape;25102;p17"/>
            <p:cNvSpPr/>
            <p:nvPr/>
          </p:nvSpPr>
          <p:spPr>
            <a:xfrm>
              <a:off x="596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3" name="Google Shape;25103;p17"/>
            <p:cNvSpPr/>
            <p:nvPr/>
          </p:nvSpPr>
          <p:spPr>
            <a:xfrm>
              <a:off x="606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4" name="Google Shape;25104;p17"/>
            <p:cNvSpPr/>
            <p:nvPr/>
          </p:nvSpPr>
          <p:spPr>
            <a:xfrm>
              <a:off x="61710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5" name="Google Shape;25105;p17"/>
            <p:cNvSpPr/>
            <p:nvPr/>
          </p:nvSpPr>
          <p:spPr>
            <a:xfrm>
              <a:off x="627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6" name="Google Shape;25106;p17"/>
            <p:cNvSpPr/>
            <p:nvPr/>
          </p:nvSpPr>
          <p:spPr>
            <a:xfrm>
              <a:off x="637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7" name="Google Shape;25107;p17"/>
            <p:cNvSpPr/>
            <p:nvPr/>
          </p:nvSpPr>
          <p:spPr>
            <a:xfrm>
              <a:off x="64755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8" name="Google Shape;25108;p17"/>
            <p:cNvSpPr/>
            <p:nvPr/>
          </p:nvSpPr>
          <p:spPr>
            <a:xfrm>
              <a:off x="657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9" name="Google Shape;25109;p17"/>
            <p:cNvSpPr/>
            <p:nvPr/>
          </p:nvSpPr>
          <p:spPr>
            <a:xfrm>
              <a:off x="667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0" name="Google Shape;25110;p17"/>
            <p:cNvSpPr/>
            <p:nvPr/>
          </p:nvSpPr>
          <p:spPr>
            <a:xfrm>
              <a:off x="678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1" name="Google Shape;25111;p17"/>
            <p:cNvSpPr/>
            <p:nvPr/>
          </p:nvSpPr>
          <p:spPr>
            <a:xfrm>
              <a:off x="6881800" y="3217500"/>
              <a:ext cx="52700" cy="52400"/>
            </a:xfrm>
            <a:custGeom>
              <a:rect b="b" l="l" r="r" t="t"/>
              <a:pathLst>
                <a:path extrusionOk="0" h="2096" w="2108">
                  <a:moveTo>
                    <a:pt x="1060" y="0"/>
                  </a:moveTo>
                  <a:cubicBezTo>
                    <a:pt x="477" y="0"/>
                    <a:pt x="1" y="464"/>
                    <a:pt x="1" y="1048"/>
                  </a:cubicBezTo>
                  <a:cubicBezTo>
                    <a:pt x="1"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2" name="Google Shape;25112;p17"/>
            <p:cNvSpPr/>
            <p:nvPr/>
          </p:nvSpPr>
          <p:spPr>
            <a:xfrm>
              <a:off x="698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3" name="Google Shape;25113;p17"/>
            <p:cNvSpPr/>
            <p:nvPr/>
          </p:nvSpPr>
          <p:spPr>
            <a:xfrm>
              <a:off x="708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4" name="Google Shape;25114;p17"/>
            <p:cNvSpPr/>
            <p:nvPr/>
          </p:nvSpPr>
          <p:spPr>
            <a:xfrm>
              <a:off x="7186600" y="3217500"/>
              <a:ext cx="52400" cy="52400"/>
            </a:xfrm>
            <a:custGeom>
              <a:rect b="b" l="l" r="r" t="t"/>
              <a:pathLst>
                <a:path extrusionOk="0" h="2096" w="2096">
                  <a:moveTo>
                    <a:pt x="1048" y="0"/>
                  </a:moveTo>
                  <a:cubicBezTo>
                    <a:pt x="477" y="0"/>
                    <a:pt x="1" y="464"/>
                    <a:pt x="1" y="1048"/>
                  </a:cubicBezTo>
                  <a:cubicBezTo>
                    <a:pt x="1"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5" name="Google Shape;25115;p17"/>
            <p:cNvSpPr/>
            <p:nvPr/>
          </p:nvSpPr>
          <p:spPr>
            <a:xfrm>
              <a:off x="728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6" name="Google Shape;25116;p17"/>
            <p:cNvSpPr/>
            <p:nvPr/>
          </p:nvSpPr>
          <p:spPr>
            <a:xfrm>
              <a:off x="27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7" name="Google Shape;25117;p17"/>
            <p:cNvSpPr/>
            <p:nvPr/>
          </p:nvSpPr>
          <p:spPr>
            <a:xfrm>
              <a:off x="3807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8" name="Google Shape;25118;p17"/>
            <p:cNvSpPr/>
            <p:nvPr/>
          </p:nvSpPr>
          <p:spPr>
            <a:xfrm>
              <a:off x="4825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9" name="Google Shape;25119;p17"/>
            <p:cNvSpPr/>
            <p:nvPr/>
          </p:nvSpPr>
          <p:spPr>
            <a:xfrm>
              <a:off x="58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0" name="Google Shape;25120;p17"/>
            <p:cNvSpPr/>
            <p:nvPr/>
          </p:nvSpPr>
          <p:spPr>
            <a:xfrm>
              <a:off x="68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1" name="Google Shape;25121;p17"/>
            <p:cNvSpPr/>
            <p:nvPr/>
          </p:nvSpPr>
          <p:spPr>
            <a:xfrm>
              <a:off x="7873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2" name="Google Shape;25122;p17"/>
            <p:cNvSpPr/>
            <p:nvPr/>
          </p:nvSpPr>
          <p:spPr>
            <a:xfrm>
              <a:off x="8888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3" name="Google Shape;25123;p17"/>
            <p:cNvSpPr/>
            <p:nvPr/>
          </p:nvSpPr>
          <p:spPr>
            <a:xfrm>
              <a:off x="99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4" name="Google Shape;25124;p17"/>
            <p:cNvSpPr/>
            <p:nvPr/>
          </p:nvSpPr>
          <p:spPr>
            <a:xfrm>
              <a:off x="10918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5" name="Google Shape;25125;p17"/>
            <p:cNvSpPr/>
            <p:nvPr/>
          </p:nvSpPr>
          <p:spPr>
            <a:xfrm>
              <a:off x="11936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6" name="Google Shape;25126;p17"/>
            <p:cNvSpPr/>
            <p:nvPr/>
          </p:nvSpPr>
          <p:spPr>
            <a:xfrm>
              <a:off x="12951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7" name="Google Shape;25127;p17"/>
            <p:cNvSpPr/>
            <p:nvPr/>
          </p:nvSpPr>
          <p:spPr>
            <a:xfrm>
              <a:off x="13966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8" name="Google Shape;25128;p17"/>
            <p:cNvSpPr/>
            <p:nvPr/>
          </p:nvSpPr>
          <p:spPr>
            <a:xfrm>
              <a:off x="1498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9" name="Google Shape;25129;p17"/>
            <p:cNvSpPr/>
            <p:nvPr/>
          </p:nvSpPr>
          <p:spPr>
            <a:xfrm>
              <a:off x="15999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0" name="Google Shape;25130;p17"/>
            <p:cNvSpPr/>
            <p:nvPr/>
          </p:nvSpPr>
          <p:spPr>
            <a:xfrm>
              <a:off x="1701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1" name="Google Shape;25131;p17"/>
            <p:cNvSpPr/>
            <p:nvPr/>
          </p:nvSpPr>
          <p:spPr>
            <a:xfrm>
              <a:off x="18029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2" name="Google Shape;25132;p17"/>
            <p:cNvSpPr/>
            <p:nvPr/>
          </p:nvSpPr>
          <p:spPr>
            <a:xfrm>
              <a:off x="19044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3" name="Google Shape;25133;p17"/>
            <p:cNvSpPr/>
            <p:nvPr/>
          </p:nvSpPr>
          <p:spPr>
            <a:xfrm>
              <a:off x="20062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4" name="Google Shape;25134;p17"/>
            <p:cNvSpPr/>
            <p:nvPr/>
          </p:nvSpPr>
          <p:spPr>
            <a:xfrm>
              <a:off x="210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5" name="Google Shape;25135;p17"/>
            <p:cNvSpPr/>
            <p:nvPr/>
          </p:nvSpPr>
          <p:spPr>
            <a:xfrm>
              <a:off x="220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6" name="Google Shape;25136;p17"/>
            <p:cNvSpPr/>
            <p:nvPr/>
          </p:nvSpPr>
          <p:spPr>
            <a:xfrm>
              <a:off x="23110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7" name="Google Shape;25137;p17"/>
            <p:cNvSpPr/>
            <p:nvPr/>
          </p:nvSpPr>
          <p:spPr>
            <a:xfrm>
              <a:off x="241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8" name="Google Shape;25138;p17"/>
            <p:cNvSpPr/>
            <p:nvPr/>
          </p:nvSpPr>
          <p:spPr>
            <a:xfrm>
              <a:off x="251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9" name="Google Shape;25139;p17"/>
            <p:cNvSpPr/>
            <p:nvPr/>
          </p:nvSpPr>
          <p:spPr>
            <a:xfrm>
              <a:off x="261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0" name="Google Shape;25140;p17"/>
            <p:cNvSpPr/>
            <p:nvPr/>
          </p:nvSpPr>
          <p:spPr>
            <a:xfrm>
              <a:off x="271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1" name="Google Shape;25141;p17"/>
            <p:cNvSpPr/>
            <p:nvPr/>
          </p:nvSpPr>
          <p:spPr>
            <a:xfrm>
              <a:off x="281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2" name="Google Shape;25142;p17"/>
            <p:cNvSpPr/>
            <p:nvPr/>
          </p:nvSpPr>
          <p:spPr>
            <a:xfrm>
              <a:off x="292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3" name="Google Shape;25143;p17"/>
            <p:cNvSpPr/>
            <p:nvPr/>
          </p:nvSpPr>
          <p:spPr>
            <a:xfrm>
              <a:off x="302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4" name="Google Shape;25144;p17"/>
            <p:cNvSpPr/>
            <p:nvPr/>
          </p:nvSpPr>
          <p:spPr>
            <a:xfrm>
              <a:off x="312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5" name="Google Shape;25145;p17"/>
            <p:cNvSpPr/>
            <p:nvPr/>
          </p:nvSpPr>
          <p:spPr>
            <a:xfrm>
              <a:off x="322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6" name="Google Shape;25146;p17"/>
            <p:cNvSpPr/>
            <p:nvPr/>
          </p:nvSpPr>
          <p:spPr>
            <a:xfrm>
              <a:off x="33266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7" name="Google Shape;25147;p17"/>
            <p:cNvSpPr/>
            <p:nvPr/>
          </p:nvSpPr>
          <p:spPr>
            <a:xfrm>
              <a:off x="342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8" name="Google Shape;25148;p17"/>
            <p:cNvSpPr/>
            <p:nvPr/>
          </p:nvSpPr>
          <p:spPr>
            <a:xfrm>
              <a:off x="352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9" name="Google Shape;25149;p17"/>
            <p:cNvSpPr/>
            <p:nvPr/>
          </p:nvSpPr>
          <p:spPr>
            <a:xfrm>
              <a:off x="363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0" name="Google Shape;25150;p17"/>
            <p:cNvSpPr/>
            <p:nvPr/>
          </p:nvSpPr>
          <p:spPr>
            <a:xfrm>
              <a:off x="373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1" name="Google Shape;25151;p17"/>
            <p:cNvSpPr/>
            <p:nvPr/>
          </p:nvSpPr>
          <p:spPr>
            <a:xfrm>
              <a:off x="3834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2" name="Google Shape;25152;p17"/>
            <p:cNvSpPr/>
            <p:nvPr/>
          </p:nvSpPr>
          <p:spPr>
            <a:xfrm>
              <a:off x="393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3" name="Google Shape;25153;p17"/>
            <p:cNvSpPr/>
            <p:nvPr/>
          </p:nvSpPr>
          <p:spPr>
            <a:xfrm>
              <a:off x="403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4" name="Google Shape;25154;p17"/>
            <p:cNvSpPr/>
            <p:nvPr/>
          </p:nvSpPr>
          <p:spPr>
            <a:xfrm>
              <a:off x="413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5" name="Google Shape;25155;p17"/>
            <p:cNvSpPr/>
            <p:nvPr/>
          </p:nvSpPr>
          <p:spPr>
            <a:xfrm>
              <a:off x="42407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6" name="Google Shape;25156;p17"/>
            <p:cNvSpPr/>
            <p:nvPr/>
          </p:nvSpPr>
          <p:spPr>
            <a:xfrm>
              <a:off x="434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7" name="Google Shape;25157;p17"/>
            <p:cNvSpPr/>
            <p:nvPr/>
          </p:nvSpPr>
          <p:spPr>
            <a:xfrm>
              <a:off x="444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8" name="Google Shape;25158;p17"/>
            <p:cNvSpPr/>
            <p:nvPr/>
          </p:nvSpPr>
          <p:spPr>
            <a:xfrm>
              <a:off x="45455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9" name="Google Shape;25159;p17"/>
            <p:cNvSpPr/>
            <p:nvPr/>
          </p:nvSpPr>
          <p:spPr>
            <a:xfrm>
              <a:off x="464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0" name="Google Shape;25160;p17"/>
            <p:cNvSpPr/>
            <p:nvPr/>
          </p:nvSpPr>
          <p:spPr>
            <a:xfrm>
              <a:off x="474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1" name="Google Shape;25161;p17"/>
            <p:cNvSpPr/>
            <p:nvPr/>
          </p:nvSpPr>
          <p:spPr>
            <a:xfrm>
              <a:off x="485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2" name="Google Shape;25162;p17"/>
            <p:cNvSpPr/>
            <p:nvPr/>
          </p:nvSpPr>
          <p:spPr>
            <a:xfrm>
              <a:off x="495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3" name="Google Shape;25163;p17"/>
            <p:cNvSpPr/>
            <p:nvPr/>
          </p:nvSpPr>
          <p:spPr>
            <a:xfrm>
              <a:off x="505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4" name="Google Shape;25164;p17"/>
            <p:cNvSpPr/>
            <p:nvPr/>
          </p:nvSpPr>
          <p:spPr>
            <a:xfrm>
              <a:off x="515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5" name="Google Shape;25165;p17"/>
            <p:cNvSpPr/>
            <p:nvPr/>
          </p:nvSpPr>
          <p:spPr>
            <a:xfrm>
              <a:off x="52566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6" name="Google Shape;25166;p17"/>
            <p:cNvSpPr/>
            <p:nvPr/>
          </p:nvSpPr>
          <p:spPr>
            <a:xfrm>
              <a:off x="535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7" name="Google Shape;25167;p17"/>
            <p:cNvSpPr/>
            <p:nvPr/>
          </p:nvSpPr>
          <p:spPr>
            <a:xfrm>
              <a:off x="545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8" name="Google Shape;25168;p17"/>
            <p:cNvSpPr/>
            <p:nvPr/>
          </p:nvSpPr>
          <p:spPr>
            <a:xfrm>
              <a:off x="556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9" name="Google Shape;25169;p17"/>
            <p:cNvSpPr/>
            <p:nvPr/>
          </p:nvSpPr>
          <p:spPr>
            <a:xfrm>
              <a:off x="566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0" name="Google Shape;25170;p17"/>
            <p:cNvSpPr/>
            <p:nvPr/>
          </p:nvSpPr>
          <p:spPr>
            <a:xfrm>
              <a:off x="57644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1" name="Google Shape;25171;p17"/>
            <p:cNvSpPr/>
            <p:nvPr/>
          </p:nvSpPr>
          <p:spPr>
            <a:xfrm>
              <a:off x="586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2" name="Google Shape;25172;p17"/>
            <p:cNvSpPr/>
            <p:nvPr/>
          </p:nvSpPr>
          <p:spPr>
            <a:xfrm>
              <a:off x="596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3" name="Google Shape;25173;p17"/>
            <p:cNvSpPr/>
            <p:nvPr/>
          </p:nvSpPr>
          <p:spPr>
            <a:xfrm>
              <a:off x="606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4" name="Google Shape;25174;p17"/>
            <p:cNvSpPr/>
            <p:nvPr/>
          </p:nvSpPr>
          <p:spPr>
            <a:xfrm>
              <a:off x="61710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5" name="Google Shape;25175;p17"/>
            <p:cNvSpPr/>
            <p:nvPr/>
          </p:nvSpPr>
          <p:spPr>
            <a:xfrm>
              <a:off x="627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6" name="Google Shape;25176;p17"/>
            <p:cNvSpPr/>
            <p:nvPr/>
          </p:nvSpPr>
          <p:spPr>
            <a:xfrm>
              <a:off x="637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7" name="Google Shape;25177;p17"/>
            <p:cNvSpPr/>
            <p:nvPr/>
          </p:nvSpPr>
          <p:spPr>
            <a:xfrm>
              <a:off x="64755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8" name="Google Shape;25178;p17"/>
            <p:cNvSpPr/>
            <p:nvPr/>
          </p:nvSpPr>
          <p:spPr>
            <a:xfrm>
              <a:off x="657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9" name="Google Shape;25179;p17"/>
            <p:cNvSpPr/>
            <p:nvPr/>
          </p:nvSpPr>
          <p:spPr>
            <a:xfrm>
              <a:off x="667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0" name="Google Shape;25180;p17"/>
            <p:cNvSpPr/>
            <p:nvPr/>
          </p:nvSpPr>
          <p:spPr>
            <a:xfrm>
              <a:off x="678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1" name="Google Shape;25181;p17"/>
            <p:cNvSpPr/>
            <p:nvPr/>
          </p:nvSpPr>
          <p:spPr>
            <a:xfrm>
              <a:off x="6881800" y="337257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2" name="Google Shape;25182;p17"/>
            <p:cNvSpPr/>
            <p:nvPr/>
          </p:nvSpPr>
          <p:spPr>
            <a:xfrm>
              <a:off x="698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3" name="Google Shape;25183;p17"/>
            <p:cNvSpPr/>
            <p:nvPr/>
          </p:nvSpPr>
          <p:spPr>
            <a:xfrm>
              <a:off x="708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4" name="Google Shape;25184;p17"/>
            <p:cNvSpPr/>
            <p:nvPr/>
          </p:nvSpPr>
          <p:spPr>
            <a:xfrm>
              <a:off x="7186600" y="337257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5" name="Google Shape;25185;p17"/>
            <p:cNvSpPr/>
            <p:nvPr/>
          </p:nvSpPr>
          <p:spPr>
            <a:xfrm>
              <a:off x="728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6" name="Google Shape;25186;p17"/>
            <p:cNvSpPr/>
            <p:nvPr/>
          </p:nvSpPr>
          <p:spPr>
            <a:xfrm>
              <a:off x="27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7" y="1632"/>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7" name="Google Shape;25187;p17"/>
            <p:cNvSpPr/>
            <p:nvPr/>
          </p:nvSpPr>
          <p:spPr>
            <a:xfrm>
              <a:off x="3807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8" name="Google Shape;25188;p17"/>
            <p:cNvSpPr/>
            <p:nvPr/>
          </p:nvSpPr>
          <p:spPr>
            <a:xfrm>
              <a:off x="4825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9" name="Google Shape;25189;p17"/>
            <p:cNvSpPr/>
            <p:nvPr/>
          </p:nvSpPr>
          <p:spPr>
            <a:xfrm>
              <a:off x="58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0" name="Google Shape;25190;p17"/>
            <p:cNvSpPr/>
            <p:nvPr/>
          </p:nvSpPr>
          <p:spPr>
            <a:xfrm>
              <a:off x="68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1" name="Google Shape;25191;p17"/>
            <p:cNvSpPr/>
            <p:nvPr/>
          </p:nvSpPr>
          <p:spPr>
            <a:xfrm>
              <a:off x="7873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2" name="Google Shape;25192;p17"/>
            <p:cNvSpPr/>
            <p:nvPr/>
          </p:nvSpPr>
          <p:spPr>
            <a:xfrm>
              <a:off x="8888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3" name="Google Shape;25193;p17"/>
            <p:cNvSpPr/>
            <p:nvPr/>
          </p:nvSpPr>
          <p:spPr>
            <a:xfrm>
              <a:off x="99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4" name="Google Shape;25194;p17"/>
            <p:cNvSpPr/>
            <p:nvPr/>
          </p:nvSpPr>
          <p:spPr>
            <a:xfrm>
              <a:off x="10918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5" name="Google Shape;25195;p17"/>
            <p:cNvSpPr/>
            <p:nvPr/>
          </p:nvSpPr>
          <p:spPr>
            <a:xfrm>
              <a:off x="11936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6" name="Google Shape;25196;p17"/>
            <p:cNvSpPr/>
            <p:nvPr/>
          </p:nvSpPr>
          <p:spPr>
            <a:xfrm>
              <a:off x="12951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7" name="Google Shape;25197;p17"/>
            <p:cNvSpPr/>
            <p:nvPr/>
          </p:nvSpPr>
          <p:spPr>
            <a:xfrm>
              <a:off x="13966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8" name="Google Shape;25198;p17"/>
            <p:cNvSpPr/>
            <p:nvPr/>
          </p:nvSpPr>
          <p:spPr>
            <a:xfrm>
              <a:off x="1498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9" name="Google Shape;25199;p17"/>
            <p:cNvSpPr/>
            <p:nvPr/>
          </p:nvSpPr>
          <p:spPr>
            <a:xfrm>
              <a:off x="15999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0" name="Google Shape;25200;p17"/>
            <p:cNvSpPr/>
            <p:nvPr/>
          </p:nvSpPr>
          <p:spPr>
            <a:xfrm>
              <a:off x="1701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1" name="Google Shape;25201;p17"/>
            <p:cNvSpPr/>
            <p:nvPr/>
          </p:nvSpPr>
          <p:spPr>
            <a:xfrm>
              <a:off x="18029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2" name="Google Shape;25202;p17"/>
            <p:cNvSpPr/>
            <p:nvPr/>
          </p:nvSpPr>
          <p:spPr>
            <a:xfrm>
              <a:off x="19044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3" name="Google Shape;25203;p17"/>
            <p:cNvSpPr/>
            <p:nvPr/>
          </p:nvSpPr>
          <p:spPr>
            <a:xfrm>
              <a:off x="20062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4" name="Google Shape;25204;p17"/>
            <p:cNvSpPr/>
            <p:nvPr/>
          </p:nvSpPr>
          <p:spPr>
            <a:xfrm>
              <a:off x="210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5" name="Google Shape;25205;p17"/>
            <p:cNvSpPr/>
            <p:nvPr/>
          </p:nvSpPr>
          <p:spPr>
            <a:xfrm>
              <a:off x="220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6" name="Google Shape;25206;p17"/>
            <p:cNvSpPr/>
            <p:nvPr/>
          </p:nvSpPr>
          <p:spPr>
            <a:xfrm>
              <a:off x="23110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7" name="Google Shape;25207;p17"/>
            <p:cNvSpPr/>
            <p:nvPr/>
          </p:nvSpPr>
          <p:spPr>
            <a:xfrm>
              <a:off x="241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8" name="Google Shape;25208;p17"/>
            <p:cNvSpPr/>
            <p:nvPr/>
          </p:nvSpPr>
          <p:spPr>
            <a:xfrm>
              <a:off x="251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9" name="Google Shape;25209;p17"/>
            <p:cNvSpPr/>
            <p:nvPr/>
          </p:nvSpPr>
          <p:spPr>
            <a:xfrm>
              <a:off x="261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0" name="Google Shape;25210;p17"/>
            <p:cNvSpPr/>
            <p:nvPr/>
          </p:nvSpPr>
          <p:spPr>
            <a:xfrm>
              <a:off x="271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1" name="Google Shape;25211;p17"/>
            <p:cNvSpPr/>
            <p:nvPr/>
          </p:nvSpPr>
          <p:spPr>
            <a:xfrm>
              <a:off x="281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2" name="Google Shape;25212;p17"/>
            <p:cNvSpPr/>
            <p:nvPr/>
          </p:nvSpPr>
          <p:spPr>
            <a:xfrm>
              <a:off x="292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3" name="Google Shape;25213;p17"/>
            <p:cNvSpPr/>
            <p:nvPr/>
          </p:nvSpPr>
          <p:spPr>
            <a:xfrm>
              <a:off x="302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4" name="Google Shape;25214;p17"/>
            <p:cNvSpPr/>
            <p:nvPr/>
          </p:nvSpPr>
          <p:spPr>
            <a:xfrm>
              <a:off x="312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5" name="Google Shape;25215;p17"/>
            <p:cNvSpPr/>
            <p:nvPr/>
          </p:nvSpPr>
          <p:spPr>
            <a:xfrm>
              <a:off x="322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6" name="Google Shape;25216;p17"/>
            <p:cNvSpPr/>
            <p:nvPr/>
          </p:nvSpPr>
          <p:spPr>
            <a:xfrm>
              <a:off x="33266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7" name="Google Shape;25217;p17"/>
            <p:cNvSpPr/>
            <p:nvPr/>
          </p:nvSpPr>
          <p:spPr>
            <a:xfrm>
              <a:off x="342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8" name="Google Shape;25218;p17"/>
            <p:cNvSpPr/>
            <p:nvPr/>
          </p:nvSpPr>
          <p:spPr>
            <a:xfrm>
              <a:off x="352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9" name="Google Shape;25219;p17"/>
            <p:cNvSpPr/>
            <p:nvPr/>
          </p:nvSpPr>
          <p:spPr>
            <a:xfrm>
              <a:off x="363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0" name="Google Shape;25220;p17"/>
            <p:cNvSpPr/>
            <p:nvPr/>
          </p:nvSpPr>
          <p:spPr>
            <a:xfrm>
              <a:off x="373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1" name="Google Shape;25221;p17"/>
            <p:cNvSpPr/>
            <p:nvPr/>
          </p:nvSpPr>
          <p:spPr>
            <a:xfrm>
              <a:off x="3834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2" name="Google Shape;25222;p17"/>
            <p:cNvSpPr/>
            <p:nvPr/>
          </p:nvSpPr>
          <p:spPr>
            <a:xfrm>
              <a:off x="393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3" name="Google Shape;25223;p17"/>
            <p:cNvSpPr/>
            <p:nvPr/>
          </p:nvSpPr>
          <p:spPr>
            <a:xfrm>
              <a:off x="403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4" name="Google Shape;25224;p17"/>
            <p:cNvSpPr/>
            <p:nvPr/>
          </p:nvSpPr>
          <p:spPr>
            <a:xfrm>
              <a:off x="413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5" name="Google Shape;25225;p17"/>
            <p:cNvSpPr/>
            <p:nvPr/>
          </p:nvSpPr>
          <p:spPr>
            <a:xfrm>
              <a:off x="42407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6" name="Google Shape;25226;p17"/>
            <p:cNvSpPr/>
            <p:nvPr/>
          </p:nvSpPr>
          <p:spPr>
            <a:xfrm>
              <a:off x="434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7" name="Google Shape;25227;p17"/>
            <p:cNvSpPr/>
            <p:nvPr/>
          </p:nvSpPr>
          <p:spPr>
            <a:xfrm>
              <a:off x="444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8" name="Google Shape;25228;p17"/>
            <p:cNvSpPr/>
            <p:nvPr/>
          </p:nvSpPr>
          <p:spPr>
            <a:xfrm>
              <a:off x="45455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9" name="Google Shape;25229;p17"/>
            <p:cNvSpPr/>
            <p:nvPr/>
          </p:nvSpPr>
          <p:spPr>
            <a:xfrm>
              <a:off x="464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0" name="Google Shape;25230;p17"/>
            <p:cNvSpPr/>
            <p:nvPr/>
          </p:nvSpPr>
          <p:spPr>
            <a:xfrm>
              <a:off x="474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1" name="Google Shape;25231;p17"/>
            <p:cNvSpPr/>
            <p:nvPr/>
          </p:nvSpPr>
          <p:spPr>
            <a:xfrm>
              <a:off x="485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2" name="Google Shape;25232;p17"/>
            <p:cNvSpPr/>
            <p:nvPr/>
          </p:nvSpPr>
          <p:spPr>
            <a:xfrm>
              <a:off x="495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3" name="Google Shape;25233;p17"/>
            <p:cNvSpPr/>
            <p:nvPr/>
          </p:nvSpPr>
          <p:spPr>
            <a:xfrm>
              <a:off x="505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4" name="Google Shape;25234;p17"/>
            <p:cNvSpPr/>
            <p:nvPr/>
          </p:nvSpPr>
          <p:spPr>
            <a:xfrm>
              <a:off x="515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5" name="Google Shape;25235;p17"/>
            <p:cNvSpPr/>
            <p:nvPr/>
          </p:nvSpPr>
          <p:spPr>
            <a:xfrm>
              <a:off x="52566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6" name="Google Shape;25236;p17"/>
            <p:cNvSpPr/>
            <p:nvPr/>
          </p:nvSpPr>
          <p:spPr>
            <a:xfrm>
              <a:off x="535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7" name="Google Shape;25237;p17"/>
            <p:cNvSpPr/>
            <p:nvPr/>
          </p:nvSpPr>
          <p:spPr>
            <a:xfrm>
              <a:off x="545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8" name="Google Shape;25238;p17"/>
            <p:cNvSpPr/>
            <p:nvPr/>
          </p:nvSpPr>
          <p:spPr>
            <a:xfrm>
              <a:off x="556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9" name="Google Shape;25239;p17"/>
            <p:cNvSpPr/>
            <p:nvPr/>
          </p:nvSpPr>
          <p:spPr>
            <a:xfrm>
              <a:off x="566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0" name="Google Shape;25240;p17"/>
            <p:cNvSpPr/>
            <p:nvPr/>
          </p:nvSpPr>
          <p:spPr>
            <a:xfrm>
              <a:off x="57644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1" name="Google Shape;25241;p17"/>
            <p:cNvSpPr/>
            <p:nvPr/>
          </p:nvSpPr>
          <p:spPr>
            <a:xfrm>
              <a:off x="586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2" name="Google Shape;25242;p17"/>
            <p:cNvSpPr/>
            <p:nvPr/>
          </p:nvSpPr>
          <p:spPr>
            <a:xfrm>
              <a:off x="596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3" name="Google Shape;25243;p17"/>
            <p:cNvSpPr/>
            <p:nvPr/>
          </p:nvSpPr>
          <p:spPr>
            <a:xfrm>
              <a:off x="606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4" name="Google Shape;25244;p17"/>
            <p:cNvSpPr/>
            <p:nvPr/>
          </p:nvSpPr>
          <p:spPr>
            <a:xfrm>
              <a:off x="61710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5" name="Google Shape;25245;p17"/>
            <p:cNvSpPr/>
            <p:nvPr/>
          </p:nvSpPr>
          <p:spPr>
            <a:xfrm>
              <a:off x="627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6" name="Google Shape;25246;p17"/>
            <p:cNvSpPr/>
            <p:nvPr/>
          </p:nvSpPr>
          <p:spPr>
            <a:xfrm>
              <a:off x="637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7" name="Google Shape;25247;p17"/>
            <p:cNvSpPr/>
            <p:nvPr/>
          </p:nvSpPr>
          <p:spPr>
            <a:xfrm>
              <a:off x="64755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8" name="Google Shape;25248;p17"/>
            <p:cNvSpPr/>
            <p:nvPr/>
          </p:nvSpPr>
          <p:spPr>
            <a:xfrm>
              <a:off x="657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9" name="Google Shape;25249;p17"/>
            <p:cNvSpPr/>
            <p:nvPr/>
          </p:nvSpPr>
          <p:spPr>
            <a:xfrm>
              <a:off x="667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0" name="Google Shape;25250;p17"/>
            <p:cNvSpPr/>
            <p:nvPr/>
          </p:nvSpPr>
          <p:spPr>
            <a:xfrm>
              <a:off x="678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1" name="Google Shape;25251;p17"/>
            <p:cNvSpPr/>
            <p:nvPr/>
          </p:nvSpPr>
          <p:spPr>
            <a:xfrm>
              <a:off x="6881800" y="3527650"/>
              <a:ext cx="52700" cy="52400"/>
            </a:xfrm>
            <a:custGeom>
              <a:rect b="b" l="l" r="r" t="t"/>
              <a:pathLst>
                <a:path extrusionOk="0" h="2096" w="2108">
                  <a:moveTo>
                    <a:pt x="1060" y="0"/>
                  </a:moveTo>
                  <a:cubicBezTo>
                    <a:pt x="477" y="0"/>
                    <a:pt x="1" y="465"/>
                    <a:pt x="1" y="1048"/>
                  </a:cubicBezTo>
                  <a:cubicBezTo>
                    <a:pt x="1"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2" name="Google Shape;25252;p17"/>
            <p:cNvSpPr/>
            <p:nvPr/>
          </p:nvSpPr>
          <p:spPr>
            <a:xfrm>
              <a:off x="698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3" name="Google Shape;25253;p17"/>
            <p:cNvSpPr/>
            <p:nvPr/>
          </p:nvSpPr>
          <p:spPr>
            <a:xfrm>
              <a:off x="708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4" name="Google Shape;25254;p17"/>
            <p:cNvSpPr/>
            <p:nvPr/>
          </p:nvSpPr>
          <p:spPr>
            <a:xfrm>
              <a:off x="7186600" y="3527650"/>
              <a:ext cx="52400" cy="52400"/>
            </a:xfrm>
            <a:custGeom>
              <a:rect b="b" l="l" r="r" t="t"/>
              <a:pathLst>
                <a:path extrusionOk="0" h="2096" w="2096">
                  <a:moveTo>
                    <a:pt x="1048" y="0"/>
                  </a:moveTo>
                  <a:cubicBezTo>
                    <a:pt x="477" y="0"/>
                    <a:pt x="1" y="465"/>
                    <a:pt x="1" y="1048"/>
                  </a:cubicBezTo>
                  <a:cubicBezTo>
                    <a:pt x="1"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5" name="Google Shape;25255;p17"/>
            <p:cNvSpPr/>
            <p:nvPr/>
          </p:nvSpPr>
          <p:spPr>
            <a:xfrm>
              <a:off x="728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6" name="Google Shape;25256;p17"/>
            <p:cNvSpPr/>
            <p:nvPr/>
          </p:nvSpPr>
          <p:spPr>
            <a:xfrm>
              <a:off x="27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7" name="Google Shape;25257;p17"/>
            <p:cNvSpPr/>
            <p:nvPr/>
          </p:nvSpPr>
          <p:spPr>
            <a:xfrm>
              <a:off x="3807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8" name="Google Shape;25258;p17"/>
            <p:cNvSpPr/>
            <p:nvPr/>
          </p:nvSpPr>
          <p:spPr>
            <a:xfrm>
              <a:off x="4825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9" name="Google Shape;25259;p17"/>
            <p:cNvSpPr/>
            <p:nvPr/>
          </p:nvSpPr>
          <p:spPr>
            <a:xfrm>
              <a:off x="58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0" name="Google Shape;25260;p17"/>
            <p:cNvSpPr/>
            <p:nvPr/>
          </p:nvSpPr>
          <p:spPr>
            <a:xfrm>
              <a:off x="68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1" name="Google Shape;25261;p17"/>
            <p:cNvSpPr/>
            <p:nvPr/>
          </p:nvSpPr>
          <p:spPr>
            <a:xfrm>
              <a:off x="7873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2" name="Google Shape;25262;p17"/>
            <p:cNvSpPr/>
            <p:nvPr/>
          </p:nvSpPr>
          <p:spPr>
            <a:xfrm>
              <a:off x="8888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3" name="Google Shape;25263;p17"/>
            <p:cNvSpPr/>
            <p:nvPr/>
          </p:nvSpPr>
          <p:spPr>
            <a:xfrm>
              <a:off x="99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4" name="Google Shape;25264;p17"/>
            <p:cNvSpPr/>
            <p:nvPr/>
          </p:nvSpPr>
          <p:spPr>
            <a:xfrm>
              <a:off x="10918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5" name="Google Shape;25265;p17"/>
            <p:cNvSpPr/>
            <p:nvPr/>
          </p:nvSpPr>
          <p:spPr>
            <a:xfrm>
              <a:off x="11936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6" name="Google Shape;25266;p17"/>
            <p:cNvSpPr/>
            <p:nvPr/>
          </p:nvSpPr>
          <p:spPr>
            <a:xfrm>
              <a:off x="12951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7" name="Google Shape;25267;p17"/>
            <p:cNvSpPr/>
            <p:nvPr/>
          </p:nvSpPr>
          <p:spPr>
            <a:xfrm>
              <a:off x="13966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8" name="Google Shape;25268;p17"/>
            <p:cNvSpPr/>
            <p:nvPr/>
          </p:nvSpPr>
          <p:spPr>
            <a:xfrm>
              <a:off x="1498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9" name="Google Shape;25269;p17"/>
            <p:cNvSpPr/>
            <p:nvPr/>
          </p:nvSpPr>
          <p:spPr>
            <a:xfrm>
              <a:off x="15999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0" name="Google Shape;25270;p17"/>
            <p:cNvSpPr/>
            <p:nvPr/>
          </p:nvSpPr>
          <p:spPr>
            <a:xfrm>
              <a:off x="1701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1" name="Google Shape;25271;p17"/>
            <p:cNvSpPr/>
            <p:nvPr/>
          </p:nvSpPr>
          <p:spPr>
            <a:xfrm>
              <a:off x="18029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2" name="Google Shape;25272;p17"/>
            <p:cNvSpPr/>
            <p:nvPr/>
          </p:nvSpPr>
          <p:spPr>
            <a:xfrm>
              <a:off x="19044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3" name="Google Shape;25273;p17"/>
            <p:cNvSpPr/>
            <p:nvPr/>
          </p:nvSpPr>
          <p:spPr>
            <a:xfrm>
              <a:off x="20062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4" name="Google Shape;25274;p17"/>
            <p:cNvSpPr/>
            <p:nvPr/>
          </p:nvSpPr>
          <p:spPr>
            <a:xfrm>
              <a:off x="210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5" name="Google Shape;25275;p17"/>
            <p:cNvSpPr/>
            <p:nvPr/>
          </p:nvSpPr>
          <p:spPr>
            <a:xfrm>
              <a:off x="220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6" name="Google Shape;25276;p17"/>
            <p:cNvSpPr/>
            <p:nvPr/>
          </p:nvSpPr>
          <p:spPr>
            <a:xfrm>
              <a:off x="23110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7" name="Google Shape;25277;p17"/>
            <p:cNvSpPr/>
            <p:nvPr/>
          </p:nvSpPr>
          <p:spPr>
            <a:xfrm>
              <a:off x="241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8" name="Google Shape;25278;p17"/>
            <p:cNvSpPr/>
            <p:nvPr/>
          </p:nvSpPr>
          <p:spPr>
            <a:xfrm>
              <a:off x="251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9" name="Google Shape;25279;p17"/>
            <p:cNvSpPr/>
            <p:nvPr/>
          </p:nvSpPr>
          <p:spPr>
            <a:xfrm>
              <a:off x="261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0" name="Google Shape;25280;p17"/>
            <p:cNvSpPr/>
            <p:nvPr/>
          </p:nvSpPr>
          <p:spPr>
            <a:xfrm>
              <a:off x="271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1" name="Google Shape;25281;p17"/>
            <p:cNvSpPr/>
            <p:nvPr/>
          </p:nvSpPr>
          <p:spPr>
            <a:xfrm>
              <a:off x="281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2" name="Google Shape;25282;p17"/>
            <p:cNvSpPr/>
            <p:nvPr/>
          </p:nvSpPr>
          <p:spPr>
            <a:xfrm>
              <a:off x="292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3" name="Google Shape;25283;p17"/>
            <p:cNvSpPr/>
            <p:nvPr/>
          </p:nvSpPr>
          <p:spPr>
            <a:xfrm>
              <a:off x="302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4" name="Google Shape;25284;p17"/>
            <p:cNvSpPr/>
            <p:nvPr/>
          </p:nvSpPr>
          <p:spPr>
            <a:xfrm>
              <a:off x="312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5" name="Google Shape;25285;p17"/>
            <p:cNvSpPr/>
            <p:nvPr/>
          </p:nvSpPr>
          <p:spPr>
            <a:xfrm>
              <a:off x="322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6" name="Google Shape;25286;p17"/>
            <p:cNvSpPr/>
            <p:nvPr/>
          </p:nvSpPr>
          <p:spPr>
            <a:xfrm>
              <a:off x="33266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7" name="Google Shape;25287;p17"/>
            <p:cNvSpPr/>
            <p:nvPr/>
          </p:nvSpPr>
          <p:spPr>
            <a:xfrm>
              <a:off x="342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8" name="Google Shape;25288;p17"/>
            <p:cNvSpPr/>
            <p:nvPr/>
          </p:nvSpPr>
          <p:spPr>
            <a:xfrm>
              <a:off x="352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9" name="Google Shape;25289;p17"/>
            <p:cNvSpPr/>
            <p:nvPr/>
          </p:nvSpPr>
          <p:spPr>
            <a:xfrm>
              <a:off x="363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0" name="Google Shape;25290;p17"/>
            <p:cNvSpPr/>
            <p:nvPr/>
          </p:nvSpPr>
          <p:spPr>
            <a:xfrm>
              <a:off x="373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1" name="Google Shape;25291;p17"/>
            <p:cNvSpPr/>
            <p:nvPr/>
          </p:nvSpPr>
          <p:spPr>
            <a:xfrm>
              <a:off x="3834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2" name="Google Shape;25292;p17"/>
            <p:cNvSpPr/>
            <p:nvPr/>
          </p:nvSpPr>
          <p:spPr>
            <a:xfrm>
              <a:off x="393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3" name="Google Shape;25293;p17"/>
            <p:cNvSpPr/>
            <p:nvPr/>
          </p:nvSpPr>
          <p:spPr>
            <a:xfrm>
              <a:off x="403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4" name="Google Shape;25294;p17"/>
            <p:cNvSpPr/>
            <p:nvPr/>
          </p:nvSpPr>
          <p:spPr>
            <a:xfrm>
              <a:off x="413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5" name="Google Shape;25295;p17"/>
            <p:cNvSpPr/>
            <p:nvPr/>
          </p:nvSpPr>
          <p:spPr>
            <a:xfrm>
              <a:off x="42407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6" name="Google Shape;25296;p17"/>
            <p:cNvSpPr/>
            <p:nvPr/>
          </p:nvSpPr>
          <p:spPr>
            <a:xfrm>
              <a:off x="434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7" name="Google Shape;25297;p17"/>
            <p:cNvSpPr/>
            <p:nvPr/>
          </p:nvSpPr>
          <p:spPr>
            <a:xfrm>
              <a:off x="444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8" name="Google Shape;25298;p17"/>
            <p:cNvSpPr/>
            <p:nvPr/>
          </p:nvSpPr>
          <p:spPr>
            <a:xfrm>
              <a:off x="45455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9" name="Google Shape;25299;p17"/>
            <p:cNvSpPr/>
            <p:nvPr/>
          </p:nvSpPr>
          <p:spPr>
            <a:xfrm>
              <a:off x="464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0" name="Google Shape;25300;p17"/>
            <p:cNvSpPr/>
            <p:nvPr/>
          </p:nvSpPr>
          <p:spPr>
            <a:xfrm>
              <a:off x="474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1" name="Google Shape;25301;p17"/>
            <p:cNvSpPr/>
            <p:nvPr/>
          </p:nvSpPr>
          <p:spPr>
            <a:xfrm>
              <a:off x="485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2" name="Google Shape;25302;p17"/>
            <p:cNvSpPr/>
            <p:nvPr/>
          </p:nvSpPr>
          <p:spPr>
            <a:xfrm>
              <a:off x="495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3" name="Google Shape;25303;p17"/>
            <p:cNvSpPr/>
            <p:nvPr/>
          </p:nvSpPr>
          <p:spPr>
            <a:xfrm>
              <a:off x="505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4" name="Google Shape;25304;p17"/>
            <p:cNvSpPr/>
            <p:nvPr/>
          </p:nvSpPr>
          <p:spPr>
            <a:xfrm>
              <a:off x="515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5" name="Google Shape;25305;p17"/>
            <p:cNvSpPr/>
            <p:nvPr/>
          </p:nvSpPr>
          <p:spPr>
            <a:xfrm>
              <a:off x="52566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6" name="Google Shape;25306;p17"/>
            <p:cNvSpPr/>
            <p:nvPr/>
          </p:nvSpPr>
          <p:spPr>
            <a:xfrm>
              <a:off x="535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7" name="Google Shape;25307;p17"/>
            <p:cNvSpPr/>
            <p:nvPr/>
          </p:nvSpPr>
          <p:spPr>
            <a:xfrm>
              <a:off x="545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8" name="Google Shape;25308;p17"/>
            <p:cNvSpPr/>
            <p:nvPr/>
          </p:nvSpPr>
          <p:spPr>
            <a:xfrm>
              <a:off x="556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9" name="Google Shape;25309;p17"/>
            <p:cNvSpPr/>
            <p:nvPr/>
          </p:nvSpPr>
          <p:spPr>
            <a:xfrm>
              <a:off x="566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0" name="Google Shape;25310;p17"/>
            <p:cNvSpPr/>
            <p:nvPr/>
          </p:nvSpPr>
          <p:spPr>
            <a:xfrm>
              <a:off x="57644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1" name="Google Shape;25311;p17"/>
            <p:cNvSpPr/>
            <p:nvPr/>
          </p:nvSpPr>
          <p:spPr>
            <a:xfrm>
              <a:off x="586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2" name="Google Shape;25312;p17"/>
            <p:cNvSpPr/>
            <p:nvPr/>
          </p:nvSpPr>
          <p:spPr>
            <a:xfrm>
              <a:off x="596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3" name="Google Shape;25313;p17"/>
            <p:cNvSpPr/>
            <p:nvPr/>
          </p:nvSpPr>
          <p:spPr>
            <a:xfrm>
              <a:off x="606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4" name="Google Shape;25314;p17"/>
            <p:cNvSpPr/>
            <p:nvPr/>
          </p:nvSpPr>
          <p:spPr>
            <a:xfrm>
              <a:off x="61710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5" name="Google Shape;25315;p17"/>
            <p:cNvSpPr/>
            <p:nvPr/>
          </p:nvSpPr>
          <p:spPr>
            <a:xfrm>
              <a:off x="627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6" name="Google Shape;25316;p17"/>
            <p:cNvSpPr/>
            <p:nvPr/>
          </p:nvSpPr>
          <p:spPr>
            <a:xfrm>
              <a:off x="637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7" name="Google Shape;25317;p17"/>
            <p:cNvSpPr/>
            <p:nvPr/>
          </p:nvSpPr>
          <p:spPr>
            <a:xfrm>
              <a:off x="64755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8" name="Google Shape;25318;p17"/>
            <p:cNvSpPr/>
            <p:nvPr/>
          </p:nvSpPr>
          <p:spPr>
            <a:xfrm>
              <a:off x="657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9" name="Google Shape;25319;p17"/>
            <p:cNvSpPr/>
            <p:nvPr/>
          </p:nvSpPr>
          <p:spPr>
            <a:xfrm>
              <a:off x="667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0" name="Google Shape;25320;p17"/>
            <p:cNvSpPr/>
            <p:nvPr/>
          </p:nvSpPr>
          <p:spPr>
            <a:xfrm>
              <a:off x="678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1" name="Google Shape;25321;p17"/>
            <p:cNvSpPr/>
            <p:nvPr/>
          </p:nvSpPr>
          <p:spPr>
            <a:xfrm>
              <a:off x="6881800" y="3682725"/>
              <a:ext cx="52700" cy="52400"/>
            </a:xfrm>
            <a:custGeom>
              <a:rect b="b" l="l" r="r" t="t"/>
              <a:pathLst>
                <a:path extrusionOk="0" h="2096"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2" name="Google Shape;25322;p17"/>
            <p:cNvSpPr/>
            <p:nvPr/>
          </p:nvSpPr>
          <p:spPr>
            <a:xfrm>
              <a:off x="698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3" name="Google Shape;25323;p17"/>
            <p:cNvSpPr/>
            <p:nvPr/>
          </p:nvSpPr>
          <p:spPr>
            <a:xfrm>
              <a:off x="708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4" name="Google Shape;25324;p17"/>
            <p:cNvSpPr/>
            <p:nvPr/>
          </p:nvSpPr>
          <p:spPr>
            <a:xfrm>
              <a:off x="7186600" y="3682725"/>
              <a:ext cx="52400" cy="52400"/>
            </a:xfrm>
            <a:custGeom>
              <a:rect b="b" l="l" r="r" t="t"/>
              <a:pathLst>
                <a:path extrusionOk="0" h="2096"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5" name="Google Shape;25325;p17"/>
            <p:cNvSpPr/>
            <p:nvPr/>
          </p:nvSpPr>
          <p:spPr>
            <a:xfrm>
              <a:off x="728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6" name="Google Shape;25326;p17"/>
            <p:cNvSpPr/>
            <p:nvPr/>
          </p:nvSpPr>
          <p:spPr>
            <a:xfrm>
              <a:off x="27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7" name="Google Shape;25327;p17"/>
            <p:cNvSpPr/>
            <p:nvPr/>
          </p:nvSpPr>
          <p:spPr>
            <a:xfrm>
              <a:off x="3807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8" name="Google Shape;25328;p17"/>
            <p:cNvSpPr/>
            <p:nvPr/>
          </p:nvSpPr>
          <p:spPr>
            <a:xfrm>
              <a:off x="4825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9" name="Google Shape;25329;p17"/>
            <p:cNvSpPr/>
            <p:nvPr/>
          </p:nvSpPr>
          <p:spPr>
            <a:xfrm>
              <a:off x="58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0" name="Google Shape;25330;p17"/>
            <p:cNvSpPr/>
            <p:nvPr/>
          </p:nvSpPr>
          <p:spPr>
            <a:xfrm>
              <a:off x="68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1" name="Google Shape;25331;p17"/>
            <p:cNvSpPr/>
            <p:nvPr/>
          </p:nvSpPr>
          <p:spPr>
            <a:xfrm>
              <a:off x="7873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2" name="Google Shape;25332;p17"/>
            <p:cNvSpPr/>
            <p:nvPr/>
          </p:nvSpPr>
          <p:spPr>
            <a:xfrm>
              <a:off x="8888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3" name="Google Shape;25333;p17"/>
            <p:cNvSpPr/>
            <p:nvPr/>
          </p:nvSpPr>
          <p:spPr>
            <a:xfrm>
              <a:off x="99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4" name="Google Shape;25334;p17"/>
            <p:cNvSpPr/>
            <p:nvPr/>
          </p:nvSpPr>
          <p:spPr>
            <a:xfrm>
              <a:off x="10918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5" name="Google Shape;25335;p17"/>
            <p:cNvSpPr/>
            <p:nvPr/>
          </p:nvSpPr>
          <p:spPr>
            <a:xfrm>
              <a:off x="11936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6" name="Google Shape;25336;p17"/>
            <p:cNvSpPr/>
            <p:nvPr/>
          </p:nvSpPr>
          <p:spPr>
            <a:xfrm>
              <a:off x="12951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7" name="Google Shape;25337;p17"/>
            <p:cNvSpPr/>
            <p:nvPr/>
          </p:nvSpPr>
          <p:spPr>
            <a:xfrm>
              <a:off x="13966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8" name="Google Shape;25338;p17"/>
            <p:cNvSpPr/>
            <p:nvPr/>
          </p:nvSpPr>
          <p:spPr>
            <a:xfrm>
              <a:off x="1498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9" name="Google Shape;25339;p17"/>
            <p:cNvSpPr/>
            <p:nvPr/>
          </p:nvSpPr>
          <p:spPr>
            <a:xfrm>
              <a:off x="15999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0" name="Google Shape;25340;p17"/>
            <p:cNvSpPr/>
            <p:nvPr/>
          </p:nvSpPr>
          <p:spPr>
            <a:xfrm>
              <a:off x="1701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1" name="Google Shape;25341;p17"/>
            <p:cNvSpPr/>
            <p:nvPr/>
          </p:nvSpPr>
          <p:spPr>
            <a:xfrm>
              <a:off x="18029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2" name="Google Shape;25342;p17"/>
            <p:cNvSpPr/>
            <p:nvPr/>
          </p:nvSpPr>
          <p:spPr>
            <a:xfrm>
              <a:off x="19044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3" name="Google Shape;25343;p17"/>
            <p:cNvSpPr/>
            <p:nvPr/>
          </p:nvSpPr>
          <p:spPr>
            <a:xfrm>
              <a:off x="20062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4" name="Google Shape;25344;p17"/>
            <p:cNvSpPr/>
            <p:nvPr/>
          </p:nvSpPr>
          <p:spPr>
            <a:xfrm>
              <a:off x="210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5" name="Google Shape;25345;p17"/>
            <p:cNvSpPr/>
            <p:nvPr/>
          </p:nvSpPr>
          <p:spPr>
            <a:xfrm>
              <a:off x="220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6" name="Google Shape;25346;p17"/>
            <p:cNvSpPr/>
            <p:nvPr/>
          </p:nvSpPr>
          <p:spPr>
            <a:xfrm>
              <a:off x="23110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7" name="Google Shape;25347;p17"/>
            <p:cNvSpPr/>
            <p:nvPr/>
          </p:nvSpPr>
          <p:spPr>
            <a:xfrm>
              <a:off x="241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8" name="Google Shape;25348;p17"/>
            <p:cNvSpPr/>
            <p:nvPr/>
          </p:nvSpPr>
          <p:spPr>
            <a:xfrm>
              <a:off x="251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9" name="Google Shape;25349;p17"/>
            <p:cNvSpPr/>
            <p:nvPr/>
          </p:nvSpPr>
          <p:spPr>
            <a:xfrm>
              <a:off x="261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0" name="Google Shape;25350;p17"/>
            <p:cNvSpPr/>
            <p:nvPr/>
          </p:nvSpPr>
          <p:spPr>
            <a:xfrm>
              <a:off x="271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1" name="Google Shape;25351;p17"/>
            <p:cNvSpPr/>
            <p:nvPr/>
          </p:nvSpPr>
          <p:spPr>
            <a:xfrm>
              <a:off x="281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2" name="Google Shape;25352;p17"/>
            <p:cNvSpPr/>
            <p:nvPr/>
          </p:nvSpPr>
          <p:spPr>
            <a:xfrm>
              <a:off x="292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3" name="Google Shape;25353;p17"/>
            <p:cNvSpPr/>
            <p:nvPr/>
          </p:nvSpPr>
          <p:spPr>
            <a:xfrm>
              <a:off x="302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4" name="Google Shape;25354;p17"/>
            <p:cNvSpPr/>
            <p:nvPr/>
          </p:nvSpPr>
          <p:spPr>
            <a:xfrm>
              <a:off x="312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5" name="Google Shape;25355;p17"/>
            <p:cNvSpPr/>
            <p:nvPr/>
          </p:nvSpPr>
          <p:spPr>
            <a:xfrm>
              <a:off x="322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6" name="Google Shape;25356;p17"/>
            <p:cNvSpPr/>
            <p:nvPr/>
          </p:nvSpPr>
          <p:spPr>
            <a:xfrm>
              <a:off x="33266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7" name="Google Shape;25357;p17"/>
            <p:cNvSpPr/>
            <p:nvPr/>
          </p:nvSpPr>
          <p:spPr>
            <a:xfrm>
              <a:off x="342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8" name="Google Shape;25358;p17"/>
            <p:cNvSpPr/>
            <p:nvPr/>
          </p:nvSpPr>
          <p:spPr>
            <a:xfrm>
              <a:off x="352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9" name="Google Shape;25359;p17"/>
            <p:cNvSpPr/>
            <p:nvPr/>
          </p:nvSpPr>
          <p:spPr>
            <a:xfrm>
              <a:off x="363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0" name="Google Shape;25360;p17"/>
            <p:cNvSpPr/>
            <p:nvPr/>
          </p:nvSpPr>
          <p:spPr>
            <a:xfrm>
              <a:off x="373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1" name="Google Shape;25361;p17"/>
            <p:cNvSpPr/>
            <p:nvPr/>
          </p:nvSpPr>
          <p:spPr>
            <a:xfrm>
              <a:off x="3834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2" name="Google Shape;25362;p17"/>
            <p:cNvSpPr/>
            <p:nvPr/>
          </p:nvSpPr>
          <p:spPr>
            <a:xfrm>
              <a:off x="393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3" name="Google Shape;25363;p17"/>
            <p:cNvSpPr/>
            <p:nvPr/>
          </p:nvSpPr>
          <p:spPr>
            <a:xfrm>
              <a:off x="403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4" name="Google Shape;25364;p17"/>
            <p:cNvSpPr/>
            <p:nvPr/>
          </p:nvSpPr>
          <p:spPr>
            <a:xfrm>
              <a:off x="413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5" name="Google Shape;25365;p17"/>
            <p:cNvSpPr/>
            <p:nvPr/>
          </p:nvSpPr>
          <p:spPr>
            <a:xfrm>
              <a:off x="42407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6" name="Google Shape;25366;p17"/>
            <p:cNvSpPr/>
            <p:nvPr/>
          </p:nvSpPr>
          <p:spPr>
            <a:xfrm>
              <a:off x="434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7" name="Google Shape;25367;p17"/>
            <p:cNvSpPr/>
            <p:nvPr/>
          </p:nvSpPr>
          <p:spPr>
            <a:xfrm>
              <a:off x="444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8" name="Google Shape;25368;p17"/>
            <p:cNvSpPr/>
            <p:nvPr/>
          </p:nvSpPr>
          <p:spPr>
            <a:xfrm>
              <a:off x="45455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9" name="Google Shape;25369;p17"/>
            <p:cNvSpPr/>
            <p:nvPr/>
          </p:nvSpPr>
          <p:spPr>
            <a:xfrm>
              <a:off x="464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0" name="Google Shape;25370;p17"/>
            <p:cNvSpPr/>
            <p:nvPr/>
          </p:nvSpPr>
          <p:spPr>
            <a:xfrm>
              <a:off x="474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1" name="Google Shape;25371;p17"/>
            <p:cNvSpPr/>
            <p:nvPr/>
          </p:nvSpPr>
          <p:spPr>
            <a:xfrm>
              <a:off x="485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2" name="Google Shape;25372;p17"/>
            <p:cNvSpPr/>
            <p:nvPr/>
          </p:nvSpPr>
          <p:spPr>
            <a:xfrm>
              <a:off x="495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3" name="Google Shape;25373;p17"/>
            <p:cNvSpPr/>
            <p:nvPr/>
          </p:nvSpPr>
          <p:spPr>
            <a:xfrm>
              <a:off x="505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4" name="Google Shape;25374;p17"/>
            <p:cNvSpPr/>
            <p:nvPr/>
          </p:nvSpPr>
          <p:spPr>
            <a:xfrm>
              <a:off x="515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5" name="Google Shape;25375;p17"/>
            <p:cNvSpPr/>
            <p:nvPr/>
          </p:nvSpPr>
          <p:spPr>
            <a:xfrm>
              <a:off x="52566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6" name="Google Shape;25376;p17"/>
            <p:cNvSpPr/>
            <p:nvPr/>
          </p:nvSpPr>
          <p:spPr>
            <a:xfrm>
              <a:off x="535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7" name="Google Shape;25377;p17"/>
            <p:cNvSpPr/>
            <p:nvPr/>
          </p:nvSpPr>
          <p:spPr>
            <a:xfrm>
              <a:off x="545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8" name="Google Shape;25378;p17"/>
            <p:cNvSpPr/>
            <p:nvPr/>
          </p:nvSpPr>
          <p:spPr>
            <a:xfrm>
              <a:off x="556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9" name="Google Shape;25379;p17"/>
            <p:cNvSpPr/>
            <p:nvPr/>
          </p:nvSpPr>
          <p:spPr>
            <a:xfrm>
              <a:off x="566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0" name="Google Shape;25380;p17"/>
            <p:cNvSpPr/>
            <p:nvPr/>
          </p:nvSpPr>
          <p:spPr>
            <a:xfrm>
              <a:off x="57644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1" name="Google Shape;25381;p17"/>
            <p:cNvSpPr/>
            <p:nvPr/>
          </p:nvSpPr>
          <p:spPr>
            <a:xfrm>
              <a:off x="586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2" name="Google Shape;25382;p17"/>
            <p:cNvSpPr/>
            <p:nvPr/>
          </p:nvSpPr>
          <p:spPr>
            <a:xfrm>
              <a:off x="596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3" name="Google Shape;25383;p17"/>
            <p:cNvSpPr/>
            <p:nvPr/>
          </p:nvSpPr>
          <p:spPr>
            <a:xfrm>
              <a:off x="606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4" name="Google Shape;25384;p17"/>
            <p:cNvSpPr/>
            <p:nvPr/>
          </p:nvSpPr>
          <p:spPr>
            <a:xfrm>
              <a:off x="61710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5" name="Google Shape;25385;p17"/>
            <p:cNvSpPr/>
            <p:nvPr/>
          </p:nvSpPr>
          <p:spPr>
            <a:xfrm>
              <a:off x="627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6" name="Google Shape;25386;p17"/>
            <p:cNvSpPr/>
            <p:nvPr/>
          </p:nvSpPr>
          <p:spPr>
            <a:xfrm>
              <a:off x="637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7" name="Google Shape;25387;p17"/>
            <p:cNvSpPr/>
            <p:nvPr/>
          </p:nvSpPr>
          <p:spPr>
            <a:xfrm>
              <a:off x="64755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8" name="Google Shape;25388;p17"/>
            <p:cNvSpPr/>
            <p:nvPr/>
          </p:nvSpPr>
          <p:spPr>
            <a:xfrm>
              <a:off x="657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9" name="Google Shape;25389;p17"/>
            <p:cNvSpPr/>
            <p:nvPr/>
          </p:nvSpPr>
          <p:spPr>
            <a:xfrm>
              <a:off x="667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0" name="Google Shape;25390;p17"/>
            <p:cNvSpPr/>
            <p:nvPr/>
          </p:nvSpPr>
          <p:spPr>
            <a:xfrm>
              <a:off x="678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1" name="Google Shape;25391;p17"/>
            <p:cNvSpPr/>
            <p:nvPr/>
          </p:nvSpPr>
          <p:spPr>
            <a:xfrm>
              <a:off x="6881800" y="3837800"/>
              <a:ext cx="52700" cy="52425"/>
            </a:xfrm>
            <a:custGeom>
              <a:rect b="b" l="l" r="r" t="t"/>
              <a:pathLst>
                <a:path extrusionOk="0" h="2097"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2" name="Google Shape;25392;p17"/>
            <p:cNvSpPr/>
            <p:nvPr/>
          </p:nvSpPr>
          <p:spPr>
            <a:xfrm>
              <a:off x="698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3" name="Google Shape;25393;p17"/>
            <p:cNvSpPr/>
            <p:nvPr/>
          </p:nvSpPr>
          <p:spPr>
            <a:xfrm>
              <a:off x="708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4" name="Google Shape;25394;p17"/>
            <p:cNvSpPr/>
            <p:nvPr/>
          </p:nvSpPr>
          <p:spPr>
            <a:xfrm>
              <a:off x="7186600" y="3837800"/>
              <a:ext cx="52400" cy="52425"/>
            </a:xfrm>
            <a:custGeom>
              <a:rect b="b" l="l" r="r" t="t"/>
              <a:pathLst>
                <a:path extrusionOk="0" h="2097"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5" name="Google Shape;25395;p17"/>
            <p:cNvSpPr/>
            <p:nvPr/>
          </p:nvSpPr>
          <p:spPr>
            <a:xfrm>
              <a:off x="728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6" name="Google Shape;25396;p17"/>
            <p:cNvSpPr/>
            <p:nvPr/>
          </p:nvSpPr>
          <p:spPr>
            <a:xfrm>
              <a:off x="27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7" name="Google Shape;25397;p17"/>
            <p:cNvSpPr/>
            <p:nvPr/>
          </p:nvSpPr>
          <p:spPr>
            <a:xfrm>
              <a:off x="3807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8" name="Google Shape;25398;p17"/>
            <p:cNvSpPr/>
            <p:nvPr/>
          </p:nvSpPr>
          <p:spPr>
            <a:xfrm>
              <a:off x="4825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9" name="Google Shape;25399;p17"/>
            <p:cNvSpPr/>
            <p:nvPr/>
          </p:nvSpPr>
          <p:spPr>
            <a:xfrm>
              <a:off x="58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0" name="Google Shape;25400;p17"/>
            <p:cNvSpPr/>
            <p:nvPr/>
          </p:nvSpPr>
          <p:spPr>
            <a:xfrm>
              <a:off x="68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1" name="Google Shape;25401;p17"/>
            <p:cNvSpPr/>
            <p:nvPr/>
          </p:nvSpPr>
          <p:spPr>
            <a:xfrm>
              <a:off x="7873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2" name="Google Shape;25402;p17"/>
            <p:cNvSpPr/>
            <p:nvPr/>
          </p:nvSpPr>
          <p:spPr>
            <a:xfrm>
              <a:off x="8888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3" name="Google Shape;25403;p17"/>
            <p:cNvSpPr/>
            <p:nvPr/>
          </p:nvSpPr>
          <p:spPr>
            <a:xfrm>
              <a:off x="99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4" name="Google Shape;25404;p17"/>
            <p:cNvSpPr/>
            <p:nvPr/>
          </p:nvSpPr>
          <p:spPr>
            <a:xfrm>
              <a:off x="10918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5" name="Google Shape;25405;p17"/>
            <p:cNvSpPr/>
            <p:nvPr/>
          </p:nvSpPr>
          <p:spPr>
            <a:xfrm>
              <a:off x="11936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6" name="Google Shape;25406;p17"/>
            <p:cNvSpPr/>
            <p:nvPr/>
          </p:nvSpPr>
          <p:spPr>
            <a:xfrm>
              <a:off x="12951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7" name="Google Shape;25407;p17"/>
            <p:cNvSpPr/>
            <p:nvPr/>
          </p:nvSpPr>
          <p:spPr>
            <a:xfrm>
              <a:off x="13966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8" name="Google Shape;25408;p17"/>
            <p:cNvSpPr/>
            <p:nvPr/>
          </p:nvSpPr>
          <p:spPr>
            <a:xfrm>
              <a:off x="1498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9" name="Google Shape;25409;p17"/>
            <p:cNvSpPr/>
            <p:nvPr/>
          </p:nvSpPr>
          <p:spPr>
            <a:xfrm>
              <a:off x="15999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0" name="Google Shape;25410;p17"/>
            <p:cNvSpPr/>
            <p:nvPr/>
          </p:nvSpPr>
          <p:spPr>
            <a:xfrm>
              <a:off x="1701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1" name="Google Shape;25411;p17"/>
            <p:cNvSpPr/>
            <p:nvPr/>
          </p:nvSpPr>
          <p:spPr>
            <a:xfrm>
              <a:off x="18029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2" name="Google Shape;25412;p17"/>
            <p:cNvSpPr/>
            <p:nvPr/>
          </p:nvSpPr>
          <p:spPr>
            <a:xfrm>
              <a:off x="19044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3" name="Google Shape;25413;p17"/>
            <p:cNvSpPr/>
            <p:nvPr/>
          </p:nvSpPr>
          <p:spPr>
            <a:xfrm>
              <a:off x="20062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4" name="Google Shape;25414;p17"/>
            <p:cNvSpPr/>
            <p:nvPr/>
          </p:nvSpPr>
          <p:spPr>
            <a:xfrm>
              <a:off x="210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5" name="Google Shape;25415;p17"/>
            <p:cNvSpPr/>
            <p:nvPr/>
          </p:nvSpPr>
          <p:spPr>
            <a:xfrm>
              <a:off x="220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6" name="Google Shape;25416;p17"/>
            <p:cNvSpPr/>
            <p:nvPr/>
          </p:nvSpPr>
          <p:spPr>
            <a:xfrm>
              <a:off x="23110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7" name="Google Shape;25417;p17"/>
            <p:cNvSpPr/>
            <p:nvPr/>
          </p:nvSpPr>
          <p:spPr>
            <a:xfrm>
              <a:off x="241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8" name="Google Shape;25418;p17"/>
            <p:cNvSpPr/>
            <p:nvPr/>
          </p:nvSpPr>
          <p:spPr>
            <a:xfrm>
              <a:off x="251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9" name="Google Shape;25419;p17"/>
            <p:cNvSpPr/>
            <p:nvPr/>
          </p:nvSpPr>
          <p:spPr>
            <a:xfrm>
              <a:off x="261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0" name="Google Shape;25420;p17"/>
            <p:cNvSpPr/>
            <p:nvPr/>
          </p:nvSpPr>
          <p:spPr>
            <a:xfrm>
              <a:off x="271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1" name="Google Shape;25421;p17"/>
            <p:cNvSpPr/>
            <p:nvPr/>
          </p:nvSpPr>
          <p:spPr>
            <a:xfrm>
              <a:off x="281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2" name="Google Shape;25422;p17"/>
            <p:cNvSpPr/>
            <p:nvPr/>
          </p:nvSpPr>
          <p:spPr>
            <a:xfrm>
              <a:off x="292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3" name="Google Shape;25423;p17"/>
            <p:cNvSpPr/>
            <p:nvPr/>
          </p:nvSpPr>
          <p:spPr>
            <a:xfrm>
              <a:off x="302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4" name="Google Shape;25424;p17"/>
            <p:cNvSpPr/>
            <p:nvPr/>
          </p:nvSpPr>
          <p:spPr>
            <a:xfrm>
              <a:off x="312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5" name="Google Shape;25425;p17"/>
            <p:cNvSpPr/>
            <p:nvPr/>
          </p:nvSpPr>
          <p:spPr>
            <a:xfrm>
              <a:off x="322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6" name="Google Shape;25426;p17"/>
            <p:cNvSpPr/>
            <p:nvPr/>
          </p:nvSpPr>
          <p:spPr>
            <a:xfrm>
              <a:off x="33266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7" name="Google Shape;25427;p17"/>
            <p:cNvSpPr/>
            <p:nvPr/>
          </p:nvSpPr>
          <p:spPr>
            <a:xfrm>
              <a:off x="342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8" name="Google Shape;25428;p17"/>
            <p:cNvSpPr/>
            <p:nvPr/>
          </p:nvSpPr>
          <p:spPr>
            <a:xfrm>
              <a:off x="352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9" name="Google Shape;25429;p17"/>
            <p:cNvSpPr/>
            <p:nvPr/>
          </p:nvSpPr>
          <p:spPr>
            <a:xfrm>
              <a:off x="363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0" name="Google Shape;25430;p17"/>
            <p:cNvSpPr/>
            <p:nvPr/>
          </p:nvSpPr>
          <p:spPr>
            <a:xfrm>
              <a:off x="373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1" name="Google Shape;25431;p17"/>
            <p:cNvSpPr/>
            <p:nvPr/>
          </p:nvSpPr>
          <p:spPr>
            <a:xfrm>
              <a:off x="3834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2" name="Google Shape;25432;p17"/>
            <p:cNvSpPr/>
            <p:nvPr/>
          </p:nvSpPr>
          <p:spPr>
            <a:xfrm>
              <a:off x="393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3" name="Google Shape;25433;p17"/>
            <p:cNvSpPr/>
            <p:nvPr/>
          </p:nvSpPr>
          <p:spPr>
            <a:xfrm>
              <a:off x="403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4" name="Google Shape;25434;p17"/>
            <p:cNvSpPr/>
            <p:nvPr/>
          </p:nvSpPr>
          <p:spPr>
            <a:xfrm>
              <a:off x="413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5" name="Google Shape;25435;p17"/>
            <p:cNvSpPr/>
            <p:nvPr/>
          </p:nvSpPr>
          <p:spPr>
            <a:xfrm>
              <a:off x="42407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6" name="Google Shape;25436;p17"/>
            <p:cNvSpPr/>
            <p:nvPr/>
          </p:nvSpPr>
          <p:spPr>
            <a:xfrm>
              <a:off x="434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7" name="Google Shape;25437;p17"/>
            <p:cNvSpPr/>
            <p:nvPr/>
          </p:nvSpPr>
          <p:spPr>
            <a:xfrm>
              <a:off x="444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8" name="Google Shape;25438;p17"/>
            <p:cNvSpPr/>
            <p:nvPr/>
          </p:nvSpPr>
          <p:spPr>
            <a:xfrm>
              <a:off x="45455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9" name="Google Shape;25439;p17"/>
            <p:cNvSpPr/>
            <p:nvPr/>
          </p:nvSpPr>
          <p:spPr>
            <a:xfrm>
              <a:off x="464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0" name="Google Shape;25440;p17"/>
            <p:cNvSpPr/>
            <p:nvPr/>
          </p:nvSpPr>
          <p:spPr>
            <a:xfrm>
              <a:off x="474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1" name="Google Shape;25441;p17"/>
            <p:cNvSpPr/>
            <p:nvPr/>
          </p:nvSpPr>
          <p:spPr>
            <a:xfrm>
              <a:off x="485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2" name="Google Shape;25442;p17"/>
            <p:cNvSpPr/>
            <p:nvPr/>
          </p:nvSpPr>
          <p:spPr>
            <a:xfrm>
              <a:off x="495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3" name="Google Shape;25443;p17"/>
            <p:cNvSpPr/>
            <p:nvPr/>
          </p:nvSpPr>
          <p:spPr>
            <a:xfrm>
              <a:off x="505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4" name="Google Shape;25444;p17"/>
            <p:cNvSpPr/>
            <p:nvPr/>
          </p:nvSpPr>
          <p:spPr>
            <a:xfrm>
              <a:off x="515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5" name="Google Shape;25445;p17"/>
            <p:cNvSpPr/>
            <p:nvPr/>
          </p:nvSpPr>
          <p:spPr>
            <a:xfrm>
              <a:off x="52566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6" name="Google Shape;25446;p17"/>
            <p:cNvSpPr/>
            <p:nvPr/>
          </p:nvSpPr>
          <p:spPr>
            <a:xfrm>
              <a:off x="535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7" name="Google Shape;25447;p17"/>
            <p:cNvSpPr/>
            <p:nvPr/>
          </p:nvSpPr>
          <p:spPr>
            <a:xfrm>
              <a:off x="545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8" name="Google Shape;25448;p17"/>
            <p:cNvSpPr/>
            <p:nvPr/>
          </p:nvSpPr>
          <p:spPr>
            <a:xfrm>
              <a:off x="556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9" name="Google Shape;25449;p17"/>
            <p:cNvSpPr/>
            <p:nvPr/>
          </p:nvSpPr>
          <p:spPr>
            <a:xfrm>
              <a:off x="566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0" name="Google Shape;25450;p17"/>
            <p:cNvSpPr/>
            <p:nvPr/>
          </p:nvSpPr>
          <p:spPr>
            <a:xfrm>
              <a:off x="57644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1" name="Google Shape;25451;p17"/>
            <p:cNvSpPr/>
            <p:nvPr/>
          </p:nvSpPr>
          <p:spPr>
            <a:xfrm>
              <a:off x="586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2" name="Google Shape;25452;p17"/>
            <p:cNvSpPr/>
            <p:nvPr/>
          </p:nvSpPr>
          <p:spPr>
            <a:xfrm>
              <a:off x="596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3" name="Google Shape;25453;p17"/>
            <p:cNvSpPr/>
            <p:nvPr/>
          </p:nvSpPr>
          <p:spPr>
            <a:xfrm>
              <a:off x="606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4" name="Google Shape;25454;p17"/>
            <p:cNvSpPr/>
            <p:nvPr/>
          </p:nvSpPr>
          <p:spPr>
            <a:xfrm>
              <a:off x="61710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5" name="Google Shape;25455;p17"/>
            <p:cNvSpPr/>
            <p:nvPr/>
          </p:nvSpPr>
          <p:spPr>
            <a:xfrm>
              <a:off x="627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6" name="Google Shape;25456;p17"/>
            <p:cNvSpPr/>
            <p:nvPr/>
          </p:nvSpPr>
          <p:spPr>
            <a:xfrm>
              <a:off x="637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7" name="Google Shape;25457;p17"/>
            <p:cNvSpPr/>
            <p:nvPr/>
          </p:nvSpPr>
          <p:spPr>
            <a:xfrm>
              <a:off x="64755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8" name="Google Shape;25458;p17"/>
            <p:cNvSpPr/>
            <p:nvPr/>
          </p:nvSpPr>
          <p:spPr>
            <a:xfrm>
              <a:off x="657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9" name="Google Shape;25459;p17"/>
            <p:cNvSpPr/>
            <p:nvPr/>
          </p:nvSpPr>
          <p:spPr>
            <a:xfrm>
              <a:off x="667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0" name="Google Shape;25460;p17"/>
            <p:cNvSpPr/>
            <p:nvPr/>
          </p:nvSpPr>
          <p:spPr>
            <a:xfrm>
              <a:off x="678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1" name="Google Shape;25461;p17"/>
            <p:cNvSpPr/>
            <p:nvPr/>
          </p:nvSpPr>
          <p:spPr>
            <a:xfrm>
              <a:off x="6881800" y="3992875"/>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2" name="Google Shape;25462;p17"/>
            <p:cNvSpPr/>
            <p:nvPr/>
          </p:nvSpPr>
          <p:spPr>
            <a:xfrm>
              <a:off x="698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3" name="Google Shape;25463;p17"/>
            <p:cNvSpPr/>
            <p:nvPr/>
          </p:nvSpPr>
          <p:spPr>
            <a:xfrm>
              <a:off x="708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4" name="Google Shape;25464;p17"/>
            <p:cNvSpPr/>
            <p:nvPr/>
          </p:nvSpPr>
          <p:spPr>
            <a:xfrm>
              <a:off x="7186600" y="3992875"/>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5" name="Google Shape;25465;p17"/>
            <p:cNvSpPr/>
            <p:nvPr/>
          </p:nvSpPr>
          <p:spPr>
            <a:xfrm>
              <a:off x="728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6" name="Google Shape;25466;p17"/>
            <p:cNvSpPr/>
            <p:nvPr/>
          </p:nvSpPr>
          <p:spPr>
            <a:xfrm>
              <a:off x="27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7" name="Google Shape;25467;p17"/>
            <p:cNvSpPr/>
            <p:nvPr/>
          </p:nvSpPr>
          <p:spPr>
            <a:xfrm>
              <a:off x="3807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8" name="Google Shape;25468;p17"/>
            <p:cNvSpPr/>
            <p:nvPr/>
          </p:nvSpPr>
          <p:spPr>
            <a:xfrm>
              <a:off x="4825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9" name="Google Shape;25469;p17"/>
            <p:cNvSpPr/>
            <p:nvPr/>
          </p:nvSpPr>
          <p:spPr>
            <a:xfrm>
              <a:off x="58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0" name="Google Shape;25470;p17"/>
            <p:cNvSpPr/>
            <p:nvPr/>
          </p:nvSpPr>
          <p:spPr>
            <a:xfrm>
              <a:off x="68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1" name="Google Shape;25471;p17"/>
            <p:cNvSpPr/>
            <p:nvPr/>
          </p:nvSpPr>
          <p:spPr>
            <a:xfrm>
              <a:off x="7873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2" name="Google Shape;25472;p17"/>
            <p:cNvSpPr/>
            <p:nvPr/>
          </p:nvSpPr>
          <p:spPr>
            <a:xfrm>
              <a:off x="8888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3" name="Google Shape;25473;p17"/>
            <p:cNvSpPr/>
            <p:nvPr/>
          </p:nvSpPr>
          <p:spPr>
            <a:xfrm>
              <a:off x="99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4" name="Google Shape;25474;p17"/>
            <p:cNvSpPr/>
            <p:nvPr/>
          </p:nvSpPr>
          <p:spPr>
            <a:xfrm>
              <a:off x="10918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5" name="Google Shape;25475;p17"/>
            <p:cNvSpPr/>
            <p:nvPr/>
          </p:nvSpPr>
          <p:spPr>
            <a:xfrm>
              <a:off x="11936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6" name="Google Shape;25476;p17"/>
            <p:cNvSpPr/>
            <p:nvPr/>
          </p:nvSpPr>
          <p:spPr>
            <a:xfrm>
              <a:off x="12951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7" name="Google Shape;25477;p17"/>
            <p:cNvSpPr/>
            <p:nvPr/>
          </p:nvSpPr>
          <p:spPr>
            <a:xfrm>
              <a:off x="13966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8" name="Google Shape;25478;p17"/>
            <p:cNvSpPr/>
            <p:nvPr/>
          </p:nvSpPr>
          <p:spPr>
            <a:xfrm>
              <a:off x="1498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9" name="Google Shape;25479;p17"/>
            <p:cNvSpPr/>
            <p:nvPr/>
          </p:nvSpPr>
          <p:spPr>
            <a:xfrm>
              <a:off x="15999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0" name="Google Shape;25480;p17"/>
            <p:cNvSpPr/>
            <p:nvPr/>
          </p:nvSpPr>
          <p:spPr>
            <a:xfrm>
              <a:off x="1701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1" name="Google Shape;25481;p17"/>
            <p:cNvSpPr/>
            <p:nvPr/>
          </p:nvSpPr>
          <p:spPr>
            <a:xfrm>
              <a:off x="18029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2" name="Google Shape;25482;p17"/>
            <p:cNvSpPr/>
            <p:nvPr/>
          </p:nvSpPr>
          <p:spPr>
            <a:xfrm>
              <a:off x="19044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3" name="Google Shape;25483;p17"/>
            <p:cNvSpPr/>
            <p:nvPr/>
          </p:nvSpPr>
          <p:spPr>
            <a:xfrm>
              <a:off x="20062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4" name="Google Shape;25484;p17"/>
            <p:cNvSpPr/>
            <p:nvPr/>
          </p:nvSpPr>
          <p:spPr>
            <a:xfrm>
              <a:off x="210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5" name="Google Shape;25485;p17"/>
            <p:cNvSpPr/>
            <p:nvPr/>
          </p:nvSpPr>
          <p:spPr>
            <a:xfrm>
              <a:off x="220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6" name="Google Shape;25486;p17"/>
            <p:cNvSpPr/>
            <p:nvPr/>
          </p:nvSpPr>
          <p:spPr>
            <a:xfrm>
              <a:off x="23110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7" name="Google Shape;25487;p17"/>
            <p:cNvSpPr/>
            <p:nvPr/>
          </p:nvSpPr>
          <p:spPr>
            <a:xfrm>
              <a:off x="241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8" name="Google Shape;25488;p17"/>
            <p:cNvSpPr/>
            <p:nvPr/>
          </p:nvSpPr>
          <p:spPr>
            <a:xfrm>
              <a:off x="251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9" name="Google Shape;25489;p17"/>
            <p:cNvSpPr/>
            <p:nvPr/>
          </p:nvSpPr>
          <p:spPr>
            <a:xfrm>
              <a:off x="261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0" name="Google Shape;25490;p17"/>
            <p:cNvSpPr/>
            <p:nvPr/>
          </p:nvSpPr>
          <p:spPr>
            <a:xfrm>
              <a:off x="271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1" name="Google Shape;25491;p17"/>
            <p:cNvSpPr/>
            <p:nvPr/>
          </p:nvSpPr>
          <p:spPr>
            <a:xfrm>
              <a:off x="281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2" name="Google Shape;25492;p17"/>
            <p:cNvSpPr/>
            <p:nvPr/>
          </p:nvSpPr>
          <p:spPr>
            <a:xfrm>
              <a:off x="292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3" name="Google Shape;25493;p17"/>
            <p:cNvSpPr/>
            <p:nvPr/>
          </p:nvSpPr>
          <p:spPr>
            <a:xfrm>
              <a:off x="302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4" name="Google Shape;25494;p17"/>
            <p:cNvSpPr/>
            <p:nvPr/>
          </p:nvSpPr>
          <p:spPr>
            <a:xfrm>
              <a:off x="312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5" name="Google Shape;25495;p17"/>
            <p:cNvSpPr/>
            <p:nvPr/>
          </p:nvSpPr>
          <p:spPr>
            <a:xfrm>
              <a:off x="322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6" name="Google Shape;25496;p17"/>
            <p:cNvSpPr/>
            <p:nvPr/>
          </p:nvSpPr>
          <p:spPr>
            <a:xfrm>
              <a:off x="33266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7" name="Google Shape;25497;p17"/>
            <p:cNvSpPr/>
            <p:nvPr/>
          </p:nvSpPr>
          <p:spPr>
            <a:xfrm>
              <a:off x="342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8" name="Google Shape;25498;p17"/>
            <p:cNvSpPr/>
            <p:nvPr/>
          </p:nvSpPr>
          <p:spPr>
            <a:xfrm>
              <a:off x="352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9" name="Google Shape;25499;p17"/>
            <p:cNvSpPr/>
            <p:nvPr/>
          </p:nvSpPr>
          <p:spPr>
            <a:xfrm>
              <a:off x="363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0" name="Google Shape;25500;p17"/>
            <p:cNvSpPr/>
            <p:nvPr/>
          </p:nvSpPr>
          <p:spPr>
            <a:xfrm>
              <a:off x="373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1" name="Google Shape;25501;p17"/>
            <p:cNvSpPr/>
            <p:nvPr/>
          </p:nvSpPr>
          <p:spPr>
            <a:xfrm>
              <a:off x="3834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2" name="Google Shape;25502;p17"/>
            <p:cNvSpPr/>
            <p:nvPr/>
          </p:nvSpPr>
          <p:spPr>
            <a:xfrm>
              <a:off x="393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3" name="Google Shape;25503;p17"/>
            <p:cNvSpPr/>
            <p:nvPr/>
          </p:nvSpPr>
          <p:spPr>
            <a:xfrm>
              <a:off x="403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4" name="Google Shape;25504;p17"/>
            <p:cNvSpPr/>
            <p:nvPr/>
          </p:nvSpPr>
          <p:spPr>
            <a:xfrm>
              <a:off x="413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5" name="Google Shape;25505;p17"/>
            <p:cNvSpPr/>
            <p:nvPr/>
          </p:nvSpPr>
          <p:spPr>
            <a:xfrm>
              <a:off x="42407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6" name="Google Shape;25506;p17"/>
            <p:cNvSpPr/>
            <p:nvPr/>
          </p:nvSpPr>
          <p:spPr>
            <a:xfrm>
              <a:off x="434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7" name="Google Shape;25507;p17"/>
            <p:cNvSpPr/>
            <p:nvPr/>
          </p:nvSpPr>
          <p:spPr>
            <a:xfrm>
              <a:off x="444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8" name="Google Shape;25508;p17"/>
            <p:cNvSpPr/>
            <p:nvPr/>
          </p:nvSpPr>
          <p:spPr>
            <a:xfrm>
              <a:off x="45455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9" name="Google Shape;25509;p17"/>
            <p:cNvSpPr/>
            <p:nvPr/>
          </p:nvSpPr>
          <p:spPr>
            <a:xfrm>
              <a:off x="464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0" name="Google Shape;25510;p17"/>
            <p:cNvSpPr/>
            <p:nvPr/>
          </p:nvSpPr>
          <p:spPr>
            <a:xfrm>
              <a:off x="474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1" name="Google Shape;25511;p17"/>
            <p:cNvSpPr/>
            <p:nvPr/>
          </p:nvSpPr>
          <p:spPr>
            <a:xfrm>
              <a:off x="485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2" name="Google Shape;25512;p17"/>
            <p:cNvSpPr/>
            <p:nvPr/>
          </p:nvSpPr>
          <p:spPr>
            <a:xfrm>
              <a:off x="495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3" name="Google Shape;25513;p17"/>
            <p:cNvSpPr/>
            <p:nvPr/>
          </p:nvSpPr>
          <p:spPr>
            <a:xfrm>
              <a:off x="505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4" name="Google Shape;25514;p17"/>
            <p:cNvSpPr/>
            <p:nvPr/>
          </p:nvSpPr>
          <p:spPr>
            <a:xfrm>
              <a:off x="515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5" name="Google Shape;25515;p17"/>
            <p:cNvSpPr/>
            <p:nvPr/>
          </p:nvSpPr>
          <p:spPr>
            <a:xfrm>
              <a:off x="52566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6" name="Google Shape;25516;p17"/>
            <p:cNvSpPr/>
            <p:nvPr/>
          </p:nvSpPr>
          <p:spPr>
            <a:xfrm>
              <a:off x="535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7" name="Google Shape;25517;p17"/>
            <p:cNvSpPr/>
            <p:nvPr/>
          </p:nvSpPr>
          <p:spPr>
            <a:xfrm>
              <a:off x="545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8" name="Google Shape;25518;p17"/>
            <p:cNvSpPr/>
            <p:nvPr/>
          </p:nvSpPr>
          <p:spPr>
            <a:xfrm>
              <a:off x="556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9" name="Google Shape;25519;p17"/>
            <p:cNvSpPr/>
            <p:nvPr/>
          </p:nvSpPr>
          <p:spPr>
            <a:xfrm>
              <a:off x="566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0" name="Google Shape;25520;p17"/>
            <p:cNvSpPr/>
            <p:nvPr/>
          </p:nvSpPr>
          <p:spPr>
            <a:xfrm>
              <a:off x="57644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1" name="Google Shape;25521;p17"/>
            <p:cNvSpPr/>
            <p:nvPr/>
          </p:nvSpPr>
          <p:spPr>
            <a:xfrm>
              <a:off x="586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2" name="Google Shape;25522;p17"/>
            <p:cNvSpPr/>
            <p:nvPr/>
          </p:nvSpPr>
          <p:spPr>
            <a:xfrm>
              <a:off x="596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3" name="Google Shape;25523;p17"/>
            <p:cNvSpPr/>
            <p:nvPr/>
          </p:nvSpPr>
          <p:spPr>
            <a:xfrm>
              <a:off x="606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4" name="Google Shape;25524;p17"/>
            <p:cNvSpPr/>
            <p:nvPr/>
          </p:nvSpPr>
          <p:spPr>
            <a:xfrm>
              <a:off x="61710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5" name="Google Shape;25525;p17"/>
            <p:cNvSpPr/>
            <p:nvPr/>
          </p:nvSpPr>
          <p:spPr>
            <a:xfrm>
              <a:off x="627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6" name="Google Shape;25526;p17"/>
            <p:cNvSpPr/>
            <p:nvPr/>
          </p:nvSpPr>
          <p:spPr>
            <a:xfrm>
              <a:off x="637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7" name="Google Shape;25527;p17"/>
            <p:cNvSpPr/>
            <p:nvPr/>
          </p:nvSpPr>
          <p:spPr>
            <a:xfrm>
              <a:off x="64755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8" name="Google Shape;25528;p17"/>
            <p:cNvSpPr/>
            <p:nvPr/>
          </p:nvSpPr>
          <p:spPr>
            <a:xfrm>
              <a:off x="657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9" name="Google Shape;25529;p17"/>
            <p:cNvSpPr/>
            <p:nvPr/>
          </p:nvSpPr>
          <p:spPr>
            <a:xfrm>
              <a:off x="667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0" name="Google Shape;25530;p17"/>
            <p:cNvSpPr/>
            <p:nvPr/>
          </p:nvSpPr>
          <p:spPr>
            <a:xfrm>
              <a:off x="678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1" name="Google Shape;25531;p17"/>
            <p:cNvSpPr/>
            <p:nvPr/>
          </p:nvSpPr>
          <p:spPr>
            <a:xfrm>
              <a:off x="6881800" y="4147950"/>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2" name="Google Shape;25532;p17"/>
            <p:cNvSpPr/>
            <p:nvPr/>
          </p:nvSpPr>
          <p:spPr>
            <a:xfrm>
              <a:off x="698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3" name="Google Shape;25533;p17"/>
            <p:cNvSpPr/>
            <p:nvPr/>
          </p:nvSpPr>
          <p:spPr>
            <a:xfrm>
              <a:off x="708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4" name="Google Shape;25534;p17"/>
            <p:cNvSpPr/>
            <p:nvPr/>
          </p:nvSpPr>
          <p:spPr>
            <a:xfrm>
              <a:off x="7186600" y="4147950"/>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5" name="Google Shape;25535;p17"/>
            <p:cNvSpPr/>
            <p:nvPr/>
          </p:nvSpPr>
          <p:spPr>
            <a:xfrm>
              <a:off x="728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6" name="Google Shape;25536;p17"/>
            <p:cNvSpPr/>
            <p:nvPr/>
          </p:nvSpPr>
          <p:spPr>
            <a:xfrm>
              <a:off x="27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7" name="Google Shape;25537;p17"/>
            <p:cNvSpPr/>
            <p:nvPr/>
          </p:nvSpPr>
          <p:spPr>
            <a:xfrm>
              <a:off x="3807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8" name="Google Shape;25538;p17"/>
            <p:cNvSpPr/>
            <p:nvPr/>
          </p:nvSpPr>
          <p:spPr>
            <a:xfrm>
              <a:off x="4825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9" name="Google Shape;25539;p17"/>
            <p:cNvSpPr/>
            <p:nvPr/>
          </p:nvSpPr>
          <p:spPr>
            <a:xfrm>
              <a:off x="58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0" name="Google Shape;25540;p17"/>
            <p:cNvSpPr/>
            <p:nvPr/>
          </p:nvSpPr>
          <p:spPr>
            <a:xfrm>
              <a:off x="68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1" name="Google Shape;25541;p17"/>
            <p:cNvSpPr/>
            <p:nvPr/>
          </p:nvSpPr>
          <p:spPr>
            <a:xfrm>
              <a:off x="7873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2" name="Google Shape;25542;p17"/>
            <p:cNvSpPr/>
            <p:nvPr/>
          </p:nvSpPr>
          <p:spPr>
            <a:xfrm>
              <a:off x="8888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3" name="Google Shape;25543;p17"/>
            <p:cNvSpPr/>
            <p:nvPr/>
          </p:nvSpPr>
          <p:spPr>
            <a:xfrm>
              <a:off x="99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4" name="Google Shape;25544;p17"/>
            <p:cNvSpPr/>
            <p:nvPr/>
          </p:nvSpPr>
          <p:spPr>
            <a:xfrm>
              <a:off x="10918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5" name="Google Shape;25545;p17"/>
            <p:cNvSpPr/>
            <p:nvPr/>
          </p:nvSpPr>
          <p:spPr>
            <a:xfrm>
              <a:off x="11936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6" name="Google Shape;25546;p17"/>
            <p:cNvSpPr/>
            <p:nvPr/>
          </p:nvSpPr>
          <p:spPr>
            <a:xfrm>
              <a:off x="12951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7" name="Google Shape;25547;p17"/>
            <p:cNvSpPr/>
            <p:nvPr/>
          </p:nvSpPr>
          <p:spPr>
            <a:xfrm>
              <a:off x="13966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8" name="Google Shape;25548;p17"/>
            <p:cNvSpPr/>
            <p:nvPr/>
          </p:nvSpPr>
          <p:spPr>
            <a:xfrm>
              <a:off x="1498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9" name="Google Shape;25549;p17"/>
            <p:cNvSpPr/>
            <p:nvPr/>
          </p:nvSpPr>
          <p:spPr>
            <a:xfrm>
              <a:off x="15999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0" name="Google Shape;25550;p17"/>
            <p:cNvSpPr/>
            <p:nvPr/>
          </p:nvSpPr>
          <p:spPr>
            <a:xfrm>
              <a:off x="1701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1" name="Google Shape;25551;p17"/>
            <p:cNvSpPr/>
            <p:nvPr/>
          </p:nvSpPr>
          <p:spPr>
            <a:xfrm>
              <a:off x="18029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2" name="Google Shape;25552;p17"/>
            <p:cNvSpPr/>
            <p:nvPr/>
          </p:nvSpPr>
          <p:spPr>
            <a:xfrm>
              <a:off x="19044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3" name="Google Shape;25553;p17"/>
            <p:cNvSpPr/>
            <p:nvPr/>
          </p:nvSpPr>
          <p:spPr>
            <a:xfrm>
              <a:off x="20062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4" name="Google Shape;25554;p17"/>
            <p:cNvSpPr/>
            <p:nvPr/>
          </p:nvSpPr>
          <p:spPr>
            <a:xfrm>
              <a:off x="210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5" name="Google Shape;25555;p17"/>
            <p:cNvSpPr/>
            <p:nvPr/>
          </p:nvSpPr>
          <p:spPr>
            <a:xfrm>
              <a:off x="220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6" name="Google Shape;25556;p17"/>
            <p:cNvSpPr/>
            <p:nvPr/>
          </p:nvSpPr>
          <p:spPr>
            <a:xfrm>
              <a:off x="23110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7" name="Google Shape;25557;p17"/>
            <p:cNvSpPr/>
            <p:nvPr/>
          </p:nvSpPr>
          <p:spPr>
            <a:xfrm>
              <a:off x="241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8" name="Google Shape;25558;p17"/>
            <p:cNvSpPr/>
            <p:nvPr/>
          </p:nvSpPr>
          <p:spPr>
            <a:xfrm>
              <a:off x="251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9" name="Google Shape;25559;p17"/>
            <p:cNvSpPr/>
            <p:nvPr/>
          </p:nvSpPr>
          <p:spPr>
            <a:xfrm>
              <a:off x="261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0" name="Google Shape;25560;p17"/>
            <p:cNvSpPr/>
            <p:nvPr/>
          </p:nvSpPr>
          <p:spPr>
            <a:xfrm>
              <a:off x="271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1" name="Google Shape;25561;p17"/>
            <p:cNvSpPr/>
            <p:nvPr/>
          </p:nvSpPr>
          <p:spPr>
            <a:xfrm>
              <a:off x="281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2" name="Google Shape;25562;p17"/>
            <p:cNvSpPr/>
            <p:nvPr/>
          </p:nvSpPr>
          <p:spPr>
            <a:xfrm>
              <a:off x="292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3" name="Google Shape;25563;p17"/>
            <p:cNvSpPr/>
            <p:nvPr/>
          </p:nvSpPr>
          <p:spPr>
            <a:xfrm>
              <a:off x="302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4" name="Google Shape;25564;p17"/>
            <p:cNvSpPr/>
            <p:nvPr/>
          </p:nvSpPr>
          <p:spPr>
            <a:xfrm>
              <a:off x="312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5" name="Google Shape;25565;p17"/>
            <p:cNvSpPr/>
            <p:nvPr/>
          </p:nvSpPr>
          <p:spPr>
            <a:xfrm>
              <a:off x="322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6" name="Google Shape;25566;p17"/>
            <p:cNvSpPr/>
            <p:nvPr/>
          </p:nvSpPr>
          <p:spPr>
            <a:xfrm>
              <a:off x="33266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7" name="Google Shape;25567;p17"/>
            <p:cNvSpPr/>
            <p:nvPr/>
          </p:nvSpPr>
          <p:spPr>
            <a:xfrm>
              <a:off x="342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8" name="Google Shape;25568;p17"/>
            <p:cNvSpPr/>
            <p:nvPr/>
          </p:nvSpPr>
          <p:spPr>
            <a:xfrm>
              <a:off x="352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9" name="Google Shape;25569;p17"/>
            <p:cNvSpPr/>
            <p:nvPr/>
          </p:nvSpPr>
          <p:spPr>
            <a:xfrm>
              <a:off x="363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0" name="Google Shape;25570;p17"/>
            <p:cNvSpPr/>
            <p:nvPr/>
          </p:nvSpPr>
          <p:spPr>
            <a:xfrm>
              <a:off x="373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1" name="Google Shape;25571;p17"/>
            <p:cNvSpPr/>
            <p:nvPr/>
          </p:nvSpPr>
          <p:spPr>
            <a:xfrm>
              <a:off x="3834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2" name="Google Shape;25572;p17"/>
            <p:cNvSpPr/>
            <p:nvPr/>
          </p:nvSpPr>
          <p:spPr>
            <a:xfrm>
              <a:off x="393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3" name="Google Shape;25573;p17"/>
            <p:cNvSpPr/>
            <p:nvPr/>
          </p:nvSpPr>
          <p:spPr>
            <a:xfrm>
              <a:off x="403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4" name="Google Shape;25574;p17"/>
            <p:cNvSpPr/>
            <p:nvPr/>
          </p:nvSpPr>
          <p:spPr>
            <a:xfrm>
              <a:off x="413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5" name="Google Shape;25575;p17"/>
            <p:cNvSpPr/>
            <p:nvPr/>
          </p:nvSpPr>
          <p:spPr>
            <a:xfrm>
              <a:off x="42407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6" name="Google Shape;25576;p17"/>
            <p:cNvSpPr/>
            <p:nvPr/>
          </p:nvSpPr>
          <p:spPr>
            <a:xfrm>
              <a:off x="434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7" name="Google Shape;25577;p17"/>
            <p:cNvSpPr/>
            <p:nvPr/>
          </p:nvSpPr>
          <p:spPr>
            <a:xfrm>
              <a:off x="444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8" name="Google Shape;25578;p17"/>
            <p:cNvSpPr/>
            <p:nvPr/>
          </p:nvSpPr>
          <p:spPr>
            <a:xfrm>
              <a:off x="45455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9" name="Google Shape;25579;p17"/>
            <p:cNvSpPr/>
            <p:nvPr/>
          </p:nvSpPr>
          <p:spPr>
            <a:xfrm>
              <a:off x="464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0" name="Google Shape;25580;p17"/>
            <p:cNvSpPr/>
            <p:nvPr/>
          </p:nvSpPr>
          <p:spPr>
            <a:xfrm>
              <a:off x="474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1" name="Google Shape;25581;p17"/>
            <p:cNvSpPr/>
            <p:nvPr/>
          </p:nvSpPr>
          <p:spPr>
            <a:xfrm>
              <a:off x="485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2" name="Google Shape;25582;p17"/>
            <p:cNvSpPr/>
            <p:nvPr/>
          </p:nvSpPr>
          <p:spPr>
            <a:xfrm>
              <a:off x="495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3" name="Google Shape;25583;p17"/>
            <p:cNvSpPr/>
            <p:nvPr/>
          </p:nvSpPr>
          <p:spPr>
            <a:xfrm>
              <a:off x="505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4" name="Google Shape;25584;p17"/>
            <p:cNvSpPr/>
            <p:nvPr/>
          </p:nvSpPr>
          <p:spPr>
            <a:xfrm>
              <a:off x="515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5" name="Google Shape;25585;p17"/>
            <p:cNvSpPr/>
            <p:nvPr/>
          </p:nvSpPr>
          <p:spPr>
            <a:xfrm>
              <a:off x="52566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6" name="Google Shape;25586;p17"/>
            <p:cNvSpPr/>
            <p:nvPr/>
          </p:nvSpPr>
          <p:spPr>
            <a:xfrm>
              <a:off x="535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7" name="Google Shape;25587;p17"/>
            <p:cNvSpPr/>
            <p:nvPr/>
          </p:nvSpPr>
          <p:spPr>
            <a:xfrm>
              <a:off x="545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8" name="Google Shape;25588;p17"/>
            <p:cNvSpPr/>
            <p:nvPr/>
          </p:nvSpPr>
          <p:spPr>
            <a:xfrm>
              <a:off x="556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9" name="Google Shape;25589;p17"/>
            <p:cNvSpPr/>
            <p:nvPr/>
          </p:nvSpPr>
          <p:spPr>
            <a:xfrm>
              <a:off x="566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0" name="Google Shape;25590;p17"/>
            <p:cNvSpPr/>
            <p:nvPr/>
          </p:nvSpPr>
          <p:spPr>
            <a:xfrm>
              <a:off x="57644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1" name="Google Shape;25591;p17"/>
            <p:cNvSpPr/>
            <p:nvPr/>
          </p:nvSpPr>
          <p:spPr>
            <a:xfrm>
              <a:off x="586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2" name="Google Shape;25592;p17"/>
            <p:cNvSpPr/>
            <p:nvPr/>
          </p:nvSpPr>
          <p:spPr>
            <a:xfrm>
              <a:off x="596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3" name="Google Shape;25593;p17"/>
            <p:cNvSpPr/>
            <p:nvPr/>
          </p:nvSpPr>
          <p:spPr>
            <a:xfrm>
              <a:off x="606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4" name="Google Shape;25594;p17"/>
            <p:cNvSpPr/>
            <p:nvPr/>
          </p:nvSpPr>
          <p:spPr>
            <a:xfrm>
              <a:off x="61710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5" name="Google Shape;25595;p17"/>
            <p:cNvSpPr/>
            <p:nvPr/>
          </p:nvSpPr>
          <p:spPr>
            <a:xfrm>
              <a:off x="627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6" name="Google Shape;25596;p17"/>
            <p:cNvSpPr/>
            <p:nvPr/>
          </p:nvSpPr>
          <p:spPr>
            <a:xfrm>
              <a:off x="637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7" name="Google Shape;25597;p17"/>
            <p:cNvSpPr/>
            <p:nvPr/>
          </p:nvSpPr>
          <p:spPr>
            <a:xfrm>
              <a:off x="64755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8" name="Google Shape;25598;p17"/>
            <p:cNvSpPr/>
            <p:nvPr/>
          </p:nvSpPr>
          <p:spPr>
            <a:xfrm>
              <a:off x="657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9" name="Google Shape;25599;p17"/>
            <p:cNvSpPr/>
            <p:nvPr/>
          </p:nvSpPr>
          <p:spPr>
            <a:xfrm>
              <a:off x="667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0" name="Google Shape;25600;p17"/>
            <p:cNvSpPr/>
            <p:nvPr/>
          </p:nvSpPr>
          <p:spPr>
            <a:xfrm>
              <a:off x="678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1" name="Google Shape;25601;p17"/>
            <p:cNvSpPr/>
            <p:nvPr/>
          </p:nvSpPr>
          <p:spPr>
            <a:xfrm>
              <a:off x="6881800" y="4303050"/>
              <a:ext cx="52700" cy="52700"/>
            </a:xfrm>
            <a:custGeom>
              <a:rect b="b" l="l" r="r" t="t"/>
              <a:pathLst>
                <a:path extrusionOk="0" h="2108" w="2108">
                  <a:moveTo>
                    <a:pt x="1060" y="0"/>
                  </a:moveTo>
                  <a:cubicBezTo>
                    <a:pt x="477" y="0"/>
                    <a:pt x="1" y="476"/>
                    <a:pt x="1" y="1048"/>
                  </a:cubicBezTo>
                  <a:cubicBezTo>
                    <a:pt x="1"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2" name="Google Shape;25602;p17"/>
            <p:cNvSpPr/>
            <p:nvPr/>
          </p:nvSpPr>
          <p:spPr>
            <a:xfrm>
              <a:off x="698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3" name="Google Shape;25603;p17"/>
            <p:cNvSpPr/>
            <p:nvPr/>
          </p:nvSpPr>
          <p:spPr>
            <a:xfrm>
              <a:off x="708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4" name="Google Shape;25604;p17"/>
            <p:cNvSpPr/>
            <p:nvPr/>
          </p:nvSpPr>
          <p:spPr>
            <a:xfrm>
              <a:off x="7186600" y="4303050"/>
              <a:ext cx="52400" cy="52700"/>
            </a:xfrm>
            <a:custGeom>
              <a:rect b="b" l="l" r="r" t="t"/>
              <a:pathLst>
                <a:path extrusionOk="0" h="2108" w="2096">
                  <a:moveTo>
                    <a:pt x="1048" y="0"/>
                  </a:moveTo>
                  <a:cubicBezTo>
                    <a:pt x="477" y="0"/>
                    <a:pt x="1" y="476"/>
                    <a:pt x="1" y="1048"/>
                  </a:cubicBezTo>
                  <a:cubicBezTo>
                    <a:pt x="1"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5" name="Google Shape;25605;p17"/>
            <p:cNvSpPr/>
            <p:nvPr/>
          </p:nvSpPr>
          <p:spPr>
            <a:xfrm>
              <a:off x="728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6" name="Google Shape;25606;p17"/>
            <p:cNvSpPr/>
            <p:nvPr/>
          </p:nvSpPr>
          <p:spPr>
            <a:xfrm>
              <a:off x="27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7" y="1631"/>
                    <a:pt x="2107" y="1060"/>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7" name="Google Shape;25607;p17"/>
            <p:cNvSpPr/>
            <p:nvPr/>
          </p:nvSpPr>
          <p:spPr>
            <a:xfrm>
              <a:off x="3807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8" name="Google Shape;25608;p17"/>
            <p:cNvSpPr/>
            <p:nvPr/>
          </p:nvSpPr>
          <p:spPr>
            <a:xfrm>
              <a:off x="4825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9" name="Google Shape;25609;p17"/>
            <p:cNvSpPr/>
            <p:nvPr/>
          </p:nvSpPr>
          <p:spPr>
            <a:xfrm>
              <a:off x="58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0" name="Google Shape;25610;p17"/>
            <p:cNvSpPr/>
            <p:nvPr/>
          </p:nvSpPr>
          <p:spPr>
            <a:xfrm>
              <a:off x="68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1" name="Google Shape;25611;p17"/>
            <p:cNvSpPr/>
            <p:nvPr/>
          </p:nvSpPr>
          <p:spPr>
            <a:xfrm>
              <a:off x="7873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2" name="Google Shape;25612;p17"/>
            <p:cNvSpPr/>
            <p:nvPr/>
          </p:nvSpPr>
          <p:spPr>
            <a:xfrm>
              <a:off x="8888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3" name="Google Shape;25613;p17"/>
            <p:cNvSpPr/>
            <p:nvPr/>
          </p:nvSpPr>
          <p:spPr>
            <a:xfrm>
              <a:off x="99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4" name="Google Shape;25614;p17"/>
            <p:cNvSpPr/>
            <p:nvPr/>
          </p:nvSpPr>
          <p:spPr>
            <a:xfrm>
              <a:off x="10918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5" name="Google Shape;25615;p17"/>
            <p:cNvSpPr/>
            <p:nvPr/>
          </p:nvSpPr>
          <p:spPr>
            <a:xfrm>
              <a:off x="11936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6" name="Google Shape;25616;p17"/>
            <p:cNvSpPr/>
            <p:nvPr/>
          </p:nvSpPr>
          <p:spPr>
            <a:xfrm>
              <a:off x="12951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7" name="Google Shape;25617;p17"/>
            <p:cNvSpPr/>
            <p:nvPr/>
          </p:nvSpPr>
          <p:spPr>
            <a:xfrm>
              <a:off x="13966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8" name="Google Shape;25618;p17"/>
            <p:cNvSpPr/>
            <p:nvPr/>
          </p:nvSpPr>
          <p:spPr>
            <a:xfrm>
              <a:off x="1498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9" name="Google Shape;25619;p17"/>
            <p:cNvSpPr/>
            <p:nvPr/>
          </p:nvSpPr>
          <p:spPr>
            <a:xfrm>
              <a:off x="15999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0" name="Google Shape;25620;p17"/>
            <p:cNvSpPr/>
            <p:nvPr/>
          </p:nvSpPr>
          <p:spPr>
            <a:xfrm>
              <a:off x="1701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1" name="Google Shape;25621;p17"/>
            <p:cNvSpPr/>
            <p:nvPr/>
          </p:nvSpPr>
          <p:spPr>
            <a:xfrm>
              <a:off x="18029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2" name="Google Shape;25622;p17"/>
            <p:cNvSpPr/>
            <p:nvPr/>
          </p:nvSpPr>
          <p:spPr>
            <a:xfrm>
              <a:off x="19044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3" name="Google Shape;25623;p17"/>
            <p:cNvSpPr/>
            <p:nvPr/>
          </p:nvSpPr>
          <p:spPr>
            <a:xfrm>
              <a:off x="20062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4" name="Google Shape;25624;p17"/>
            <p:cNvSpPr/>
            <p:nvPr/>
          </p:nvSpPr>
          <p:spPr>
            <a:xfrm>
              <a:off x="210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5" name="Google Shape;25625;p17"/>
            <p:cNvSpPr/>
            <p:nvPr/>
          </p:nvSpPr>
          <p:spPr>
            <a:xfrm>
              <a:off x="220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6" name="Google Shape;25626;p17"/>
            <p:cNvSpPr/>
            <p:nvPr/>
          </p:nvSpPr>
          <p:spPr>
            <a:xfrm>
              <a:off x="23110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7" name="Google Shape;25627;p17"/>
            <p:cNvSpPr/>
            <p:nvPr/>
          </p:nvSpPr>
          <p:spPr>
            <a:xfrm>
              <a:off x="241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8" name="Google Shape;25628;p17"/>
            <p:cNvSpPr/>
            <p:nvPr/>
          </p:nvSpPr>
          <p:spPr>
            <a:xfrm>
              <a:off x="251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9" name="Google Shape;25629;p17"/>
            <p:cNvSpPr/>
            <p:nvPr/>
          </p:nvSpPr>
          <p:spPr>
            <a:xfrm>
              <a:off x="261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0" name="Google Shape;25630;p17"/>
            <p:cNvSpPr/>
            <p:nvPr/>
          </p:nvSpPr>
          <p:spPr>
            <a:xfrm>
              <a:off x="271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1" name="Google Shape;25631;p17"/>
            <p:cNvSpPr/>
            <p:nvPr/>
          </p:nvSpPr>
          <p:spPr>
            <a:xfrm>
              <a:off x="281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2" name="Google Shape;25632;p17"/>
            <p:cNvSpPr/>
            <p:nvPr/>
          </p:nvSpPr>
          <p:spPr>
            <a:xfrm>
              <a:off x="292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3" name="Google Shape;25633;p17"/>
            <p:cNvSpPr/>
            <p:nvPr/>
          </p:nvSpPr>
          <p:spPr>
            <a:xfrm>
              <a:off x="302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4" name="Google Shape;25634;p17"/>
            <p:cNvSpPr/>
            <p:nvPr/>
          </p:nvSpPr>
          <p:spPr>
            <a:xfrm>
              <a:off x="312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5" name="Google Shape;25635;p17"/>
            <p:cNvSpPr/>
            <p:nvPr/>
          </p:nvSpPr>
          <p:spPr>
            <a:xfrm>
              <a:off x="322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6" name="Google Shape;25636;p17"/>
            <p:cNvSpPr/>
            <p:nvPr/>
          </p:nvSpPr>
          <p:spPr>
            <a:xfrm>
              <a:off x="33266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7" name="Google Shape;25637;p17"/>
            <p:cNvSpPr/>
            <p:nvPr/>
          </p:nvSpPr>
          <p:spPr>
            <a:xfrm>
              <a:off x="342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8" name="Google Shape;25638;p17"/>
            <p:cNvSpPr/>
            <p:nvPr/>
          </p:nvSpPr>
          <p:spPr>
            <a:xfrm>
              <a:off x="352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9" name="Google Shape;25639;p17"/>
            <p:cNvSpPr/>
            <p:nvPr/>
          </p:nvSpPr>
          <p:spPr>
            <a:xfrm>
              <a:off x="363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0" name="Google Shape;25640;p17"/>
            <p:cNvSpPr/>
            <p:nvPr/>
          </p:nvSpPr>
          <p:spPr>
            <a:xfrm>
              <a:off x="373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1" name="Google Shape;25641;p17"/>
            <p:cNvSpPr/>
            <p:nvPr/>
          </p:nvSpPr>
          <p:spPr>
            <a:xfrm>
              <a:off x="3834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2" name="Google Shape;25642;p17"/>
            <p:cNvSpPr/>
            <p:nvPr/>
          </p:nvSpPr>
          <p:spPr>
            <a:xfrm>
              <a:off x="393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3" name="Google Shape;25643;p17"/>
            <p:cNvSpPr/>
            <p:nvPr/>
          </p:nvSpPr>
          <p:spPr>
            <a:xfrm>
              <a:off x="403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4" name="Google Shape;25644;p17"/>
            <p:cNvSpPr/>
            <p:nvPr/>
          </p:nvSpPr>
          <p:spPr>
            <a:xfrm>
              <a:off x="413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5" name="Google Shape;25645;p17"/>
            <p:cNvSpPr/>
            <p:nvPr/>
          </p:nvSpPr>
          <p:spPr>
            <a:xfrm>
              <a:off x="42407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6" name="Google Shape;25646;p17"/>
            <p:cNvSpPr/>
            <p:nvPr/>
          </p:nvSpPr>
          <p:spPr>
            <a:xfrm>
              <a:off x="434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7" name="Google Shape;25647;p17"/>
            <p:cNvSpPr/>
            <p:nvPr/>
          </p:nvSpPr>
          <p:spPr>
            <a:xfrm>
              <a:off x="444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8" name="Google Shape;25648;p17"/>
            <p:cNvSpPr/>
            <p:nvPr/>
          </p:nvSpPr>
          <p:spPr>
            <a:xfrm>
              <a:off x="45455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9" name="Google Shape;25649;p17"/>
            <p:cNvSpPr/>
            <p:nvPr/>
          </p:nvSpPr>
          <p:spPr>
            <a:xfrm>
              <a:off x="464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0" name="Google Shape;25650;p17"/>
            <p:cNvSpPr/>
            <p:nvPr/>
          </p:nvSpPr>
          <p:spPr>
            <a:xfrm>
              <a:off x="474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1" name="Google Shape;25651;p17"/>
            <p:cNvSpPr/>
            <p:nvPr/>
          </p:nvSpPr>
          <p:spPr>
            <a:xfrm>
              <a:off x="485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2" name="Google Shape;25652;p17"/>
            <p:cNvSpPr/>
            <p:nvPr/>
          </p:nvSpPr>
          <p:spPr>
            <a:xfrm>
              <a:off x="495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3" name="Google Shape;25653;p17"/>
            <p:cNvSpPr/>
            <p:nvPr/>
          </p:nvSpPr>
          <p:spPr>
            <a:xfrm>
              <a:off x="505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4" name="Google Shape;25654;p17"/>
            <p:cNvSpPr/>
            <p:nvPr/>
          </p:nvSpPr>
          <p:spPr>
            <a:xfrm>
              <a:off x="515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5" name="Google Shape;25655;p17"/>
            <p:cNvSpPr/>
            <p:nvPr/>
          </p:nvSpPr>
          <p:spPr>
            <a:xfrm>
              <a:off x="52566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6" name="Google Shape;25656;p17"/>
            <p:cNvSpPr/>
            <p:nvPr/>
          </p:nvSpPr>
          <p:spPr>
            <a:xfrm>
              <a:off x="535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7" name="Google Shape;25657;p17"/>
            <p:cNvSpPr/>
            <p:nvPr/>
          </p:nvSpPr>
          <p:spPr>
            <a:xfrm>
              <a:off x="545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8" name="Google Shape;25658;p17"/>
            <p:cNvSpPr/>
            <p:nvPr/>
          </p:nvSpPr>
          <p:spPr>
            <a:xfrm>
              <a:off x="556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9" name="Google Shape;25659;p17"/>
            <p:cNvSpPr/>
            <p:nvPr/>
          </p:nvSpPr>
          <p:spPr>
            <a:xfrm>
              <a:off x="566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0" name="Google Shape;25660;p17"/>
            <p:cNvSpPr/>
            <p:nvPr/>
          </p:nvSpPr>
          <p:spPr>
            <a:xfrm>
              <a:off x="57644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1" name="Google Shape;25661;p17"/>
            <p:cNvSpPr/>
            <p:nvPr/>
          </p:nvSpPr>
          <p:spPr>
            <a:xfrm>
              <a:off x="586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2" name="Google Shape;25662;p17"/>
            <p:cNvSpPr/>
            <p:nvPr/>
          </p:nvSpPr>
          <p:spPr>
            <a:xfrm>
              <a:off x="596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3" name="Google Shape;25663;p17"/>
            <p:cNvSpPr/>
            <p:nvPr/>
          </p:nvSpPr>
          <p:spPr>
            <a:xfrm>
              <a:off x="606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4" name="Google Shape;25664;p17"/>
            <p:cNvSpPr/>
            <p:nvPr/>
          </p:nvSpPr>
          <p:spPr>
            <a:xfrm>
              <a:off x="61710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5" name="Google Shape;25665;p17"/>
            <p:cNvSpPr/>
            <p:nvPr/>
          </p:nvSpPr>
          <p:spPr>
            <a:xfrm>
              <a:off x="627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6" name="Google Shape;25666;p17"/>
            <p:cNvSpPr/>
            <p:nvPr/>
          </p:nvSpPr>
          <p:spPr>
            <a:xfrm>
              <a:off x="637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7" name="Google Shape;25667;p17"/>
            <p:cNvSpPr/>
            <p:nvPr/>
          </p:nvSpPr>
          <p:spPr>
            <a:xfrm>
              <a:off x="64755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8" name="Google Shape;25668;p17"/>
            <p:cNvSpPr/>
            <p:nvPr/>
          </p:nvSpPr>
          <p:spPr>
            <a:xfrm>
              <a:off x="657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9" name="Google Shape;25669;p17"/>
            <p:cNvSpPr/>
            <p:nvPr/>
          </p:nvSpPr>
          <p:spPr>
            <a:xfrm>
              <a:off x="667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0" name="Google Shape;25670;p17"/>
            <p:cNvSpPr/>
            <p:nvPr/>
          </p:nvSpPr>
          <p:spPr>
            <a:xfrm>
              <a:off x="678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1" name="Google Shape;25671;p17"/>
            <p:cNvSpPr/>
            <p:nvPr/>
          </p:nvSpPr>
          <p:spPr>
            <a:xfrm>
              <a:off x="6881800" y="4458125"/>
              <a:ext cx="52700" cy="52700"/>
            </a:xfrm>
            <a:custGeom>
              <a:rect b="b" l="l" r="r" t="t"/>
              <a:pathLst>
                <a:path extrusionOk="0" h="2108" w="2108">
                  <a:moveTo>
                    <a:pt x="1060" y="0"/>
                  </a:moveTo>
                  <a:cubicBezTo>
                    <a:pt x="477" y="0"/>
                    <a:pt x="1" y="476"/>
                    <a:pt x="1" y="1060"/>
                  </a:cubicBezTo>
                  <a:cubicBezTo>
                    <a:pt x="1"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2" name="Google Shape;25672;p17"/>
            <p:cNvSpPr/>
            <p:nvPr/>
          </p:nvSpPr>
          <p:spPr>
            <a:xfrm>
              <a:off x="698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3" name="Google Shape;25673;p17"/>
            <p:cNvSpPr/>
            <p:nvPr/>
          </p:nvSpPr>
          <p:spPr>
            <a:xfrm>
              <a:off x="708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4" name="Google Shape;25674;p17"/>
            <p:cNvSpPr/>
            <p:nvPr/>
          </p:nvSpPr>
          <p:spPr>
            <a:xfrm>
              <a:off x="7186600" y="4458125"/>
              <a:ext cx="52400" cy="52700"/>
            </a:xfrm>
            <a:custGeom>
              <a:rect b="b" l="l" r="r" t="t"/>
              <a:pathLst>
                <a:path extrusionOk="0" h="2108" w="2096">
                  <a:moveTo>
                    <a:pt x="1048" y="0"/>
                  </a:moveTo>
                  <a:cubicBezTo>
                    <a:pt x="477" y="0"/>
                    <a:pt x="1" y="476"/>
                    <a:pt x="1" y="1060"/>
                  </a:cubicBezTo>
                  <a:cubicBezTo>
                    <a:pt x="1"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5" name="Google Shape;25675;p17"/>
            <p:cNvSpPr/>
            <p:nvPr/>
          </p:nvSpPr>
          <p:spPr>
            <a:xfrm>
              <a:off x="728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6" name="Google Shape;25676;p17"/>
            <p:cNvSpPr/>
            <p:nvPr/>
          </p:nvSpPr>
          <p:spPr>
            <a:xfrm>
              <a:off x="27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7" name="Google Shape;25677;p17"/>
            <p:cNvSpPr/>
            <p:nvPr/>
          </p:nvSpPr>
          <p:spPr>
            <a:xfrm>
              <a:off x="3807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8" name="Google Shape;25678;p17"/>
            <p:cNvSpPr/>
            <p:nvPr/>
          </p:nvSpPr>
          <p:spPr>
            <a:xfrm>
              <a:off x="4825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9" name="Google Shape;25679;p17"/>
            <p:cNvSpPr/>
            <p:nvPr/>
          </p:nvSpPr>
          <p:spPr>
            <a:xfrm>
              <a:off x="58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0" name="Google Shape;25680;p17"/>
            <p:cNvSpPr/>
            <p:nvPr/>
          </p:nvSpPr>
          <p:spPr>
            <a:xfrm>
              <a:off x="68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1" name="Google Shape;25681;p17"/>
            <p:cNvSpPr/>
            <p:nvPr/>
          </p:nvSpPr>
          <p:spPr>
            <a:xfrm>
              <a:off x="7873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2" name="Google Shape;25682;p17"/>
            <p:cNvSpPr/>
            <p:nvPr/>
          </p:nvSpPr>
          <p:spPr>
            <a:xfrm>
              <a:off x="8888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3" name="Google Shape;25683;p17"/>
            <p:cNvSpPr/>
            <p:nvPr/>
          </p:nvSpPr>
          <p:spPr>
            <a:xfrm>
              <a:off x="99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4" name="Google Shape;25684;p17"/>
            <p:cNvSpPr/>
            <p:nvPr/>
          </p:nvSpPr>
          <p:spPr>
            <a:xfrm>
              <a:off x="10918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5" name="Google Shape;25685;p17"/>
            <p:cNvSpPr/>
            <p:nvPr/>
          </p:nvSpPr>
          <p:spPr>
            <a:xfrm>
              <a:off x="11936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6" name="Google Shape;25686;p17"/>
            <p:cNvSpPr/>
            <p:nvPr/>
          </p:nvSpPr>
          <p:spPr>
            <a:xfrm>
              <a:off x="12951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7" name="Google Shape;25687;p17"/>
            <p:cNvSpPr/>
            <p:nvPr/>
          </p:nvSpPr>
          <p:spPr>
            <a:xfrm>
              <a:off x="13966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8" name="Google Shape;25688;p17"/>
            <p:cNvSpPr/>
            <p:nvPr/>
          </p:nvSpPr>
          <p:spPr>
            <a:xfrm>
              <a:off x="1498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9" name="Google Shape;25689;p17"/>
            <p:cNvSpPr/>
            <p:nvPr/>
          </p:nvSpPr>
          <p:spPr>
            <a:xfrm>
              <a:off x="15999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0" name="Google Shape;25690;p17"/>
            <p:cNvSpPr/>
            <p:nvPr/>
          </p:nvSpPr>
          <p:spPr>
            <a:xfrm>
              <a:off x="1701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1" name="Google Shape;25691;p17"/>
            <p:cNvSpPr/>
            <p:nvPr/>
          </p:nvSpPr>
          <p:spPr>
            <a:xfrm>
              <a:off x="18029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2" name="Google Shape;25692;p17"/>
            <p:cNvSpPr/>
            <p:nvPr/>
          </p:nvSpPr>
          <p:spPr>
            <a:xfrm>
              <a:off x="19044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3" name="Google Shape;25693;p17"/>
            <p:cNvSpPr/>
            <p:nvPr/>
          </p:nvSpPr>
          <p:spPr>
            <a:xfrm>
              <a:off x="20062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4" name="Google Shape;25694;p17"/>
            <p:cNvSpPr/>
            <p:nvPr/>
          </p:nvSpPr>
          <p:spPr>
            <a:xfrm>
              <a:off x="210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5" name="Google Shape;25695;p17"/>
            <p:cNvSpPr/>
            <p:nvPr/>
          </p:nvSpPr>
          <p:spPr>
            <a:xfrm>
              <a:off x="220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6" name="Google Shape;25696;p17"/>
            <p:cNvSpPr/>
            <p:nvPr/>
          </p:nvSpPr>
          <p:spPr>
            <a:xfrm>
              <a:off x="23110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7" name="Google Shape;25697;p17"/>
            <p:cNvSpPr/>
            <p:nvPr/>
          </p:nvSpPr>
          <p:spPr>
            <a:xfrm>
              <a:off x="241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8" name="Google Shape;25698;p17"/>
            <p:cNvSpPr/>
            <p:nvPr/>
          </p:nvSpPr>
          <p:spPr>
            <a:xfrm>
              <a:off x="251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9" name="Google Shape;25699;p17"/>
            <p:cNvSpPr/>
            <p:nvPr/>
          </p:nvSpPr>
          <p:spPr>
            <a:xfrm>
              <a:off x="261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0" name="Google Shape;25700;p17"/>
            <p:cNvSpPr/>
            <p:nvPr/>
          </p:nvSpPr>
          <p:spPr>
            <a:xfrm>
              <a:off x="271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1" name="Google Shape;25701;p17"/>
            <p:cNvSpPr/>
            <p:nvPr/>
          </p:nvSpPr>
          <p:spPr>
            <a:xfrm>
              <a:off x="281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2" name="Google Shape;25702;p17"/>
            <p:cNvSpPr/>
            <p:nvPr/>
          </p:nvSpPr>
          <p:spPr>
            <a:xfrm>
              <a:off x="292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3" name="Google Shape;25703;p17"/>
            <p:cNvSpPr/>
            <p:nvPr/>
          </p:nvSpPr>
          <p:spPr>
            <a:xfrm>
              <a:off x="302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4" name="Google Shape;25704;p17"/>
            <p:cNvSpPr/>
            <p:nvPr/>
          </p:nvSpPr>
          <p:spPr>
            <a:xfrm>
              <a:off x="312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5" name="Google Shape;25705;p17"/>
            <p:cNvSpPr/>
            <p:nvPr/>
          </p:nvSpPr>
          <p:spPr>
            <a:xfrm>
              <a:off x="322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6" name="Google Shape;25706;p17"/>
            <p:cNvSpPr/>
            <p:nvPr/>
          </p:nvSpPr>
          <p:spPr>
            <a:xfrm>
              <a:off x="33266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7" name="Google Shape;25707;p17"/>
            <p:cNvSpPr/>
            <p:nvPr/>
          </p:nvSpPr>
          <p:spPr>
            <a:xfrm>
              <a:off x="342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8" name="Google Shape;25708;p17"/>
            <p:cNvSpPr/>
            <p:nvPr/>
          </p:nvSpPr>
          <p:spPr>
            <a:xfrm>
              <a:off x="352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9" name="Google Shape;25709;p17"/>
            <p:cNvSpPr/>
            <p:nvPr/>
          </p:nvSpPr>
          <p:spPr>
            <a:xfrm>
              <a:off x="363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0" name="Google Shape;25710;p17"/>
            <p:cNvSpPr/>
            <p:nvPr/>
          </p:nvSpPr>
          <p:spPr>
            <a:xfrm>
              <a:off x="373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1" name="Google Shape;25711;p17"/>
            <p:cNvSpPr/>
            <p:nvPr/>
          </p:nvSpPr>
          <p:spPr>
            <a:xfrm>
              <a:off x="3834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2" name="Google Shape;25712;p17"/>
            <p:cNvSpPr/>
            <p:nvPr/>
          </p:nvSpPr>
          <p:spPr>
            <a:xfrm>
              <a:off x="393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3" name="Google Shape;25713;p17"/>
            <p:cNvSpPr/>
            <p:nvPr/>
          </p:nvSpPr>
          <p:spPr>
            <a:xfrm>
              <a:off x="403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4" name="Google Shape;25714;p17"/>
            <p:cNvSpPr/>
            <p:nvPr/>
          </p:nvSpPr>
          <p:spPr>
            <a:xfrm>
              <a:off x="413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5" name="Google Shape;25715;p17"/>
            <p:cNvSpPr/>
            <p:nvPr/>
          </p:nvSpPr>
          <p:spPr>
            <a:xfrm>
              <a:off x="42407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6" name="Google Shape;25716;p17"/>
            <p:cNvSpPr/>
            <p:nvPr/>
          </p:nvSpPr>
          <p:spPr>
            <a:xfrm>
              <a:off x="434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7" name="Google Shape;25717;p17"/>
            <p:cNvSpPr/>
            <p:nvPr/>
          </p:nvSpPr>
          <p:spPr>
            <a:xfrm>
              <a:off x="444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8" name="Google Shape;25718;p17"/>
            <p:cNvSpPr/>
            <p:nvPr/>
          </p:nvSpPr>
          <p:spPr>
            <a:xfrm>
              <a:off x="45455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9" name="Google Shape;25719;p17"/>
            <p:cNvSpPr/>
            <p:nvPr/>
          </p:nvSpPr>
          <p:spPr>
            <a:xfrm>
              <a:off x="464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0" name="Google Shape;25720;p17"/>
            <p:cNvSpPr/>
            <p:nvPr/>
          </p:nvSpPr>
          <p:spPr>
            <a:xfrm>
              <a:off x="474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1" name="Google Shape;25721;p17"/>
            <p:cNvSpPr/>
            <p:nvPr/>
          </p:nvSpPr>
          <p:spPr>
            <a:xfrm>
              <a:off x="485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2" name="Google Shape;25722;p17"/>
            <p:cNvSpPr/>
            <p:nvPr/>
          </p:nvSpPr>
          <p:spPr>
            <a:xfrm>
              <a:off x="495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3" name="Google Shape;25723;p17"/>
            <p:cNvSpPr/>
            <p:nvPr/>
          </p:nvSpPr>
          <p:spPr>
            <a:xfrm>
              <a:off x="505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4" name="Google Shape;25724;p17"/>
            <p:cNvSpPr/>
            <p:nvPr/>
          </p:nvSpPr>
          <p:spPr>
            <a:xfrm>
              <a:off x="515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5" name="Google Shape;25725;p17"/>
            <p:cNvSpPr/>
            <p:nvPr/>
          </p:nvSpPr>
          <p:spPr>
            <a:xfrm>
              <a:off x="52566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6" name="Google Shape;25726;p17"/>
            <p:cNvSpPr/>
            <p:nvPr/>
          </p:nvSpPr>
          <p:spPr>
            <a:xfrm>
              <a:off x="535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7" name="Google Shape;25727;p17"/>
            <p:cNvSpPr/>
            <p:nvPr/>
          </p:nvSpPr>
          <p:spPr>
            <a:xfrm>
              <a:off x="545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8" name="Google Shape;25728;p17"/>
            <p:cNvSpPr/>
            <p:nvPr/>
          </p:nvSpPr>
          <p:spPr>
            <a:xfrm>
              <a:off x="556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9" name="Google Shape;25729;p17"/>
            <p:cNvSpPr/>
            <p:nvPr/>
          </p:nvSpPr>
          <p:spPr>
            <a:xfrm>
              <a:off x="566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0" name="Google Shape;25730;p17"/>
            <p:cNvSpPr/>
            <p:nvPr/>
          </p:nvSpPr>
          <p:spPr>
            <a:xfrm>
              <a:off x="57644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1" name="Google Shape;25731;p17"/>
            <p:cNvSpPr/>
            <p:nvPr/>
          </p:nvSpPr>
          <p:spPr>
            <a:xfrm>
              <a:off x="586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2" name="Google Shape;25732;p17"/>
            <p:cNvSpPr/>
            <p:nvPr/>
          </p:nvSpPr>
          <p:spPr>
            <a:xfrm>
              <a:off x="596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3" name="Google Shape;25733;p17"/>
            <p:cNvSpPr/>
            <p:nvPr/>
          </p:nvSpPr>
          <p:spPr>
            <a:xfrm>
              <a:off x="606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4" name="Google Shape;25734;p17"/>
            <p:cNvSpPr/>
            <p:nvPr/>
          </p:nvSpPr>
          <p:spPr>
            <a:xfrm>
              <a:off x="61710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5" name="Google Shape;25735;p17"/>
            <p:cNvSpPr/>
            <p:nvPr/>
          </p:nvSpPr>
          <p:spPr>
            <a:xfrm>
              <a:off x="627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6" name="Google Shape;25736;p17"/>
            <p:cNvSpPr/>
            <p:nvPr/>
          </p:nvSpPr>
          <p:spPr>
            <a:xfrm>
              <a:off x="637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7" name="Google Shape;25737;p17"/>
            <p:cNvSpPr/>
            <p:nvPr/>
          </p:nvSpPr>
          <p:spPr>
            <a:xfrm>
              <a:off x="64755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8" name="Google Shape;25738;p17"/>
            <p:cNvSpPr/>
            <p:nvPr/>
          </p:nvSpPr>
          <p:spPr>
            <a:xfrm>
              <a:off x="657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9" name="Google Shape;25739;p17"/>
            <p:cNvSpPr/>
            <p:nvPr/>
          </p:nvSpPr>
          <p:spPr>
            <a:xfrm>
              <a:off x="667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0" name="Google Shape;25740;p17"/>
            <p:cNvSpPr/>
            <p:nvPr/>
          </p:nvSpPr>
          <p:spPr>
            <a:xfrm>
              <a:off x="678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1" name="Google Shape;25741;p17"/>
            <p:cNvSpPr/>
            <p:nvPr/>
          </p:nvSpPr>
          <p:spPr>
            <a:xfrm>
              <a:off x="6881800" y="4613500"/>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2" name="Google Shape;25742;p17"/>
            <p:cNvSpPr/>
            <p:nvPr/>
          </p:nvSpPr>
          <p:spPr>
            <a:xfrm>
              <a:off x="698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3" name="Google Shape;25743;p17"/>
            <p:cNvSpPr/>
            <p:nvPr/>
          </p:nvSpPr>
          <p:spPr>
            <a:xfrm>
              <a:off x="708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4" name="Google Shape;25744;p17"/>
            <p:cNvSpPr/>
            <p:nvPr/>
          </p:nvSpPr>
          <p:spPr>
            <a:xfrm>
              <a:off x="7186600" y="4613500"/>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5" name="Google Shape;25745;p17"/>
            <p:cNvSpPr/>
            <p:nvPr/>
          </p:nvSpPr>
          <p:spPr>
            <a:xfrm>
              <a:off x="728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6" name="Google Shape;25746;p17"/>
            <p:cNvSpPr/>
            <p:nvPr/>
          </p:nvSpPr>
          <p:spPr>
            <a:xfrm>
              <a:off x="27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7" name="Google Shape;25747;p17"/>
            <p:cNvSpPr/>
            <p:nvPr/>
          </p:nvSpPr>
          <p:spPr>
            <a:xfrm>
              <a:off x="3807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8" name="Google Shape;25748;p17"/>
            <p:cNvSpPr/>
            <p:nvPr/>
          </p:nvSpPr>
          <p:spPr>
            <a:xfrm>
              <a:off x="4825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9" name="Google Shape;25749;p17"/>
            <p:cNvSpPr/>
            <p:nvPr/>
          </p:nvSpPr>
          <p:spPr>
            <a:xfrm>
              <a:off x="58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0" name="Google Shape;25750;p17"/>
            <p:cNvSpPr/>
            <p:nvPr/>
          </p:nvSpPr>
          <p:spPr>
            <a:xfrm>
              <a:off x="68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1" name="Google Shape;25751;p17"/>
            <p:cNvSpPr/>
            <p:nvPr/>
          </p:nvSpPr>
          <p:spPr>
            <a:xfrm>
              <a:off x="7873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2" name="Google Shape;25752;p17"/>
            <p:cNvSpPr/>
            <p:nvPr/>
          </p:nvSpPr>
          <p:spPr>
            <a:xfrm>
              <a:off x="8888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3" name="Google Shape;25753;p17"/>
            <p:cNvSpPr/>
            <p:nvPr/>
          </p:nvSpPr>
          <p:spPr>
            <a:xfrm>
              <a:off x="99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4" name="Google Shape;25754;p17"/>
            <p:cNvSpPr/>
            <p:nvPr/>
          </p:nvSpPr>
          <p:spPr>
            <a:xfrm>
              <a:off x="10918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5" name="Google Shape;25755;p17"/>
            <p:cNvSpPr/>
            <p:nvPr/>
          </p:nvSpPr>
          <p:spPr>
            <a:xfrm>
              <a:off x="11936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6" name="Google Shape;25756;p17"/>
            <p:cNvSpPr/>
            <p:nvPr/>
          </p:nvSpPr>
          <p:spPr>
            <a:xfrm>
              <a:off x="12951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7" name="Google Shape;25757;p17"/>
            <p:cNvSpPr/>
            <p:nvPr/>
          </p:nvSpPr>
          <p:spPr>
            <a:xfrm>
              <a:off x="13966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8" name="Google Shape;25758;p17"/>
            <p:cNvSpPr/>
            <p:nvPr/>
          </p:nvSpPr>
          <p:spPr>
            <a:xfrm>
              <a:off x="1498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9" name="Google Shape;25759;p17"/>
            <p:cNvSpPr/>
            <p:nvPr/>
          </p:nvSpPr>
          <p:spPr>
            <a:xfrm>
              <a:off x="15999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0" name="Google Shape;25760;p17"/>
            <p:cNvSpPr/>
            <p:nvPr/>
          </p:nvSpPr>
          <p:spPr>
            <a:xfrm>
              <a:off x="1701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1" name="Google Shape;25761;p17"/>
            <p:cNvSpPr/>
            <p:nvPr/>
          </p:nvSpPr>
          <p:spPr>
            <a:xfrm>
              <a:off x="18029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2" name="Google Shape;25762;p17"/>
            <p:cNvSpPr/>
            <p:nvPr/>
          </p:nvSpPr>
          <p:spPr>
            <a:xfrm>
              <a:off x="19044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3" name="Google Shape;25763;p17"/>
            <p:cNvSpPr/>
            <p:nvPr/>
          </p:nvSpPr>
          <p:spPr>
            <a:xfrm>
              <a:off x="20062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4" name="Google Shape;25764;p17"/>
            <p:cNvSpPr/>
            <p:nvPr/>
          </p:nvSpPr>
          <p:spPr>
            <a:xfrm>
              <a:off x="210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5" name="Google Shape;25765;p17"/>
            <p:cNvSpPr/>
            <p:nvPr/>
          </p:nvSpPr>
          <p:spPr>
            <a:xfrm>
              <a:off x="220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6" name="Google Shape;25766;p17"/>
            <p:cNvSpPr/>
            <p:nvPr/>
          </p:nvSpPr>
          <p:spPr>
            <a:xfrm>
              <a:off x="23110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7" name="Google Shape;25767;p17"/>
            <p:cNvSpPr/>
            <p:nvPr/>
          </p:nvSpPr>
          <p:spPr>
            <a:xfrm>
              <a:off x="241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8" name="Google Shape;25768;p17"/>
            <p:cNvSpPr/>
            <p:nvPr/>
          </p:nvSpPr>
          <p:spPr>
            <a:xfrm>
              <a:off x="251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9" name="Google Shape;25769;p17"/>
            <p:cNvSpPr/>
            <p:nvPr/>
          </p:nvSpPr>
          <p:spPr>
            <a:xfrm>
              <a:off x="261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0" name="Google Shape;25770;p17"/>
            <p:cNvSpPr/>
            <p:nvPr/>
          </p:nvSpPr>
          <p:spPr>
            <a:xfrm>
              <a:off x="271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1" name="Google Shape;25771;p17"/>
            <p:cNvSpPr/>
            <p:nvPr/>
          </p:nvSpPr>
          <p:spPr>
            <a:xfrm>
              <a:off x="281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2" name="Google Shape;25772;p17"/>
            <p:cNvSpPr/>
            <p:nvPr/>
          </p:nvSpPr>
          <p:spPr>
            <a:xfrm>
              <a:off x="292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3" name="Google Shape;25773;p17"/>
            <p:cNvSpPr/>
            <p:nvPr/>
          </p:nvSpPr>
          <p:spPr>
            <a:xfrm>
              <a:off x="302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4" name="Google Shape;25774;p17"/>
            <p:cNvSpPr/>
            <p:nvPr/>
          </p:nvSpPr>
          <p:spPr>
            <a:xfrm>
              <a:off x="312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5" name="Google Shape;25775;p17"/>
            <p:cNvSpPr/>
            <p:nvPr/>
          </p:nvSpPr>
          <p:spPr>
            <a:xfrm>
              <a:off x="322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6" name="Google Shape;25776;p17"/>
            <p:cNvSpPr/>
            <p:nvPr/>
          </p:nvSpPr>
          <p:spPr>
            <a:xfrm>
              <a:off x="33266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7" name="Google Shape;25777;p17"/>
            <p:cNvSpPr/>
            <p:nvPr/>
          </p:nvSpPr>
          <p:spPr>
            <a:xfrm>
              <a:off x="342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8" name="Google Shape;25778;p17"/>
            <p:cNvSpPr/>
            <p:nvPr/>
          </p:nvSpPr>
          <p:spPr>
            <a:xfrm>
              <a:off x="352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9" name="Google Shape;25779;p17"/>
            <p:cNvSpPr/>
            <p:nvPr/>
          </p:nvSpPr>
          <p:spPr>
            <a:xfrm>
              <a:off x="363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0" name="Google Shape;25780;p17"/>
            <p:cNvSpPr/>
            <p:nvPr/>
          </p:nvSpPr>
          <p:spPr>
            <a:xfrm>
              <a:off x="373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1" name="Google Shape;25781;p17"/>
            <p:cNvSpPr/>
            <p:nvPr/>
          </p:nvSpPr>
          <p:spPr>
            <a:xfrm>
              <a:off x="3834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2" name="Google Shape;25782;p17"/>
            <p:cNvSpPr/>
            <p:nvPr/>
          </p:nvSpPr>
          <p:spPr>
            <a:xfrm>
              <a:off x="393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3" name="Google Shape;25783;p17"/>
            <p:cNvSpPr/>
            <p:nvPr/>
          </p:nvSpPr>
          <p:spPr>
            <a:xfrm>
              <a:off x="403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4" name="Google Shape;25784;p17"/>
            <p:cNvSpPr/>
            <p:nvPr/>
          </p:nvSpPr>
          <p:spPr>
            <a:xfrm>
              <a:off x="413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5" name="Google Shape;25785;p17"/>
            <p:cNvSpPr/>
            <p:nvPr/>
          </p:nvSpPr>
          <p:spPr>
            <a:xfrm>
              <a:off x="42407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6" name="Google Shape;25786;p17"/>
            <p:cNvSpPr/>
            <p:nvPr/>
          </p:nvSpPr>
          <p:spPr>
            <a:xfrm>
              <a:off x="434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7" name="Google Shape;25787;p17"/>
            <p:cNvSpPr/>
            <p:nvPr/>
          </p:nvSpPr>
          <p:spPr>
            <a:xfrm>
              <a:off x="444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8" name="Google Shape;25788;p17"/>
            <p:cNvSpPr/>
            <p:nvPr/>
          </p:nvSpPr>
          <p:spPr>
            <a:xfrm>
              <a:off x="45455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9" name="Google Shape;25789;p17"/>
            <p:cNvSpPr/>
            <p:nvPr/>
          </p:nvSpPr>
          <p:spPr>
            <a:xfrm>
              <a:off x="464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0" name="Google Shape;25790;p17"/>
            <p:cNvSpPr/>
            <p:nvPr/>
          </p:nvSpPr>
          <p:spPr>
            <a:xfrm>
              <a:off x="474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1" name="Google Shape;25791;p17"/>
            <p:cNvSpPr/>
            <p:nvPr/>
          </p:nvSpPr>
          <p:spPr>
            <a:xfrm>
              <a:off x="485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2" name="Google Shape;25792;p17"/>
            <p:cNvSpPr/>
            <p:nvPr/>
          </p:nvSpPr>
          <p:spPr>
            <a:xfrm>
              <a:off x="495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3" name="Google Shape;25793;p17"/>
            <p:cNvSpPr/>
            <p:nvPr/>
          </p:nvSpPr>
          <p:spPr>
            <a:xfrm>
              <a:off x="505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4" name="Google Shape;25794;p17"/>
            <p:cNvSpPr/>
            <p:nvPr/>
          </p:nvSpPr>
          <p:spPr>
            <a:xfrm>
              <a:off x="515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5" name="Google Shape;25795;p17"/>
            <p:cNvSpPr/>
            <p:nvPr/>
          </p:nvSpPr>
          <p:spPr>
            <a:xfrm>
              <a:off x="52566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6" name="Google Shape;25796;p17"/>
            <p:cNvSpPr/>
            <p:nvPr/>
          </p:nvSpPr>
          <p:spPr>
            <a:xfrm>
              <a:off x="535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7" name="Google Shape;25797;p17"/>
            <p:cNvSpPr/>
            <p:nvPr/>
          </p:nvSpPr>
          <p:spPr>
            <a:xfrm>
              <a:off x="545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8" name="Google Shape;25798;p17"/>
            <p:cNvSpPr/>
            <p:nvPr/>
          </p:nvSpPr>
          <p:spPr>
            <a:xfrm>
              <a:off x="556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9" name="Google Shape;25799;p17"/>
            <p:cNvSpPr/>
            <p:nvPr/>
          </p:nvSpPr>
          <p:spPr>
            <a:xfrm>
              <a:off x="566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0" name="Google Shape;25800;p17"/>
            <p:cNvSpPr/>
            <p:nvPr/>
          </p:nvSpPr>
          <p:spPr>
            <a:xfrm>
              <a:off x="57644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1" name="Google Shape;25801;p17"/>
            <p:cNvSpPr/>
            <p:nvPr/>
          </p:nvSpPr>
          <p:spPr>
            <a:xfrm>
              <a:off x="586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2" name="Google Shape;25802;p17"/>
            <p:cNvSpPr/>
            <p:nvPr/>
          </p:nvSpPr>
          <p:spPr>
            <a:xfrm>
              <a:off x="596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3" name="Google Shape;25803;p17"/>
            <p:cNvSpPr/>
            <p:nvPr/>
          </p:nvSpPr>
          <p:spPr>
            <a:xfrm>
              <a:off x="606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4" name="Google Shape;25804;p17"/>
            <p:cNvSpPr/>
            <p:nvPr/>
          </p:nvSpPr>
          <p:spPr>
            <a:xfrm>
              <a:off x="61710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5" name="Google Shape;25805;p17"/>
            <p:cNvSpPr/>
            <p:nvPr/>
          </p:nvSpPr>
          <p:spPr>
            <a:xfrm>
              <a:off x="627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6" name="Google Shape;25806;p17"/>
            <p:cNvSpPr/>
            <p:nvPr/>
          </p:nvSpPr>
          <p:spPr>
            <a:xfrm>
              <a:off x="637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7" name="Google Shape;25807;p17"/>
            <p:cNvSpPr/>
            <p:nvPr/>
          </p:nvSpPr>
          <p:spPr>
            <a:xfrm>
              <a:off x="64755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8" name="Google Shape;25808;p17"/>
            <p:cNvSpPr/>
            <p:nvPr/>
          </p:nvSpPr>
          <p:spPr>
            <a:xfrm>
              <a:off x="657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9" name="Google Shape;25809;p17"/>
            <p:cNvSpPr/>
            <p:nvPr/>
          </p:nvSpPr>
          <p:spPr>
            <a:xfrm>
              <a:off x="667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0" name="Google Shape;25810;p17"/>
            <p:cNvSpPr/>
            <p:nvPr/>
          </p:nvSpPr>
          <p:spPr>
            <a:xfrm>
              <a:off x="678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1" name="Google Shape;25811;p17"/>
            <p:cNvSpPr/>
            <p:nvPr/>
          </p:nvSpPr>
          <p:spPr>
            <a:xfrm>
              <a:off x="6881800" y="4768575"/>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2" name="Google Shape;25812;p17"/>
            <p:cNvSpPr/>
            <p:nvPr/>
          </p:nvSpPr>
          <p:spPr>
            <a:xfrm>
              <a:off x="698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3" name="Google Shape;25813;p17"/>
            <p:cNvSpPr/>
            <p:nvPr/>
          </p:nvSpPr>
          <p:spPr>
            <a:xfrm>
              <a:off x="708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4" name="Google Shape;25814;p17"/>
            <p:cNvSpPr/>
            <p:nvPr/>
          </p:nvSpPr>
          <p:spPr>
            <a:xfrm>
              <a:off x="7186600" y="4768575"/>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5" name="Google Shape;25815;p17"/>
            <p:cNvSpPr/>
            <p:nvPr/>
          </p:nvSpPr>
          <p:spPr>
            <a:xfrm>
              <a:off x="728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16" name="Google Shape;25816;p17"/>
          <p:cNvGrpSpPr/>
          <p:nvPr/>
        </p:nvGrpSpPr>
        <p:grpSpPr>
          <a:xfrm>
            <a:off x="223221" y="255838"/>
            <a:ext cx="8706833" cy="4631825"/>
            <a:chOff x="261561" y="255838"/>
            <a:chExt cx="8706833" cy="4631825"/>
          </a:xfrm>
        </p:grpSpPr>
        <p:grpSp>
          <p:nvGrpSpPr>
            <p:cNvPr id="25817" name="Google Shape;25817;p17"/>
            <p:cNvGrpSpPr/>
            <p:nvPr/>
          </p:nvGrpSpPr>
          <p:grpSpPr>
            <a:xfrm>
              <a:off x="261561" y="255838"/>
              <a:ext cx="8706833" cy="4631825"/>
              <a:chOff x="391650" y="259200"/>
              <a:chExt cx="8360700" cy="4631825"/>
            </a:xfrm>
          </p:grpSpPr>
          <p:sp>
            <p:nvSpPr>
              <p:cNvPr id="25818" name="Google Shape;25818;p17"/>
              <p:cNvSpPr/>
              <p:nvPr/>
            </p:nvSpPr>
            <p:spPr>
              <a:xfrm>
                <a:off x="391650" y="259200"/>
                <a:ext cx="8360700"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819" name="Google Shape;25819;p17"/>
              <p:cNvCxnSpPr/>
              <p:nvPr/>
            </p:nvCxnSpPr>
            <p:spPr>
              <a:xfrm>
                <a:off x="393750" y="713825"/>
                <a:ext cx="7942500" cy="0"/>
              </a:xfrm>
              <a:prstGeom prst="straightConnector1">
                <a:avLst/>
              </a:prstGeom>
              <a:noFill/>
              <a:ln cap="flat" cmpd="sng" w="9525">
                <a:solidFill>
                  <a:schemeClr val="dk1"/>
                </a:solidFill>
                <a:prstDash val="solid"/>
                <a:round/>
                <a:headEnd len="med" w="med" type="none"/>
                <a:tailEnd len="med" w="med" type="none"/>
              </a:ln>
            </p:spPr>
          </p:cxnSp>
          <p:cxnSp>
            <p:nvCxnSpPr>
              <p:cNvPr id="25820" name="Google Shape;25820;p17"/>
              <p:cNvCxnSpPr/>
              <p:nvPr/>
            </p:nvCxnSpPr>
            <p:spPr>
              <a:xfrm>
                <a:off x="8336400" y="260525"/>
                <a:ext cx="0" cy="4630500"/>
              </a:xfrm>
              <a:prstGeom prst="straightConnector1">
                <a:avLst/>
              </a:prstGeom>
              <a:noFill/>
              <a:ln cap="flat" cmpd="sng" w="9525">
                <a:solidFill>
                  <a:schemeClr val="dk1"/>
                </a:solidFill>
                <a:prstDash val="solid"/>
                <a:round/>
                <a:headEnd len="med" w="med" type="none"/>
                <a:tailEnd len="med" w="med" type="none"/>
              </a:ln>
            </p:spPr>
          </p:cxnSp>
          <p:grpSp>
            <p:nvGrpSpPr>
              <p:cNvPr id="25821" name="Google Shape;25821;p17"/>
              <p:cNvGrpSpPr/>
              <p:nvPr/>
            </p:nvGrpSpPr>
            <p:grpSpPr>
              <a:xfrm>
                <a:off x="8448356" y="454710"/>
                <a:ext cx="205838" cy="289853"/>
                <a:chOff x="3555900" y="1631296"/>
                <a:chExt cx="390956" cy="550529"/>
              </a:xfrm>
            </p:grpSpPr>
            <p:cxnSp>
              <p:nvCxnSpPr>
                <p:cNvPr id="25822" name="Google Shape;25822;p17"/>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25823" name="Google Shape;25823;p17"/>
                <p:cNvGrpSpPr/>
                <p:nvPr/>
              </p:nvGrpSpPr>
              <p:grpSpPr>
                <a:xfrm rot="-8100000">
                  <a:off x="3614579" y="1687125"/>
                  <a:ext cx="273597" cy="279297"/>
                  <a:chOff x="4572000" y="2331513"/>
                  <a:chExt cx="273600" cy="279300"/>
                </a:xfrm>
              </p:grpSpPr>
              <p:cxnSp>
                <p:nvCxnSpPr>
                  <p:cNvPr id="25824" name="Google Shape;25824;p17"/>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25825" name="Google Shape;25825;p17"/>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cxnSp>
            <p:nvCxnSpPr>
              <p:cNvPr id="25826" name="Google Shape;25826;p17"/>
              <p:cNvCxnSpPr/>
              <p:nvPr/>
            </p:nvCxnSpPr>
            <p:spPr>
              <a:xfrm>
                <a:off x="8551337" y="1671588"/>
                <a:ext cx="0" cy="1823700"/>
              </a:xfrm>
              <a:prstGeom prst="straightConnector1">
                <a:avLst/>
              </a:prstGeom>
              <a:noFill/>
              <a:ln cap="flat" cmpd="sng" w="19050">
                <a:solidFill>
                  <a:schemeClr val="dk1"/>
                </a:solidFill>
                <a:prstDash val="solid"/>
                <a:round/>
                <a:headEnd len="med" w="med" type="none"/>
                <a:tailEnd len="med" w="med" type="none"/>
              </a:ln>
            </p:spPr>
          </p:cxnSp>
          <p:grpSp>
            <p:nvGrpSpPr>
              <p:cNvPr id="25827" name="Google Shape;25827;p17"/>
              <p:cNvGrpSpPr/>
              <p:nvPr/>
            </p:nvGrpSpPr>
            <p:grpSpPr>
              <a:xfrm flipH="1" rot="10800000">
                <a:off x="8448406" y="4422299"/>
                <a:ext cx="205838" cy="289853"/>
                <a:chOff x="3555900" y="1631296"/>
                <a:chExt cx="390956" cy="550529"/>
              </a:xfrm>
            </p:grpSpPr>
            <p:cxnSp>
              <p:nvCxnSpPr>
                <p:cNvPr id="25828" name="Google Shape;25828;p17"/>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25829" name="Google Shape;25829;p17"/>
                <p:cNvGrpSpPr/>
                <p:nvPr/>
              </p:nvGrpSpPr>
              <p:grpSpPr>
                <a:xfrm rot="-8100000">
                  <a:off x="3614579" y="1687125"/>
                  <a:ext cx="273597" cy="279297"/>
                  <a:chOff x="4572000" y="2331513"/>
                  <a:chExt cx="273600" cy="279300"/>
                </a:xfrm>
              </p:grpSpPr>
              <p:cxnSp>
                <p:nvCxnSpPr>
                  <p:cNvPr id="25830" name="Google Shape;25830;p17"/>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25831" name="Google Shape;25831;p17"/>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grpSp>
        <p:sp>
          <p:nvSpPr>
            <p:cNvPr id="25832" name="Google Shape;25832;p17"/>
            <p:cNvSpPr/>
            <p:nvPr/>
          </p:nvSpPr>
          <p:spPr>
            <a:xfrm>
              <a:off x="39077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3" name="Google Shape;25833;p17"/>
            <p:cNvSpPr/>
            <p:nvPr/>
          </p:nvSpPr>
          <p:spPr>
            <a:xfrm>
              <a:off x="599050"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4" name="Google Shape;25834;p17"/>
            <p:cNvSpPr/>
            <p:nvPr/>
          </p:nvSpPr>
          <p:spPr>
            <a:xfrm>
              <a:off x="80732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835" name="Google Shape;25835;p17"/>
          <p:cNvSpPr txBox="1"/>
          <p:nvPr>
            <p:ph type="title"/>
          </p:nvPr>
        </p:nvSpPr>
        <p:spPr>
          <a:xfrm>
            <a:off x="802838" y="707525"/>
            <a:ext cx="7538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5836" name="Google Shape;25836;p17"/>
          <p:cNvSpPr txBox="1"/>
          <p:nvPr>
            <p:ph idx="1" type="subTitle"/>
          </p:nvPr>
        </p:nvSpPr>
        <p:spPr>
          <a:xfrm>
            <a:off x="2033045" y="2759424"/>
            <a:ext cx="20187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spcBef>
                <a:spcPts val="0"/>
              </a:spcBef>
              <a:spcAft>
                <a:spcPts val="0"/>
              </a:spcAft>
              <a:buSzPts val="2300"/>
              <a:buFont typeface="Abhaya Libre"/>
              <a:buNone/>
              <a:defRPr b="1" sz="2000">
                <a:latin typeface="Abhaya Libre"/>
                <a:ea typeface="Abhaya Libre"/>
                <a:cs typeface="Abhaya Libre"/>
                <a:sym typeface="Abhaya Libr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5837" name="Google Shape;25837;p17"/>
          <p:cNvSpPr txBox="1"/>
          <p:nvPr>
            <p:ph idx="2" type="subTitle"/>
          </p:nvPr>
        </p:nvSpPr>
        <p:spPr>
          <a:xfrm>
            <a:off x="2033050" y="3309524"/>
            <a:ext cx="2018700" cy="835200"/>
          </a:xfrm>
          <a:prstGeom prst="rect">
            <a:avLst/>
          </a:prstGeom>
          <a:ln>
            <a:noFill/>
          </a:ln>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5838" name="Google Shape;25838;p17"/>
          <p:cNvSpPr txBox="1"/>
          <p:nvPr>
            <p:ph idx="3" type="subTitle"/>
          </p:nvPr>
        </p:nvSpPr>
        <p:spPr>
          <a:xfrm>
            <a:off x="5539299" y="2759424"/>
            <a:ext cx="20187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spcBef>
                <a:spcPts val="0"/>
              </a:spcBef>
              <a:spcAft>
                <a:spcPts val="0"/>
              </a:spcAft>
              <a:buSzPts val="2300"/>
              <a:buFont typeface="Abhaya Libre"/>
              <a:buNone/>
              <a:defRPr b="1" sz="2000">
                <a:latin typeface="Abhaya Libre"/>
                <a:ea typeface="Abhaya Libre"/>
                <a:cs typeface="Abhaya Libre"/>
                <a:sym typeface="Abhaya Libr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5839" name="Google Shape;25839;p17"/>
          <p:cNvSpPr txBox="1"/>
          <p:nvPr>
            <p:ph idx="4" type="subTitle"/>
          </p:nvPr>
        </p:nvSpPr>
        <p:spPr>
          <a:xfrm>
            <a:off x="5539301" y="3309524"/>
            <a:ext cx="2018700" cy="835200"/>
          </a:xfrm>
          <a:prstGeom prst="rect">
            <a:avLst/>
          </a:prstGeom>
          <a:ln>
            <a:noFill/>
          </a:ln>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4_1">
    <p:spTree>
      <p:nvGrpSpPr>
        <p:cNvPr id="25840" name="Shape 25840"/>
        <p:cNvGrpSpPr/>
        <p:nvPr/>
      </p:nvGrpSpPr>
      <p:grpSpPr>
        <a:xfrm>
          <a:off x="0" y="0"/>
          <a:ext cx="0" cy="0"/>
          <a:chOff x="0" y="0"/>
          <a:chExt cx="0" cy="0"/>
        </a:xfrm>
      </p:grpSpPr>
      <p:grpSp>
        <p:nvGrpSpPr>
          <p:cNvPr id="25841" name="Google Shape;25841;p18"/>
          <p:cNvGrpSpPr/>
          <p:nvPr/>
        </p:nvGrpSpPr>
        <p:grpSpPr>
          <a:xfrm>
            <a:off x="3" y="4"/>
            <a:ext cx="9144066" cy="5143518"/>
            <a:chOff x="279200" y="890725"/>
            <a:chExt cx="7061600" cy="3930250"/>
          </a:xfrm>
        </p:grpSpPr>
        <p:sp>
          <p:nvSpPr>
            <p:cNvPr id="25842" name="Google Shape;25842;p18"/>
            <p:cNvSpPr/>
            <p:nvPr/>
          </p:nvSpPr>
          <p:spPr>
            <a:xfrm>
              <a:off x="27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3" name="Google Shape;25843;p18"/>
            <p:cNvSpPr/>
            <p:nvPr/>
          </p:nvSpPr>
          <p:spPr>
            <a:xfrm>
              <a:off x="3807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4" name="Google Shape;25844;p18"/>
            <p:cNvSpPr/>
            <p:nvPr/>
          </p:nvSpPr>
          <p:spPr>
            <a:xfrm>
              <a:off x="4825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5" name="Google Shape;25845;p18"/>
            <p:cNvSpPr/>
            <p:nvPr/>
          </p:nvSpPr>
          <p:spPr>
            <a:xfrm>
              <a:off x="58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6" name="Google Shape;25846;p18"/>
            <p:cNvSpPr/>
            <p:nvPr/>
          </p:nvSpPr>
          <p:spPr>
            <a:xfrm>
              <a:off x="68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7" name="Google Shape;25847;p18"/>
            <p:cNvSpPr/>
            <p:nvPr/>
          </p:nvSpPr>
          <p:spPr>
            <a:xfrm>
              <a:off x="7873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8" name="Google Shape;25848;p18"/>
            <p:cNvSpPr/>
            <p:nvPr/>
          </p:nvSpPr>
          <p:spPr>
            <a:xfrm>
              <a:off x="8888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9" name="Google Shape;25849;p18"/>
            <p:cNvSpPr/>
            <p:nvPr/>
          </p:nvSpPr>
          <p:spPr>
            <a:xfrm>
              <a:off x="99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0" name="Google Shape;25850;p18"/>
            <p:cNvSpPr/>
            <p:nvPr/>
          </p:nvSpPr>
          <p:spPr>
            <a:xfrm>
              <a:off x="10918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1" name="Google Shape;25851;p18"/>
            <p:cNvSpPr/>
            <p:nvPr/>
          </p:nvSpPr>
          <p:spPr>
            <a:xfrm>
              <a:off x="11936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2" name="Google Shape;25852;p18"/>
            <p:cNvSpPr/>
            <p:nvPr/>
          </p:nvSpPr>
          <p:spPr>
            <a:xfrm>
              <a:off x="12951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3" name="Google Shape;25853;p18"/>
            <p:cNvSpPr/>
            <p:nvPr/>
          </p:nvSpPr>
          <p:spPr>
            <a:xfrm>
              <a:off x="13966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4" name="Google Shape;25854;p18"/>
            <p:cNvSpPr/>
            <p:nvPr/>
          </p:nvSpPr>
          <p:spPr>
            <a:xfrm>
              <a:off x="1498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5" name="Google Shape;25855;p18"/>
            <p:cNvSpPr/>
            <p:nvPr/>
          </p:nvSpPr>
          <p:spPr>
            <a:xfrm>
              <a:off x="15999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6" name="Google Shape;25856;p18"/>
            <p:cNvSpPr/>
            <p:nvPr/>
          </p:nvSpPr>
          <p:spPr>
            <a:xfrm>
              <a:off x="1701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7" name="Google Shape;25857;p18"/>
            <p:cNvSpPr/>
            <p:nvPr/>
          </p:nvSpPr>
          <p:spPr>
            <a:xfrm>
              <a:off x="18029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8" name="Google Shape;25858;p18"/>
            <p:cNvSpPr/>
            <p:nvPr/>
          </p:nvSpPr>
          <p:spPr>
            <a:xfrm>
              <a:off x="19044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9" name="Google Shape;25859;p18"/>
            <p:cNvSpPr/>
            <p:nvPr/>
          </p:nvSpPr>
          <p:spPr>
            <a:xfrm>
              <a:off x="20062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0" name="Google Shape;25860;p18"/>
            <p:cNvSpPr/>
            <p:nvPr/>
          </p:nvSpPr>
          <p:spPr>
            <a:xfrm>
              <a:off x="210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1" name="Google Shape;25861;p18"/>
            <p:cNvSpPr/>
            <p:nvPr/>
          </p:nvSpPr>
          <p:spPr>
            <a:xfrm>
              <a:off x="220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2" name="Google Shape;25862;p18"/>
            <p:cNvSpPr/>
            <p:nvPr/>
          </p:nvSpPr>
          <p:spPr>
            <a:xfrm>
              <a:off x="23110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3" name="Google Shape;25863;p18"/>
            <p:cNvSpPr/>
            <p:nvPr/>
          </p:nvSpPr>
          <p:spPr>
            <a:xfrm>
              <a:off x="241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4" name="Google Shape;25864;p18"/>
            <p:cNvSpPr/>
            <p:nvPr/>
          </p:nvSpPr>
          <p:spPr>
            <a:xfrm>
              <a:off x="251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5" name="Google Shape;25865;p18"/>
            <p:cNvSpPr/>
            <p:nvPr/>
          </p:nvSpPr>
          <p:spPr>
            <a:xfrm>
              <a:off x="261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6" name="Google Shape;25866;p18"/>
            <p:cNvSpPr/>
            <p:nvPr/>
          </p:nvSpPr>
          <p:spPr>
            <a:xfrm>
              <a:off x="271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7" name="Google Shape;25867;p18"/>
            <p:cNvSpPr/>
            <p:nvPr/>
          </p:nvSpPr>
          <p:spPr>
            <a:xfrm>
              <a:off x="281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8" name="Google Shape;25868;p18"/>
            <p:cNvSpPr/>
            <p:nvPr/>
          </p:nvSpPr>
          <p:spPr>
            <a:xfrm>
              <a:off x="292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9" name="Google Shape;25869;p18"/>
            <p:cNvSpPr/>
            <p:nvPr/>
          </p:nvSpPr>
          <p:spPr>
            <a:xfrm>
              <a:off x="302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0" name="Google Shape;25870;p18"/>
            <p:cNvSpPr/>
            <p:nvPr/>
          </p:nvSpPr>
          <p:spPr>
            <a:xfrm>
              <a:off x="312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1" name="Google Shape;25871;p18"/>
            <p:cNvSpPr/>
            <p:nvPr/>
          </p:nvSpPr>
          <p:spPr>
            <a:xfrm>
              <a:off x="322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2" name="Google Shape;25872;p18"/>
            <p:cNvSpPr/>
            <p:nvPr/>
          </p:nvSpPr>
          <p:spPr>
            <a:xfrm>
              <a:off x="33266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3" name="Google Shape;25873;p18"/>
            <p:cNvSpPr/>
            <p:nvPr/>
          </p:nvSpPr>
          <p:spPr>
            <a:xfrm>
              <a:off x="342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4" name="Google Shape;25874;p18"/>
            <p:cNvSpPr/>
            <p:nvPr/>
          </p:nvSpPr>
          <p:spPr>
            <a:xfrm>
              <a:off x="352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5" name="Google Shape;25875;p18"/>
            <p:cNvSpPr/>
            <p:nvPr/>
          </p:nvSpPr>
          <p:spPr>
            <a:xfrm>
              <a:off x="363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6" name="Google Shape;25876;p18"/>
            <p:cNvSpPr/>
            <p:nvPr/>
          </p:nvSpPr>
          <p:spPr>
            <a:xfrm>
              <a:off x="373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7" name="Google Shape;25877;p18"/>
            <p:cNvSpPr/>
            <p:nvPr/>
          </p:nvSpPr>
          <p:spPr>
            <a:xfrm>
              <a:off x="3834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8" name="Google Shape;25878;p18"/>
            <p:cNvSpPr/>
            <p:nvPr/>
          </p:nvSpPr>
          <p:spPr>
            <a:xfrm>
              <a:off x="393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9" name="Google Shape;25879;p18"/>
            <p:cNvSpPr/>
            <p:nvPr/>
          </p:nvSpPr>
          <p:spPr>
            <a:xfrm>
              <a:off x="403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0" name="Google Shape;25880;p18"/>
            <p:cNvSpPr/>
            <p:nvPr/>
          </p:nvSpPr>
          <p:spPr>
            <a:xfrm>
              <a:off x="413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1" name="Google Shape;25881;p18"/>
            <p:cNvSpPr/>
            <p:nvPr/>
          </p:nvSpPr>
          <p:spPr>
            <a:xfrm>
              <a:off x="42407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2" name="Google Shape;25882;p18"/>
            <p:cNvSpPr/>
            <p:nvPr/>
          </p:nvSpPr>
          <p:spPr>
            <a:xfrm>
              <a:off x="434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3" name="Google Shape;25883;p18"/>
            <p:cNvSpPr/>
            <p:nvPr/>
          </p:nvSpPr>
          <p:spPr>
            <a:xfrm>
              <a:off x="444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4" name="Google Shape;25884;p18"/>
            <p:cNvSpPr/>
            <p:nvPr/>
          </p:nvSpPr>
          <p:spPr>
            <a:xfrm>
              <a:off x="45455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5" name="Google Shape;25885;p18"/>
            <p:cNvSpPr/>
            <p:nvPr/>
          </p:nvSpPr>
          <p:spPr>
            <a:xfrm>
              <a:off x="464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6" name="Google Shape;25886;p18"/>
            <p:cNvSpPr/>
            <p:nvPr/>
          </p:nvSpPr>
          <p:spPr>
            <a:xfrm>
              <a:off x="474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7" name="Google Shape;25887;p18"/>
            <p:cNvSpPr/>
            <p:nvPr/>
          </p:nvSpPr>
          <p:spPr>
            <a:xfrm>
              <a:off x="485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8" name="Google Shape;25888;p18"/>
            <p:cNvSpPr/>
            <p:nvPr/>
          </p:nvSpPr>
          <p:spPr>
            <a:xfrm>
              <a:off x="495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9" name="Google Shape;25889;p18"/>
            <p:cNvSpPr/>
            <p:nvPr/>
          </p:nvSpPr>
          <p:spPr>
            <a:xfrm>
              <a:off x="505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0" name="Google Shape;25890;p18"/>
            <p:cNvSpPr/>
            <p:nvPr/>
          </p:nvSpPr>
          <p:spPr>
            <a:xfrm>
              <a:off x="515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1" name="Google Shape;25891;p18"/>
            <p:cNvSpPr/>
            <p:nvPr/>
          </p:nvSpPr>
          <p:spPr>
            <a:xfrm>
              <a:off x="52566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2" name="Google Shape;25892;p18"/>
            <p:cNvSpPr/>
            <p:nvPr/>
          </p:nvSpPr>
          <p:spPr>
            <a:xfrm>
              <a:off x="535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3" name="Google Shape;25893;p18"/>
            <p:cNvSpPr/>
            <p:nvPr/>
          </p:nvSpPr>
          <p:spPr>
            <a:xfrm>
              <a:off x="545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4" name="Google Shape;25894;p18"/>
            <p:cNvSpPr/>
            <p:nvPr/>
          </p:nvSpPr>
          <p:spPr>
            <a:xfrm>
              <a:off x="556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5" name="Google Shape;25895;p18"/>
            <p:cNvSpPr/>
            <p:nvPr/>
          </p:nvSpPr>
          <p:spPr>
            <a:xfrm>
              <a:off x="566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6" name="Google Shape;25896;p18"/>
            <p:cNvSpPr/>
            <p:nvPr/>
          </p:nvSpPr>
          <p:spPr>
            <a:xfrm>
              <a:off x="57644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7" name="Google Shape;25897;p18"/>
            <p:cNvSpPr/>
            <p:nvPr/>
          </p:nvSpPr>
          <p:spPr>
            <a:xfrm>
              <a:off x="586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8" name="Google Shape;25898;p18"/>
            <p:cNvSpPr/>
            <p:nvPr/>
          </p:nvSpPr>
          <p:spPr>
            <a:xfrm>
              <a:off x="596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9" name="Google Shape;25899;p18"/>
            <p:cNvSpPr/>
            <p:nvPr/>
          </p:nvSpPr>
          <p:spPr>
            <a:xfrm>
              <a:off x="606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0" name="Google Shape;25900;p18"/>
            <p:cNvSpPr/>
            <p:nvPr/>
          </p:nvSpPr>
          <p:spPr>
            <a:xfrm>
              <a:off x="61710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1" name="Google Shape;25901;p18"/>
            <p:cNvSpPr/>
            <p:nvPr/>
          </p:nvSpPr>
          <p:spPr>
            <a:xfrm>
              <a:off x="627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2" name="Google Shape;25902;p18"/>
            <p:cNvSpPr/>
            <p:nvPr/>
          </p:nvSpPr>
          <p:spPr>
            <a:xfrm>
              <a:off x="637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3" name="Google Shape;25903;p18"/>
            <p:cNvSpPr/>
            <p:nvPr/>
          </p:nvSpPr>
          <p:spPr>
            <a:xfrm>
              <a:off x="64755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4" name="Google Shape;25904;p18"/>
            <p:cNvSpPr/>
            <p:nvPr/>
          </p:nvSpPr>
          <p:spPr>
            <a:xfrm>
              <a:off x="657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5" name="Google Shape;25905;p18"/>
            <p:cNvSpPr/>
            <p:nvPr/>
          </p:nvSpPr>
          <p:spPr>
            <a:xfrm>
              <a:off x="667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6" name="Google Shape;25906;p18"/>
            <p:cNvSpPr/>
            <p:nvPr/>
          </p:nvSpPr>
          <p:spPr>
            <a:xfrm>
              <a:off x="678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7" name="Google Shape;25907;p18"/>
            <p:cNvSpPr/>
            <p:nvPr/>
          </p:nvSpPr>
          <p:spPr>
            <a:xfrm>
              <a:off x="6881800" y="890725"/>
              <a:ext cx="52700" cy="52400"/>
            </a:xfrm>
            <a:custGeom>
              <a:rect b="b" l="l" r="r" t="t"/>
              <a:pathLst>
                <a:path extrusionOk="0" h="2096" w="2108">
                  <a:moveTo>
                    <a:pt x="1060" y="0"/>
                  </a:moveTo>
                  <a:cubicBezTo>
                    <a:pt x="477" y="0"/>
                    <a:pt x="1" y="476"/>
                    <a:pt x="1" y="1048"/>
                  </a:cubicBezTo>
                  <a:cubicBezTo>
                    <a:pt x="1"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8" name="Google Shape;25908;p18"/>
            <p:cNvSpPr/>
            <p:nvPr/>
          </p:nvSpPr>
          <p:spPr>
            <a:xfrm>
              <a:off x="698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9" name="Google Shape;25909;p18"/>
            <p:cNvSpPr/>
            <p:nvPr/>
          </p:nvSpPr>
          <p:spPr>
            <a:xfrm>
              <a:off x="708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0" name="Google Shape;25910;p18"/>
            <p:cNvSpPr/>
            <p:nvPr/>
          </p:nvSpPr>
          <p:spPr>
            <a:xfrm>
              <a:off x="7186600" y="890725"/>
              <a:ext cx="52400" cy="52400"/>
            </a:xfrm>
            <a:custGeom>
              <a:rect b="b" l="l" r="r" t="t"/>
              <a:pathLst>
                <a:path extrusionOk="0" h="2096" w="2096">
                  <a:moveTo>
                    <a:pt x="1048" y="0"/>
                  </a:moveTo>
                  <a:cubicBezTo>
                    <a:pt x="477" y="0"/>
                    <a:pt x="1" y="476"/>
                    <a:pt x="1" y="1048"/>
                  </a:cubicBezTo>
                  <a:cubicBezTo>
                    <a:pt x="1"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1" name="Google Shape;25911;p18"/>
            <p:cNvSpPr/>
            <p:nvPr/>
          </p:nvSpPr>
          <p:spPr>
            <a:xfrm>
              <a:off x="728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2" name="Google Shape;25912;p18"/>
            <p:cNvSpPr/>
            <p:nvPr/>
          </p:nvSpPr>
          <p:spPr>
            <a:xfrm>
              <a:off x="27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7" y="1631"/>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3" name="Google Shape;25913;p18"/>
            <p:cNvSpPr/>
            <p:nvPr/>
          </p:nvSpPr>
          <p:spPr>
            <a:xfrm>
              <a:off x="3807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4" name="Google Shape;25914;p18"/>
            <p:cNvSpPr/>
            <p:nvPr/>
          </p:nvSpPr>
          <p:spPr>
            <a:xfrm>
              <a:off x="4825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5" name="Google Shape;25915;p18"/>
            <p:cNvSpPr/>
            <p:nvPr/>
          </p:nvSpPr>
          <p:spPr>
            <a:xfrm>
              <a:off x="58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6" name="Google Shape;25916;p18"/>
            <p:cNvSpPr/>
            <p:nvPr/>
          </p:nvSpPr>
          <p:spPr>
            <a:xfrm>
              <a:off x="68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7" name="Google Shape;25917;p18"/>
            <p:cNvSpPr/>
            <p:nvPr/>
          </p:nvSpPr>
          <p:spPr>
            <a:xfrm>
              <a:off x="7873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8" name="Google Shape;25918;p18"/>
            <p:cNvSpPr/>
            <p:nvPr/>
          </p:nvSpPr>
          <p:spPr>
            <a:xfrm>
              <a:off x="8888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9" name="Google Shape;25919;p18"/>
            <p:cNvSpPr/>
            <p:nvPr/>
          </p:nvSpPr>
          <p:spPr>
            <a:xfrm>
              <a:off x="99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0" name="Google Shape;25920;p18"/>
            <p:cNvSpPr/>
            <p:nvPr/>
          </p:nvSpPr>
          <p:spPr>
            <a:xfrm>
              <a:off x="10918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1" name="Google Shape;25921;p18"/>
            <p:cNvSpPr/>
            <p:nvPr/>
          </p:nvSpPr>
          <p:spPr>
            <a:xfrm>
              <a:off x="11936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2" name="Google Shape;25922;p18"/>
            <p:cNvSpPr/>
            <p:nvPr/>
          </p:nvSpPr>
          <p:spPr>
            <a:xfrm>
              <a:off x="12951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3" name="Google Shape;25923;p18"/>
            <p:cNvSpPr/>
            <p:nvPr/>
          </p:nvSpPr>
          <p:spPr>
            <a:xfrm>
              <a:off x="13966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4" name="Google Shape;25924;p18"/>
            <p:cNvSpPr/>
            <p:nvPr/>
          </p:nvSpPr>
          <p:spPr>
            <a:xfrm>
              <a:off x="1498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5" name="Google Shape;25925;p18"/>
            <p:cNvSpPr/>
            <p:nvPr/>
          </p:nvSpPr>
          <p:spPr>
            <a:xfrm>
              <a:off x="15999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6" name="Google Shape;25926;p18"/>
            <p:cNvSpPr/>
            <p:nvPr/>
          </p:nvSpPr>
          <p:spPr>
            <a:xfrm>
              <a:off x="1701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7" name="Google Shape;25927;p18"/>
            <p:cNvSpPr/>
            <p:nvPr/>
          </p:nvSpPr>
          <p:spPr>
            <a:xfrm>
              <a:off x="18029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8" name="Google Shape;25928;p18"/>
            <p:cNvSpPr/>
            <p:nvPr/>
          </p:nvSpPr>
          <p:spPr>
            <a:xfrm>
              <a:off x="19044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9" name="Google Shape;25929;p18"/>
            <p:cNvSpPr/>
            <p:nvPr/>
          </p:nvSpPr>
          <p:spPr>
            <a:xfrm>
              <a:off x="20062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0" name="Google Shape;25930;p18"/>
            <p:cNvSpPr/>
            <p:nvPr/>
          </p:nvSpPr>
          <p:spPr>
            <a:xfrm>
              <a:off x="210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1" name="Google Shape;25931;p18"/>
            <p:cNvSpPr/>
            <p:nvPr/>
          </p:nvSpPr>
          <p:spPr>
            <a:xfrm>
              <a:off x="220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2" name="Google Shape;25932;p18"/>
            <p:cNvSpPr/>
            <p:nvPr/>
          </p:nvSpPr>
          <p:spPr>
            <a:xfrm>
              <a:off x="23110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3" name="Google Shape;25933;p18"/>
            <p:cNvSpPr/>
            <p:nvPr/>
          </p:nvSpPr>
          <p:spPr>
            <a:xfrm>
              <a:off x="241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4" name="Google Shape;25934;p18"/>
            <p:cNvSpPr/>
            <p:nvPr/>
          </p:nvSpPr>
          <p:spPr>
            <a:xfrm>
              <a:off x="251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5" name="Google Shape;25935;p18"/>
            <p:cNvSpPr/>
            <p:nvPr/>
          </p:nvSpPr>
          <p:spPr>
            <a:xfrm>
              <a:off x="261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6" name="Google Shape;25936;p18"/>
            <p:cNvSpPr/>
            <p:nvPr/>
          </p:nvSpPr>
          <p:spPr>
            <a:xfrm>
              <a:off x="271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7" name="Google Shape;25937;p18"/>
            <p:cNvSpPr/>
            <p:nvPr/>
          </p:nvSpPr>
          <p:spPr>
            <a:xfrm>
              <a:off x="281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8" name="Google Shape;25938;p18"/>
            <p:cNvSpPr/>
            <p:nvPr/>
          </p:nvSpPr>
          <p:spPr>
            <a:xfrm>
              <a:off x="292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9" name="Google Shape;25939;p18"/>
            <p:cNvSpPr/>
            <p:nvPr/>
          </p:nvSpPr>
          <p:spPr>
            <a:xfrm>
              <a:off x="302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0" name="Google Shape;25940;p18"/>
            <p:cNvSpPr/>
            <p:nvPr/>
          </p:nvSpPr>
          <p:spPr>
            <a:xfrm>
              <a:off x="312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1" name="Google Shape;25941;p18"/>
            <p:cNvSpPr/>
            <p:nvPr/>
          </p:nvSpPr>
          <p:spPr>
            <a:xfrm>
              <a:off x="322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2" name="Google Shape;25942;p18"/>
            <p:cNvSpPr/>
            <p:nvPr/>
          </p:nvSpPr>
          <p:spPr>
            <a:xfrm>
              <a:off x="33266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3" name="Google Shape;25943;p18"/>
            <p:cNvSpPr/>
            <p:nvPr/>
          </p:nvSpPr>
          <p:spPr>
            <a:xfrm>
              <a:off x="342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4" name="Google Shape;25944;p18"/>
            <p:cNvSpPr/>
            <p:nvPr/>
          </p:nvSpPr>
          <p:spPr>
            <a:xfrm>
              <a:off x="352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5" name="Google Shape;25945;p18"/>
            <p:cNvSpPr/>
            <p:nvPr/>
          </p:nvSpPr>
          <p:spPr>
            <a:xfrm>
              <a:off x="363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6" name="Google Shape;25946;p18"/>
            <p:cNvSpPr/>
            <p:nvPr/>
          </p:nvSpPr>
          <p:spPr>
            <a:xfrm>
              <a:off x="373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7" name="Google Shape;25947;p18"/>
            <p:cNvSpPr/>
            <p:nvPr/>
          </p:nvSpPr>
          <p:spPr>
            <a:xfrm>
              <a:off x="3834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8" name="Google Shape;25948;p18"/>
            <p:cNvSpPr/>
            <p:nvPr/>
          </p:nvSpPr>
          <p:spPr>
            <a:xfrm>
              <a:off x="393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9" name="Google Shape;25949;p18"/>
            <p:cNvSpPr/>
            <p:nvPr/>
          </p:nvSpPr>
          <p:spPr>
            <a:xfrm>
              <a:off x="403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0" name="Google Shape;25950;p18"/>
            <p:cNvSpPr/>
            <p:nvPr/>
          </p:nvSpPr>
          <p:spPr>
            <a:xfrm>
              <a:off x="413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1" name="Google Shape;25951;p18"/>
            <p:cNvSpPr/>
            <p:nvPr/>
          </p:nvSpPr>
          <p:spPr>
            <a:xfrm>
              <a:off x="42407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2" name="Google Shape;25952;p18"/>
            <p:cNvSpPr/>
            <p:nvPr/>
          </p:nvSpPr>
          <p:spPr>
            <a:xfrm>
              <a:off x="434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3" name="Google Shape;25953;p18"/>
            <p:cNvSpPr/>
            <p:nvPr/>
          </p:nvSpPr>
          <p:spPr>
            <a:xfrm>
              <a:off x="444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4" name="Google Shape;25954;p18"/>
            <p:cNvSpPr/>
            <p:nvPr/>
          </p:nvSpPr>
          <p:spPr>
            <a:xfrm>
              <a:off x="45455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5" name="Google Shape;25955;p18"/>
            <p:cNvSpPr/>
            <p:nvPr/>
          </p:nvSpPr>
          <p:spPr>
            <a:xfrm>
              <a:off x="464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6" name="Google Shape;25956;p18"/>
            <p:cNvSpPr/>
            <p:nvPr/>
          </p:nvSpPr>
          <p:spPr>
            <a:xfrm>
              <a:off x="474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7" name="Google Shape;25957;p18"/>
            <p:cNvSpPr/>
            <p:nvPr/>
          </p:nvSpPr>
          <p:spPr>
            <a:xfrm>
              <a:off x="485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8" name="Google Shape;25958;p18"/>
            <p:cNvSpPr/>
            <p:nvPr/>
          </p:nvSpPr>
          <p:spPr>
            <a:xfrm>
              <a:off x="495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9" name="Google Shape;25959;p18"/>
            <p:cNvSpPr/>
            <p:nvPr/>
          </p:nvSpPr>
          <p:spPr>
            <a:xfrm>
              <a:off x="505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0" name="Google Shape;25960;p18"/>
            <p:cNvSpPr/>
            <p:nvPr/>
          </p:nvSpPr>
          <p:spPr>
            <a:xfrm>
              <a:off x="515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1" name="Google Shape;25961;p18"/>
            <p:cNvSpPr/>
            <p:nvPr/>
          </p:nvSpPr>
          <p:spPr>
            <a:xfrm>
              <a:off x="52566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2" name="Google Shape;25962;p18"/>
            <p:cNvSpPr/>
            <p:nvPr/>
          </p:nvSpPr>
          <p:spPr>
            <a:xfrm>
              <a:off x="535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3" name="Google Shape;25963;p18"/>
            <p:cNvSpPr/>
            <p:nvPr/>
          </p:nvSpPr>
          <p:spPr>
            <a:xfrm>
              <a:off x="545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4" name="Google Shape;25964;p18"/>
            <p:cNvSpPr/>
            <p:nvPr/>
          </p:nvSpPr>
          <p:spPr>
            <a:xfrm>
              <a:off x="556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5" name="Google Shape;25965;p18"/>
            <p:cNvSpPr/>
            <p:nvPr/>
          </p:nvSpPr>
          <p:spPr>
            <a:xfrm>
              <a:off x="566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6" name="Google Shape;25966;p18"/>
            <p:cNvSpPr/>
            <p:nvPr/>
          </p:nvSpPr>
          <p:spPr>
            <a:xfrm>
              <a:off x="57644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7" name="Google Shape;25967;p18"/>
            <p:cNvSpPr/>
            <p:nvPr/>
          </p:nvSpPr>
          <p:spPr>
            <a:xfrm>
              <a:off x="586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8" name="Google Shape;25968;p18"/>
            <p:cNvSpPr/>
            <p:nvPr/>
          </p:nvSpPr>
          <p:spPr>
            <a:xfrm>
              <a:off x="596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9" name="Google Shape;25969;p18"/>
            <p:cNvSpPr/>
            <p:nvPr/>
          </p:nvSpPr>
          <p:spPr>
            <a:xfrm>
              <a:off x="606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0" name="Google Shape;25970;p18"/>
            <p:cNvSpPr/>
            <p:nvPr/>
          </p:nvSpPr>
          <p:spPr>
            <a:xfrm>
              <a:off x="61710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1" name="Google Shape;25971;p18"/>
            <p:cNvSpPr/>
            <p:nvPr/>
          </p:nvSpPr>
          <p:spPr>
            <a:xfrm>
              <a:off x="627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2" name="Google Shape;25972;p18"/>
            <p:cNvSpPr/>
            <p:nvPr/>
          </p:nvSpPr>
          <p:spPr>
            <a:xfrm>
              <a:off x="637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3" name="Google Shape;25973;p18"/>
            <p:cNvSpPr/>
            <p:nvPr/>
          </p:nvSpPr>
          <p:spPr>
            <a:xfrm>
              <a:off x="64755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4" name="Google Shape;25974;p18"/>
            <p:cNvSpPr/>
            <p:nvPr/>
          </p:nvSpPr>
          <p:spPr>
            <a:xfrm>
              <a:off x="657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5" name="Google Shape;25975;p18"/>
            <p:cNvSpPr/>
            <p:nvPr/>
          </p:nvSpPr>
          <p:spPr>
            <a:xfrm>
              <a:off x="667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6" name="Google Shape;25976;p18"/>
            <p:cNvSpPr/>
            <p:nvPr/>
          </p:nvSpPr>
          <p:spPr>
            <a:xfrm>
              <a:off x="678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7" name="Google Shape;25977;p18"/>
            <p:cNvSpPr/>
            <p:nvPr/>
          </p:nvSpPr>
          <p:spPr>
            <a:xfrm>
              <a:off x="6881800" y="1045800"/>
              <a:ext cx="52700" cy="52400"/>
            </a:xfrm>
            <a:custGeom>
              <a:rect b="b" l="l" r="r" t="t"/>
              <a:pathLst>
                <a:path extrusionOk="0" h="2096" w="2108">
                  <a:moveTo>
                    <a:pt x="1060" y="0"/>
                  </a:moveTo>
                  <a:cubicBezTo>
                    <a:pt x="477" y="0"/>
                    <a:pt x="1" y="477"/>
                    <a:pt x="1" y="1048"/>
                  </a:cubicBezTo>
                  <a:cubicBezTo>
                    <a:pt x="1"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8" name="Google Shape;25978;p18"/>
            <p:cNvSpPr/>
            <p:nvPr/>
          </p:nvSpPr>
          <p:spPr>
            <a:xfrm>
              <a:off x="698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9" name="Google Shape;25979;p18"/>
            <p:cNvSpPr/>
            <p:nvPr/>
          </p:nvSpPr>
          <p:spPr>
            <a:xfrm>
              <a:off x="708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0" name="Google Shape;25980;p18"/>
            <p:cNvSpPr/>
            <p:nvPr/>
          </p:nvSpPr>
          <p:spPr>
            <a:xfrm>
              <a:off x="7186600" y="1045800"/>
              <a:ext cx="52400" cy="52400"/>
            </a:xfrm>
            <a:custGeom>
              <a:rect b="b" l="l" r="r" t="t"/>
              <a:pathLst>
                <a:path extrusionOk="0" h="2096" w="2096">
                  <a:moveTo>
                    <a:pt x="1048" y="0"/>
                  </a:moveTo>
                  <a:cubicBezTo>
                    <a:pt x="477" y="0"/>
                    <a:pt x="1" y="477"/>
                    <a:pt x="1" y="1048"/>
                  </a:cubicBezTo>
                  <a:cubicBezTo>
                    <a:pt x="1"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1" name="Google Shape;25981;p18"/>
            <p:cNvSpPr/>
            <p:nvPr/>
          </p:nvSpPr>
          <p:spPr>
            <a:xfrm>
              <a:off x="728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2" name="Google Shape;25982;p18"/>
            <p:cNvSpPr/>
            <p:nvPr/>
          </p:nvSpPr>
          <p:spPr>
            <a:xfrm>
              <a:off x="27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3" name="Google Shape;25983;p18"/>
            <p:cNvSpPr/>
            <p:nvPr/>
          </p:nvSpPr>
          <p:spPr>
            <a:xfrm>
              <a:off x="3807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4" name="Google Shape;25984;p18"/>
            <p:cNvSpPr/>
            <p:nvPr/>
          </p:nvSpPr>
          <p:spPr>
            <a:xfrm>
              <a:off x="4825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5" name="Google Shape;25985;p18"/>
            <p:cNvSpPr/>
            <p:nvPr/>
          </p:nvSpPr>
          <p:spPr>
            <a:xfrm>
              <a:off x="58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6" name="Google Shape;25986;p18"/>
            <p:cNvSpPr/>
            <p:nvPr/>
          </p:nvSpPr>
          <p:spPr>
            <a:xfrm>
              <a:off x="68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7" name="Google Shape;25987;p18"/>
            <p:cNvSpPr/>
            <p:nvPr/>
          </p:nvSpPr>
          <p:spPr>
            <a:xfrm>
              <a:off x="7873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8" name="Google Shape;25988;p18"/>
            <p:cNvSpPr/>
            <p:nvPr/>
          </p:nvSpPr>
          <p:spPr>
            <a:xfrm>
              <a:off x="8888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9" name="Google Shape;25989;p18"/>
            <p:cNvSpPr/>
            <p:nvPr/>
          </p:nvSpPr>
          <p:spPr>
            <a:xfrm>
              <a:off x="99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0" name="Google Shape;25990;p18"/>
            <p:cNvSpPr/>
            <p:nvPr/>
          </p:nvSpPr>
          <p:spPr>
            <a:xfrm>
              <a:off x="10918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1" name="Google Shape;25991;p18"/>
            <p:cNvSpPr/>
            <p:nvPr/>
          </p:nvSpPr>
          <p:spPr>
            <a:xfrm>
              <a:off x="11936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2" name="Google Shape;25992;p18"/>
            <p:cNvSpPr/>
            <p:nvPr/>
          </p:nvSpPr>
          <p:spPr>
            <a:xfrm>
              <a:off x="12951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3" name="Google Shape;25993;p18"/>
            <p:cNvSpPr/>
            <p:nvPr/>
          </p:nvSpPr>
          <p:spPr>
            <a:xfrm>
              <a:off x="13966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4" name="Google Shape;25994;p18"/>
            <p:cNvSpPr/>
            <p:nvPr/>
          </p:nvSpPr>
          <p:spPr>
            <a:xfrm>
              <a:off x="1498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5" name="Google Shape;25995;p18"/>
            <p:cNvSpPr/>
            <p:nvPr/>
          </p:nvSpPr>
          <p:spPr>
            <a:xfrm>
              <a:off x="15999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6" name="Google Shape;25996;p18"/>
            <p:cNvSpPr/>
            <p:nvPr/>
          </p:nvSpPr>
          <p:spPr>
            <a:xfrm>
              <a:off x="1701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7" name="Google Shape;25997;p18"/>
            <p:cNvSpPr/>
            <p:nvPr/>
          </p:nvSpPr>
          <p:spPr>
            <a:xfrm>
              <a:off x="18029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8" name="Google Shape;25998;p18"/>
            <p:cNvSpPr/>
            <p:nvPr/>
          </p:nvSpPr>
          <p:spPr>
            <a:xfrm>
              <a:off x="19044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9" name="Google Shape;25999;p18"/>
            <p:cNvSpPr/>
            <p:nvPr/>
          </p:nvSpPr>
          <p:spPr>
            <a:xfrm>
              <a:off x="20062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0" name="Google Shape;26000;p18"/>
            <p:cNvSpPr/>
            <p:nvPr/>
          </p:nvSpPr>
          <p:spPr>
            <a:xfrm>
              <a:off x="210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1" name="Google Shape;26001;p18"/>
            <p:cNvSpPr/>
            <p:nvPr/>
          </p:nvSpPr>
          <p:spPr>
            <a:xfrm>
              <a:off x="220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2" name="Google Shape;26002;p18"/>
            <p:cNvSpPr/>
            <p:nvPr/>
          </p:nvSpPr>
          <p:spPr>
            <a:xfrm>
              <a:off x="23110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3" name="Google Shape;26003;p18"/>
            <p:cNvSpPr/>
            <p:nvPr/>
          </p:nvSpPr>
          <p:spPr>
            <a:xfrm>
              <a:off x="241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4" name="Google Shape;26004;p18"/>
            <p:cNvSpPr/>
            <p:nvPr/>
          </p:nvSpPr>
          <p:spPr>
            <a:xfrm>
              <a:off x="251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5" name="Google Shape;26005;p18"/>
            <p:cNvSpPr/>
            <p:nvPr/>
          </p:nvSpPr>
          <p:spPr>
            <a:xfrm>
              <a:off x="261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6" name="Google Shape;26006;p18"/>
            <p:cNvSpPr/>
            <p:nvPr/>
          </p:nvSpPr>
          <p:spPr>
            <a:xfrm>
              <a:off x="271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7" name="Google Shape;26007;p18"/>
            <p:cNvSpPr/>
            <p:nvPr/>
          </p:nvSpPr>
          <p:spPr>
            <a:xfrm>
              <a:off x="281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8" name="Google Shape;26008;p18"/>
            <p:cNvSpPr/>
            <p:nvPr/>
          </p:nvSpPr>
          <p:spPr>
            <a:xfrm>
              <a:off x="292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9" name="Google Shape;26009;p18"/>
            <p:cNvSpPr/>
            <p:nvPr/>
          </p:nvSpPr>
          <p:spPr>
            <a:xfrm>
              <a:off x="302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0" name="Google Shape;26010;p18"/>
            <p:cNvSpPr/>
            <p:nvPr/>
          </p:nvSpPr>
          <p:spPr>
            <a:xfrm>
              <a:off x="312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1" name="Google Shape;26011;p18"/>
            <p:cNvSpPr/>
            <p:nvPr/>
          </p:nvSpPr>
          <p:spPr>
            <a:xfrm>
              <a:off x="322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2" name="Google Shape;26012;p18"/>
            <p:cNvSpPr/>
            <p:nvPr/>
          </p:nvSpPr>
          <p:spPr>
            <a:xfrm>
              <a:off x="33266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3" name="Google Shape;26013;p18"/>
            <p:cNvSpPr/>
            <p:nvPr/>
          </p:nvSpPr>
          <p:spPr>
            <a:xfrm>
              <a:off x="342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4" name="Google Shape;26014;p18"/>
            <p:cNvSpPr/>
            <p:nvPr/>
          </p:nvSpPr>
          <p:spPr>
            <a:xfrm>
              <a:off x="352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5" name="Google Shape;26015;p18"/>
            <p:cNvSpPr/>
            <p:nvPr/>
          </p:nvSpPr>
          <p:spPr>
            <a:xfrm>
              <a:off x="363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6" name="Google Shape;26016;p18"/>
            <p:cNvSpPr/>
            <p:nvPr/>
          </p:nvSpPr>
          <p:spPr>
            <a:xfrm>
              <a:off x="373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7" name="Google Shape;26017;p18"/>
            <p:cNvSpPr/>
            <p:nvPr/>
          </p:nvSpPr>
          <p:spPr>
            <a:xfrm>
              <a:off x="3834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8" name="Google Shape;26018;p18"/>
            <p:cNvSpPr/>
            <p:nvPr/>
          </p:nvSpPr>
          <p:spPr>
            <a:xfrm>
              <a:off x="393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9" name="Google Shape;26019;p18"/>
            <p:cNvSpPr/>
            <p:nvPr/>
          </p:nvSpPr>
          <p:spPr>
            <a:xfrm>
              <a:off x="403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0" name="Google Shape;26020;p18"/>
            <p:cNvSpPr/>
            <p:nvPr/>
          </p:nvSpPr>
          <p:spPr>
            <a:xfrm>
              <a:off x="413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1" name="Google Shape;26021;p18"/>
            <p:cNvSpPr/>
            <p:nvPr/>
          </p:nvSpPr>
          <p:spPr>
            <a:xfrm>
              <a:off x="42407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2" name="Google Shape;26022;p18"/>
            <p:cNvSpPr/>
            <p:nvPr/>
          </p:nvSpPr>
          <p:spPr>
            <a:xfrm>
              <a:off x="434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3" name="Google Shape;26023;p18"/>
            <p:cNvSpPr/>
            <p:nvPr/>
          </p:nvSpPr>
          <p:spPr>
            <a:xfrm>
              <a:off x="444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4" name="Google Shape;26024;p18"/>
            <p:cNvSpPr/>
            <p:nvPr/>
          </p:nvSpPr>
          <p:spPr>
            <a:xfrm>
              <a:off x="45455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5" name="Google Shape;26025;p18"/>
            <p:cNvSpPr/>
            <p:nvPr/>
          </p:nvSpPr>
          <p:spPr>
            <a:xfrm>
              <a:off x="464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6" name="Google Shape;26026;p18"/>
            <p:cNvSpPr/>
            <p:nvPr/>
          </p:nvSpPr>
          <p:spPr>
            <a:xfrm>
              <a:off x="474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7" name="Google Shape;26027;p18"/>
            <p:cNvSpPr/>
            <p:nvPr/>
          </p:nvSpPr>
          <p:spPr>
            <a:xfrm>
              <a:off x="485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8" name="Google Shape;26028;p18"/>
            <p:cNvSpPr/>
            <p:nvPr/>
          </p:nvSpPr>
          <p:spPr>
            <a:xfrm>
              <a:off x="495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9" name="Google Shape;26029;p18"/>
            <p:cNvSpPr/>
            <p:nvPr/>
          </p:nvSpPr>
          <p:spPr>
            <a:xfrm>
              <a:off x="505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0" name="Google Shape;26030;p18"/>
            <p:cNvSpPr/>
            <p:nvPr/>
          </p:nvSpPr>
          <p:spPr>
            <a:xfrm>
              <a:off x="515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1" name="Google Shape;26031;p18"/>
            <p:cNvSpPr/>
            <p:nvPr/>
          </p:nvSpPr>
          <p:spPr>
            <a:xfrm>
              <a:off x="52566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2" name="Google Shape;26032;p18"/>
            <p:cNvSpPr/>
            <p:nvPr/>
          </p:nvSpPr>
          <p:spPr>
            <a:xfrm>
              <a:off x="535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3" name="Google Shape;26033;p18"/>
            <p:cNvSpPr/>
            <p:nvPr/>
          </p:nvSpPr>
          <p:spPr>
            <a:xfrm>
              <a:off x="545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4" name="Google Shape;26034;p18"/>
            <p:cNvSpPr/>
            <p:nvPr/>
          </p:nvSpPr>
          <p:spPr>
            <a:xfrm>
              <a:off x="556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5" name="Google Shape;26035;p18"/>
            <p:cNvSpPr/>
            <p:nvPr/>
          </p:nvSpPr>
          <p:spPr>
            <a:xfrm>
              <a:off x="566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6" name="Google Shape;26036;p18"/>
            <p:cNvSpPr/>
            <p:nvPr/>
          </p:nvSpPr>
          <p:spPr>
            <a:xfrm>
              <a:off x="57644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7" name="Google Shape;26037;p18"/>
            <p:cNvSpPr/>
            <p:nvPr/>
          </p:nvSpPr>
          <p:spPr>
            <a:xfrm>
              <a:off x="586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8" name="Google Shape;26038;p18"/>
            <p:cNvSpPr/>
            <p:nvPr/>
          </p:nvSpPr>
          <p:spPr>
            <a:xfrm>
              <a:off x="596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9" name="Google Shape;26039;p18"/>
            <p:cNvSpPr/>
            <p:nvPr/>
          </p:nvSpPr>
          <p:spPr>
            <a:xfrm>
              <a:off x="606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0" name="Google Shape;26040;p18"/>
            <p:cNvSpPr/>
            <p:nvPr/>
          </p:nvSpPr>
          <p:spPr>
            <a:xfrm>
              <a:off x="61710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1" name="Google Shape;26041;p18"/>
            <p:cNvSpPr/>
            <p:nvPr/>
          </p:nvSpPr>
          <p:spPr>
            <a:xfrm>
              <a:off x="627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2" name="Google Shape;26042;p18"/>
            <p:cNvSpPr/>
            <p:nvPr/>
          </p:nvSpPr>
          <p:spPr>
            <a:xfrm>
              <a:off x="637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3" name="Google Shape;26043;p18"/>
            <p:cNvSpPr/>
            <p:nvPr/>
          </p:nvSpPr>
          <p:spPr>
            <a:xfrm>
              <a:off x="64755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4" name="Google Shape;26044;p18"/>
            <p:cNvSpPr/>
            <p:nvPr/>
          </p:nvSpPr>
          <p:spPr>
            <a:xfrm>
              <a:off x="657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5" name="Google Shape;26045;p18"/>
            <p:cNvSpPr/>
            <p:nvPr/>
          </p:nvSpPr>
          <p:spPr>
            <a:xfrm>
              <a:off x="667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6" name="Google Shape;26046;p18"/>
            <p:cNvSpPr/>
            <p:nvPr/>
          </p:nvSpPr>
          <p:spPr>
            <a:xfrm>
              <a:off x="678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7" name="Google Shape;26047;p18"/>
            <p:cNvSpPr/>
            <p:nvPr/>
          </p:nvSpPr>
          <p:spPr>
            <a:xfrm>
              <a:off x="6881800" y="1200875"/>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8" name="Google Shape;26048;p18"/>
            <p:cNvSpPr/>
            <p:nvPr/>
          </p:nvSpPr>
          <p:spPr>
            <a:xfrm>
              <a:off x="698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9" name="Google Shape;26049;p18"/>
            <p:cNvSpPr/>
            <p:nvPr/>
          </p:nvSpPr>
          <p:spPr>
            <a:xfrm>
              <a:off x="708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0" name="Google Shape;26050;p18"/>
            <p:cNvSpPr/>
            <p:nvPr/>
          </p:nvSpPr>
          <p:spPr>
            <a:xfrm>
              <a:off x="7186600" y="1200875"/>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1" name="Google Shape;26051;p18"/>
            <p:cNvSpPr/>
            <p:nvPr/>
          </p:nvSpPr>
          <p:spPr>
            <a:xfrm>
              <a:off x="728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2" name="Google Shape;26052;p18"/>
            <p:cNvSpPr/>
            <p:nvPr/>
          </p:nvSpPr>
          <p:spPr>
            <a:xfrm>
              <a:off x="27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3" name="Google Shape;26053;p18"/>
            <p:cNvSpPr/>
            <p:nvPr/>
          </p:nvSpPr>
          <p:spPr>
            <a:xfrm>
              <a:off x="3807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4" name="Google Shape;26054;p18"/>
            <p:cNvSpPr/>
            <p:nvPr/>
          </p:nvSpPr>
          <p:spPr>
            <a:xfrm>
              <a:off x="4825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5" name="Google Shape;26055;p18"/>
            <p:cNvSpPr/>
            <p:nvPr/>
          </p:nvSpPr>
          <p:spPr>
            <a:xfrm>
              <a:off x="58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6" name="Google Shape;26056;p18"/>
            <p:cNvSpPr/>
            <p:nvPr/>
          </p:nvSpPr>
          <p:spPr>
            <a:xfrm>
              <a:off x="68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7" name="Google Shape;26057;p18"/>
            <p:cNvSpPr/>
            <p:nvPr/>
          </p:nvSpPr>
          <p:spPr>
            <a:xfrm>
              <a:off x="7873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8" name="Google Shape;26058;p18"/>
            <p:cNvSpPr/>
            <p:nvPr/>
          </p:nvSpPr>
          <p:spPr>
            <a:xfrm>
              <a:off x="8888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9" name="Google Shape;26059;p18"/>
            <p:cNvSpPr/>
            <p:nvPr/>
          </p:nvSpPr>
          <p:spPr>
            <a:xfrm>
              <a:off x="99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0" name="Google Shape;26060;p18"/>
            <p:cNvSpPr/>
            <p:nvPr/>
          </p:nvSpPr>
          <p:spPr>
            <a:xfrm>
              <a:off x="10918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1" name="Google Shape;26061;p18"/>
            <p:cNvSpPr/>
            <p:nvPr/>
          </p:nvSpPr>
          <p:spPr>
            <a:xfrm>
              <a:off x="11936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2" name="Google Shape;26062;p18"/>
            <p:cNvSpPr/>
            <p:nvPr/>
          </p:nvSpPr>
          <p:spPr>
            <a:xfrm>
              <a:off x="12951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3" name="Google Shape;26063;p18"/>
            <p:cNvSpPr/>
            <p:nvPr/>
          </p:nvSpPr>
          <p:spPr>
            <a:xfrm>
              <a:off x="13966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4" name="Google Shape;26064;p18"/>
            <p:cNvSpPr/>
            <p:nvPr/>
          </p:nvSpPr>
          <p:spPr>
            <a:xfrm>
              <a:off x="1498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5" name="Google Shape;26065;p18"/>
            <p:cNvSpPr/>
            <p:nvPr/>
          </p:nvSpPr>
          <p:spPr>
            <a:xfrm>
              <a:off x="15999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6" name="Google Shape;26066;p18"/>
            <p:cNvSpPr/>
            <p:nvPr/>
          </p:nvSpPr>
          <p:spPr>
            <a:xfrm>
              <a:off x="1701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7" name="Google Shape;26067;p18"/>
            <p:cNvSpPr/>
            <p:nvPr/>
          </p:nvSpPr>
          <p:spPr>
            <a:xfrm>
              <a:off x="18029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8" name="Google Shape;26068;p18"/>
            <p:cNvSpPr/>
            <p:nvPr/>
          </p:nvSpPr>
          <p:spPr>
            <a:xfrm>
              <a:off x="19044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9" name="Google Shape;26069;p18"/>
            <p:cNvSpPr/>
            <p:nvPr/>
          </p:nvSpPr>
          <p:spPr>
            <a:xfrm>
              <a:off x="20062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0" name="Google Shape;26070;p18"/>
            <p:cNvSpPr/>
            <p:nvPr/>
          </p:nvSpPr>
          <p:spPr>
            <a:xfrm>
              <a:off x="210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1" name="Google Shape;26071;p18"/>
            <p:cNvSpPr/>
            <p:nvPr/>
          </p:nvSpPr>
          <p:spPr>
            <a:xfrm>
              <a:off x="220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2" name="Google Shape;26072;p18"/>
            <p:cNvSpPr/>
            <p:nvPr/>
          </p:nvSpPr>
          <p:spPr>
            <a:xfrm>
              <a:off x="23110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3" name="Google Shape;26073;p18"/>
            <p:cNvSpPr/>
            <p:nvPr/>
          </p:nvSpPr>
          <p:spPr>
            <a:xfrm>
              <a:off x="241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4" name="Google Shape;26074;p18"/>
            <p:cNvSpPr/>
            <p:nvPr/>
          </p:nvSpPr>
          <p:spPr>
            <a:xfrm>
              <a:off x="251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5" name="Google Shape;26075;p18"/>
            <p:cNvSpPr/>
            <p:nvPr/>
          </p:nvSpPr>
          <p:spPr>
            <a:xfrm>
              <a:off x="261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6" name="Google Shape;26076;p18"/>
            <p:cNvSpPr/>
            <p:nvPr/>
          </p:nvSpPr>
          <p:spPr>
            <a:xfrm>
              <a:off x="271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7" name="Google Shape;26077;p18"/>
            <p:cNvSpPr/>
            <p:nvPr/>
          </p:nvSpPr>
          <p:spPr>
            <a:xfrm>
              <a:off x="281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8" name="Google Shape;26078;p18"/>
            <p:cNvSpPr/>
            <p:nvPr/>
          </p:nvSpPr>
          <p:spPr>
            <a:xfrm>
              <a:off x="292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9" name="Google Shape;26079;p18"/>
            <p:cNvSpPr/>
            <p:nvPr/>
          </p:nvSpPr>
          <p:spPr>
            <a:xfrm>
              <a:off x="302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0" name="Google Shape;26080;p18"/>
            <p:cNvSpPr/>
            <p:nvPr/>
          </p:nvSpPr>
          <p:spPr>
            <a:xfrm>
              <a:off x="312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1" name="Google Shape;26081;p18"/>
            <p:cNvSpPr/>
            <p:nvPr/>
          </p:nvSpPr>
          <p:spPr>
            <a:xfrm>
              <a:off x="322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2" name="Google Shape;26082;p18"/>
            <p:cNvSpPr/>
            <p:nvPr/>
          </p:nvSpPr>
          <p:spPr>
            <a:xfrm>
              <a:off x="33266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3" name="Google Shape;26083;p18"/>
            <p:cNvSpPr/>
            <p:nvPr/>
          </p:nvSpPr>
          <p:spPr>
            <a:xfrm>
              <a:off x="342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4" name="Google Shape;26084;p18"/>
            <p:cNvSpPr/>
            <p:nvPr/>
          </p:nvSpPr>
          <p:spPr>
            <a:xfrm>
              <a:off x="352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5" name="Google Shape;26085;p18"/>
            <p:cNvSpPr/>
            <p:nvPr/>
          </p:nvSpPr>
          <p:spPr>
            <a:xfrm>
              <a:off x="363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6" name="Google Shape;26086;p18"/>
            <p:cNvSpPr/>
            <p:nvPr/>
          </p:nvSpPr>
          <p:spPr>
            <a:xfrm>
              <a:off x="373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7" name="Google Shape;26087;p18"/>
            <p:cNvSpPr/>
            <p:nvPr/>
          </p:nvSpPr>
          <p:spPr>
            <a:xfrm>
              <a:off x="3834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8" name="Google Shape;26088;p18"/>
            <p:cNvSpPr/>
            <p:nvPr/>
          </p:nvSpPr>
          <p:spPr>
            <a:xfrm>
              <a:off x="393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9" name="Google Shape;26089;p18"/>
            <p:cNvSpPr/>
            <p:nvPr/>
          </p:nvSpPr>
          <p:spPr>
            <a:xfrm>
              <a:off x="403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0" name="Google Shape;26090;p18"/>
            <p:cNvSpPr/>
            <p:nvPr/>
          </p:nvSpPr>
          <p:spPr>
            <a:xfrm>
              <a:off x="413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1" name="Google Shape;26091;p18"/>
            <p:cNvSpPr/>
            <p:nvPr/>
          </p:nvSpPr>
          <p:spPr>
            <a:xfrm>
              <a:off x="42407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2" name="Google Shape;26092;p18"/>
            <p:cNvSpPr/>
            <p:nvPr/>
          </p:nvSpPr>
          <p:spPr>
            <a:xfrm>
              <a:off x="434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3" name="Google Shape;26093;p18"/>
            <p:cNvSpPr/>
            <p:nvPr/>
          </p:nvSpPr>
          <p:spPr>
            <a:xfrm>
              <a:off x="444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4" name="Google Shape;26094;p18"/>
            <p:cNvSpPr/>
            <p:nvPr/>
          </p:nvSpPr>
          <p:spPr>
            <a:xfrm>
              <a:off x="45455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5" name="Google Shape;26095;p18"/>
            <p:cNvSpPr/>
            <p:nvPr/>
          </p:nvSpPr>
          <p:spPr>
            <a:xfrm>
              <a:off x="464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6" name="Google Shape;26096;p18"/>
            <p:cNvSpPr/>
            <p:nvPr/>
          </p:nvSpPr>
          <p:spPr>
            <a:xfrm>
              <a:off x="474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7" name="Google Shape;26097;p18"/>
            <p:cNvSpPr/>
            <p:nvPr/>
          </p:nvSpPr>
          <p:spPr>
            <a:xfrm>
              <a:off x="485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8" name="Google Shape;26098;p18"/>
            <p:cNvSpPr/>
            <p:nvPr/>
          </p:nvSpPr>
          <p:spPr>
            <a:xfrm>
              <a:off x="495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9" name="Google Shape;26099;p18"/>
            <p:cNvSpPr/>
            <p:nvPr/>
          </p:nvSpPr>
          <p:spPr>
            <a:xfrm>
              <a:off x="505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0" name="Google Shape;26100;p18"/>
            <p:cNvSpPr/>
            <p:nvPr/>
          </p:nvSpPr>
          <p:spPr>
            <a:xfrm>
              <a:off x="515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1" name="Google Shape;26101;p18"/>
            <p:cNvSpPr/>
            <p:nvPr/>
          </p:nvSpPr>
          <p:spPr>
            <a:xfrm>
              <a:off x="52566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2" name="Google Shape;26102;p18"/>
            <p:cNvSpPr/>
            <p:nvPr/>
          </p:nvSpPr>
          <p:spPr>
            <a:xfrm>
              <a:off x="535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3" name="Google Shape;26103;p18"/>
            <p:cNvSpPr/>
            <p:nvPr/>
          </p:nvSpPr>
          <p:spPr>
            <a:xfrm>
              <a:off x="545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4" name="Google Shape;26104;p18"/>
            <p:cNvSpPr/>
            <p:nvPr/>
          </p:nvSpPr>
          <p:spPr>
            <a:xfrm>
              <a:off x="556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5" name="Google Shape;26105;p18"/>
            <p:cNvSpPr/>
            <p:nvPr/>
          </p:nvSpPr>
          <p:spPr>
            <a:xfrm>
              <a:off x="566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6" name="Google Shape;26106;p18"/>
            <p:cNvSpPr/>
            <p:nvPr/>
          </p:nvSpPr>
          <p:spPr>
            <a:xfrm>
              <a:off x="57644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7" name="Google Shape;26107;p18"/>
            <p:cNvSpPr/>
            <p:nvPr/>
          </p:nvSpPr>
          <p:spPr>
            <a:xfrm>
              <a:off x="586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8" name="Google Shape;26108;p18"/>
            <p:cNvSpPr/>
            <p:nvPr/>
          </p:nvSpPr>
          <p:spPr>
            <a:xfrm>
              <a:off x="596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9" name="Google Shape;26109;p18"/>
            <p:cNvSpPr/>
            <p:nvPr/>
          </p:nvSpPr>
          <p:spPr>
            <a:xfrm>
              <a:off x="606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0" name="Google Shape;26110;p18"/>
            <p:cNvSpPr/>
            <p:nvPr/>
          </p:nvSpPr>
          <p:spPr>
            <a:xfrm>
              <a:off x="61710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1" name="Google Shape;26111;p18"/>
            <p:cNvSpPr/>
            <p:nvPr/>
          </p:nvSpPr>
          <p:spPr>
            <a:xfrm>
              <a:off x="627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2" name="Google Shape;26112;p18"/>
            <p:cNvSpPr/>
            <p:nvPr/>
          </p:nvSpPr>
          <p:spPr>
            <a:xfrm>
              <a:off x="637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3" name="Google Shape;26113;p18"/>
            <p:cNvSpPr/>
            <p:nvPr/>
          </p:nvSpPr>
          <p:spPr>
            <a:xfrm>
              <a:off x="64755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4" name="Google Shape;26114;p18"/>
            <p:cNvSpPr/>
            <p:nvPr/>
          </p:nvSpPr>
          <p:spPr>
            <a:xfrm>
              <a:off x="657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5" name="Google Shape;26115;p18"/>
            <p:cNvSpPr/>
            <p:nvPr/>
          </p:nvSpPr>
          <p:spPr>
            <a:xfrm>
              <a:off x="667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6" name="Google Shape;26116;p18"/>
            <p:cNvSpPr/>
            <p:nvPr/>
          </p:nvSpPr>
          <p:spPr>
            <a:xfrm>
              <a:off x="678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7" name="Google Shape;26117;p18"/>
            <p:cNvSpPr/>
            <p:nvPr/>
          </p:nvSpPr>
          <p:spPr>
            <a:xfrm>
              <a:off x="6881800" y="1355950"/>
              <a:ext cx="52700" cy="52700"/>
            </a:xfrm>
            <a:custGeom>
              <a:rect b="b" l="l" r="r" t="t"/>
              <a:pathLst>
                <a:path extrusionOk="0" h="2108"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8" name="Google Shape;26118;p18"/>
            <p:cNvSpPr/>
            <p:nvPr/>
          </p:nvSpPr>
          <p:spPr>
            <a:xfrm>
              <a:off x="698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9" name="Google Shape;26119;p18"/>
            <p:cNvSpPr/>
            <p:nvPr/>
          </p:nvSpPr>
          <p:spPr>
            <a:xfrm>
              <a:off x="708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0" name="Google Shape;26120;p18"/>
            <p:cNvSpPr/>
            <p:nvPr/>
          </p:nvSpPr>
          <p:spPr>
            <a:xfrm>
              <a:off x="7186600" y="1355950"/>
              <a:ext cx="52400" cy="52700"/>
            </a:xfrm>
            <a:custGeom>
              <a:rect b="b" l="l" r="r" t="t"/>
              <a:pathLst>
                <a:path extrusionOk="0" h="2108"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1" name="Google Shape;26121;p18"/>
            <p:cNvSpPr/>
            <p:nvPr/>
          </p:nvSpPr>
          <p:spPr>
            <a:xfrm>
              <a:off x="728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2" name="Google Shape;26122;p18"/>
            <p:cNvSpPr/>
            <p:nvPr/>
          </p:nvSpPr>
          <p:spPr>
            <a:xfrm>
              <a:off x="27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3" name="Google Shape;26123;p18"/>
            <p:cNvSpPr/>
            <p:nvPr/>
          </p:nvSpPr>
          <p:spPr>
            <a:xfrm>
              <a:off x="3807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4" name="Google Shape;26124;p18"/>
            <p:cNvSpPr/>
            <p:nvPr/>
          </p:nvSpPr>
          <p:spPr>
            <a:xfrm>
              <a:off x="4825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5" name="Google Shape;26125;p18"/>
            <p:cNvSpPr/>
            <p:nvPr/>
          </p:nvSpPr>
          <p:spPr>
            <a:xfrm>
              <a:off x="58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6" name="Google Shape;26126;p18"/>
            <p:cNvSpPr/>
            <p:nvPr/>
          </p:nvSpPr>
          <p:spPr>
            <a:xfrm>
              <a:off x="68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7" name="Google Shape;26127;p18"/>
            <p:cNvSpPr/>
            <p:nvPr/>
          </p:nvSpPr>
          <p:spPr>
            <a:xfrm>
              <a:off x="7873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8" name="Google Shape;26128;p18"/>
            <p:cNvSpPr/>
            <p:nvPr/>
          </p:nvSpPr>
          <p:spPr>
            <a:xfrm>
              <a:off x="8888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9" name="Google Shape;26129;p18"/>
            <p:cNvSpPr/>
            <p:nvPr/>
          </p:nvSpPr>
          <p:spPr>
            <a:xfrm>
              <a:off x="99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0" name="Google Shape;26130;p18"/>
            <p:cNvSpPr/>
            <p:nvPr/>
          </p:nvSpPr>
          <p:spPr>
            <a:xfrm>
              <a:off x="10918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1" name="Google Shape;26131;p18"/>
            <p:cNvSpPr/>
            <p:nvPr/>
          </p:nvSpPr>
          <p:spPr>
            <a:xfrm>
              <a:off x="11936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2" name="Google Shape;26132;p18"/>
            <p:cNvSpPr/>
            <p:nvPr/>
          </p:nvSpPr>
          <p:spPr>
            <a:xfrm>
              <a:off x="12951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3" name="Google Shape;26133;p18"/>
            <p:cNvSpPr/>
            <p:nvPr/>
          </p:nvSpPr>
          <p:spPr>
            <a:xfrm>
              <a:off x="13966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4" name="Google Shape;26134;p18"/>
            <p:cNvSpPr/>
            <p:nvPr/>
          </p:nvSpPr>
          <p:spPr>
            <a:xfrm>
              <a:off x="1498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5" name="Google Shape;26135;p18"/>
            <p:cNvSpPr/>
            <p:nvPr/>
          </p:nvSpPr>
          <p:spPr>
            <a:xfrm>
              <a:off x="15999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6" name="Google Shape;26136;p18"/>
            <p:cNvSpPr/>
            <p:nvPr/>
          </p:nvSpPr>
          <p:spPr>
            <a:xfrm>
              <a:off x="1701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7" name="Google Shape;26137;p18"/>
            <p:cNvSpPr/>
            <p:nvPr/>
          </p:nvSpPr>
          <p:spPr>
            <a:xfrm>
              <a:off x="18029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8" name="Google Shape;26138;p18"/>
            <p:cNvSpPr/>
            <p:nvPr/>
          </p:nvSpPr>
          <p:spPr>
            <a:xfrm>
              <a:off x="19044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9" name="Google Shape;26139;p18"/>
            <p:cNvSpPr/>
            <p:nvPr/>
          </p:nvSpPr>
          <p:spPr>
            <a:xfrm>
              <a:off x="20062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0" name="Google Shape;26140;p18"/>
            <p:cNvSpPr/>
            <p:nvPr/>
          </p:nvSpPr>
          <p:spPr>
            <a:xfrm>
              <a:off x="210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1" name="Google Shape;26141;p18"/>
            <p:cNvSpPr/>
            <p:nvPr/>
          </p:nvSpPr>
          <p:spPr>
            <a:xfrm>
              <a:off x="220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2" name="Google Shape;26142;p18"/>
            <p:cNvSpPr/>
            <p:nvPr/>
          </p:nvSpPr>
          <p:spPr>
            <a:xfrm>
              <a:off x="23110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3" name="Google Shape;26143;p18"/>
            <p:cNvSpPr/>
            <p:nvPr/>
          </p:nvSpPr>
          <p:spPr>
            <a:xfrm>
              <a:off x="241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4" name="Google Shape;26144;p18"/>
            <p:cNvSpPr/>
            <p:nvPr/>
          </p:nvSpPr>
          <p:spPr>
            <a:xfrm>
              <a:off x="251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5" name="Google Shape;26145;p18"/>
            <p:cNvSpPr/>
            <p:nvPr/>
          </p:nvSpPr>
          <p:spPr>
            <a:xfrm>
              <a:off x="261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6" name="Google Shape;26146;p18"/>
            <p:cNvSpPr/>
            <p:nvPr/>
          </p:nvSpPr>
          <p:spPr>
            <a:xfrm>
              <a:off x="271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7" name="Google Shape;26147;p18"/>
            <p:cNvSpPr/>
            <p:nvPr/>
          </p:nvSpPr>
          <p:spPr>
            <a:xfrm>
              <a:off x="281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8" name="Google Shape;26148;p18"/>
            <p:cNvSpPr/>
            <p:nvPr/>
          </p:nvSpPr>
          <p:spPr>
            <a:xfrm>
              <a:off x="292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9" name="Google Shape;26149;p18"/>
            <p:cNvSpPr/>
            <p:nvPr/>
          </p:nvSpPr>
          <p:spPr>
            <a:xfrm>
              <a:off x="302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0" name="Google Shape;26150;p18"/>
            <p:cNvSpPr/>
            <p:nvPr/>
          </p:nvSpPr>
          <p:spPr>
            <a:xfrm>
              <a:off x="312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1" name="Google Shape;26151;p18"/>
            <p:cNvSpPr/>
            <p:nvPr/>
          </p:nvSpPr>
          <p:spPr>
            <a:xfrm>
              <a:off x="322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2" name="Google Shape;26152;p18"/>
            <p:cNvSpPr/>
            <p:nvPr/>
          </p:nvSpPr>
          <p:spPr>
            <a:xfrm>
              <a:off x="33266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3" name="Google Shape;26153;p18"/>
            <p:cNvSpPr/>
            <p:nvPr/>
          </p:nvSpPr>
          <p:spPr>
            <a:xfrm>
              <a:off x="342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4" name="Google Shape;26154;p18"/>
            <p:cNvSpPr/>
            <p:nvPr/>
          </p:nvSpPr>
          <p:spPr>
            <a:xfrm>
              <a:off x="352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5" name="Google Shape;26155;p18"/>
            <p:cNvSpPr/>
            <p:nvPr/>
          </p:nvSpPr>
          <p:spPr>
            <a:xfrm>
              <a:off x="363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6" name="Google Shape;26156;p18"/>
            <p:cNvSpPr/>
            <p:nvPr/>
          </p:nvSpPr>
          <p:spPr>
            <a:xfrm>
              <a:off x="373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7" name="Google Shape;26157;p18"/>
            <p:cNvSpPr/>
            <p:nvPr/>
          </p:nvSpPr>
          <p:spPr>
            <a:xfrm>
              <a:off x="3834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8" name="Google Shape;26158;p18"/>
            <p:cNvSpPr/>
            <p:nvPr/>
          </p:nvSpPr>
          <p:spPr>
            <a:xfrm>
              <a:off x="393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9" name="Google Shape;26159;p18"/>
            <p:cNvSpPr/>
            <p:nvPr/>
          </p:nvSpPr>
          <p:spPr>
            <a:xfrm>
              <a:off x="403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0" name="Google Shape;26160;p18"/>
            <p:cNvSpPr/>
            <p:nvPr/>
          </p:nvSpPr>
          <p:spPr>
            <a:xfrm>
              <a:off x="413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1" name="Google Shape;26161;p18"/>
            <p:cNvSpPr/>
            <p:nvPr/>
          </p:nvSpPr>
          <p:spPr>
            <a:xfrm>
              <a:off x="42407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2" name="Google Shape;26162;p18"/>
            <p:cNvSpPr/>
            <p:nvPr/>
          </p:nvSpPr>
          <p:spPr>
            <a:xfrm>
              <a:off x="434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3" name="Google Shape;26163;p18"/>
            <p:cNvSpPr/>
            <p:nvPr/>
          </p:nvSpPr>
          <p:spPr>
            <a:xfrm>
              <a:off x="444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4" name="Google Shape;26164;p18"/>
            <p:cNvSpPr/>
            <p:nvPr/>
          </p:nvSpPr>
          <p:spPr>
            <a:xfrm>
              <a:off x="45455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5" name="Google Shape;26165;p18"/>
            <p:cNvSpPr/>
            <p:nvPr/>
          </p:nvSpPr>
          <p:spPr>
            <a:xfrm>
              <a:off x="464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6" name="Google Shape;26166;p18"/>
            <p:cNvSpPr/>
            <p:nvPr/>
          </p:nvSpPr>
          <p:spPr>
            <a:xfrm>
              <a:off x="474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7" name="Google Shape;26167;p18"/>
            <p:cNvSpPr/>
            <p:nvPr/>
          </p:nvSpPr>
          <p:spPr>
            <a:xfrm>
              <a:off x="485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8" name="Google Shape;26168;p18"/>
            <p:cNvSpPr/>
            <p:nvPr/>
          </p:nvSpPr>
          <p:spPr>
            <a:xfrm>
              <a:off x="495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9" name="Google Shape;26169;p18"/>
            <p:cNvSpPr/>
            <p:nvPr/>
          </p:nvSpPr>
          <p:spPr>
            <a:xfrm>
              <a:off x="505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0" name="Google Shape;26170;p18"/>
            <p:cNvSpPr/>
            <p:nvPr/>
          </p:nvSpPr>
          <p:spPr>
            <a:xfrm>
              <a:off x="515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1" name="Google Shape;26171;p18"/>
            <p:cNvSpPr/>
            <p:nvPr/>
          </p:nvSpPr>
          <p:spPr>
            <a:xfrm>
              <a:off x="52566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2" name="Google Shape;26172;p18"/>
            <p:cNvSpPr/>
            <p:nvPr/>
          </p:nvSpPr>
          <p:spPr>
            <a:xfrm>
              <a:off x="535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3" name="Google Shape;26173;p18"/>
            <p:cNvSpPr/>
            <p:nvPr/>
          </p:nvSpPr>
          <p:spPr>
            <a:xfrm>
              <a:off x="545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4" name="Google Shape;26174;p18"/>
            <p:cNvSpPr/>
            <p:nvPr/>
          </p:nvSpPr>
          <p:spPr>
            <a:xfrm>
              <a:off x="556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5" name="Google Shape;26175;p18"/>
            <p:cNvSpPr/>
            <p:nvPr/>
          </p:nvSpPr>
          <p:spPr>
            <a:xfrm>
              <a:off x="566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6" name="Google Shape;26176;p18"/>
            <p:cNvSpPr/>
            <p:nvPr/>
          </p:nvSpPr>
          <p:spPr>
            <a:xfrm>
              <a:off x="57644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7" name="Google Shape;26177;p18"/>
            <p:cNvSpPr/>
            <p:nvPr/>
          </p:nvSpPr>
          <p:spPr>
            <a:xfrm>
              <a:off x="586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8" name="Google Shape;26178;p18"/>
            <p:cNvSpPr/>
            <p:nvPr/>
          </p:nvSpPr>
          <p:spPr>
            <a:xfrm>
              <a:off x="596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9" name="Google Shape;26179;p18"/>
            <p:cNvSpPr/>
            <p:nvPr/>
          </p:nvSpPr>
          <p:spPr>
            <a:xfrm>
              <a:off x="606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0" name="Google Shape;26180;p18"/>
            <p:cNvSpPr/>
            <p:nvPr/>
          </p:nvSpPr>
          <p:spPr>
            <a:xfrm>
              <a:off x="61710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1" name="Google Shape;26181;p18"/>
            <p:cNvSpPr/>
            <p:nvPr/>
          </p:nvSpPr>
          <p:spPr>
            <a:xfrm>
              <a:off x="627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2" name="Google Shape;26182;p18"/>
            <p:cNvSpPr/>
            <p:nvPr/>
          </p:nvSpPr>
          <p:spPr>
            <a:xfrm>
              <a:off x="637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3" name="Google Shape;26183;p18"/>
            <p:cNvSpPr/>
            <p:nvPr/>
          </p:nvSpPr>
          <p:spPr>
            <a:xfrm>
              <a:off x="64755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4" name="Google Shape;26184;p18"/>
            <p:cNvSpPr/>
            <p:nvPr/>
          </p:nvSpPr>
          <p:spPr>
            <a:xfrm>
              <a:off x="657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5" name="Google Shape;26185;p18"/>
            <p:cNvSpPr/>
            <p:nvPr/>
          </p:nvSpPr>
          <p:spPr>
            <a:xfrm>
              <a:off x="667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6" name="Google Shape;26186;p18"/>
            <p:cNvSpPr/>
            <p:nvPr/>
          </p:nvSpPr>
          <p:spPr>
            <a:xfrm>
              <a:off x="678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7" name="Google Shape;26187;p18"/>
            <p:cNvSpPr/>
            <p:nvPr/>
          </p:nvSpPr>
          <p:spPr>
            <a:xfrm>
              <a:off x="6881800" y="1511025"/>
              <a:ext cx="52700" cy="52725"/>
            </a:xfrm>
            <a:custGeom>
              <a:rect b="b" l="l" r="r" t="t"/>
              <a:pathLst>
                <a:path extrusionOk="0" h="2109"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8" name="Google Shape;26188;p18"/>
            <p:cNvSpPr/>
            <p:nvPr/>
          </p:nvSpPr>
          <p:spPr>
            <a:xfrm>
              <a:off x="698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9" name="Google Shape;26189;p18"/>
            <p:cNvSpPr/>
            <p:nvPr/>
          </p:nvSpPr>
          <p:spPr>
            <a:xfrm>
              <a:off x="708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0" name="Google Shape;26190;p18"/>
            <p:cNvSpPr/>
            <p:nvPr/>
          </p:nvSpPr>
          <p:spPr>
            <a:xfrm>
              <a:off x="7186600" y="1511025"/>
              <a:ext cx="52400" cy="52725"/>
            </a:xfrm>
            <a:custGeom>
              <a:rect b="b" l="l" r="r" t="t"/>
              <a:pathLst>
                <a:path extrusionOk="0" h="2109"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1" name="Google Shape;26191;p18"/>
            <p:cNvSpPr/>
            <p:nvPr/>
          </p:nvSpPr>
          <p:spPr>
            <a:xfrm>
              <a:off x="728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2" name="Google Shape;26192;p18"/>
            <p:cNvSpPr/>
            <p:nvPr/>
          </p:nvSpPr>
          <p:spPr>
            <a:xfrm>
              <a:off x="27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7" y="1620"/>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3" name="Google Shape;26193;p18"/>
            <p:cNvSpPr/>
            <p:nvPr/>
          </p:nvSpPr>
          <p:spPr>
            <a:xfrm>
              <a:off x="3807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4" name="Google Shape;26194;p18"/>
            <p:cNvSpPr/>
            <p:nvPr/>
          </p:nvSpPr>
          <p:spPr>
            <a:xfrm>
              <a:off x="4825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5" name="Google Shape;26195;p18"/>
            <p:cNvSpPr/>
            <p:nvPr/>
          </p:nvSpPr>
          <p:spPr>
            <a:xfrm>
              <a:off x="58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6" name="Google Shape;26196;p18"/>
            <p:cNvSpPr/>
            <p:nvPr/>
          </p:nvSpPr>
          <p:spPr>
            <a:xfrm>
              <a:off x="68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7" name="Google Shape;26197;p18"/>
            <p:cNvSpPr/>
            <p:nvPr/>
          </p:nvSpPr>
          <p:spPr>
            <a:xfrm>
              <a:off x="7873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8" name="Google Shape;26198;p18"/>
            <p:cNvSpPr/>
            <p:nvPr/>
          </p:nvSpPr>
          <p:spPr>
            <a:xfrm>
              <a:off x="8888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9" name="Google Shape;26199;p18"/>
            <p:cNvSpPr/>
            <p:nvPr/>
          </p:nvSpPr>
          <p:spPr>
            <a:xfrm>
              <a:off x="99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0" name="Google Shape;26200;p18"/>
            <p:cNvSpPr/>
            <p:nvPr/>
          </p:nvSpPr>
          <p:spPr>
            <a:xfrm>
              <a:off x="10918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1" name="Google Shape;26201;p18"/>
            <p:cNvSpPr/>
            <p:nvPr/>
          </p:nvSpPr>
          <p:spPr>
            <a:xfrm>
              <a:off x="11936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2" name="Google Shape;26202;p18"/>
            <p:cNvSpPr/>
            <p:nvPr/>
          </p:nvSpPr>
          <p:spPr>
            <a:xfrm>
              <a:off x="12951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3" name="Google Shape;26203;p18"/>
            <p:cNvSpPr/>
            <p:nvPr/>
          </p:nvSpPr>
          <p:spPr>
            <a:xfrm>
              <a:off x="13966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4" name="Google Shape;26204;p18"/>
            <p:cNvSpPr/>
            <p:nvPr/>
          </p:nvSpPr>
          <p:spPr>
            <a:xfrm>
              <a:off x="1498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5" name="Google Shape;26205;p18"/>
            <p:cNvSpPr/>
            <p:nvPr/>
          </p:nvSpPr>
          <p:spPr>
            <a:xfrm>
              <a:off x="15999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6" name="Google Shape;26206;p18"/>
            <p:cNvSpPr/>
            <p:nvPr/>
          </p:nvSpPr>
          <p:spPr>
            <a:xfrm>
              <a:off x="1701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7" name="Google Shape;26207;p18"/>
            <p:cNvSpPr/>
            <p:nvPr/>
          </p:nvSpPr>
          <p:spPr>
            <a:xfrm>
              <a:off x="18029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8" name="Google Shape;26208;p18"/>
            <p:cNvSpPr/>
            <p:nvPr/>
          </p:nvSpPr>
          <p:spPr>
            <a:xfrm>
              <a:off x="19044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9" name="Google Shape;26209;p18"/>
            <p:cNvSpPr/>
            <p:nvPr/>
          </p:nvSpPr>
          <p:spPr>
            <a:xfrm>
              <a:off x="20062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0" name="Google Shape;26210;p18"/>
            <p:cNvSpPr/>
            <p:nvPr/>
          </p:nvSpPr>
          <p:spPr>
            <a:xfrm>
              <a:off x="210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1" name="Google Shape;26211;p18"/>
            <p:cNvSpPr/>
            <p:nvPr/>
          </p:nvSpPr>
          <p:spPr>
            <a:xfrm>
              <a:off x="220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2" name="Google Shape;26212;p18"/>
            <p:cNvSpPr/>
            <p:nvPr/>
          </p:nvSpPr>
          <p:spPr>
            <a:xfrm>
              <a:off x="23110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3" name="Google Shape;26213;p18"/>
            <p:cNvSpPr/>
            <p:nvPr/>
          </p:nvSpPr>
          <p:spPr>
            <a:xfrm>
              <a:off x="241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4" name="Google Shape;26214;p18"/>
            <p:cNvSpPr/>
            <p:nvPr/>
          </p:nvSpPr>
          <p:spPr>
            <a:xfrm>
              <a:off x="251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5" name="Google Shape;26215;p18"/>
            <p:cNvSpPr/>
            <p:nvPr/>
          </p:nvSpPr>
          <p:spPr>
            <a:xfrm>
              <a:off x="261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6" name="Google Shape;26216;p18"/>
            <p:cNvSpPr/>
            <p:nvPr/>
          </p:nvSpPr>
          <p:spPr>
            <a:xfrm>
              <a:off x="271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7" name="Google Shape;26217;p18"/>
            <p:cNvSpPr/>
            <p:nvPr/>
          </p:nvSpPr>
          <p:spPr>
            <a:xfrm>
              <a:off x="281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8" name="Google Shape;26218;p18"/>
            <p:cNvSpPr/>
            <p:nvPr/>
          </p:nvSpPr>
          <p:spPr>
            <a:xfrm>
              <a:off x="292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9" name="Google Shape;26219;p18"/>
            <p:cNvSpPr/>
            <p:nvPr/>
          </p:nvSpPr>
          <p:spPr>
            <a:xfrm>
              <a:off x="302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0" name="Google Shape;26220;p18"/>
            <p:cNvSpPr/>
            <p:nvPr/>
          </p:nvSpPr>
          <p:spPr>
            <a:xfrm>
              <a:off x="312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1" name="Google Shape;26221;p18"/>
            <p:cNvSpPr/>
            <p:nvPr/>
          </p:nvSpPr>
          <p:spPr>
            <a:xfrm>
              <a:off x="322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2" name="Google Shape;26222;p18"/>
            <p:cNvSpPr/>
            <p:nvPr/>
          </p:nvSpPr>
          <p:spPr>
            <a:xfrm>
              <a:off x="33266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3" name="Google Shape;26223;p18"/>
            <p:cNvSpPr/>
            <p:nvPr/>
          </p:nvSpPr>
          <p:spPr>
            <a:xfrm>
              <a:off x="342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4" name="Google Shape;26224;p18"/>
            <p:cNvSpPr/>
            <p:nvPr/>
          </p:nvSpPr>
          <p:spPr>
            <a:xfrm>
              <a:off x="352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5" name="Google Shape;26225;p18"/>
            <p:cNvSpPr/>
            <p:nvPr/>
          </p:nvSpPr>
          <p:spPr>
            <a:xfrm>
              <a:off x="363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6" name="Google Shape;26226;p18"/>
            <p:cNvSpPr/>
            <p:nvPr/>
          </p:nvSpPr>
          <p:spPr>
            <a:xfrm>
              <a:off x="373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7" name="Google Shape;26227;p18"/>
            <p:cNvSpPr/>
            <p:nvPr/>
          </p:nvSpPr>
          <p:spPr>
            <a:xfrm>
              <a:off x="3834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8" name="Google Shape;26228;p18"/>
            <p:cNvSpPr/>
            <p:nvPr/>
          </p:nvSpPr>
          <p:spPr>
            <a:xfrm>
              <a:off x="393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9" name="Google Shape;26229;p18"/>
            <p:cNvSpPr/>
            <p:nvPr/>
          </p:nvSpPr>
          <p:spPr>
            <a:xfrm>
              <a:off x="403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0" name="Google Shape;26230;p18"/>
            <p:cNvSpPr/>
            <p:nvPr/>
          </p:nvSpPr>
          <p:spPr>
            <a:xfrm>
              <a:off x="413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1" name="Google Shape;26231;p18"/>
            <p:cNvSpPr/>
            <p:nvPr/>
          </p:nvSpPr>
          <p:spPr>
            <a:xfrm>
              <a:off x="42407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2" name="Google Shape;26232;p18"/>
            <p:cNvSpPr/>
            <p:nvPr/>
          </p:nvSpPr>
          <p:spPr>
            <a:xfrm>
              <a:off x="434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3" name="Google Shape;26233;p18"/>
            <p:cNvSpPr/>
            <p:nvPr/>
          </p:nvSpPr>
          <p:spPr>
            <a:xfrm>
              <a:off x="444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4" name="Google Shape;26234;p18"/>
            <p:cNvSpPr/>
            <p:nvPr/>
          </p:nvSpPr>
          <p:spPr>
            <a:xfrm>
              <a:off x="45455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5" name="Google Shape;26235;p18"/>
            <p:cNvSpPr/>
            <p:nvPr/>
          </p:nvSpPr>
          <p:spPr>
            <a:xfrm>
              <a:off x="464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6" name="Google Shape;26236;p18"/>
            <p:cNvSpPr/>
            <p:nvPr/>
          </p:nvSpPr>
          <p:spPr>
            <a:xfrm>
              <a:off x="474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7" name="Google Shape;26237;p18"/>
            <p:cNvSpPr/>
            <p:nvPr/>
          </p:nvSpPr>
          <p:spPr>
            <a:xfrm>
              <a:off x="485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8" name="Google Shape;26238;p18"/>
            <p:cNvSpPr/>
            <p:nvPr/>
          </p:nvSpPr>
          <p:spPr>
            <a:xfrm>
              <a:off x="495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9" name="Google Shape;26239;p18"/>
            <p:cNvSpPr/>
            <p:nvPr/>
          </p:nvSpPr>
          <p:spPr>
            <a:xfrm>
              <a:off x="505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0" name="Google Shape;26240;p18"/>
            <p:cNvSpPr/>
            <p:nvPr/>
          </p:nvSpPr>
          <p:spPr>
            <a:xfrm>
              <a:off x="515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1" name="Google Shape;26241;p18"/>
            <p:cNvSpPr/>
            <p:nvPr/>
          </p:nvSpPr>
          <p:spPr>
            <a:xfrm>
              <a:off x="52566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2" name="Google Shape;26242;p18"/>
            <p:cNvSpPr/>
            <p:nvPr/>
          </p:nvSpPr>
          <p:spPr>
            <a:xfrm>
              <a:off x="535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3" name="Google Shape;26243;p18"/>
            <p:cNvSpPr/>
            <p:nvPr/>
          </p:nvSpPr>
          <p:spPr>
            <a:xfrm>
              <a:off x="545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4" name="Google Shape;26244;p18"/>
            <p:cNvSpPr/>
            <p:nvPr/>
          </p:nvSpPr>
          <p:spPr>
            <a:xfrm>
              <a:off x="556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5" name="Google Shape;26245;p18"/>
            <p:cNvSpPr/>
            <p:nvPr/>
          </p:nvSpPr>
          <p:spPr>
            <a:xfrm>
              <a:off x="566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6" name="Google Shape;26246;p18"/>
            <p:cNvSpPr/>
            <p:nvPr/>
          </p:nvSpPr>
          <p:spPr>
            <a:xfrm>
              <a:off x="57644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7" name="Google Shape;26247;p18"/>
            <p:cNvSpPr/>
            <p:nvPr/>
          </p:nvSpPr>
          <p:spPr>
            <a:xfrm>
              <a:off x="586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8" name="Google Shape;26248;p18"/>
            <p:cNvSpPr/>
            <p:nvPr/>
          </p:nvSpPr>
          <p:spPr>
            <a:xfrm>
              <a:off x="596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9" name="Google Shape;26249;p18"/>
            <p:cNvSpPr/>
            <p:nvPr/>
          </p:nvSpPr>
          <p:spPr>
            <a:xfrm>
              <a:off x="606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0" name="Google Shape;26250;p18"/>
            <p:cNvSpPr/>
            <p:nvPr/>
          </p:nvSpPr>
          <p:spPr>
            <a:xfrm>
              <a:off x="61710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1" name="Google Shape;26251;p18"/>
            <p:cNvSpPr/>
            <p:nvPr/>
          </p:nvSpPr>
          <p:spPr>
            <a:xfrm>
              <a:off x="627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2" name="Google Shape;26252;p18"/>
            <p:cNvSpPr/>
            <p:nvPr/>
          </p:nvSpPr>
          <p:spPr>
            <a:xfrm>
              <a:off x="637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3" name="Google Shape;26253;p18"/>
            <p:cNvSpPr/>
            <p:nvPr/>
          </p:nvSpPr>
          <p:spPr>
            <a:xfrm>
              <a:off x="64755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4" name="Google Shape;26254;p18"/>
            <p:cNvSpPr/>
            <p:nvPr/>
          </p:nvSpPr>
          <p:spPr>
            <a:xfrm>
              <a:off x="657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5" name="Google Shape;26255;p18"/>
            <p:cNvSpPr/>
            <p:nvPr/>
          </p:nvSpPr>
          <p:spPr>
            <a:xfrm>
              <a:off x="667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6" name="Google Shape;26256;p18"/>
            <p:cNvSpPr/>
            <p:nvPr/>
          </p:nvSpPr>
          <p:spPr>
            <a:xfrm>
              <a:off x="678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7" name="Google Shape;26257;p18"/>
            <p:cNvSpPr/>
            <p:nvPr/>
          </p:nvSpPr>
          <p:spPr>
            <a:xfrm>
              <a:off x="6881800" y="1666400"/>
              <a:ext cx="52700" cy="52425"/>
            </a:xfrm>
            <a:custGeom>
              <a:rect b="b" l="l" r="r" t="t"/>
              <a:pathLst>
                <a:path extrusionOk="0" h="2097" w="2108">
                  <a:moveTo>
                    <a:pt x="1060" y="1"/>
                  </a:moveTo>
                  <a:cubicBezTo>
                    <a:pt x="477" y="1"/>
                    <a:pt x="1" y="465"/>
                    <a:pt x="1" y="1048"/>
                  </a:cubicBezTo>
                  <a:cubicBezTo>
                    <a:pt x="1"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8" name="Google Shape;26258;p18"/>
            <p:cNvSpPr/>
            <p:nvPr/>
          </p:nvSpPr>
          <p:spPr>
            <a:xfrm>
              <a:off x="698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9" name="Google Shape;26259;p18"/>
            <p:cNvSpPr/>
            <p:nvPr/>
          </p:nvSpPr>
          <p:spPr>
            <a:xfrm>
              <a:off x="708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0" name="Google Shape;26260;p18"/>
            <p:cNvSpPr/>
            <p:nvPr/>
          </p:nvSpPr>
          <p:spPr>
            <a:xfrm>
              <a:off x="7186600" y="1666400"/>
              <a:ext cx="52400" cy="52425"/>
            </a:xfrm>
            <a:custGeom>
              <a:rect b="b" l="l" r="r" t="t"/>
              <a:pathLst>
                <a:path extrusionOk="0" h="2097" w="2096">
                  <a:moveTo>
                    <a:pt x="1048" y="1"/>
                  </a:moveTo>
                  <a:cubicBezTo>
                    <a:pt x="477" y="1"/>
                    <a:pt x="1" y="465"/>
                    <a:pt x="1" y="1048"/>
                  </a:cubicBezTo>
                  <a:cubicBezTo>
                    <a:pt x="1"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1" name="Google Shape;26261;p18"/>
            <p:cNvSpPr/>
            <p:nvPr/>
          </p:nvSpPr>
          <p:spPr>
            <a:xfrm>
              <a:off x="728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2" name="Google Shape;26262;p18"/>
            <p:cNvSpPr/>
            <p:nvPr/>
          </p:nvSpPr>
          <p:spPr>
            <a:xfrm>
              <a:off x="27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7" y="1632"/>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3" name="Google Shape;26263;p18"/>
            <p:cNvSpPr/>
            <p:nvPr/>
          </p:nvSpPr>
          <p:spPr>
            <a:xfrm>
              <a:off x="3807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4" name="Google Shape;26264;p18"/>
            <p:cNvSpPr/>
            <p:nvPr/>
          </p:nvSpPr>
          <p:spPr>
            <a:xfrm>
              <a:off x="4825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5" name="Google Shape;26265;p18"/>
            <p:cNvSpPr/>
            <p:nvPr/>
          </p:nvSpPr>
          <p:spPr>
            <a:xfrm>
              <a:off x="58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6" name="Google Shape;26266;p18"/>
            <p:cNvSpPr/>
            <p:nvPr/>
          </p:nvSpPr>
          <p:spPr>
            <a:xfrm>
              <a:off x="68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7" name="Google Shape;26267;p18"/>
            <p:cNvSpPr/>
            <p:nvPr/>
          </p:nvSpPr>
          <p:spPr>
            <a:xfrm>
              <a:off x="7873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8" name="Google Shape;26268;p18"/>
            <p:cNvSpPr/>
            <p:nvPr/>
          </p:nvSpPr>
          <p:spPr>
            <a:xfrm>
              <a:off x="8888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9" name="Google Shape;26269;p18"/>
            <p:cNvSpPr/>
            <p:nvPr/>
          </p:nvSpPr>
          <p:spPr>
            <a:xfrm>
              <a:off x="99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0" name="Google Shape;26270;p18"/>
            <p:cNvSpPr/>
            <p:nvPr/>
          </p:nvSpPr>
          <p:spPr>
            <a:xfrm>
              <a:off x="10918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1" name="Google Shape;26271;p18"/>
            <p:cNvSpPr/>
            <p:nvPr/>
          </p:nvSpPr>
          <p:spPr>
            <a:xfrm>
              <a:off x="11936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2" name="Google Shape;26272;p18"/>
            <p:cNvSpPr/>
            <p:nvPr/>
          </p:nvSpPr>
          <p:spPr>
            <a:xfrm>
              <a:off x="12951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3" name="Google Shape;26273;p18"/>
            <p:cNvSpPr/>
            <p:nvPr/>
          </p:nvSpPr>
          <p:spPr>
            <a:xfrm>
              <a:off x="13966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4" name="Google Shape;26274;p18"/>
            <p:cNvSpPr/>
            <p:nvPr/>
          </p:nvSpPr>
          <p:spPr>
            <a:xfrm>
              <a:off x="1498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5" name="Google Shape;26275;p18"/>
            <p:cNvSpPr/>
            <p:nvPr/>
          </p:nvSpPr>
          <p:spPr>
            <a:xfrm>
              <a:off x="15999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6" name="Google Shape;26276;p18"/>
            <p:cNvSpPr/>
            <p:nvPr/>
          </p:nvSpPr>
          <p:spPr>
            <a:xfrm>
              <a:off x="1701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7" name="Google Shape;26277;p18"/>
            <p:cNvSpPr/>
            <p:nvPr/>
          </p:nvSpPr>
          <p:spPr>
            <a:xfrm>
              <a:off x="18029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8" name="Google Shape;26278;p18"/>
            <p:cNvSpPr/>
            <p:nvPr/>
          </p:nvSpPr>
          <p:spPr>
            <a:xfrm>
              <a:off x="19044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9" name="Google Shape;26279;p18"/>
            <p:cNvSpPr/>
            <p:nvPr/>
          </p:nvSpPr>
          <p:spPr>
            <a:xfrm>
              <a:off x="20062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0" name="Google Shape;26280;p18"/>
            <p:cNvSpPr/>
            <p:nvPr/>
          </p:nvSpPr>
          <p:spPr>
            <a:xfrm>
              <a:off x="210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1" name="Google Shape;26281;p18"/>
            <p:cNvSpPr/>
            <p:nvPr/>
          </p:nvSpPr>
          <p:spPr>
            <a:xfrm>
              <a:off x="220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2" name="Google Shape;26282;p18"/>
            <p:cNvSpPr/>
            <p:nvPr/>
          </p:nvSpPr>
          <p:spPr>
            <a:xfrm>
              <a:off x="23110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3" name="Google Shape;26283;p18"/>
            <p:cNvSpPr/>
            <p:nvPr/>
          </p:nvSpPr>
          <p:spPr>
            <a:xfrm>
              <a:off x="241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4" name="Google Shape;26284;p18"/>
            <p:cNvSpPr/>
            <p:nvPr/>
          </p:nvSpPr>
          <p:spPr>
            <a:xfrm>
              <a:off x="251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5" name="Google Shape;26285;p18"/>
            <p:cNvSpPr/>
            <p:nvPr/>
          </p:nvSpPr>
          <p:spPr>
            <a:xfrm>
              <a:off x="261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6" name="Google Shape;26286;p18"/>
            <p:cNvSpPr/>
            <p:nvPr/>
          </p:nvSpPr>
          <p:spPr>
            <a:xfrm>
              <a:off x="271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7" name="Google Shape;26287;p18"/>
            <p:cNvSpPr/>
            <p:nvPr/>
          </p:nvSpPr>
          <p:spPr>
            <a:xfrm>
              <a:off x="281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8" name="Google Shape;26288;p18"/>
            <p:cNvSpPr/>
            <p:nvPr/>
          </p:nvSpPr>
          <p:spPr>
            <a:xfrm>
              <a:off x="292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9" name="Google Shape;26289;p18"/>
            <p:cNvSpPr/>
            <p:nvPr/>
          </p:nvSpPr>
          <p:spPr>
            <a:xfrm>
              <a:off x="302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0" name="Google Shape;26290;p18"/>
            <p:cNvSpPr/>
            <p:nvPr/>
          </p:nvSpPr>
          <p:spPr>
            <a:xfrm>
              <a:off x="312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1" name="Google Shape;26291;p18"/>
            <p:cNvSpPr/>
            <p:nvPr/>
          </p:nvSpPr>
          <p:spPr>
            <a:xfrm>
              <a:off x="322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2" name="Google Shape;26292;p18"/>
            <p:cNvSpPr/>
            <p:nvPr/>
          </p:nvSpPr>
          <p:spPr>
            <a:xfrm>
              <a:off x="33266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3" name="Google Shape;26293;p18"/>
            <p:cNvSpPr/>
            <p:nvPr/>
          </p:nvSpPr>
          <p:spPr>
            <a:xfrm>
              <a:off x="342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4" name="Google Shape;26294;p18"/>
            <p:cNvSpPr/>
            <p:nvPr/>
          </p:nvSpPr>
          <p:spPr>
            <a:xfrm>
              <a:off x="352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5" name="Google Shape;26295;p18"/>
            <p:cNvSpPr/>
            <p:nvPr/>
          </p:nvSpPr>
          <p:spPr>
            <a:xfrm>
              <a:off x="363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6" name="Google Shape;26296;p18"/>
            <p:cNvSpPr/>
            <p:nvPr/>
          </p:nvSpPr>
          <p:spPr>
            <a:xfrm>
              <a:off x="373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7" name="Google Shape;26297;p18"/>
            <p:cNvSpPr/>
            <p:nvPr/>
          </p:nvSpPr>
          <p:spPr>
            <a:xfrm>
              <a:off x="3834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8" name="Google Shape;26298;p18"/>
            <p:cNvSpPr/>
            <p:nvPr/>
          </p:nvSpPr>
          <p:spPr>
            <a:xfrm>
              <a:off x="393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9" name="Google Shape;26299;p18"/>
            <p:cNvSpPr/>
            <p:nvPr/>
          </p:nvSpPr>
          <p:spPr>
            <a:xfrm>
              <a:off x="403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0" name="Google Shape;26300;p18"/>
            <p:cNvSpPr/>
            <p:nvPr/>
          </p:nvSpPr>
          <p:spPr>
            <a:xfrm>
              <a:off x="413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1" name="Google Shape;26301;p18"/>
            <p:cNvSpPr/>
            <p:nvPr/>
          </p:nvSpPr>
          <p:spPr>
            <a:xfrm>
              <a:off x="42407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2" name="Google Shape;26302;p18"/>
            <p:cNvSpPr/>
            <p:nvPr/>
          </p:nvSpPr>
          <p:spPr>
            <a:xfrm>
              <a:off x="434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3" name="Google Shape;26303;p18"/>
            <p:cNvSpPr/>
            <p:nvPr/>
          </p:nvSpPr>
          <p:spPr>
            <a:xfrm>
              <a:off x="444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4" name="Google Shape;26304;p18"/>
            <p:cNvSpPr/>
            <p:nvPr/>
          </p:nvSpPr>
          <p:spPr>
            <a:xfrm>
              <a:off x="45455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5" name="Google Shape;26305;p18"/>
            <p:cNvSpPr/>
            <p:nvPr/>
          </p:nvSpPr>
          <p:spPr>
            <a:xfrm>
              <a:off x="464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6" name="Google Shape;26306;p18"/>
            <p:cNvSpPr/>
            <p:nvPr/>
          </p:nvSpPr>
          <p:spPr>
            <a:xfrm>
              <a:off x="474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7" name="Google Shape;26307;p18"/>
            <p:cNvSpPr/>
            <p:nvPr/>
          </p:nvSpPr>
          <p:spPr>
            <a:xfrm>
              <a:off x="485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8" name="Google Shape;26308;p18"/>
            <p:cNvSpPr/>
            <p:nvPr/>
          </p:nvSpPr>
          <p:spPr>
            <a:xfrm>
              <a:off x="495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9" name="Google Shape;26309;p18"/>
            <p:cNvSpPr/>
            <p:nvPr/>
          </p:nvSpPr>
          <p:spPr>
            <a:xfrm>
              <a:off x="505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0" name="Google Shape;26310;p18"/>
            <p:cNvSpPr/>
            <p:nvPr/>
          </p:nvSpPr>
          <p:spPr>
            <a:xfrm>
              <a:off x="515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1" name="Google Shape;26311;p18"/>
            <p:cNvSpPr/>
            <p:nvPr/>
          </p:nvSpPr>
          <p:spPr>
            <a:xfrm>
              <a:off x="52566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2" name="Google Shape;26312;p18"/>
            <p:cNvSpPr/>
            <p:nvPr/>
          </p:nvSpPr>
          <p:spPr>
            <a:xfrm>
              <a:off x="535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3" name="Google Shape;26313;p18"/>
            <p:cNvSpPr/>
            <p:nvPr/>
          </p:nvSpPr>
          <p:spPr>
            <a:xfrm>
              <a:off x="545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4" name="Google Shape;26314;p18"/>
            <p:cNvSpPr/>
            <p:nvPr/>
          </p:nvSpPr>
          <p:spPr>
            <a:xfrm>
              <a:off x="556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5" name="Google Shape;26315;p18"/>
            <p:cNvSpPr/>
            <p:nvPr/>
          </p:nvSpPr>
          <p:spPr>
            <a:xfrm>
              <a:off x="566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6" name="Google Shape;26316;p18"/>
            <p:cNvSpPr/>
            <p:nvPr/>
          </p:nvSpPr>
          <p:spPr>
            <a:xfrm>
              <a:off x="57644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7" name="Google Shape;26317;p18"/>
            <p:cNvSpPr/>
            <p:nvPr/>
          </p:nvSpPr>
          <p:spPr>
            <a:xfrm>
              <a:off x="586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8" name="Google Shape;26318;p18"/>
            <p:cNvSpPr/>
            <p:nvPr/>
          </p:nvSpPr>
          <p:spPr>
            <a:xfrm>
              <a:off x="596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9" name="Google Shape;26319;p18"/>
            <p:cNvSpPr/>
            <p:nvPr/>
          </p:nvSpPr>
          <p:spPr>
            <a:xfrm>
              <a:off x="606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0" name="Google Shape;26320;p18"/>
            <p:cNvSpPr/>
            <p:nvPr/>
          </p:nvSpPr>
          <p:spPr>
            <a:xfrm>
              <a:off x="61710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1" name="Google Shape;26321;p18"/>
            <p:cNvSpPr/>
            <p:nvPr/>
          </p:nvSpPr>
          <p:spPr>
            <a:xfrm>
              <a:off x="627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2" name="Google Shape;26322;p18"/>
            <p:cNvSpPr/>
            <p:nvPr/>
          </p:nvSpPr>
          <p:spPr>
            <a:xfrm>
              <a:off x="637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3" name="Google Shape;26323;p18"/>
            <p:cNvSpPr/>
            <p:nvPr/>
          </p:nvSpPr>
          <p:spPr>
            <a:xfrm>
              <a:off x="64755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4" name="Google Shape;26324;p18"/>
            <p:cNvSpPr/>
            <p:nvPr/>
          </p:nvSpPr>
          <p:spPr>
            <a:xfrm>
              <a:off x="657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5" name="Google Shape;26325;p18"/>
            <p:cNvSpPr/>
            <p:nvPr/>
          </p:nvSpPr>
          <p:spPr>
            <a:xfrm>
              <a:off x="667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6" name="Google Shape;26326;p18"/>
            <p:cNvSpPr/>
            <p:nvPr/>
          </p:nvSpPr>
          <p:spPr>
            <a:xfrm>
              <a:off x="678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7" name="Google Shape;26327;p18"/>
            <p:cNvSpPr/>
            <p:nvPr/>
          </p:nvSpPr>
          <p:spPr>
            <a:xfrm>
              <a:off x="6881800" y="1821475"/>
              <a:ext cx="52700" cy="52425"/>
            </a:xfrm>
            <a:custGeom>
              <a:rect b="b" l="l" r="r" t="t"/>
              <a:pathLst>
                <a:path extrusionOk="0" h="2097" w="2108">
                  <a:moveTo>
                    <a:pt x="1060" y="1"/>
                  </a:moveTo>
                  <a:cubicBezTo>
                    <a:pt x="477" y="1"/>
                    <a:pt x="1" y="465"/>
                    <a:pt x="1" y="1049"/>
                  </a:cubicBezTo>
                  <a:cubicBezTo>
                    <a:pt x="1"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8" name="Google Shape;26328;p18"/>
            <p:cNvSpPr/>
            <p:nvPr/>
          </p:nvSpPr>
          <p:spPr>
            <a:xfrm>
              <a:off x="698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9" name="Google Shape;26329;p18"/>
            <p:cNvSpPr/>
            <p:nvPr/>
          </p:nvSpPr>
          <p:spPr>
            <a:xfrm>
              <a:off x="708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0" name="Google Shape;26330;p18"/>
            <p:cNvSpPr/>
            <p:nvPr/>
          </p:nvSpPr>
          <p:spPr>
            <a:xfrm>
              <a:off x="7186600" y="1821475"/>
              <a:ext cx="52400" cy="52425"/>
            </a:xfrm>
            <a:custGeom>
              <a:rect b="b" l="l" r="r" t="t"/>
              <a:pathLst>
                <a:path extrusionOk="0" h="2097" w="2096">
                  <a:moveTo>
                    <a:pt x="1048" y="1"/>
                  </a:moveTo>
                  <a:cubicBezTo>
                    <a:pt x="477" y="1"/>
                    <a:pt x="1" y="465"/>
                    <a:pt x="1" y="1049"/>
                  </a:cubicBezTo>
                  <a:cubicBezTo>
                    <a:pt x="1"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1" name="Google Shape;26331;p18"/>
            <p:cNvSpPr/>
            <p:nvPr/>
          </p:nvSpPr>
          <p:spPr>
            <a:xfrm>
              <a:off x="728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2" name="Google Shape;26332;p18"/>
            <p:cNvSpPr/>
            <p:nvPr/>
          </p:nvSpPr>
          <p:spPr>
            <a:xfrm>
              <a:off x="27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7" y="1631"/>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3" name="Google Shape;26333;p18"/>
            <p:cNvSpPr/>
            <p:nvPr/>
          </p:nvSpPr>
          <p:spPr>
            <a:xfrm>
              <a:off x="3807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4" name="Google Shape;26334;p18"/>
            <p:cNvSpPr/>
            <p:nvPr/>
          </p:nvSpPr>
          <p:spPr>
            <a:xfrm>
              <a:off x="4825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5" name="Google Shape;26335;p18"/>
            <p:cNvSpPr/>
            <p:nvPr/>
          </p:nvSpPr>
          <p:spPr>
            <a:xfrm>
              <a:off x="58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6" name="Google Shape;26336;p18"/>
            <p:cNvSpPr/>
            <p:nvPr/>
          </p:nvSpPr>
          <p:spPr>
            <a:xfrm>
              <a:off x="68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7" name="Google Shape;26337;p18"/>
            <p:cNvSpPr/>
            <p:nvPr/>
          </p:nvSpPr>
          <p:spPr>
            <a:xfrm>
              <a:off x="7873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8" name="Google Shape;26338;p18"/>
            <p:cNvSpPr/>
            <p:nvPr/>
          </p:nvSpPr>
          <p:spPr>
            <a:xfrm>
              <a:off x="8888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9" name="Google Shape;26339;p18"/>
            <p:cNvSpPr/>
            <p:nvPr/>
          </p:nvSpPr>
          <p:spPr>
            <a:xfrm>
              <a:off x="99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0" name="Google Shape;26340;p18"/>
            <p:cNvSpPr/>
            <p:nvPr/>
          </p:nvSpPr>
          <p:spPr>
            <a:xfrm>
              <a:off x="10918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1" name="Google Shape;26341;p18"/>
            <p:cNvSpPr/>
            <p:nvPr/>
          </p:nvSpPr>
          <p:spPr>
            <a:xfrm>
              <a:off x="11936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2" name="Google Shape;26342;p18"/>
            <p:cNvSpPr/>
            <p:nvPr/>
          </p:nvSpPr>
          <p:spPr>
            <a:xfrm>
              <a:off x="12951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3" name="Google Shape;26343;p18"/>
            <p:cNvSpPr/>
            <p:nvPr/>
          </p:nvSpPr>
          <p:spPr>
            <a:xfrm>
              <a:off x="13966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4" name="Google Shape;26344;p18"/>
            <p:cNvSpPr/>
            <p:nvPr/>
          </p:nvSpPr>
          <p:spPr>
            <a:xfrm>
              <a:off x="1498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5" name="Google Shape;26345;p18"/>
            <p:cNvSpPr/>
            <p:nvPr/>
          </p:nvSpPr>
          <p:spPr>
            <a:xfrm>
              <a:off x="15999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6" name="Google Shape;26346;p18"/>
            <p:cNvSpPr/>
            <p:nvPr/>
          </p:nvSpPr>
          <p:spPr>
            <a:xfrm>
              <a:off x="1701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7" name="Google Shape;26347;p18"/>
            <p:cNvSpPr/>
            <p:nvPr/>
          </p:nvSpPr>
          <p:spPr>
            <a:xfrm>
              <a:off x="18029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8" name="Google Shape;26348;p18"/>
            <p:cNvSpPr/>
            <p:nvPr/>
          </p:nvSpPr>
          <p:spPr>
            <a:xfrm>
              <a:off x="19044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9" name="Google Shape;26349;p18"/>
            <p:cNvSpPr/>
            <p:nvPr/>
          </p:nvSpPr>
          <p:spPr>
            <a:xfrm>
              <a:off x="20062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0" name="Google Shape;26350;p18"/>
            <p:cNvSpPr/>
            <p:nvPr/>
          </p:nvSpPr>
          <p:spPr>
            <a:xfrm>
              <a:off x="210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1" name="Google Shape;26351;p18"/>
            <p:cNvSpPr/>
            <p:nvPr/>
          </p:nvSpPr>
          <p:spPr>
            <a:xfrm>
              <a:off x="220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2" name="Google Shape;26352;p18"/>
            <p:cNvSpPr/>
            <p:nvPr/>
          </p:nvSpPr>
          <p:spPr>
            <a:xfrm>
              <a:off x="23110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3" name="Google Shape;26353;p18"/>
            <p:cNvSpPr/>
            <p:nvPr/>
          </p:nvSpPr>
          <p:spPr>
            <a:xfrm>
              <a:off x="241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4" name="Google Shape;26354;p18"/>
            <p:cNvSpPr/>
            <p:nvPr/>
          </p:nvSpPr>
          <p:spPr>
            <a:xfrm>
              <a:off x="251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5" name="Google Shape;26355;p18"/>
            <p:cNvSpPr/>
            <p:nvPr/>
          </p:nvSpPr>
          <p:spPr>
            <a:xfrm>
              <a:off x="261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6" name="Google Shape;26356;p18"/>
            <p:cNvSpPr/>
            <p:nvPr/>
          </p:nvSpPr>
          <p:spPr>
            <a:xfrm>
              <a:off x="271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7" name="Google Shape;26357;p18"/>
            <p:cNvSpPr/>
            <p:nvPr/>
          </p:nvSpPr>
          <p:spPr>
            <a:xfrm>
              <a:off x="281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8" name="Google Shape;26358;p18"/>
            <p:cNvSpPr/>
            <p:nvPr/>
          </p:nvSpPr>
          <p:spPr>
            <a:xfrm>
              <a:off x="292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9" name="Google Shape;26359;p18"/>
            <p:cNvSpPr/>
            <p:nvPr/>
          </p:nvSpPr>
          <p:spPr>
            <a:xfrm>
              <a:off x="302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0" name="Google Shape;26360;p18"/>
            <p:cNvSpPr/>
            <p:nvPr/>
          </p:nvSpPr>
          <p:spPr>
            <a:xfrm>
              <a:off x="312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1" name="Google Shape;26361;p18"/>
            <p:cNvSpPr/>
            <p:nvPr/>
          </p:nvSpPr>
          <p:spPr>
            <a:xfrm>
              <a:off x="322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2" name="Google Shape;26362;p18"/>
            <p:cNvSpPr/>
            <p:nvPr/>
          </p:nvSpPr>
          <p:spPr>
            <a:xfrm>
              <a:off x="33266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3" name="Google Shape;26363;p18"/>
            <p:cNvSpPr/>
            <p:nvPr/>
          </p:nvSpPr>
          <p:spPr>
            <a:xfrm>
              <a:off x="342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4" name="Google Shape;26364;p18"/>
            <p:cNvSpPr/>
            <p:nvPr/>
          </p:nvSpPr>
          <p:spPr>
            <a:xfrm>
              <a:off x="352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5" name="Google Shape;26365;p18"/>
            <p:cNvSpPr/>
            <p:nvPr/>
          </p:nvSpPr>
          <p:spPr>
            <a:xfrm>
              <a:off x="363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6" name="Google Shape;26366;p18"/>
            <p:cNvSpPr/>
            <p:nvPr/>
          </p:nvSpPr>
          <p:spPr>
            <a:xfrm>
              <a:off x="373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7" name="Google Shape;26367;p18"/>
            <p:cNvSpPr/>
            <p:nvPr/>
          </p:nvSpPr>
          <p:spPr>
            <a:xfrm>
              <a:off x="3834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8" name="Google Shape;26368;p18"/>
            <p:cNvSpPr/>
            <p:nvPr/>
          </p:nvSpPr>
          <p:spPr>
            <a:xfrm>
              <a:off x="393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9" name="Google Shape;26369;p18"/>
            <p:cNvSpPr/>
            <p:nvPr/>
          </p:nvSpPr>
          <p:spPr>
            <a:xfrm>
              <a:off x="403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0" name="Google Shape;26370;p18"/>
            <p:cNvSpPr/>
            <p:nvPr/>
          </p:nvSpPr>
          <p:spPr>
            <a:xfrm>
              <a:off x="413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1" name="Google Shape;26371;p18"/>
            <p:cNvSpPr/>
            <p:nvPr/>
          </p:nvSpPr>
          <p:spPr>
            <a:xfrm>
              <a:off x="42407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2" name="Google Shape;26372;p18"/>
            <p:cNvSpPr/>
            <p:nvPr/>
          </p:nvSpPr>
          <p:spPr>
            <a:xfrm>
              <a:off x="434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3" name="Google Shape;26373;p18"/>
            <p:cNvSpPr/>
            <p:nvPr/>
          </p:nvSpPr>
          <p:spPr>
            <a:xfrm>
              <a:off x="444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4" name="Google Shape;26374;p18"/>
            <p:cNvSpPr/>
            <p:nvPr/>
          </p:nvSpPr>
          <p:spPr>
            <a:xfrm>
              <a:off x="45455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5" name="Google Shape;26375;p18"/>
            <p:cNvSpPr/>
            <p:nvPr/>
          </p:nvSpPr>
          <p:spPr>
            <a:xfrm>
              <a:off x="464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6" name="Google Shape;26376;p18"/>
            <p:cNvSpPr/>
            <p:nvPr/>
          </p:nvSpPr>
          <p:spPr>
            <a:xfrm>
              <a:off x="474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7" name="Google Shape;26377;p18"/>
            <p:cNvSpPr/>
            <p:nvPr/>
          </p:nvSpPr>
          <p:spPr>
            <a:xfrm>
              <a:off x="485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8" name="Google Shape;26378;p18"/>
            <p:cNvSpPr/>
            <p:nvPr/>
          </p:nvSpPr>
          <p:spPr>
            <a:xfrm>
              <a:off x="495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9" name="Google Shape;26379;p18"/>
            <p:cNvSpPr/>
            <p:nvPr/>
          </p:nvSpPr>
          <p:spPr>
            <a:xfrm>
              <a:off x="505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0" name="Google Shape;26380;p18"/>
            <p:cNvSpPr/>
            <p:nvPr/>
          </p:nvSpPr>
          <p:spPr>
            <a:xfrm>
              <a:off x="515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1" name="Google Shape;26381;p18"/>
            <p:cNvSpPr/>
            <p:nvPr/>
          </p:nvSpPr>
          <p:spPr>
            <a:xfrm>
              <a:off x="52566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2" name="Google Shape;26382;p18"/>
            <p:cNvSpPr/>
            <p:nvPr/>
          </p:nvSpPr>
          <p:spPr>
            <a:xfrm>
              <a:off x="535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3" name="Google Shape;26383;p18"/>
            <p:cNvSpPr/>
            <p:nvPr/>
          </p:nvSpPr>
          <p:spPr>
            <a:xfrm>
              <a:off x="545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4" name="Google Shape;26384;p18"/>
            <p:cNvSpPr/>
            <p:nvPr/>
          </p:nvSpPr>
          <p:spPr>
            <a:xfrm>
              <a:off x="556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5" name="Google Shape;26385;p18"/>
            <p:cNvSpPr/>
            <p:nvPr/>
          </p:nvSpPr>
          <p:spPr>
            <a:xfrm>
              <a:off x="566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6" name="Google Shape;26386;p18"/>
            <p:cNvSpPr/>
            <p:nvPr/>
          </p:nvSpPr>
          <p:spPr>
            <a:xfrm>
              <a:off x="57644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7" name="Google Shape;26387;p18"/>
            <p:cNvSpPr/>
            <p:nvPr/>
          </p:nvSpPr>
          <p:spPr>
            <a:xfrm>
              <a:off x="586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8" name="Google Shape;26388;p18"/>
            <p:cNvSpPr/>
            <p:nvPr/>
          </p:nvSpPr>
          <p:spPr>
            <a:xfrm>
              <a:off x="596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9" name="Google Shape;26389;p18"/>
            <p:cNvSpPr/>
            <p:nvPr/>
          </p:nvSpPr>
          <p:spPr>
            <a:xfrm>
              <a:off x="606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0" name="Google Shape;26390;p18"/>
            <p:cNvSpPr/>
            <p:nvPr/>
          </p:nvSpPr>
          <p:spPr>
            <a:xfrm>
              <a:off x="61710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1" name="Google Shape;26391;p18"/>
            <p:cNvSpPr/>
            <p:nvPr/>
          </p:nvSpPr>
          <p:spPr>
            <a:xfrm>
              <a:off x="627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2" name="Google Shape;26392;p18"/>
            <p:cNvSpPr/>
            <p:nvPr/>
          </p:nvSpPr>
          <p:spPr>
            <a:xfrm>
              <a:off x="637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3" name="Google Shape;26393;p18"/>
            <p:cNvSpPr/>
            <p:nvPr/>
          </p:nvSpPr>
          <p:spPr>
            <a:xfrm>
              <a:off x="64755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4" name="Google Shape;26394;p18"/>
            <p:cNvSpPr/>
            <p:nvPr/>
          </p:nvSpPr>
          <p:spPr>
            <a:xfrm>
              <a:off x="657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5" name="Google Shape;26395;p18"/>
            <p:cNvSpPr/>
            <p:nvPr/>
          </p:nvSpPr>
          <p:spPr>
            <a:xfrm>
              <a:off x="667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6" name="Google Shape;26396;p18"/>
            <p:cNvSpPr/>
            <p:nvPr/>
          </p:nvSpPr>
          <p:spPr>
            <a:xfrm>
              <a:off x="678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7" name="Google Shape;26397;p18"/>
            <p:cNvSpPr/>
            <p:nvPr/>
          </p:nvSpPr>
          <p:spPr>
            <a:xfrm>
              <a:off x="6881800" y="1976575"/>
              <a:ext cx="52700" cy="52400"/>
            </a:xfrm>
            <a:custGeom>
              <a:rect b="b" l="l" r="r" t="t"/>
              <a:pathLst>
                <a:path extrusionOk="0" h="2096" w="2108">
                  <a:moveTo>
                    <a:pt x="1060" y="0"/>
                  </a:moveTo>
                  <a:cubicBezTo>
                    <a:pt x="477" y="0"/>
                    <a:pt x="1" y="464"/>
                    <a:pt x="1" y="1048"/>
                  </a:cubicBezTo>
                  <a:cubicBezTo>
                    <a:pt x="1"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8" name="Google Shape;26398;p18"/>
            <p:cNvSpPr/>
            <p:nvPr/>
          </p:nvSpPr>
          <p:spPr>
            <a:xfrm>
              <a:off x="698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9" name="Google Shape;26399;p18"/>
            <p:cNvSpPr/>
            <p:nvPr/>
          </p:nvSpPr>
          <p:spPr>
            <a:xfrm>
              <a:off x="708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0" name="Google Shape;26400;p18"/>
            <p:cNvSpPr/>
            <p:nvPr/>
          </p:nvSpPr>
          <p:spPr>
            <a:xfrm>
              <a:off x="7186600" y="1976575"/>
              <a:ext cx="52400" cy="52400"/>
            </a:xfrm>
            <a:custGeom>
              <a:rect b="b" l="l" r="r" t="t"/>
              <a:pathLst>
                <a:path extrusionOk="0" h="2096" w="2096">
                  <a:moveTo>
                    <a:pt x="1048" y="0"/>
                  </a:moveTo>
                  <a:cubicBezTo>
                    <a:pt x="477" y="0"/>
                    <a:pt x="1" y="464"/>
                    <a:pt x="1" y="1048"/>
                  </a:cubicBezTo>
                  <a:cubicBezTo>
                    <a:pt x="1"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1" name="Google Shape;26401;p18"/>
            <p:cNvSpPr/>
            <p:nvPr/>
          </p:nvSpPr>
          <p:spPr>
            <a:xfrm>
              <a:off x="728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2" name="Google Shape;26402;p18"/>
            <p:cNvSpPr/>
            <p:nvPr/>
          </p:nvSpPr>
          <p:spPr>
            <a:xfrm>
              <a:off x="27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3" name="Google Shape;26403;p18"/>
            <p:cNvSpPr/>
            <p:nvPr/>
          </p:nvSpPr>
          <p:spPr>
            <a:xfrm>
              <a:off x="3807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4" name="Google Shape;26404;p18"/>
            <p:cNvSpPr/>
            <p:nvPr/>
          </p:nvSpPr>
          <p:spPr>
            <a:xfrm>
              <a:off x="4825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5" name="Google Shape;26405;p18"/>
            <p:cNvSpPr/>
            <p:nvPr/>
          </p:nvSpPr>
          <p:spPr>
            <a:xfrm>
              <a:off x="58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6" name="Google Shape;26406;p18"/>
            <p:cNvSpPr/>
            <p:nvPr/>
          </p:nvSpPr>
          <p:spPr>
            <a:xfrm>
              <a:off x="68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7" name="Google Shape;26407;p18"/>
            <p:cNvSpPr/>
            <p:nvPr/>
          </p:nvSpPr>
          <p:spPr>
            <a:xfrm>
              <a:off x="7873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8" name="Google Shape;26408;p18"/>
            <p:cNvSpPr/>
            <p:nvPr/>
          </p:nvSpPr>
          <p:spPr>
            <a:xfrm>
              <a:off x="8888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9" name="Google Shape;26409;p18"/>
            <p:cNvSpPr/>
            <p:nvPr/>
          </p:nvSpPr>
          <p:spPr>
            <a:xfrm>
              <a:off x="99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0" name="Google Shape;26410;p18"/>
            <p:cNvSpPr/>
            <p:nvPr/>
          </p:nvSpPr>
          <p:spPr>
            <a:xfrm>
              <a:off x="10918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1" name="Google Shape;26411;p18"/>
            <p:cNvSpPr/>
            <p:nvPr/>
          </p:nvSpPr>
          <p:spPr>
            <a:xfrm>
              <a:off x="11936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2" name="Google Shape;26412;p18"/>
            <p:cNvSpPr/>
            <p:nvPr/>
          </p:nvSpPr>
          <p:spPr>
            <a:xfrm>
              <a:off x="12951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3" name="Google Shape;26413;p18"/>
            <p:cNvSpPr/>
            <p:nvPr/>
          </p:nvSpPr>
          <p:spPr>
            <a:xfrm>
              <a:off x="13966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4" name="Google Shape;26414;p18"/>
            <p:cNvSpPr/>
            <p:nvPr/>
          </p:nvSpPr>
          <p:spPr>
            <a:xfrm>
              <a:off x="1498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5" name="Google Shape;26415;p18"/>
            <p:cNvSpPr/>
            <p:nvPr/>
          </p:nvSpPr>
          <p:spPr>
            <a:xfrm>
              <a:off x="15999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6" name="Google Shape;26416;p18"/>
            <p:cNvSpPr/>
            <p:nvPr/>
          </p:nvSpPr>
          <p:spPr>
            <a:xfrm>
              <a:off x="1701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7" name="Google Shape;26417;p18"/>
            <p:cNvSpPr/>
            <p:nvPr/>
          </p:nvSpPr>
          <p:spPr>
            <a:xfrm>
              <a:off x="18029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8" name="Google Shape;26418;p18"/>
            <p:cNvSpPr/>
            <p:nvPr/>
          </p:nvSpPr>
          <p:spPr>
            <a:xfrm>
              <a:off x="19044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9" name="Google Shape;26419;p18"/>
            <p:cNvSpPr/>
            <p:nvPr/>
          </p:nvSpPr>
          <p:spPr>
            <a:xfrm>
              <a:off x="20062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0" name="Google Shape;26420;p18"/>
            <p:cNvSpPr/>
            <p:nvPr/>
          </p:nvSpPr>
          <p:spPr>
            <a:xfrm>
              <a:off x="210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1" name="Google Shape;26421;p18"/>
            <p:cNvSpPr/>
            <p:nvPr/>
          </p:nvSpPr>
          <p:spPr>
            <a:xfrm>
              <a:off x="220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2" name="Google Shape;26422;p18"/>
            <p:cNvSpPr/>
            <p:nvPr/>
          </p:nvSpPr>
          <p:spPr>
            <a:xfrm>
              <a:off x="23110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3" name="Google Shape;26423;p18"/>
            <p:cNvSpPr/>
            <p:nvPr/>
          </p:nvSpPr>
          <p:spPr>
            <a:xfrm>
              <a:off x="241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4" name="Google Shape;26424;p18"/>
            <p:cNvSpPr/>
            <p:nvPr/>
          </p:nvSpPr>
          <p:spPr>
            <a:xfrm>
              <a:off x="251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5" name="Google Shape;26425;p18"/>
            <p:cNvSpPr/>
            <p:nvPr/>
          </p:nvSpPr>
          <p:spPr>
            <a:xfrm>
              <a:off x="261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6" name="Google Shape;26426;p18"/>
            <p:cNvSpPr/>
            <p:nvPr/>
          </p:nvSpPr>
          <p:spPr>
            <a:xfrm>
              <a:off x="271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7" name="Google Shape;26427;p18"/>
            <p:cNvSpPr/>
            <p:nvPr/>
          </p:nvSpPr>
          <p:spPr>
            <a:xfrm>
              <a:off x="281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8" name="Google Shape;26428;p18"/>
            <p:cNvSpPr/>
            <p:nvPr/>
          </p:nvSpPr>
          <p:spPr>
            <a:xfrm>
              <a:off x="292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9" name="Google Shape;26429;p18"/>
            <p:cNvSpPr/>
            <p:nvPr/>
          </p:nvSpPr>
          <p:spPr>
            <a:xfrm>
              <a:off x="302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0" name="Google Shape;26430;p18"/>
            <p:cNvSpPr/>
            <p:nvPr/>
          </p:nvSpPr>
          <p:spPr>
            <a:xfrm>
              <a:off x="312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1" name="Google Shape;26431;p18"/>
            <p:cNvSpPr/>
            <p:nvPr/>
          </p:nvSpPr>
          <p:spPr>
            <a:xfrm>
              <a:off x="322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2" name="Google Shape;26432;p18"/>
            <p:cNvSpPr/>
            <p:nvPr/>
          </p:nvSpPr>
          <p:spPr>
            <a:xfrm>
              <a:off x="33266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3" name="Google Shape;26433;p18"/>
            <p:cNvSpPr/>
            <p:nvPr/>
          </p:nvSpPr>
          <p:spPr>
            <a:xfrm>
              <a:off x="342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4" name="Google Shape;26434;p18"/>
            <p:cNvSpPr/>
            <p:nvPr/>
          </p:nvSpPr>
          <p:spPr>
            <a:xfrm>
              <a:off x="352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5" name="Google Shape;26435;p18"/>
            <p:cNvSpPr/>
            <p:nvPr/>
          </p:nvSpPr>
          <p:spPr>
            <a:xfrm>
              <a:off x="363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6" name="Google Shape;26436;p18"/>
            <p:cNvSpPr/>
            <p:nvPr/>
          </p:nvSpPr>
          <p:spPr>
            <a:xfrm>
              <a:off x="373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7" name="Google Shape;26437;p18"/>
            <p:cNvSpPr/>
            <p:nvPr/>
          </p:nvSpPr>
          <p:spPr>
            <a:xfrm>
              <a:off x="3834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8" name="Google Shape;26438;p18"/>
            <p:cNvSpPr/>
            <p:nvPr/>
          </p:nvSpPr>
          <p:spPr>
            <a:xfrm>
              <a:off x="393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9" name="Google Shape;26439;p18"/>
            <p:cNvSpPr/>
            <p:nvPr/>
          </p:nvSpPr>
          <p:spPr>
            <a:xfrm>
              <a:off x="403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0" name="Google Shape;26440;p18"/>
            <p:cNvSpPr/>
            <p:nvPr/>
          </p:nvSpPr>
          <p:spPr>
            <a:xfrm>
              <a:off x="413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1" name="Google Shape;26441;p18"/>
            <p:cNvSpPr/>
            <p:nvPr/>
          </p:nvSpPr>
          <p:spPr>
            <a:xfrm>
              <a:off x="42407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2" name="Google Shape;26442;p18"/>
            <p:cNvSpPr/>
            <p:nvPr/>
          </p:nvSpPr>
          <p:spPr>
            <a:xfrm>
              <a:off x="434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3" name="Google Shape;26443;p18"/>
            <p:cNvSpPr/>
            <p:nvPr/>
          </p:nvSpPr>
          <p:spPr>
            <a:xfrm>
              <a:off x="444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4" name="Google Shape;26444;p18"/>
            <p:cNvSpPr/>
            <p:nvPr/>
          </p:nvSpPr>
          <p:spPr>
            <a:xfrm>
              <a:off x="45455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5" name="Google Shape;26445;p18"/>
            <p:cNvSpPr/>
            <p:nvPr/>
          </p:nvSpPr>
          <p:spPr>
            <a:xfrm>
              <a:off x="464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6" name="Google Shape;26446;p18"/>
            <p:cNvSpPr/>
            <p:nvPr/>
          </p:nvSpPr>
          <p:spPr>
            <a:xfrm>
              <a:off x="474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7" name="Google Shape;26447;p18"/>
            <p:cNvSpPr/>
            <p:nvPr/>
          </p:nvSpPr>
          <p:spPr>
            <a:xfrm>
              <a:off x="485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8" name="Google Shape;26448;p18"/>
            <p:cNvSpPr/>
            <p:nvPr/>
          </p:nvSpPr>
          <p:spPr>
            <a:xfrm>
              <a:off x="495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9" name="Google Shape;26449;p18"/>
            <p:cNvSpPr/>
            <p:nvPr/>
          </p:nvSpPr>
          <p:spPr>
            <a:xfrm>
              <a:off x="505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0" name="Google Shape;26450;p18"/>
            <p:cNvSpPr/>
            <p:nvPr/>
          </p:nvSpPr>
          <p:spPr>
            <a:xfrm>
              <a:off x="515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1" name="Google Shape;26451;p18"/>
            <p:cNvSpPr/>
            <p:nvPr/>
          </p:nvSpPr>
          <p:spPr>
            <a:xfrm>
              <a:off x="52566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2" name="Google Shape;26452;p18"/>
            <p:cNvSpPr/>
            <p:nvPr/>
          </p:nvSpPr>
          <p:spPr>
            <a:xfrm>
              <a:off x="535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3" name="Google Shape;26453;p18"/>
            <p:cNvSpPr/>
            <p:nvPr/>
          </p:nvSpPr>
          <p:spPr>
            <a:xfrm>
              <a:off x="545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4" name="Google Shape;26454;p18"/>
            <p:cNvSpPr/>
            <p:nvPr/>
          </p:nvSpPr>
          <p:spPr>
            <a:xfrm>
              <a:off x="556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5" name="Google Shape;26455;p18"/>
            <p:cNvSpPr/>
            <p:nvPr/>
          </p:nvSpPr>
          <p:spPr>
            <a:xfrm>
              <a:off x="566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6" name="Google Shape;26456;p18"/>
            <p:cNvSpPr/>
            <p:nvPr/>
          </p:nvSpPr>
          <p:spPr>
            <a:xfrm>
              <a:off x="57644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7" name="Google Shape;26457;p18"/>
            <p:cNvSpPr/>
            <p:nvPr/>
          </p:nvSpPr>
          <p:spPr>
            <a:xfrm>
              <a:off x="586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8" name="Google Shape;26458;p18"/>
            <p:cNvSpPr/>
            <p:nvPr/>
          </p:nvSpPr>
          <p:spPr>
            <a:xfrm>
              <a:off x="596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9" name="Google Shape;26459;p18"/>
            <p:cNvSpPr/>
            <p:nvPr/>
          </p:nvSpPr>
          <p:spPr>
            <a:xfrm>
              <a:off x="606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0" name="Google Shape;26460;p18"/>
            <p:cNvSpPr/>
            <p:nvPr/>
          </p:nvSpPr>
          <p:spPr>
            <a:xfrm>
              <a:off x="61710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1" name="Google Shape;26461;p18"/>
            <p:cNvSpPr/>
            <p:nvPr/>
          </p:nvSpPr>
          <p:spPr>
            <a:xfrm>
              <a:off x="627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2" name="Google Shape;26462;p18"/>
            <p:cNvSpPr/>
            <p:nvPr/>
          </p:nvSpPr>
          <p:spPr>
            <a:xfrm>
              <a:off x="637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3" name="Google Shape;26463;p18"/>
            <p:cNvSpPr/>
            <p:nvPr/>
          </p:nvSpPr>
          <p:spPr>
            <a:xfrm>
              <a:off x="64755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4" name="Google Shape;26464;p18"/>
            <p:cNvSpPr/>
            <p:nvPr/>
          </p:nvSpPr>
          <p:spPr>
            <a:xfrm>
              <a:off x="657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5" name="Google Shape;26465;p18"/>
            <p:cNvSpPr/>
            <p:nvPr/>
          </p:nvSpPr>
          <p:spPr>
            <a:xfrm>
              <a:off x="667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6" name="Google Shape;26466;p18"/>
            <p:cNvSpPr/>
            <p:nvPr/>
          </p:nvSpPr>
          <p:spPr>
            <a:xfrm>
              <a:off x="678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7" name="Google Shape;26467;p18"/>
            <p:cNvSpPr/>
            <p:nvPr/>
          </p:nvSpPr>
          <p:spPr>
            <a:xfrm>
              <a:off x="6881800" y="2131650"/>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8" name="Google Shape;26468;p18"/>
            <p:cNvSpPr/>
            <p:nvPr/>
          </p:nvSpPr>
          <p:spPr>
            <a:xfrm>
              <a:off x="698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9" name="Google Shape;26469;p18"/>
            <p:cNvSpPr/>
            <p:nvPr/>
          </p:nvSpPr>
          <p:spPr>
            <a:xfrm>
              <a:off x="708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0" name="Google Shape;26470;p18"/>
            <p:cNvSpPr/>
            <p:nvPr/>
          </p:nvSpPr>
          <p:spPr>
            <a:xfrm>
              <a:off x="7186600" y="2131650"/>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1" name="Google Shape;26471;p18"/>
            <p:cNvSpPr/>
            <p:nvPr/>
          </p:nvSpPr>
          <p:spPr>
            <a:xfrm>
              <a:off x="728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2" name="Google Shape;26472;p18"/>
            <p:cNvSpPr/>
            <p:nvPr/>
          </p:nvSpPr>
          <p:spPr>
            <a:xfrm>
              <a:off x="27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3" name="Google Shape;26473;p18"/>
            <p:cNvSpPr/>
            <p:nvPr/>
          </p:nvSpPr>
          <p:spPr>
            <a:xfrm>
              <a:off x="3807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4" name="Google Shape;26474;p18"/>
            <p:cNvSpPr/>
            <p:nvPr/>
          </p:nvSpPr>
          <p:spPr>
            <a:xfrm>
              <a:off x="4825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5" name="Google Shape;26475;p18"/>
            <p:cNvSpPr/>
            <p:nvPr/>
          </p:nvSpPr>
          <p:spPr>
            <a:xfrm>
              <a:off x="58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6" name="Google Shape;26476;p18"/>
            <p:cNvSpPr/>
            <p:nvPr/>
          </p:nvSpPr>
          <p:spPr>
            <a:xfrm>
              <a:off x="68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7" name="Google Shape;26477;p18"/>
            <p:cNvSpPr/>
            <p:nvPr/>
          </p:nvSpPr>
          <p:spPr>
            <a:xfrm>
              <a:off x="7873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8" name="Google Shape;26478;p18"/>
            <p:cNvSpPr/>
            <p:nvPr/>
          </p:nvSpPr>
          <p:spPr>
            <a:xfrm>
              <a:off x="8888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9" name="Google Shape;26479;p18"/>
            <p:cNvSpPr/>
            <p:nvPr/>
          </p:nvSpPr>
          <p:spPr>
            <a:xfrm>
              <a:off x="99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0" name="Google Shape;26480;p18"/>
            <p:cNvSpPr/>
            <p:nvPr/>
          </p:nvSpPr>
          <p:spPr>
            <a:xfrm>
              <a:off x="10918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1" name="Google Shape;26481;p18"/>
            <p:cNvSpPr/>
            <p:nvPr/>
          </p:nvSpPr>
          <p:spPr>
            <a:xfrm>
              <a:off x="11936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2" name="Google Shape;26482;p18"/>
            <p:cNvSpPr/>
            <p:nvPr/>
          </p:nvSpPr>
          <p:spPr>
            <a:xfrm>
              <a:off x="12951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3" name="Google Shape;26483;p18"/>
            <p:cNvSpPr/>
            <p:nvPr/>
          </p:nvSpPr>
          <p:spPr>
            <a:xfrm>
              <a:off x="13966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4" name="Google Shape;26484;p18"/>
            <p:cNvSpPr/>
            <p:nvPr/>
          </p:nvSpPr>
          <p:spPr>
            <a:xfrm>
              <a:off x="1498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5" name="Google Shape;26485;p18"/>
            <p:cNvSpPr/>
            <p:nvPr/>
          </p:nvSpPr>
          <p:spPr>
            <a:xfrm>
              <a:off x="15999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6" name="Google Shape;26486;p18"/>
            <p:cNvSpPr/>
            <p:nvPr/>
          </p:nvSpPr>
          <p:spPr>
            <a:xfrm>
              <a:off x="1701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7" name="Google Shape;26487;p18"/>
            <p:cNvSpPr/>
            <p:nvPr/>
          </p:nvSpPr>
          <p:spPr>
            <a:xfrm>
              <a:off x="18029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8" name="Google Shape;26488;p18"/>
            <p:cNvSpPr/>
            <p:nvPr/>
          </p:nvSpPr>
          <p:spPr>
            <a:xfrm>
              <a:off x="19044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9" name="Google Shape;26489;p18"/>
            <p:cNvSpPr/>
            <p:nvPr/>
          </p:nvSpPr>
          <p:spPr>
            <a:xfrm>
              <a:off x="20062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0" name="Google Shape;26490;p18"/>
            <p:cNvSpPr/>
            <p:nvPr/>
          </p:nvSpPr>
          <p:spPr>
            <a:xfrm>
              <a:off x="210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1" name="Google Shape;26491;p18"/>
            <p:cNvSpPr/>
            <p:nvPr/>
          </p:nvSpPr>
          <p:spPr>
            <a:xfrm>
              <a:off x="220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2" name="Google Shape;26492;p18"/>
            <p:cNvSpPr/>
            <p:nvPr/>
          </p:nvSpPr>
          <p:spPr>
            <a:xfrm>
              <a:off x="23110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3" name="Google Shape;26493;p18"/>
            <p:cNvSpPr/>
            <p:nvPr/>
          </p:nvSpPr>
          <p:spPr>
            <a:xfrm>
              <a:off x="241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4" name="Google Shape;26494;p18"/>
            <p:cNvSpPr/>
            <p:nvPr/>
          </p:nvSpPr>
          <p:spPr>
            <a:xfrm>
              <a:off x="251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5" name="Google Shape;26495;p18"/>
            <p:cNvSpPr/>
            <p:nvPr/>
          </p:nvSpPr>
          <p:spPr>
            <a:xfrm>
              <a:off x="261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6" name="Google Shape;26496;p18"/>
            <p:cNvSpPr/>
            <p:nvPr/>
          </p:nvSpPr>
          <p:spPr>
            <a:xfrm>
              <a:off x="271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7" name="Google Shape;26497;p18"/>
            <p:cNvSpPr/>
            <p:nvPr/>
          </p:nvSpPr>
          <p:spPr>
            <a:xfrm>
              <a:off x="281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8" name="Google Shape;26498;p18"/>
            <p:cNvSpPr/>
            <p:nvPr/>
          </p:nvSpPr>
          <p:spPr>
            <a:xfrm>
              <a:off x="292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9" name="Google Shape;26499;p18"/>
            <p:cNvSpPr/>
            <p:nvPr/>
          </p:nvSpPr>
          <p:spPr>
            <a:xfrm>
              <a:off x="302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0" name="Google Shape;26500;p18"/>
            <p:cNvSpPr/>
            <p:nvPr/>
          </p:nvSpPr>
          <p:spPr>
            <a:xfrm>
              <a:off x="312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1" name="Google Shape;26501;p18"/>
            <p:cNvSpPr/>
            <p:nvPr/>
          </p:nvSpPr>
          <p:spPr>
            <a:xfrm>
              <a:off x="322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2" name="Google Shape;26502;p18"/>
            <p:cNvSpPr/>
            <p:nvPr/>
          </p:nvSpPr>
          <p:spPr>
            <a:xfrm>
              <a:off x="33266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3" name="Google Shape;26503;p18"/>
            <p:cNvSpPr/>
            <p:nvPr/>
          </p:nvSpPr>
          <p:spPr>
            <a:xfrm>
              <a:off x="342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4" name="Google Shape;26504;p18"/>
            <p:cNvSpPr/>
            <p:nvPr/>
          </p:nvSpPr>
          <p:spPr>
            <a:xfrm>
              <a:off x="352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5" name="Google Shape;26505;p18"/>
            <p:cNvSpPr/>
            <p:nvPr/>
          </p:nvSpPr>
          <p:spPr>
            <a:xfrm>
              <a:off x="363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6" name="Google Shape;26506;p18"/>
            <p:cNvSpPr/>
            <p:nvPr/>
          </p:nvSpPr>
          <p:spPr>
            <a:xfrm>
              <a:off x="373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7" name="Google Shape;26507;p18"/>
            <p:cNvSpPr/>
            <p:nvPr/>
          </p:nvSpPr>
          <p:spPr>
            <a:xfrm>
              <a:off x="3834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8" name="Google Shape;26508;p18"/>
            <p:cNvSpPr/>
            <p:nvPr/>
          </p:nvSpPr>
          <p:spPr>
            <a:xfrm>
              <a:off x="393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9" name="Google Shape;26509;p18"/>
            <p:cNvSpPr/>
            <p:nvPr/>
          </p:nvSpPr>
          <p:spPr>
            <a:xfrm>
              <a:off x="403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0" name="Google Shape;26510;p18"/>
            <p:cNvSpPr/>
            <p:nvPr/>
          </p:nvSpPr>
          <p:spPr>
            <a:xfrm>
              <a:off x="413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1" name="Google Shape;26511;p18"/>
            <p:cNvSpPr/>
            <p:nvPr/>
          </p:nvSpPr>
          <p:spPr>
            <a:xfrm>
              <a:off x="42407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2" name="Google Shape;26512;p18"/>
            <p:cNvSpPr/>
            <p:nvPr/>
          </p:nvSpPr>
          <p:spPr>
            <a:xfrm>
              <a:off x="434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3" name="Google Shape;26513;p18"/>
            <p:cNvSpPr/>
            <p:nvPr/>
          </p:nvSpPr>
          <p:spPr>
            <a:xfrm>
              <a:off x="444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4" name="Google Shape;26514;p18"/>
            <p:cNvSpPr/>
            <p:nvPr/>
          </p:nvSpPr>
          <p:spPr>
            <a:xfrm>
              <a:off x="45455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5" name="Google Shape;26515;p18"/>
            <p:cNvSpPr/>
            <p:nvPr/>
          </p:nvSpPr>
          <p:spPr>
            <a:xfrm>
              <a:off x="464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6" name="Google Shape;26516;p18"/>
            <p:cNvSpPr/>
            <p:nvPr/>
          </p:nvSpPr>
          <p:spPr>
            <a:xfrm>
              <a:off x="474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7" name="Google Shape;26517;p18"/>
            <p:cNvSpPr/>
            <p:nvPr/>
          </p:nvSpPr>
          <p:spPr>
            <a:xfrm>
              <a:off x="485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8" name="Google Shape;26518;p18"/>
            <p:cNvSpPr/>
            <p:nvPr/>
          </p:nvSpPr>
          <p:spPr>
            <a:xfrm>
              <a:off x="495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9" name="Google Shape;26519;p18"/>
            <p:cNvSpPr/>
            <p:nvPr/>
          </p:nvSpPr>
          <p:spPr>
            <a:xfrm>
              <a:off x="505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0" name="Google Shape;26520;p18"/>
            <p:cNvSpPr/>
            <p:nvPr/>
          </p:nvSpPr>
          <p:spPr>
            <a:xfrm>
              <a:off x="515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1" name="Google Shape;26521;p18"/>
            <p:cNvSpPr/>
            <p:nvPr/>
          </p:nvSpPr>
          <p:spPr>
            <a:xfrm>
              <a:off x="52566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2" name="Google Shape;26522;p18"/>
            <p:cNvSpPr/>
            <p:nvPr/>
          </p:nvSpPr>
          <p:spPr>
            <a:xfrm>
              <a:off x="535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3" name="Google Shape;26523;p18"/>
            <p:cNvSpPr/>
            <p:nvPr/>
          </p:nvSpPr>
          <p:spPr>
            <a:xfrm>
              <a:off x="545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4" name="Google Shape;26524;p18"/>
            <p:cNvSpPr/>
            <p:nvPr/>
          </p:nvSpPr>
          <p:spPr>
            <a:xfrm>
              <a:off x="556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5" name="Google Shape;26525;p18"/>
            <p:cNvSpPr/>
            <p:nvPr/>
          </p:nvSpPr>
          <p:spPr>
            <a:xfrm>
              <a:off x="566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6" name="Google Shape;26526;p18"/>
            <p:cNvSpPr/>
            <p:nvPr/>
          </p:nvSpPr>
          <p:spPr>
            <a:xfrm>
              <a:off x="57644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7" name="Google Shape;26527;p18"/>
            <p:cNvSpPr/>
            <p:nvPr/>
          </p:nvSpPr>
          <p:spPr>
            <a:xfrm>
              <a:off x="586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8" name="Google Shape;26528;p18"/>
            <p:cNvSpPr/>
            <p:nvPr/>
          </p:nvSpPr>
          <p:spPr>
            <a:xfrm>
              <a:off x="596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9" name="Google Shape;26529;p18"/>
            <p:cNvSpPr/>
            <p:nvPr/>
          </p:nvSpPr>
          <p:spPr>
            <a:xfrm>
              <a:off x="606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0" name="Google Shape;26530;p18"/>
            <p:cNvSpPr/>
            <p:nvPr/>
          </p:nvSpPr>
          <p:spPr>
            <a:xfrm>
              <a:off x="61710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1" name="Google Shape;26531;p18"/>
            <p:cNvSpPr/>
            <p:nvPr/>
          </p:nvSpPr>
          <p:spPr>
            <a:xfrm>
              <a:off x="627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2" name="Google Shape;26532;p18"/>
            <p:cNvSpPr/>
            <p:nvPr/>
          </p:nvSpPr>
          <p:spPr>
            <a:xfrm>
              <a:off x="637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3" name="Google Shape;26533;p18"/>
            <p:cNvSpPr/>
            <p:nvPr/>
          </p:nvSpPr>
          <p:spPr>
            <a:xfrm>
              <a:off x="64755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4" name="Google Shape;26534;p18"/>
            <p:cNvSpPr/>
            <p:nvPr/>
          </p:nvSpPr>
          <p:spPr>
            <a:xfrm>
              <a:off x="657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5" name="Google Shape;26535;p18"/>
            <p:cNvSpPr/>
            <p:nvPr/>
          </p:nvSpPr>
          <p:spPr>
            <a:xfrm>
              <a:off x="667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6" name="Google Shape;26536;p18"/>
            <p:cNvSpPr/>
            <p:nvPr/>
          </p:nvSpPr>
          <p:spPr>
            <a:xfrm>
              <a:off x="678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7" name="Google Shape;26537;p18"/>
            <p:cNvSpPr/>
            <p:nvPr/>
          </p:nvSpPr>
          <p:spPr>
            <a:xfrm>
              <a:off x="6881800" y="228672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8" name="Google Shape;26538;p18"/>
            <p:cNvSpPr/>
            <p:nvPr/>
          </p:nvSpPr>
          <p:spPr>
            <a:xfrm>
              <a:off x="698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9" name="Google Shape;26539;p18"/>
            <p:cNvSpPr/>
            <p:nvPr/>
          </p:nvSpPr>
          <p:spPr>
            <a:xfrm>
              <a:off x="708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0" name="Google Shape;26540;p18"/>
            <p:cNvSpPr/>
            <p:nvPr/>
          </p:nvSpPr>
          <p:spPr>
            <a:xfrm>
              <a:off x="7186600" y="228672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1" name="Google Shape;26541;p18"/>
            <p:cNvSpPr/>
            <p:nvPr/>
          </p:nvSpPr>
          <p:spPr>
            <a:xfrm>
              <a:off x="728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2" name="Google Shape;26542;p18"/>
            <p:cNvSpPr/>
            <p:nvPr/>
          </p:nvSpPr>
          <p:spPr>
            <a:xfrm>
              <a:off x="27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3" name="Google Shape;26543;p18"/>
            <p:cNvSpPr/>
            <p:nvPr/>
          </p:nvSpPr>
          <p:spPr>
            <a:xfrm>
              <a:off x="3807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4" name="Google Shape;26544;p18"/>
            <p:cNvSpPr/>
            <p:nvPr/>
          </p:nvSpPr>
          <p:spPr>
            <a:xfrm>
              <a:off x="4825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5" name="Google Shape;26545;p18"/>
            <p:cNvSpPr/>
            <p:nvPr/>
          </p:nvSpPr>
          <p:spPr>
            <a:xfrm>
              <a:off x="58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6" name="Google Shape;26546;p18"/>
            <p:cNvSpPr/>
            <p:nvPr/>
          </p:nvSpPr>
          <p:spPr>
            <a:xfrm>
              <a:off x="68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7" name="Google Shape;26547;p18"/>
            <p:cNvSpPr/>
            <p:nvPr/>
          </p:nvSpPr>
          <p:spPr>
            <a:xfrm>
              <a:off x="7873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8" name="Google Shape;26548;p18"/>
            <p:cNvSpPr/>
            <p:nvPr/>
          </p:nvSpPr>
          <p:spPr>
            <a:xfrm>
              <a:off x="8888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9" name="Google Shape;26549;p18"/>
            <p:cNvSpPr/>
            <p:nvPr/>
          </p:nvSpPr>
          <p:spPr>
            <a:xfrm>
              <a:off x="99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0" name="Google Shape;26550;p18"/>
            <p:cNvSpPr/>
            <p:nvPr/>
          </p:nvSpPr>
          <p:spPr>
            <a:xfrm>
              <a:off x="10918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1" name="Google Shape;26551;p18"/>
            <p:cNvSpPr/>
            <p:nvPr/>
          </p:nvSpPr>
          <p:spPr>
            <a:xfrm>
              <a:off x="11936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2" name="Google Shape;26552;p18"/>
            <p:cNvSpPr/>
            <p:nvPr/>
          </p:nvSpPr>
          <p:spPr>
            <a:xfrm>
              <a:off x="12951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3" name="Google Shape;26553;p18"/>
            <p:cNvSpPr/>
            <p:nvPr/>
          </p:nvSpPr>
          <p:spPr>
            <a:xfrm>
              <a:off x="13966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4" name="Google Shape;26554;p18"/>
            <p:cNvSpPr/>
            <p:nvPr/>
          </p:nvSpPr>
          <p:spPr>
            <a:xfrm>
              <a:off x="1498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5" name="Google Shape;26555;p18"/>
            <p:cNvSpPr/>
            <p:nvPr/>
          </p:nvSpPr>
          <p:spPr>
            <a:xfrm>
              <a:off x="15999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6" name="Google Shape;26556;p18"/>
            <p:cNvSpPr/>
            <p:nvPr/>
          </p:nvSpPr>
          <p:spPr>
            <a:xfrm>
              <a:off x="1701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7" name="Google Shape;26557;p18"/>
            <p:cNvSpPr/>
            <p:nvPr/>
          </p:nvSpPr>
          <p:spPr>
            <a:xfrm>
              <a:off x="18029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8" name="Google Shape;26558;p18"/>
            <p:cNvSpPr/>
            <p:nvPr/>
          </p:nvSpPr>
          <p:spPr>
            <a:xfrm>
              <a:off x="19044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9" name="Google Shape;26559;p18"/>
            <p:cNvSpPr/>
            <p:nvPr/>
          </p:nvSpPr>
          <p:spPr>
            <a:xfrm>
              <a:off x="20062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0" name="Google Shape;26560;p18"/>
            <p:cNvSpPr/>
            <p:nvPr/>
          </p:nvSpPr>
          <p:spPr>
            <a:xfrm>
              <a:off x="210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1" name="Google Shape;26561;p18"/>
            <p:cNvSpPr/>
            <p:nvPr/>
          </p:nvSpPr>
          <p:spPr>
            <a:xfrm>
              <a:off x="220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2" name="Google Shape;26562;p18"/>
            <p:cNvSpPr/>
            <p:nvPr/>
          </p:nvSpPr>
          <p:spPr>
            <a:xfrm>
              <a:off x="23110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3" name="Google Shape;26563;p18"/>
            <p:cNvSpPr/>
            <p:nvPr/>
          </p:nvSpPr>
          <p:spPr>
            <a:xfrm>
              <a:off x="241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4" name="Google Shape;26564;p18"/>
            <p:cNvSpPr/>
            <p:nvPr/>
          </p:nvSpPr>
          <p:spPr>
            <a:xfrm>
              <a:off x="251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5" name="Google Shape;26565;p18"/>
            <p:cNvSpPr/>
            <p:nvPr/>
          </p:nvSpPr>
          <p:spPr>
            <a:xfrm>
              <a:off x="261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6" name="Google Shape;26566;p18"/>
            <p:cNvSpPr/>
            <p:nvPr/>
          </p:nvSpPr>
          <p:spPr>
            <a:xfrm>
              <a:off x="271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7" name="Google Shape;26567;p18"/>
            <p:cNvSpPr/>
            <p:nvPr/>
          </p:nvSpPr>
          <p:spPr>
            <a:xfrm>
              <a:off x="281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8" name="Google Shape;26568;p18"/>
            <p:cNvSpPr/>
            <p:nvPr/>
          </p:nvSpPr>
          <p:spPr>
            <a:xfrm>
              <a:off x="292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9" name="Google Shape;26569;p18"/>
            <p:cNvSpPr/>
            <p:nvPr/>
          </p:nvSpPr>
          <p:spPr>
            <a:xfrm>
              <a:off x="302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0" name="Google Shape;26570;p18"/>
            <p:cNvSpPr/>
            <p:nvPr/>
          </p:nvSpPr>
          <p:spPr>
            <a:xfrm>
              <a:off x="312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1" name="Google Shape;26571;p18"/>
            <p:cNvSpPr/>
            <p:nvPr/>
          </p:nvSpPr>
          <p:spPr>
            <a:xfrm>
              <a:off x="322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2" name="Google Shape;26572;p18"/>
            <p:cNvSpPr/>
            <p:nvPr/>
          </p:nvSpPr>
          <p:spPr>
            <a:xfrm>
              <a:off x="33266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3" name="Google Shape;26573;p18"/>
            <p:cNvSpPr/>
            <p:nvPr/>
          </p:nvSpPr>
          <p:spPr>
            <a:xfrm>
              <a:off x="342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4" name="Google Shape;26574;p18"/>
            <p:cNvSpPr/>
            <p:nvPr/>
          </p:nvSpPr>
          <p:spPr>
            <a:xfrm>
              <a:off x="352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5" name="Google Shape;26575;p18"/>
            <p:cNvSpPr/>
            <p:nvPr/>
          </p:nvSpPr>
          <p:spPr>
            <a:xfrm>
              <a:off x="363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6" name="Google Shape;26576;p18"/>
            <p:cNvSpPr/>
            <p:nvPr/>
          </p:nvSpPr>
          <p:spPr>
            <a:xfrm>
              <a:off x="373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7" name="Google Shape;26577;p18"/>
            <p:cNvSpPr/>
            <p:nvPr/>
          </p:nvSpPr>
          <p:spPr>
            <a:xfrm>
              <a:off x="3834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8" name="Google Shape;26578;p18"/>
            <p:cNvSpPr/>
            <p:nvPr/>
          </p:nvSpPr>
          <p:spPr>
            <a:xfrm>
              <a:off x="393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9" name="Google Shape;26579;p18"/>
            <p:cNvSpPr/>
            <p:nvPr/>
          </p:nvSpPr>
          <p:spPr>
            <a:xfrm>
              <a:off x="403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0" name="Google Shape;26580;p18"/>
            <p:cNvSpPr/>
            <p:nvPr/>
          </p:nvSpPr>
          <p:spPr>
            <a:xfrm>
              <a:off x="413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1" name="Google Shape;26581;p18"/>
            <p:cNvSpPr/>
            <p:nvPr/>
          </p:nvSpPr>
          <p:spPr>
            <a:xfrm>
              <a:off x="42407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2" name="Google Shape;26582;p18"/>
            <p:cNvSpPr/>
            <p:nvPr/>
          </p:nvSpPr>
          <p:spPr>
            <a:xfrm>
              <a:off x="434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3" name="Google Shape;26583;p18"/>
            <p:cNvSpPr/>
            <p:nvPr/>
          </p:nvSpPr>
          <p:spPr>
            <a:xfrm>
              <a:off x="444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4" name="Google Shape;26584;p18"/>
            <p:cNvSpPr/>
            <p:nvPr/>
          </p:nvSpPr>
          <p:spPr>
            <a:xfrm>
              <a:off x="45455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5" name="Google Shape;26585;p18"/>
            <p:cNvSpPr/>
            <p:nvPr/>
          </p:nvSpPr>
          <p:spPr>
            <a:xfrm>
              <a:off x="464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6" name="Google Shape;26586;p18"/>
            <p:cNvSpPr/>
            <p:nvPr/>
          </p:nvSpPr>
          <p:spPr>
            <a:xfrm>
              <a:off x="474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7" name="Google Shape;26587;p18"/>
            <p:cNvSpPr/>
            <p:nvPr/>
          </p:nvSpPr>
          <p:spPr>
            <a:xfrm>
              <a:off x="485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8" name="Google Shape;26588;p18"/>
            <p:cNvSpPr/>
            <p:nvPr/>
          </p:nvSpPr>
          <p:spPr>
            <a:xfrm>
              <a:off x="495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9" name="Google Shape;26589;p18"/>
            <p:cNvSpPr/>
            <p:nvPr/>
          </p:nvSpPr>
          <p:spPr>
            <a:xfrm>
              <a:off x="505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0" name="Google Shape;26590;p18"/>
            <p:cNvSpPr/>
            <p:nvPr/>
          </p:nvSpPr>
          <p:spPr>
            <a:xfrm>
              <a:off x="515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1" name="Google Shape;26591;p18"/>
            <p:cNvSpPr/>
            <p:nvPr/>
          </p:nvSpPr>
          <p:spPr>
            <a:xfrm>
              <a:off x="52566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2" name="Google Shape;26592;p18"/>
            <p:cNvSpPr/>
            <p:nvPr/>
          </p:nvSpPr>
          <p:spPr>
            <a:xfrm>
              <a:off x="535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3" name="Google Shape;26593;p18"/>
            <p:cNvSpPr/>
            <p:nvPr/>
          </p:nvSpPr>
          <p:spPr>
            <a:xfrm>
              <a:off x="545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4" name="Google Shape;26594;p18"/>
            <p:cNvSpPr/>
            <p:nvPr/>
          </p:nvSpPr>
          <p:spPr>
            <a:xfrm>
              <a:off x="556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5" name="Google Shape;26595;p18"/>
            <p:cNvSpPr/>
            <p:nvPr/>
          </p:nvSpPr>
          <p:spPr>
            <a:xfrm>
              <a:off x="566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6" name="Google Shape;26596;p18"/>
            <p:cNvSpPr/>
            <p:nvPr/>
          </p:nvSpPr>
          <p:spPr>
            <a:xfrm>
              <a:off x="57644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7" name="Google Shape;26597;p18"/>
            <p:cNvSpPr/>
            <p:nvPr/>
          </p:nvSpPr>
          <p:spPr>
            <a:xfrm>
              <a:off x="586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8" name="Google Shape;26598;p18"/>
            <p:cNvSpPr/>
            <p:nvPr/>
          </p:nvSpPr>
          <p:spPr>
            <a:xfrm>
              <a:off x="596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9" name="Google Shape;26599;p18"/>
            <p:cNvSpPr/>
            <p:nvPr/>
          </p:nvSpPr>
          <p:spPr>
            <a:xfrm>
              <a:off x="606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0" name="Google Shape;26600;p18"/>
            <p:cNvSpPr/>
            <p:nvPr/>
          </p:nvSpPr>
          <p:spPr>
            <a:xfrm>
              <a:off x="61710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1" name="Google Shape;26601;p18"/>
            <p:cNvSpPr/>
            <p:nvPr/>
          </p:nvSpPr>
          <p:spPr>
            <a:xfrm>
              <a:off x="627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2" name="Google Shape;26602;p18"/>
            <p:cNvSpPr/>
            <p:nvPr/>
          </p:nvSpPr>
          <p:spPr>
            <a:xfrm>
              <a:off x="637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3" name="Google Shape;26603;p18"/>
            <p:cNvSpPr/>
            <p:nvPr/>
          </p:nvSpPr>
          <p:spPr>
            <a:xfrm>
              <a:off x="64755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4" name="Google Shape;26604;p18"/>
            <p:cNvSpPr/>
            <p:nvPr/>
          </p:nvSpPr>
          <p:spPr>
            <a:xfrm>
              <a:off x="657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5" name="Google Shape;26605;p18"/>
            <p:cNvSpPr/>
            <p:nvPr/>
          </p:nvSpPr>
          <p:spPr>
            <a:xfrm>
              <a:off x="667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6" name="Google Shape;26606;p18"/>
            <p:cNvSpPr/>
            <p:nvPr/>
          </p:nvSpPr>
          <p:spPr>
            <a:xfrm>
              <a:off x="678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7" name="Google Shape;26607;p18"/>
            <p:cNvSpPr/>
            <p:nvPr/>
          </p:nvSpPr>
          <p:spPr>
            <a:xfrm>
              <a:off x="6881800" y="2441800"/>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8" name="Google Shape;26608;p18"/>
            <p:cNvSpPr/>
            <p:nvPr/>
          </p:nvSpPr>
          <p:spPr>
            <a:xfrm>
              <a:off x="698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9" name="Google Shape;26609;p18"/>
            <p:cNvSpPr/>
            <p:nvPr/>
          </p:nvSpPr>
          <p:spPr>
            <a:xfrm>
              <a:off x="708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0" name="Google Shape;26610;p18"/>
            <p:cNvSpPr/>
            <p:nvPr/>
          </p:nvSpPr>
          <p:spPr>
            <a:xfrm>
              <a:off x="7186600" y="2441800"/>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1" name="Google Shape;26611;p18"/>
            <p:cNvSpPr/>
            <p:nvPr/>
          </p:nvSpPr>
          <p:spPr>
            <a:xfrm>
              <a:off x="728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2" name="Google Shape;26612;p18"/>
            <p:cNvSpPr/>
            <p:nvPr/>
          </p:nvSpPr>
          <p:spPr>
            <a:xfrm>
              <a:off x="27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3" name="Google Shape;26613;p18"/>
            <p:cNvSpPr/>
            <p:nvPr/>
          </p:nvSpPr>
          <p:spPr>
            <a:xfrm>
              <a:off x="3807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4" name="Google Shape;26614;p18"/>
            <p:cNvSpPr/>
            <p:nvPr/>
          </p:nvSpPr>
          <p:spPr>
            <a:xfrm>
              <a:off x="4825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5" name="Google Shape;26615;p18"/>
            <p:cNvSpPr/>
            <p:nvPr/>
          </p:nvSpPr>
          <p:spPr>
            <a:xfrm>
              <a:off x="58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6" name="Google Shape;26616;p18"/>
            <p:cNvSpPr/>
            <p:nvPr/>
          </p:nvSpPr>
          <p:spPr>
            <a:xfrm>
              <a:off x="68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7" name="Google Shape;26617;p18"/>
            <p:cNvSpPr/>
            <p:nvPr/>
          </p:nvSpPr>
          <p:spPr>
            <a:xfrm>
              <a:off x="7873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8" name="Google Shape;26618;p18"/>
            <p:cNvSpPr/>
            <p:nvPr/>
          </p:nvSpPr>
          <p:spPr>
            <a:xfrm>
              <a:off x="8888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9" name="Google Shape;26619;p18"/>
            <p:cNvSpPr/>
            <p:nvPr/>
          </p:nvSpPr>
          <p:spPr>
            <a:xfrm>
              <a:off x="99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0" name="Google Shape;26620;p18"/>
            <p:cNvSpPr/>
            <p:nvPr/>
          </p:nvSpPr>
          <p:spPr>
            <a:xfrm>
              <a:off x="10918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1" name="Google Shape;26621;p18"/>
            <p:cNvSpPr/>
            <p:nvPr/>
          </p:nvSpPr>
          <p:spPr>
            <a:xfrm>
              <a:off x="11936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2" name="Google Shape;26622;p18"/>
            <p:cNvSpPr/>
            <p:nvPr/>
          </p:nvSpPr>
          <p:spPr>
            <a:xfrm>
              <a:off x="12951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3" name="Google Shape;26623;p18"/>
            <p:cNvSpPr/>
            <p:nvPr/>
          </p:nvSpPr>
          <p:spPr>
            <a:xfrm>
              <a:off x="13966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4" name="Google Shape;26624;p18"/>
            <p:cNvSpPr/>
            <p:nvPr/>
          </p:nvSpPr>
          <p:spPr>
            <a:xfrm>
              <a:off x="1498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5" name="Google Shape;26625;p18"/>
            <p:cNvSpPr/>
            <p:nvPr/>
          </p:nvSpPr>
          <p:spPr>
            <a:xfrm>
              <a:off x="15999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6" name="Google Shape;26626;p18"/>
            <p:cNvSpPr/>
            <p:nvPr/>
          </p:nvSpPr>
          <p:spPr>
            <a:xfrm>
              <a:off x="1701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7" name="Google Shape;26627;p18"/>
            <p:cNvSpPr/>
            <p:nvPr/>
          </p:nvSpPr>
          <p:spPr>
            <a:xfrm>
              <a:off x="18029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8" name="Google Shape;26628;p18"/>
            <p:cNvSpPr/>
            <p:nvPr/>
          </p:nvSpPr>
          <p:spPr>
            <a:xfrm>
              <a:off x="19044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9" name="Google Shape;26629;p18"/>
            <p:cNvSpPr/>
            <p:nvPr/>
          </p:nvSpPr>
          <p:spPr>
            <a:xfrm>
              <a:off x="20062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0" name="Google Shape;26630;p18"/>
            <p:cNvSpPr/>
            <p:nvPr/>
          </p:nvSpPr>
          <p:spPr>
            <a:xfrm>
              <a:off x="210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1" name="Google Shape;26631;p18"/>
            <p:cNvSpPr/>
            <p:nvPr/>
          </p:nvSpPr>
          <p:spPr>
            <a:xfrm>
              <a:off x="220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2" name="Google Shape;26632;p18"/>
            <p:cNvSpPr/>
            <p:nvPr/>
          </p:nvSpPr>
          <p:spPr>
            <a:xfrm>
              <a:off x="23110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3" name="Google Shape;26633;p18"/>
            <p:cNvSpPr/>
            <p:nvPr/>
          </p:nvSpPr>
          <p:spPr>
            <a:xfrm>
              <a:off x="241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4" name="Google Shape;26634;p18"/>
            <p:cNvSpPr/>
            <p:nvPr/>
          </p:nvSpPr>
          <p:spPr>
            <a:xfrm>
              <a:off x="251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5" name="Google Shape;26635;p18"/>
            <p:cNvSpPr/>
            <p:nvPr/>
          </p:nvSpPr>
          <p:spPr>
            <a:xfrm>
              <a:off x="261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6" name="Google Shape;26636;p18"/>
            <p:cNvSpPr/>
            <p:nvPr/>
          </p:nvSpPr>
          <p:spPr>
            <a:xfrm>
              <a:off x="271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7" name="Google Shape;26637;p18"/>
            <p:cNvSpPr/>
            <p:nvPr/>
          </p:nvSpPr>
          <p:spPr>
            <a:xfrm>
              <a:off x="281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8" name="Google Shape;26638;p18"/>
            <p:cNvSpPr/>
            <p:nvPr/>
          </p:nvSpPr>
          <p:spPr>
            <a:xfrm>
              <a:off x="292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9" name="Google Shape;26639;p18"/>
            <p:cNvSpPr/>
            <p:nvPr/>
          </p:nvSpPr>
          <p:spPr>
            <a:xfrm>
              <a:off x="302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0" name="Google Shape;26640;p18"/>
            <p:cNvSpPr/>
            <p:nvPr/>
          </p:nvSpPr>
          <p:spPr>
            <a:xfrm>
              <a:off x="312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1" name="Google Shape;26641;p18"/>
            <p:cNvSpPr/>
            <p:nvPr/>
          </p:nvSpPr>
          <p:spPr>
            <a:xfrm>
              <a:off x="322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2" name="Google Shape;26642;p18"/>
            <p:cNvSpPr/>
            <p:nvPr/>
          </p:nvSpPr>
          <p:spPr>
            <a:xfrm>
              <a:off x="33266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3" name="Google Shape;26643;p18"/>
            <p:cNvSpPr/>
            <p:nvPr/>
          </p:nvSpPr>
          <p:spPr>
            <a:xfrm>
              <a:off x="342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4" name="Google Shape;26644;p18"/>
            <p:cNvSpPr/>
            <p:nvPr/>
          </p:nvSpPr>
          <p:spPr>
            <a:xfrm>
              <a:off x="352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5" name="Google Shape;26645;p18"/>
            <p:cNvSpPr/>
            <p:nvPr/>
          </p:nvSpPr>
          <p:spPr>
            <a:xfrm>
              <a:off x="363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6" name="Google Shape;26646;p18"/>
            <p:cNvSpPr/>
            <p:nvPr/>
          </p:nvSpPr>
          <p:spPr>
            <a:xfrm>
              <a:off x="373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7" name="Google Shape;26647;p18"/>
            <p:cNvSpPr/>
            <p:nvPr/>
          </p:nvSpPr>
          <p:spPr>
            <a:xfrm>
              <a:off x="3834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8" name="Google Shape;26648;p18"/>
            <p:cNvSpPr/>
            <p:nvPr/>
          </p:nvSpPr>
          <p:spPr>
            <a:xfrm>
              <a:off x="393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9" name="Google Shape;26649;p18"/>
            <p:cNvSpPr/>
            <p:nvPr/>
          </p:nvSpPr>
          <p:spPr>
            <a:xfrm>
              <a:off x="403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0" name="Google Shape;26650;p18"/>
            <p:cNvSpPr/>
            <p:nvPr/>
          </p:nvSpPr>
          <p:spPr>
            <a:xfrm>
              <a:off x="413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1" name="Google Shape;26651;p18"/>
            <p:cNvSpPr/>
            <p:nvPr/>
          </p:nvSpPr>
          <p:spPr>
            <a:xfrm>
              <a:off x="42407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2" name="Google Shape;26652;p18"/>
            <p:cNvSpPr/>
            <p:nvPr/>
          </p:nvSpPr>
          <p:spPr>
            <a:xfrm>
              <a:off x="434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3" name="Google Shape;26653;p18"/>
            <p:cNvSpPr/>
            <p:nvPr/>
          </p:nvSpPr>
          <p:spPr>
            <a:xfrm>
              <a:off x="444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4" name="Google Shape;26654;p18"/>
            <p:cNvSpPr/>
            <p:nvPr/>
          </p:nvSpPr>
          <p:spPr>
            <a:xfrm>
              <a:off x="45455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5" name="Google Shape;26655;p18"/>
            <p:cNvSpPr/>
            <p:nvPr/>
          </p:nvSpPr>
          <p:spPr>
            <a:xfrm>
              <a:off x="464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6" name="Google Shape;26656;p18"/>
            <p:cNvSpPr/>
            <p:nvPr/>
          </p:nvSpPr>
          <p:spPr>
            <a:xfrm>
              <a:off x="474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7" name="Google Shape;26657;p18"/>
            <p:cNvSpPr/>
            <p:nvPr/>
          </p:nvSpPr>
          <p:spPr>
            <a:xfrm>
              <a:off x="485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8" name="Google Shape;26658;p18"/>
            <p:cNvSpPr/>
            <p:nvPr/>
          </p:nvSpPr>
          <p:spPr>
            <a:xfrm>
              <a:off x="495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9" name="Google Shape;26659;p18"/>
            <p:cNvSpPr/>
            <p:nvPr/>
          </p:nvSpPr>
          <p:spPr>
            <a:xfrm>
              <a:off x="505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0" name="Google Shape;26660;p18"/>
            <p:cNvSpPr/>
            <p:nvPr/>
          </p:nvSpPr>
          <p:spPr>
            <a:xfrm>
              <a:off x="515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1" name="Google Shape;26661;p18"/>
            <p:cNvSpPr/>
            <p:nvPr/>
          </p:nvSpPr>
          <p:spPr>
            <a:xfrm>
              <a:off x="52566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2" name="Google Shape;26662;p18"/>
            <p:cNvSpPr/>
            <p:nvPr/>
          </p:nvSpPr>
          <p:spPr>
            <a:xfrm>
              <a:off x="535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3" name="Google Shape;26663;p18"/>
            <p:cNvSpPr/>
            <p:nvPr/>
          </p:nvSpPr>
          <p:spPr>
            <a:xfrm>
              <a:off x="545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4" name="Google Shape;26664;p18"/>
            <p:cNvSpPr/>
            <p:nvPr/>
          </p:nvSpPr>
          <p:spPr>
            <a:xfrm>
              <a:off x="556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5" name="Google Shape;26665;p18"/>
            <p:cNvSpPr/>
            <p:nvPr/>
          </p:nvSpPr>
          <p:spPr>
            <a:xfrm>
              <a:off x="566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6" name="Google Shape;26666;p18"/>
            <p:cNvSpPr/>
            <p:nvPr/>
          </p:nvSpPr>
          <p:spPr>
            <a:xfrm>
              <a:off x="57644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7" name="Google Shape;26667;p18"/>
            <p:cNvSpPr/>
            <p:nvPr/>
          </p:nvSpPr>
          <p:spPr>
            <a:xfrm>
              <a:off x="586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8" name="Google Shape;26668;p18"/>
            <p:cNvSpPr/>
            <p:nvPr/>
          </p:nvSpPr>
          <p:spPr>
            <a:xfrm>
              <a:off x="596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9" name="Google Shape;26669;p18"/>
            <p:cNvSpPr/>
            <p:nvPr/>
          </p:nvSpPr>
          <p:spPr>
            <a:xfrm>
              <a:off x="606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0" name="Google Shape;26670;p18"/>
            <p:cNvSpPr/>
            <p:nvPr/>
          </p:nvSpPr>
          <p:spPr>
            <a:xfrm>
              <a:off x="61710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1" name="Google Shape;26671;p18"/>
            <p:cNvSpPr/>
            <p:nvPr/>
          </p:nvSpPr>
          <p:spPr>
            <a:xfrm>
              <a:off x="627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2" name="Google Shape;26672;p18"/>
            <p:cNvSpPr/>
            <p:nvPr/>
          </p:nvSpPr>
          <p:spPr>
            <a:xfrm>
              <a:off x="637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3" name="Google Shape;26673;p18"/>
            <p:cNvSpPr/>
            <p:nvPr/>
          </p:nvSpPr>
          <p:spPr>
            <a:xfrm>
              <a:off x="64755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4" name="Google Shape;26674;p18"/>
            <p:cNvSpPr/>
            <p:nvPr/>
          </p:nvSpPr>
          <p:spPr>
            <a:xfrm>
              <a:off x="657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5" name="Google Shape;26675;p18"/>
            <p:cNvSpPr/>
            <p:nvPr/>
          </p:nvSpPr>
          <p:spPr>
            <a:xfrm>
              <a:off x="667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6" name="Google Shape;26676;p18"/>
            <p:cNvSpPr/>
            <p:nvPr/>
          </p:nvSpPr>
          <p:spPr>
            <a:xfrm>
              <a:off x="678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7" name="Google Shape;26677;p18"/>
            <p:cNvSpPr/>
            <p:nvPr/>
          </p:nvSpPr>
          <p:spPr>
            <a:xfrm>
              <a:off x="6881800" y="2596875"/>
              <a:ext cx="52700" cy="52700"/>
            </a:xfrm>
            <a:custGeom>
              <a:rect b="b" l="l" r="r" t="t"/>
              <a:pathLst>
                <a:path extrusionOk="0" h="2108"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8" name="Google Shape;26678;p18"/>
            <p:cNvSpPr/>
            <p:nvPr/>
          </p:nvSpPr>
          <p:spPr>
            <a:xfrm>
              <a:off x="698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9" name="Google Shape;26679;p18"/>
            <p:cNvSpPr/>
            <p:nvPr/>
          </p:nvSpPr>
          <p:spPr>
            <a:xfrm>
              <a:off x="708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0" name="Google Shape;26680;p18"/>
            <p:cNvSpPr/>
            <p:nvPr/>
          </p:nvSpPr>
          <p:spPr>
            <a:xfrm>
              <a:off x="7186600" y="2596875"/>
              <a:ext cx="52400" cy="52700"/>
            </a:xfrm>
            <a:custGeom>
              <a:rect b="b" l="l" r="r" t="t"/>
              <a:pathLst>
                <a:path extrusionOk="0" h="2108"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1" name="Google Shape;26681;p18"/>
            <p:cNvSpPr/>
            <p:nvPr/>
          </p:nvSpPr>
          <p:spPr>
            <a:xfrm>
              <a:off x="728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2" name="Google Shape;26682;p18"/>
            <p:cNvSpPr/>
            <p:nvPr/>
          </p:nvSpPr>
          <p:spPr>
            <a:xfrm>
              <a:off x="27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3" name="Google Shape;26683;p18"/>
            <p:cNvSpPr/>
            <p:nvPr/>
          </p:nvSpPr>
          <p:spPr>
            <a:xfrm>
              <a:off x="3807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4" name="Google Shape;26684;p18"/>
            <p:cNvSpPr/>
            <p:nvPr/>
          </p:nvSpPr>
          <p:spPr>
            <a:xfrm>
              <a:off x="4825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5" name="Google Shape;26685;p18"/>
            <p:cNvSpPr/>
            <p:nvPr/>
          </p:nvSpPr>
          <p:spPr>
            <a:xfrm>
              <a:off x="58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6" name="Google Shape;26686;p18"/>
            <p:cNvSpPr/>
            <p:nvPr/>
          </p:nvSpPr>
          <p:spPr>
            <a:xfrm>
              <a:off x="68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7" name="Google Shape;26687;p18"/>
            <p:cNvSpPr/>
            <p:nvPr/>
          </p:nvSpPr>
          <p:spPr>
            <a:xfrm>
              <a:off x="7873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8" name="Google Shape;26688;p18"/>
            <p:cNvSpPr/>
            <p:nvPr/>
          </p:nvSpPr>
          <p:spPr>
            <a:xfrm>
              <a:off x="8888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9" name="Google Shape;26689;p18"/>
            <p:cNvSpPr/>
            <p:nvPr/>
          </p:nvSpPr>
          <p:spPr>
            <a:xfrm>
              <a:off x="99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0" name="Google Shape;26690;p18"/>
            <p:cNvSpPr/>
            <p:nvPr/>
          </p:nvSpPr>
          <p:spPr>
            <a:xfrm>
              <a:off x="10918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1" name="Google Shape;26691;p18"/>
            <p:cNvSpPr/>
            <p:nvPr/>
          </p:nvSpPr>
          <p:spPr>
            <a:xfrm>
              <a:off x="11936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2" name="Google Shape;26692;p18"/>
            <p:cNvSpPr/>
            <p:nvPr/>
          </p:nvSpPr>
          <p:spPr>
            <a:xfrm>
              <a:off x="12951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3" name="Google Shape;26693;p18"/>
            <p:cNvSpPr/>
            <p:nvPr/>
          </p:nvSpPr>
          <p:spPr>
            <a:xfrm>
              <a:off x="13966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4" name="Google Shape;26694;p18"/>
            <p:cNvSpPr/>
            <p:nvPr/>
          </p:nvSpPr>
          <p:spPr>
            <a:xfrm>
              <a:off x="1498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5" name="Google Shape;26695;p18"/>
            <p:cNvSpPr/>
            <p:nvPr/>
          </p:nvSpPr>
          <p:spPr>
            <a:xfrm>
              <a:off x="15999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6" name="Google Shape;26696;p18"/>
            <p:cNvSpPr/>
            <p:nvPr/>
          </p:nvSpPr>
          <p:spPr>
            <a:xfrm>
              <a:off x="1701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7" name="Google Shape;26697;p18"/>
            <p:cNvSpPr/>
            <p:nvPr/>
          </p:nvSpPr>
          <p:spPr>
            <a:xfrm>
              <a:off x="18029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8" name="Google Shape;26698;p18"/>
            <p:cNvSpPr/>
            <p:nvPr/>
          </p:nvSpPr>
          <p:spPr>
            <a:xfrm>
              <a:off x="19044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9" name="Google Shape;26699;p18"/>
            <p:cNvSpPr/>
            <p:nvPr/>
          </p:nvSpPr>
          <p:spPr>
            <a:xfrm>
              <a:off x="20062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0" name="Google Shape;26700;p18"/>
            <p:cNvSpPr/>
            <p:nvPr/>
          </p:nvSpPr>
          <p:spPr>
            <a:xfrm>
              <a:off x="210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1" name="Google Shape;26701;p18"/>
            <p:cNvSpPr/>
            <p:nvPr/>
          </p:nvSpPr>
          <p:spPr>
            <a:xfrm>
              <a:off x="220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2" name="Google Shape;26702;p18"/>
            <p:cNvSpPr/>
            <p:nvPr/>
          </p:nvSpPr>
          <p:spPr>
            <a:xfrm>
              <a:off x="23110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3" name="Google Shape;26703;p18"/>
            <p:cNvSpPr/>
            <p:nvPr/>
          </p:nvSpPr>
          <p:spPr>
            <a:xfrm>
              <a:off x="241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4" name="Google Shape;26704;p18"/>
            <p:cNvSpPr/>
            <p:nvPr/>
          </p:nvSpPr>
          <p:spPr>
            <a:xfrm>
              <a:off x="251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5" name="Google Shape;26705;p18"/>
            <p:cNvSpPr/>
            <p:nvPr/>
          </p:nvSpPr>
          <p:spPr>
            <a:xfrm>
              <a:off x="261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6" name="Google Shape;26706;p18"/>
            <p:cNvSpPr/>
            <p:nvPr/>
          </p:nvSpPr>
          <p:spPr>
            <a:xfrm>
              <a:off x="271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7" name="Google Shape;26707;p18"/>
            <p:cNvSpPr/>
            <p:nvPr/>
          </p:nvSpPr>
          <p:spPr>
            <a:xfrm>
              <a:off x="281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8" name="Google Shape;26708;p18"/>
            <p:cNvSpPr/>
            <p:nvPr/>
          </p:nvSpPr>
          <p:spPr>
            <a:xfrm>
              <a:off x="292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9" name="Google Shape;26709;p18"/>
            <p:cNvSpPr/>
            <p:nvPr/>
          </p:nvSpPr>
          <p:spPr>
            <a:xfrm>
              <a:off x="302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0" name="Google Shape;26710;p18"/>
            <p:cNvSpPr/>
            <p:nvPr/>
          </p:nvSpPr>
          <p:spPr>
            <a:xfrm>
              <a:off x="312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1" name="Google Shape;26711;p18"/>
            <p:cNvSpPr/>
            <p:nvPr/>
          </p:nvSpPr>
          <p:spPr>
            <a:xfrm>
              <a:off x="322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2" name="Google Shape;26712;p18"/>
            <p:cNvSpPr/>
            <p:nvPr/>
          </p:nvSpPr>
          <p:spPr>
            <a:xfrm>
              <a:off x="33266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3" name="Google Shape;26713;p18"/>
            <p:cNvSpPr/>
            <p:nvPr/>
          </p:nvSpPr>
          <p:spPr>
            <a:xfrm>
              <a:off x="342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4" name="Google Shape;26714;p18"/>
            <p:cNvSpPr/>
            <p:nvPr/>
          </p:nvSpPr>
          <p:spPr>
            <a:xfrm>
              <a:off x="352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5" name="Google Shape;26715;p18"/>
            <p:cNvSpPr/>
            <p:nvPr/>
          </p:nvSpPr>
          <p:spPr>
            <a:xfrm>
              <a:off x="363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6" name="Google Shape;26716;p18"/>
            <p:cNvSpPr/>
            <p:nvPr/>
          </p:nvSpPr>
          <p:spPr>
            <a:xfrm>
              <a:off x="373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7" name="Google Shape;26717;p18"/>
            <p:cNvSpPr/>
            <p:nvPr/>
          </p:nvSpPr>
          <p:spPr>
            <a:xfrm>
              <a:off x="3834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8" name="Google Shape;26718;p18"/>
            <p:cNvSpPr/>
            <p:nvPr/>
          </p:nvSpPr>
          <p:spPr>
            <a:xfrm>
              <a:off x="393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9" name="Google Shape;26719;p18"/>
            <p:cNvSpPr/>
            <p:nvPr/>
          </p:nvSpPr>
          <p:spPr>
            <a:xfrm>
              <a:off x="403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0" name="Google Shape;26720;p18"/>
            <p:cNvSpPr/>
            <p:nvPr/>
          </p:nvSpPr>
          <p:spPr>
            <a:xfrm>
              <a:off x="413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1" name="Google Shape;26721;p18"/>
            <p:cNvSpPr/>
            <p:nvPr/>
          </p:nvSpPr>
          <p:spPr>
            <a:xfrm>
              <a:off x="42407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2" name="Google Shape;26722;p18"/>
            <p:cNvSpPr/>
            <p:nvPr/>
          </p:nvSpPr>
          <p:spPr>
            <a:xfrm>
              <a:off x="434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3" name="Google Shape;26723;p18"/>
            <p:cNvSpPr/>
            <p:nvPr/>
          </p:nvSpPr>
          <p:spPr>
            <a:xfrm>
              <a:off x="444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4" name="Google Shape;26724;p18"/>
            <p:cNvSpPr/>
            <p:nvPr/>
          </p:nvSpPr>
          <p:spPr>
            <a:xfrm>
              <a:off x="45455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5" name="Google Shape;26725;p18"/>
            <p:cNvSpPr/>
            <p:nvPr/>
          </p:nvSpPr>
          <p:spPr>
            <a:xfrm>
              <a:off x="464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6" name="Google Shape;26726;p18"/>
            <p:cNvSpPr/>
            <p:nvPr/>
          </p:nvSpPr>
          <p:spPr>
            <a:xfrm>
              <a:off x="474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7" name="Google Shape;26727;p18"/>
            <p:cNvSpPr/>
            <p:nvPr/>
          </p:nvSpPr>
          <p:spPr>
            <a:xfrm>
              <a:off x="485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8" name="Google Shape;26728;p18"/>
            <p:cNvSpPr/>
            <p:nvPr/>
          </p:nvSpPr>
          <p:spPr>
            <a:xfrm>
              <a:off x="495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9" name="Google Shape;26729;p18"/>
            <p:cNvSpPr/>
            <p:nvPr/>
          </p:nvSpPr>
          <p:spPr>
            <a:xfrm>
              <a:off x="505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0" name="Google Shape;26730;p18"/>
            <p:cNvSpPr/>
            <p:nvPr/>
          </p:nvSpPr>
          <p:spPr>
            <a:xfrm>
              <a:off x="515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1" name="Google Shape;26731;p18"/>
            <p:cNvSpPr/>
            <p:nvPr/>
          </p:nvSpPr>
          <p:spPr>
            <a:xfrm>
              <a:off x="52566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2" name="Google Shape;26732;p18"/>
            <p:cNvSpPr/>
            <p:nvPr/>
          </p:nvSpPr>
          <p:spPr>
            <a:xfrm>
              <a:off x="535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3" name="Google Shape;26733;p18"/>
            <p:cNvSpPr/>
            <p:nvPr/>
          </p:nvSpPr>
          <p:spPr>
            <a:xfrm>
              <a:off x="545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4" name="Google Shape;26734;p18"/>
            <p:cNvSpPr/>
            <p:nvPr/>
          </p:nvSpPr>
          <p:spPr>
            <a:xfrm>
              <a:off x="556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5" name="Google Shape;26735;p18"/>
            <p:cNvSpPr/>
            <p:nvPr/>
          </p:nvSpPr>
          <p:spPr>
            <a:xfrm>
              <a:off x="566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6" name="Google Shape;26736;p18"/>
            <p:cNvSpPr/>
            <p:nvPr/>
          </p:nvSpPr>
          <p:spPr>
            <a:xfrm>
              <a:off x="57644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7" name="Google Shape;26737;p18"/>
            <p:cNvSpPr/>
            <p:nvPr/>
          </p:nvSpPr>
          <p:spPr>
            <a:xfrm>
              <a:off x="586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8" name="Google Shape;26738;p18"/>
            <p:cNvSpPr/>
            <p:nvPr/>
          </p:nvSpPr>
          <p:spPr>
            <a:xfrm>
              <a:off x="596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9" name="Google Shape;26739;p18"/>
            <p:cNvSpPr/>
            <p:nvPr/>
          </p:nvSpPr>
          <p:spPr>
            <a:xfrm>
              <a:off x="606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0" name="Google Shape;26740;p18"/>
            <p:cNvSpPr/>
            <p:nvPr/>
          </p:nvSpPr>
          <p:spPr>
            <a:xfrm>
              <a:off x="61710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1" name="Google Shape;26741;p18"/>
            <p:cNvSpPr/>
            <p:nvPr/>
          </p:nvSpPr>
          <p:spPr>
            <a:xfrm>
              <a:off x="627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2" name="Google Shape;26742;p18"/>
            <p:cNvSpPr/>
            <p:nvPr/>
          </p:nvSpPr>
          <p:spPr>
            <a:xfrm>
              <a:off x="637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3" name="Google Shape;26743;p18"/>
            <p:cNvSpPr/>
            <p:nvPr/>
          </p:nvSpPr>
          <p:spPr>
            <a:xfrm>
              <a:off x="64755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4" name="Google Shape;26744;p18"/>
            <p:cNvSpPr/>
            <p:nvPr/>
          </p:nvSpPr>
          <p:spPr>
            <a:xfrm>
              <a:off x="657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5" name="Google Shape;26745;p18"/>
            <p:cNvSpPr/>
            <p:nvPr/>
          </p:nvSpPr>
          <p:spPr>
            <a:xfrm>
              <a:off x="667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6" name="Google Shape;26746;p18"/>
            <p:cNvSpPr/>
            <p:nvPr/>
          </p:nvSpPr>
          <p:spPr>
            <a:xfrm>
              <a:off x="678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7" name="Google Shape;26747;p18"/>
            <p:cNvSpPr/>
            <p:nvPr/>
          </p:nvSpPr>
          <p:spPr>
            <a:xfrm>
              <a:off x="6881800" y="2751950"/>
              <a:ext cx="52700" cy="52725"/>
            </a:xfrm>
            <a:custGeom>
              <a:rect b="b" l="l" r="r" t="t"/>
              <a:pathLst>
                <a:path extrusionOk="0" h="2109"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8" name="Google Shape;26748;p18"/>
            <p:cNvSpPr/>
            <p:nvPr/>
          </p:nvSpPr>
          <p:spPr>
            <a:xfrm>
              <a:off x="698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9" name="Google Shape;26749;p18"/>
            <p:cNvSpPr/>
            <p:nvPr/>
          </p:nvSpPr>
          <p:spPr>
            <a:xfrm>
              <a:off x="708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0" name="Google Shape;26750;p18"/>
            <p:cNvSpPr/>
            <p:nvPr/>
          </p:nvSpPr>
          <p:spPr>
            <a:xfrm>
              <a:off x="7186600" y="2751950"/>
              <a:ext cx="52400" cy="52725"/>
            </a:xfrm>
            <a:custGeom>
              <a:rect b="b" l="l" r="r" t="t"/>
              <a:pathLst>
                <a:path extrusionOk="0" h="2109"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1" name="Google Shape;26751;p18"/>
            <p:cNvSpPr/>
            <p:nvPr/>
          </p:nvSpPr>
          <p:spPr>
            <a:xfrm>
              <a:off x="728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2" name="Google Shape;26752;p18"/>
            <p:cNvSpPr/>
            <p:nvPr/>
          </p:nvSpPr>
          <p:spPr>
            <a:xfrm>
              <a:off x="27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7" y="1632"/>
                    <a:pt x="2107" y="1061"/>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3" name="Google Shape;26753;p18"/>
            <p:cNvSpPr/>
            <p:nvPr/>
          </p:nvSpPr>
          <p:spPr>
            <a:xfrm>
              <a:off x="3807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4" name="Google Shape;26754;p18"/>
            <p:cNvSpPr/>
            <p:nvPr/>
          </p:nvSpPr>
          <p:spPr>
            <a:xfrm>
              <a:off x="4825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5" name="Google Shape;26755;p18"/>
            <p:cNvSpPr/>
            <p:nvPr/>
          </p:nvSpPr>
          <p:spPr>
            <a:xfrm>
              <a:off x="58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6" name="Google Shape;26756;p18"/>
            <p:cNvSpPr/>
            <p:nvPr/>
          </p:nvSpPr>
          <p:spPr>
            <a:xfrm>
              <a:off x="68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7" name="Google Shape;26757;p18"/>
            <p:cNvSpPr/>
            <p:nvPr/>
          </p:nvSpPr>
          <p:spPr>
            <a:xfrm>
              <a:off x="7873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8" name="Google Shape;26758;p18"/>
            <p:cNvSpPr/>
            <p:nvPr/>
          </p:nvSpPr>
          <p:spPr>
            <a:xfrm>
              <a:off x="8888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9" name="Google Shape;26759;p18"/>
            <p:cNvSpPr/>
            <p:nvPr/>
          </p:nvSpPr>
          <p:spPr>
            <a:xfrm>
              <a:off x="99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0" name="Google Shape;26760;p18"/>
            <p:cNvSpPr/>
            <p:nvPr/>
          </p:nvSpPr>
          <p:spPr>
            <a:xfrm>
              <a:off x="10918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1" name="Google Shape;26761;p18"/>
            <p:cNvSpPr/>
            <p:nvPr/>
          </p:nvSpPr>
          <p:spPr>
            <a:xfrm>
              <a:off x="11936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2" name="Google Shape;26762;p18"/>
            <p:cNvSpPr/>
            <p:nvPr/>
          </p:nvSpPr>
          <p:spPr>
            <a:xfrm>
              <a:off x="12951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3" name="Google Shape;26763;p18"/>
            <p:cNvSpPr/>
            <p:nvPr/>
          </p:nvSpPr>
          <p:spPr>
            <a:xfrm>
              <a:off x="13966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4" name="Google Shape;26764;p18"/>
            <p:cNvSpPr/>
            <p:nvPr/>
          </p:nvSpPr>
          <p:spPr>
            <a:xfrm>
              <a:off x="1498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5" name="Google Shape;26765;p18"/>
            <p:cNvSpPr/>
            <p:nvPr/>
          </p:nvSpPr>
          <p:spPr>
            <a:xfrm>
              <a:off x="15999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6" name="Google Shape;26766;p18"/>
            <p:cNvSpPr/>
            <p:nvPr/>
          </p:nvSpPr>
          <p:spPr>
            <a:xfrm>
              <a:off x="1701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7" name="Google Shape;26767;p18"/>
            <p:cNvSpPr/>
            <p:nvPr/>
          </p:nvSpPr>
          <p:spPr>
            <a:xfrm>
              <a:off x="18029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8" name="Google Shape;26768;p18"/>
            <p:cNvSpPr/>
            <p:nvPr/>
          </p:nvSpPr>
          <p:spPr>
            <a:xfrm>
              <a:off x="19044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9" name="Google Shape;26769;p18"/>
            <p:cNvSpPr/>
            <p:nvPr/>
          </p:nvSpPr>
          <p:spPr>
            <a:xfrm>
              <a:off x="20062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0" name="Google Shape;26770;p18"/>
            <p:cNvSpPr/>
            <p:nvPr/>
          </p:nvSpPr>
          <p:spPr>
            <a:xfrm>
              <a:off x="210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1" name="Google Shape;26771;p18"/>
            <p:cNvSpPr/>
            <p:nvPr/>
          </p:nvSpPr>
          <p:spPr>
            <a:xfrm>
              <a:off x="220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2" name="Google Shape;26772;p18"/>
            <p:cNvSpPr/>
            <p:nvPr/>
          </p:nvSpPr>
          <p:spPr>
            <a:xfrm>
              <a:off x="23110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3" name="Google Shape;26773;p18"/>
            <p:cNvSpPr/>
            <p:nvPr/>
          </p:nvSpPr>
          <p:spPr>
            <a:xfrm>
              <a:off x="241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4" name="Google Shape;26774;p18"/>
            <p:cNvSpPr/>
            <p:nvPr/>
          </p:nvSpPr>
          <p:spPr>
            <a:xfrm>
              <a:off x="251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5" name="Google Shape;26775;p18"/>
            <p:cNvSpPr/>
            <p:nvPr/>
          </p:nvSpPr>
          <p:spPr>
            <a:xfrm>
              <a:off x="261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6" name="Google Shape;26776;p18"/>
            <p:cNvSpPr/>
            <p:nvPr/>
          </p:nvSpPr>
          <p:spPr>
            <a:xfrm>
              <a:off x="271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7" name="Google Shape;26777;p18"/>
            <p:cNvSpPr/>
            <p:nvPr/>
          </p:nvSpPr>
          <p:spPr>
            <a:xfrm>
              <a:off x="281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8" name="Google Shape;26778;p18"/>
            <p:cNvSpPr/>
            <p:nvPr/>
          </p:nvSpPr>
          <p:spPr>
            <a:xfrm>
              <a:off x="292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9" name="Google Shape;26779;p18"/>
            <p:cNvSpPr/>
            <p:nvPr/>
          </p:nvSpPr>
          <p:spPr>
            <a:xfrm>
              <a:off x="302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0" name="Google Shape;26780;p18"/>
            <p:cNvSpPr/>
            <p:nvPr/>
          </p:nvSpPr>
          <p:spPr>
            <a:xfrm>
              <a:off x="312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1" name="Google Shape;26781;p18"/>
            <p:cNvSpPr/>
            <p:nvPr/>
          </p:nvSpPr>
          <p:spPr>
            <a:xfrm>
              <a:off x="322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2" name="Google Shape;26782;p18"/>
            <p:cNvSpPr/>
            <p:nvPr/>
          </p:nvSpPr>
          <p:spPr>
            <a:xfrm>
              <a:off x="33266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3" name="Google Shape;26783;p18"/>
            <p:cNvSpPr/>
            <p:nvPr/>
          </p:nvSpPr>
          <p:spPr>
            <a:xfrm>
              <a:off x="342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4" name="Google Shape;26784;p18"/>
            <p:cNvSpPr/>
            <p:nvPr/>
          </p:nvSpPr>
          <p:spPr>
            <a:xfrm>
              <a:off x="352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5" name="Google Shape;26785;p18"/>
            <p:cNvSpPr/>
            <p:nvPr/>
          </p:nvSpPr>
          <p:spPr>
            <a:xfrm>
              <a:off x="363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6" name="Google Shape;26786;p18"/>
            <p:cNvSpPr/>
            <p:nvPr/>
          </p:nvSpPr>
          <p:spPr>
            <a:xfrm>
              <a:off x="373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7" name="Google Shape;26787;p18"/>
            <p:cNvSpPr/>
            <p:nvPr/>
          </p:nvSpPr>
          <p:spPr>
            <a:xfrm>
              <a:off x="3834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8" name="Google Shape;26788;p18"/>
            <p:cNvSpPr/>
            <p:nvPr/>
          </p:nvSpPr>
          <p:spPr>
            <a:xfrm>
              <a:off x="393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9" name="Google Shape;26789;p18"/>
            <p:cNvSpPr/>
            <p:nvPr/>
          </p:nvSpPr>
          <p:spPr>
            <a:xfrm>
              <a:off x="403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0" name="Google Shape;26790;p18"/>
            <p:cNvSpPr/>
            <p:nvPr/>
          </p:nvSpPr>
          <p:spPr>
            <a:xfrm>
              <a:off x="413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1" name="Google Shape;26791;p18"/>
            <p:cNvSpPr/>
            <p:nvPr/>
          </p:nvSpPr>
          <p:spPr>
            <a:xfrm>
              <a:off x="42407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2" name="Google Shape;26792;p18"/>
            <p:cNvSpPr/>
            <p:nvPr/>
          </p:nvSpPr>
          <p:spPr>
            <a:xfrm>
              <a:off x="434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3" name="Google Shape;26793;p18"/>
            <p:cNvSpPr/>
            <p:nvPr/>
          </p:nvSpPr>
          <p:spPr>
            <a:xfrm>
              <a:off x="444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4" name="Google Shape;26794;p18"/>
            <p:cNvSpPr/>
            <p:nvPr/>
          </p:nvSpPr>
          <p:spPr>
            <a:xfrm>
              <a:off x="45455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5" name="Google Shape;26795;p18"/>
            <p:cNvSpPr/>
            <p:nvPr/>
          </p:nvSpPr>
          <p:spPr>
            <a:xfrm>
              <a:off x="464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6" name="Google Shape;26796;p18"/>
            <p:cNvSpPr/>
            <p:nvPr/>
          </p:nvSpPr>
          <p:spPr>
            <a:xfrm>
              <a:off x="474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7" name="Google Shape;26797;p18"/>
            <p:cNvSpPr/>
            <p:nvPr/>
          </p:nvSpPr>
          <p:spPr>
            <a:xfrm>
              <a:off x="485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8" name="Google Shape;26798;p18"/>
            <p:cNvSpPr/>
            <p:nvPr/>
          </p:nvSpPr>
          <p:spPr>
            <a:xfrm>
              <a:off x="495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9" name="Google Shape;26799;p18"/>
            <p:cNvSpPr/>
            <p:nvPr/>
          </p:nvSpPr>
          <p:spPr>
            <a:xfrm>
              <a:off x="505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0" name="Google Shape;26800;p18"/>
            <p:cNvSpPr/>
            <p:nvPr/>
          </p:nvSpPr>
          <p:spPr>
            <a:xfrm>
              <a:off x="515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1" name="Google Shape;26801;p18"/>
            <p:cNvSpPr/>
            <p:nvPr/>
          </p:nvSpPr>
          <p:spPr>
            <a:xfrm>
              <a:off x="52566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2" name="Google Shape;26802;p18"/>
            <p:cNvSpPr/>
            <p:nvPr/>
          </p:nvSpPr>
          <p:spPr>
            <a:xfrm>
              <a:off x="535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3" name="Google Shape;26803;p18"/>
            <p:cNvSpPr/>
            <p:nvPr/>
          </p:nvSpPr>
          <p:spPr>
            <a:xfrm>
              <a:off x="545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4" name="Google Shape;26804;p18"/>
            <p:cNvSpPr/>
            <p:nvPr/>
          </p:nvSpPr>
          <p:spPr>
            <a:xfrm>
              <a:off x="556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5" name="Google Shape;26805;p18"/>
            <p:cNvSpPr/>
            <p:nvPr/>
          </p:nvSpPr>
          <p:spPr>
            <a:xfrm>
              <a:off x="566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6" name="Google Shape;26806;p18"/>
            <p:cNvSpPr/>
            <p:nvPr/>
          </p:nvSpPr>
          <p:spPr>
            <a:xfrm>
              <a:off x="57644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7" name="Google Shape;26807;p18"/>
            <p:cNvSpPr/>
            <p:nvPr/>
          </p:nvSpPr>
          <p:spPr>
            <a:xfrm>
              <a:off x="586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8" name="Google Shape;26808;p18"/>
            <p:cNvSpPr/>
            <p:nvPr/>
          </p:nvSpPr>
          <p:spPr>
            <a:xfrm>
              <a:off x="596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9" name="Google Shape;26809;p18"/>
            <p:cNvSpPr/>
            <p:nvPr/>
          </p:nvSpPr>
          <p:spPr>
            <a:xfrm>
              <a:off x="606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0" name="Google Shape;26810;p18"/>
            <p:cNvSpPr/>
            <p:nvPr/>
          </p:nvSpPr>
          <p:spPr>
            <a:xfrm>
              <a:off x="61710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1" name="Google Shape;26811;p18"/>
            <p:cNvSpPr/>
            <p:nvPr/>
          </p:nvSpPr>
          <p:spPr>
            <a:xfrm>
              <a:off x="627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2" name="Google Shape;26812;p18"/>
            <p:cNvSpPr/>
            <p:nvPr/>
          </p:nvSpPr>
          <p:spPr>
            <a:xfrm>
              <a:off x="637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3" name="Google Shape;26813;p18"/>
            <p:cNvSpPr/>
            <p:nvPr/>
          </p:nvSpPr>
          <p:spPr>
            <a:xfrm>
              <a:off x="64755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4" name="Google Shape;26814;p18"/>
            <p:cNvSpPr/>
            <p:nvPr/>
          </p:nvSpPr>
          <p:spPr>
            <a:xfrm>
              <a:off x="657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5" name="Google Shape;26815;p18"/>
            <p:cNvSpPr/>
            <p:nvPr/>
          </p:nvSpPr>
          <p:spPr>
            <a:xfrm>
              <a:off x="667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6" name="Google Shape;26816;p18"/>
            <p:cNvSpPr/>
            <p:nvPr/>
          </p:nvSpPr>
          <p:spPr>
            <a:xfrm>
              <a:off x="678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7" name="Google Shape;26817;p18"/>
            <p:cNvSpPr/>
            <p:nvPr/>
          </p:nvSpPr>
          <p:spPr>
            <a:xfrm>
              <a:off x="6881800" y="2907025"/>
              <a:ext cx="52700" cy="52725"/>
            </a:xfrm>
            <a:custGeom>
              <a:rect b="b" l="l" r="r" t="t"/>
              <a:pathLst>
                <a:path extrusionOk="0" h="2109" w="2108">
                  <a:moveTo>
                    <a:pt x="1060" y="1"/>
                  </a:moveTo>
                  <a:cubicBezTo>
                    <a:pt x="477" y="1"/>
                    <a:pt x="1" y="477"/>
                    <a:pt x="1" y="1061"/>
                  </a:cubicBezTo>
                  <a:cubicBezTo>
                    <a:pt x="1"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8" name="Google Shape;26818;p18"/>
            <p:cNvSpPr/>
            <p:nvPr/>
          </p:nvSpPr>
          <p:spPr>
            <a:xfrm>
              <a:off x="698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9" name="Google Shape;26819;p18"/>
            <p:cNvSpPr/>
            <p:nvPr/>
          </p:nvSpPr>
          <p:spPr>
            <a:xfrm>
              <a:off x="708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0" name="Google Shape;26820;p18"/>
            <p:cNvSpPr/>
            <p:nvPr/>
          </p:nvSpPr>
          <p:spPr>
            <a:xfrm>
              <a:off x="7186600" y="2907025"/>
              <a:ext cx="52400" cy="52725"/>
            </a:xfrm>
            <a:custGeom>
              <a:rect b="b" l="l" r="r" t="t"/>
              <a:pathLst>
                <a:path extrusionOk="0" h="2109" w="2096">
                  <a:moveTo>
                    <a:pt x="1048" y="1"/>
                  </a:moveTo>
                  <a:cubicBezTo>
                    <a:pt x="477" y="1"/>
                    <a:pt x="1" y="477"/>
                    <a:pt x="1" y="1061"/>
                  </a:cubicBezTo>
                  <a:cubicBezTo>
                    <a:pt x="1"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1" name="Google Shape;26821;p18"/>
            <p:cNvSpPr/>
            <p:nvPr/>
          </p:nvSpPr>
          <p:spPr>
            <a:xfrm>
              <a:off x="728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2" name="Google Shape;26822;p18"/>
            <p:cNvSpPr/>
            <p:nvPr/>
          </p:nvSpPr>
          <p:spPr>
            <a:xfrm>
              <a:off x="27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7" y="1620"/>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3" name="Google Shape;26823;p18"/>
            <p:cNvSpPr/>
            <p:nvPr/>
          </p:nvSpPr>
          <p:spPr>
            <a:xfrm>
              <a:off x="3807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4" name="Google Shape;26824;p18"/>
            <p:cNvSpPr/>
            <p:nvPr/>
          </p:nvSpPr>
          <p:spPr>
            <a:xfrm>
              <a:off x="4825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5" name="Google Shape;26825;p18"/>
            <p:cNvSpPr/>
            <p:nvPr/>
          </p:nvSpPr>
          <p:spPr>
            <a:xfrm>
              <a:off x="58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6" name="Google Shape;26826;p18"/>
            <p:cNvSpPr/>
            <p:nvPr/>
          </p:nvSpPr>
          <p:spPr>
            <a:xfrm>
              <a:off x="68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7" name="Google Shape;26827;p18"/>
            <p:cNvSpPr/>
            <p:nvPr/>
          </p:nvSpPr>
          <p:spPr>
            <a:xfrm>
              <a:off x="7873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8" name="Google Shape;26828;p18"/>
            <p:cNvSpPr/>
            <p:nvPr/>
          </p:nvSpPr>
          <p:spPr>
            <a:xfrm>
              <a:off x="8888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9" name="Google Shape;26829;p18"/>
            <p:cNvSpPr/>
            <p:nvPr/>
          </p:nvSpPr>
          <p:spPr>
            <a:xfrm>
              <a:off x="99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0" name="Google Shape;26830;p18"/>
            <p:cNvSpPr/>
            <p:nvPr/>
          </p:nvSpPr>
          <p:spPr>
            <a:xfrm>
              <a:off x="10918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1" name="Google Shape;26831;p18"/>
            <p:cNvSpPr/>
            <p:nvPr/>
          </p:nvSpPr>
          <p:spPr>
            <a:xfrm>
              <a:off x="11936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2" name="Google Shape;26832;p18"/>
            <p:cNvSpPr/>
            <p:nvPr/>
          </p:nvSpPr>
          <p:spPr>
            <a:xfrm>
              <a:off x="12951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3" name="Google Shape;26833;p18"/>
            <p:cNvSpPr/>
            <p:nvPr/>
          </p:nvSpPr>
          <p:spPr>
            <a:xfrm>
              <a:off x="13966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4" name="Google Shape;26834;p18"/>
            <p:cNvSpPr/>
            <p:nvPr/>
          </p:nvSpPr>
          <p:spPr>
            <a:xfrm>
              <a:off x="1498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5" name="Google Shape;26835;p18"/>
            <p:cNvSpPr/>
            <p:nvPr/>
          </p:nvSpPr>
          <p:spPr>
            <a:xfrm>
              <a:off x="15999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6" name="Google Shape;26836;p18"/>
            <p:cNvSpPr/>
            <p:nvPr/>
          </p:nvSpPr>
          <p:spPr>
            <a:xfrm>
              <a:off x="1701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7" name="Google Shape;26837;p18"/>
            <p:cNvSpPr/>
            <p:nvPr/>
          </p:nvSpPr>
          <p:spPr>
            <a:xfrm>
              <a:off x="18029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8" name="Google Shape;26838;p18"/>
            <p:cNvSpPr/>
            <p:nvPr/>
          </p:nvSpPr>
          <p:spPr>
            <a:xfrm>
              <a:off x="19044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9" name="Google Shape;26839;p18"/>
            <p:cNvSpPr/>
            <p:nvPr/>
          </p:nvSpPr>
          <p:spPr>
            <a:xfrm>
              <a:off x="20062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0" name="Google Shape;26840;p18"/>
            <p:cNvSpPr/>
            <p:nvPr/>
          </p:nvSpPr>
          <p:spPr>
            <a:xfrm>
              <a:off x="210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1" name="Google Shape;26841;p18"/>
            <p:cNvSpPr/>
            <p:nvPr/>
          </p:nvSpPr>
          <p:spPr>
            <a:xfrm>
              <a:off x="220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2" name="Google Shape;26842;p18"/>
            <p:cNvSpPr/>
            <p:nvPr/>
          </p:nvSpPr>
          <p:spPr>
            <a:xfrm>
              <a:off x="23110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3" name="Google Shape;26843;p18"/>
            <p:cNvSpPr/>
            <p:nvPr/>
          </p:nvSpPr>
          <p:spPr>
            <a:xfrm>
              <a:off x="241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4" name="Google Shape;26844;p18"/>
            <p:cNvSpPr/>
            <p:nvPr/>
          </p:nvSpPr>
          <p:spPr>
            <a:xfrm>
              <a:off x="251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5" name="Google Shape;26845;p18"/>
            <p:cNvSpPr/>
            <p:nvPr/>
          </p:nvSpPr>
          <p:spPr>
            <a:xfrm>
              <a:off x="261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6" name="Google Shape;26846;p18"/>
            <p:cNvSpPr/>
            <p:nvPr/>
          </p:nvSpPr>
          <p:spPr>
            <a:xfrm>
              <a:off x="271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7" name="Google Shape;26847;p18"/>
            <p:cNvSpPr/>
            <p:nvPr/>
          </p:nvSpPr>
          <p:spPr>
            <a:xfrm>
              <a:off x="281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8" name="Google Shape;26848;p18"/>
            <p:cNvSpPr/>
            <p:nvPr/>
          </p:nvSpPr>
          <p:spPr>
            <a:xfrm>
              <a:off x="292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9" name="Google Shape;26849;p18"/>
            <p:cNvSpPr/>
            <p:nvPr/>
          </p:nvSpPr>
          <p:spPr>
            <a:xfrm>
              <a:off x="302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0" name="Google Shape;26850;p18"/>
            <p:cNvSpPr/>
            <p:nvPr/>
          </p:nvSpPr>
          <p:spPr>
            <a:xfrm>
              <a:off x="312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1" name="Google Shape;26851;p18"/>
            <p:cNvSpPr/>
            <p:nvPr/>
          </p:nvSpPr>
          <p:spPr>
            <a:xfrm>
              <a:off x="322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2" name="Google Shape;26852;p18"/>
            <p:cNvSpPr/>
            <p:nvPr/>
          </p:nvSpPr>
          <p:spPr>
            <a:xfrm>
              <a:off x="33266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3" name="Google Shape;26853;p18"/>
            <p:cNvSpPr/>
            <p:nvPr/>
          </p:nvSpPr>
          <p:spPr>
            <a:xfrm>
              <a:off x="342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4" name="Google Shape;26854;p18"/>
            <p:cNvSpPr/>
            <p:nvPr/>
          </p:nvSpPr>
          <p:spPr>
            <a:xfrm>
              <a:off x="352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5" name="Google Shape;26855;p18"/>
            <p:cNvSpPr/>
            <p:nvPr/>
          </p:nvSpPr>
          <p:spPr>
            <a:xfrm>
              <a:off x="363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6" name="Google Shape;26856;p18"/>
            <p:cNvSpPr/>
            <p:nvPr/>
          </p:nvSpPr>
          <p:spPr>
            <a:xfrm>
              <a:off x="373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7" name="Google Shape;26857;p18"/>
            <p:cNvSpPr/>
            <p:nvPr/>
          </p:nvSpPr>
          <p:spPr>
            <a:xfrm>
              <a:off x="3834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8" name="Google Shape;26858;p18"/>
            <p:cNvSpPr/>
            <p:nvPr/>
          </p:nvSpPr>
          <p:spPr>
            <a:xfrm>
              <a:off x="393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9" name="Google Shape;26859;p18"/>
            <p:cNvSpPr/>
            <p:nvPr/>
          </p:nvSpPr>
          <p:spPr>
            <a:xfrm>
              <a:off x="403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0" name="Google Shape;26860;p18"/>
            <p:cNvSpPr/>
            <p:nvPr/>
          </p:nvSpPr>
          <p:spPr>
            <a:xfrm>
              <a:off x="413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1" name="Google Shape;26861;p18"/>
            <p:cNvSpPr/>
            <p:nvPr/>
          </p:nvSpPr>
          <p:spPr>
            <a:xfrm>
              <a:off x="42407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2" name="Google Shape;26862;p18"/>
            <p:cNvSpPr/>
            <p:nvPr/>
          </p:nvSpPr>
          <p:spPr>
            <a:xfrm>
              <a:off x="434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3" name="Google Shape;26863;p18"/>
            <p:cNvSpPr/>
            <p:nvPr/>
          </p:nvSpPr>
          <p:spPr>
            <a:xfrm>
              <a:off x="444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4" name="Google Shape;26864;p18"/>
            <p:cNvSpPr/>
            <p:nvPr/>
          </p:nvSpPr>
          <p:spPr>
            <a:xfrm>
              <a:off x="45455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5" name="Google Shape;26865;p18"/>
            <p:cNvSpPr/>
            <p:nvPr/>
          </p:nvSpPr>
          <p:spPr>
            <a:xfrm>
              <a:off x="464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6" name="Google Shape;26866;p18"/>
            <p:cNvSpPr/>
            <p:nvPr/>
          </p:nvSpPr>
          <p:spPr>
            <a:xfrm>
              <a:off x="474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7" name="Google Shape;26867;p18"/>
            <p:cNvSpPr/>
            <p:nvPr/>
          </p:nvSpPr>
          <p:spPr>
            <a:xfrm>
              <a:off x="485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8" name="Google Shape;26868;p18"/>
            <p:cNvSpPr/>
            <p:nvPr/>
          </p:nvSpPr>
          <p:spPr>
            <a:xfrm>
              <a:off x="495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9" name="Google Shape;26869;p18"/>
            <p:cNvSpPr/>
            <p:nvPr/>
          </p:nvSpPr>
          <p:spPr>
            <a:xfrm>
              <a:off x="505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0" name="Google Shape;26870;p18"/>
            <p:cNvSpPr/>
            <p:nvPr/>
          </p:nvSpPr>
          <p:spPr>
            <a:xfrm>
              <a:off x="515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1" name="Google Shape;26871;p18"/>
            <p:cNvSpPr/>
            <p:nvPr/>
          </p:nvSpPr>
          <p:spPr>
            <a:xfrm>
              <a:off x="52566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2" name="Google Shape;26872;p18"/>
            <p:cNvSpPr/>
            <p:nvPr/>
          </p:nvSpPr>
          <p:spPr>
            <a:xfrm>
              <a:off x="535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3" name="Google Shape;26873;p18"/>
            <p:cNvSpPr/>
            <p:nvPr/>
          </p:nvSpPr>
          <p:spPr>
            <a:xfrm>
              <a:off x="545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4" name="Google Shape;26874;p18"/>
            <p:cNvSpPr/>
            <p:nvPr/>
          </p:nvSpPr>
          <p:spPr>
            <a:xfrm>
              <a:off x="556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5" name="Google Shape;26875;p18"/>
            <p:cNvSpPr/>
            <p:nvPr/>
          </p:nvSpPr>
          <p:spPr>
            <a:xfrm>
              <a:off x="566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6" name="Google Shape;26876;p18"/>
            <p:cNvSpPr/>
            <p:nvPr/>
          </p:nvSpPr>
          <p:spPr>
            <a:xfrm>
              <a:off x="57644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7" name="Google Shape;26877;p18"/>
            <p:cNvSpPr/>
            <p:nvPr/>
          </p:nvSpPr>
          <p:spPr>
            <a:xfrm>
              <a:off x="586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8" name="Google Shape;26878;p18"/>
            <p:cNvSpPr/>
            <p:nvPr/>
          </p:nvSpPr>
          <p:spPr>
            <a:xfrm>
              <a:off x="596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9" name="Google Shape;26879;p18"/>
            <p:cNvSpPr/>
            <p:nvPr/>
          </p:nvSpPr>
          <p:spPr>
            <a:xfrm>
              <a:off x="606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0" name="Google Shape;26880;p18"/>
            <p:cNvSpPr/>
            <p:nvPr/>
          </p:nvSpPr>
          <p:spPr>
            <a:xfrm>
              <a:off x="61710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1" name="Google Shape;26881;p18"/>
            <p:cNvSpPr/>
            <p:nvPr/>
          </p:nvSpPr>
          <p:spPr>
            <a:xfrm>
              <a:off x="627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2" name="Google Shape;26882;p18"/>
            <p:cNvSpPr/>
            <p:nvPr/>
          </p:nvSpPr>
          <p:spPr>
            <a:xfrm>
              <a:off x="637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3" name="Google Shape;26883;p18"/>
            <p:cNvSpPr/>
            <p:nvPr/>
          </p:nvSpPr>
          <p:spPr>
            <a:xfrm>
              <a:off x="64755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4" name="Google Shape;26884;p18"/>
            <p:cNvSpPr/>
            <p:nvPr/>
          </p:nvSpPr>
          <p:spPr>
            <a:xfrm>
              <a:off x="657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5" name="Google Shape;26885;p18"/>
            <p:cNvSpPr/>
            <p:nvPr/>
          </p:nvSpPr>
          <p:spPr>
            <a:xfrm>
              <a:off x="667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6" name="Google Shape;26886;p18"/>
            <p:cNvSpPr/>
            <p:nvPr/>
          </p:nvSpPr>
          <p:spPr>
            <a:xfrm>
              <a:off x="678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7" name="Google Shape;26887;p18"/>
            <p:cNvSpPr/>
            <p:nvPr/>
          </p:nvSpPr>
          <p:spPr>
            <a:xfrm>
              <a:off x="6881800" y="3062400"/>
              <a:ext cx="52700" cy="52425"/>
            </a:xfrm>
            <a:custGeom>
              <a:rect b="b" l="l" r="r" t="t"/>
              <a:pathLst>
                <a:path extrusionOk="0" h="2097" w="2108">
                  <a:moveTo>
                    <a:pt x="1060" y="1"/>
                  </a:moveTo>
                  <a:cubicBezTo>
                    <a:pt x="477" y="1"/>
                    <a:pt x="1" y="465"/>
                    <a:pt x="1" y="1049"/>
                  </a:cubicBezTo>
                  <a:cubicBezTo>
                    <a:pt x="1"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8" name="Google Shape;26888;p18"/>
            <p:cNvSpPr/>
            <p:nvPr/>
          </p:nvSpPr>
          <p:spPr>
            <a:xfrm>
              <a:off x="698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9" name="Google Shape;26889;p18"/>
            <p:cNvSpPr/>
            <p:nvPr/>
          </p:nvSpPr>
          <p:spPr>
            <a:xfrm>
              <a:off x="708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0" name="Google Shape;26890;p18"/>
            <p:cNvSpPr/>
            <p:nvPr/>
          </p:nvSpPr>
          <p:spPr>
            <a:xfrm>
              <a:off x="7186600" y="3062400"/>
              <a:ext cx="52400" cy="52425"/>
            </a:xfrm>
            <a:custGeom>
              <a:rect b="b" l="l" r="r" t="t"/>
              <a:pathLst>
                <a:path extrusionOk="0" h="2097" w="2096">
                  <a:moveTo>
                    <a:pt x="1048" y="1"/>
                  </a:moveTo>
                  <a:cubicBezTo>
                    <a:pt x="477" y="1"/>
                    <a:pt x="1" y="465"/>
                    <a:pt x="1" y="1049"/>
                  </a:cubicBezTo>
                  <a:cubicBezTo>
                    <a:pt x="1"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1" name="Google Shape;26891;p18"/>
            <p:cNvSpPr/>
            <p:nvPr/>
          </p:nvSpPr>
          <p:spPr>
            <a:xfrm>
              <a:off x="728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2" name="Google Shape;26892;p18"/>
            <p:cNvSpPr/>
            <p:nvPr/>
          </p:nvSpPr>
          <p:spPr>
            <a:xfrm>
              <a:off x="27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7" y="1619"/>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3" name="Google Shape;26893;p18"/>
            <p:cNvSpPr/>
            <p:nvPr/>
          </p:nvSpPr>
          <p:spPr>
            <a:xfrm>
              <a:off x="3807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4" name="Google Shape;26894;p18"/>
            <p:cNvSpPr/>
            <p:nvPr/>
          </p:nvSpPr>
          <p:spPr>
            <a:xfrm>
              <a:off x="4825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5" name="Google Shape;26895;p18"/>
            <p:cNvSpPr/>
            <p:nvPr/>
          </p:nvSpPr>
          <p:spPr>
            <a:xfrm>
              <a:off x="58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6" name="Google Shape;26896;p18"/>
            <p:cNvSpPr/>
            <p:nvPr/>
          </p:nvSpPr>
          <p:spPr>
            <a:xfrm>
              <a:off x="68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7" name="Google Shape;26897;p18"/>
            <p:cNvSpPr/>
            <p:nvPr/>
          </p:nvSpPr>
          <p:spPr>
            <a:xfrm>
              <a:off x="7873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8" name="Google Shape;26898;p18"/>
            <p:cNvSpPr/>
            <p:nvPr/>
          </p:nvSpPr>
          <p:spPr>
            <a:xfrm>
              <a:off x="8888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9" name="Google Shape;26899;p18"/>
            <p:cNvSpPr/>
            <p:nvPr/>
          </p:nvSpPr>
          <p:spPr>
            <a:xfrm>
              <a:off x="99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0" name="Google Shape;26900;p18"/>
            <p:cNvSpPr/>
            <p:nvPr/>
          </p:nvSpPr>
          <p:spPr>
            <a:xfrm>
              <a:off x="10918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1" name="Google Shape;26901;p18"/>
            <p:cNvSpPr/>
            <p:nvPr/>
          </p:nvSpPr>
          <p:spPr>
            <a:xfrm>
              <a:off x="11936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2" name="Google Shape;26902;p18"/>
            <p:cNvSpPr/>
            <p:nvPr/>
          </p:nvSpPr>
          <p:spPr>
            <a:xfrm>
              <a:off x="12951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3" name="Google Shape;26903;p18"/>
            <p:cNvSpPr/>
            <p:nvPr/>
          </p:nvSpPr>
          <p:spPr>
            <a:xfrm>
              <a:off x="13966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4" name="Google Shape;26904;p18"/>
            <p:cNvSpPr/>
            <p:nvPr/>
          </p:nvSpPr>
          <p:spPr>
            <a:xfrm>
              <a:off x="1498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5" name="Google Shape;26905;p18"/>
            <p:cNvSpPr/>
            <p:nvPr/>
          </p:nvSpPr>
          <p:spPr>
            <a:xfrm>
              <a:off x="15999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6" name="Google Shape;26906;p18"/>
            <p:cNvSpPr/>
            <p:nvPr/>
          </p:nvSpPr>
          <p:spPr>
            <a:xfrm>
              <a:off x="1701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7" name="Google Shape;26907;p18"/>
            <p:cNvSpPr/>
            <p:nvPr/>
          </p:nvSpPr>
          <p:spPr>
            <a:xfrm>
              <a:off x="18029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8" name="Google Shape;26908;p18"/>
            <p:cNvSpPr/>
            <p:nvPr/>
          </p:nvSpPr>
          <p:spPr>
            <a:xfrm>
              <a:off x="19044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9" name="Google Shape;26909;p18"/>
            <p:cNvSpPr/>
            <p:nvPr/>
          </p:nvSpPr>
          <p:spPr>
            <a:xfrm>
              <a:off x="20062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0" name="Google Shape;26910;p18"/>
            <p:cNvSpPr/>
            <p:nvPr/>
          </p:nvSpPr>
          <p:spPr>
            <a:xfrm>
              <a:off x="210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1" name="Google Shape;26911;p18"/>
            <p:cNvSpPr/>
            <p:nvPr/>
          </p:nvSpPr>
          <p:spPr>
            <a:xfrm>
              <a:off x="220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2" name="Google Shape;26912;p18"/>
            <p:cNvSpPr/>
            <p:nvPr/>
          </p:nvSpPr>
          <p:spPr>
            <a:xfrm>
              <a:off x="23110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3" name="Google Shape;26913;p18"/>
            <p:cNvSpPr/>
            <p:nvPr/>
          </p:nvSpPr>
          <p:spPr>
            <a:xfrm>
              <a:off x="241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4" name="Google Shape;26914;p18"/>
            <p:cNvSpPr/>
            <p:nvPr/>
          </p:nvSpPr>
          <p:spPr>
            <a:xfrm>
              <a:off x="251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5" name="Google Shape;26915;p18"/>
            <p:cNvSpPr/>
            <p:nvPr/>
          </p:nvSpPr>
          <p:spPr>
            <a:xfrm>
              <a:off x="261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6" name="Google Shape;26916;p18"/>
            <p:cNvSpPr/>
            <p:nvPr/>
          </p:nvSpPr>
          <p:spPr>
            <a:xfrm>
              <a:off x="271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7" name="Google Shape;26917;p18"/>
            <p:cNvSpPr/>
            <p:nvPr/>
          </p:nvSpPr>
          <p:spPr>
            <a:xfrm>
              <a:off x="281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8" name="Google Shape;26918;p18"/>
            <p:cNvSpPr/>
            <p:nvPr/>
          </p:nvSpPr>
          <p:spPr>
            <a:xfrm>
              <a:off x="292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9" name="Google Shape;26919;p18"/>
            <p:cNvSpPr/>
            <p:nvPr/>
          </p:nvSpPr>
          <p:spPr>
            <a:xfrm>
              <a:off x="302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0" name="Google Shape;26920;p18"/>
            <p:cNvSpPr/>
            <p:nvPr/>
          </p:nvSpPr>
          <p:spPr>
            <a:xfrm>
              <a:off x="312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1" name="Google Shape;26921;p18"/>
            <p:cNvSpPr/>
            <p:nvPr/>
          </p:nvSpPr>
          <p:spPr>
            <a:xfrm>
              <a:off x="322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2" name="Google Shape;26922;p18"/>
            <p:cNvSpPr/>
            <p:nvPr/>
          </p:nvSpPr>
          <p:spPr>
            <a:xfrm>
              <a:off x="33266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3" name="Google Shape;26923;p18"/>
            <p:cNvSpPr/>
            <p:nvPr/>
          </p:nvSpPr>
          <p:spPr>
            <a:xfrm>
              <a:off x="342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4" name="Google Shape;26924;p18"/>
            <p:cNvSpPr/>
            <p:nvPr/>
          </p:nvSpPr>
          <p:spPr>
            <a:xfrm>
              <a:off x="352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5" name="Google Shape;26925;p18"/>
            <p:cNvSpPr/>
            <p:nvPr/>
          </p:nvSpPr>
          <p:spPr>
            <a:xfrm>
              <a:off x="363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6" name="Google Shape;26926;p18"/>
            <p:cNvSpPr/>
            <p:nvPr/>
          </p:nvSpPr>
          <p:spPr>
            <a:xfrm>
              <a:off x="373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7" name="Google Shape;26927;p18"/>
            <p:cNvSpPr/>
            <p:nvPr/>
          </p:nvSpPr>
          <p:spPr>
            <a:xfrm>
              <a:off x="3834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8" name="Google Shape;26928;p18"/>
            <p:cNvSpPr/>
            <p:nvPr/>
          </p:nvSpPr>
          <p:spPr>
            <a:xfrm>
              <a:off x="393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9" name="Google Shape;26929;p18"/>
            <p:cNvSpPr/>
            <p:nvPr/>
          </p:nvSpPr>
          <p:spPr>
            <a:xfrm>
              <a:off x="403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0" name="Google Shape;26930;p18"/>
            <p:cNvSpPr/>
            <p:nvPr/>
          </p:nvSpPr>
          <p:spPr>
            <a:xfrm>
              <a:off x="413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1" name="Google Shape;26931;p18"/>
            <p:cNvSpPr/>
            <p:nvPr/>
          </p:nvSpPr>
          <p:spPr>
            <a:xfrm>
              <a:off x="42407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2" name="Google Shape;26932;p18"/>
            <p:cNvSpPr/>
            <p:nvPr/>
          </p:nvSpPr>
          <p:spPr>
            <a:xfrm>
              <a:off x="434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3" name="Google Shape;26933;p18"/>
            <p:cNvSpPr/>
            <p:nvPr/>
          </p:nvSpPr>
          <p:spPr>
            <a:xfrm>
              <a:off x="444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4" name="Google Shape;26934;p18"/>
            <p:cNvSpPr/>
            <p:nvPr/>
          </p:nvSpPr>
          <p:spPr>
            <a:xfrm>
              <a:off x="45455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5" name="Google Shape;26935;p18"/>
            <p:cNvSpPr/>
            <p:nvPr/>
          </p:nvSpPr>
          <p:spPr>
            <a:xfrm>
              <a:off x="464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6" name="Google Shape;26936;p18"/>
            <p:cNvSpPr/>
            <p:nvPr/>
          </p:nvSpPr>
          <p:spPr>
            <a:xfrm>
              <a:off x="474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7" name="Google Shape;26937;p18"/>
            <p:cNvSpPr/>
            <p:nvPr/>
          </p:nvSpPr>
          <p:spPr>
            <a:xfrm>
              <a:off x="485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8" name="Google Shape;26938;p18"/>
            <p:cNvSpPr/>
            <p:nvPr/>
          </p:nvSpPr>
          <p:spPr>
            <a:xfrm>
              <a:off x="495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9" name="Google Shape;26939;p18"/>
            <p:cNvSpPr/>
            <p:nvPr/>
          </p:nvSpPr>
          <p:spPr>
            <a:xfrm>
              <a:off x="505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0" name="Google Shape;26940;p18"/>
            <p:cNvSpPr/>
            <p:nvPr/>
          </p:nvSpPr>
          <p:spPr>
            <a:xfrm>
              <a:off x="515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1" name="Google Shape;26941;p18"/>
            <p:cNvSpPr/>
            <p:nvPr/>
          </p:nvSpPr>
          <p:spPr>
            <a:xfrm>
              <a:off x="52566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2" name="Google Shape;26942;p18"/>
            <p:cNvSpPr/>
            <p:nvPr/>
          </p:nvSpPr>
          <p:spPr>
            <a:xfrm>
              <a:off x="535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3" name="Google Shape;26943;p18"/>
            <p:cNvSpPr/>
            <p:nvPr/>
          </p:nvSpPr>
          <p:spPr>
            <a:xfrm>
              <a:off x="545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4" name="Google Shape;26944;p18"/>
            <p:cNvSpPr/>
            <p:nvPr/>
          </p:nvSpPr>
          <p:spPr>
            <a:xfrm>
              <a:off x="556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5" name="Google Shape;26945;p18"/>
            <p:cNvSpPr/>
            <p:nvPr/>
          </p:nvSpPr>
          <p:spPr>
            <a:xfrm>
              <a:off x="566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6" name="Google Shape;26946;p18"/>
            <p:cNvSpPr/>
            <p:nvPr/>
          </p:nvSpPr>
          <p:spPr>
            <a:xfrm>
              <a:off x="57644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7" name="Google Shape;26947;p18"/>
            <p:cNvSpPr/>
            <p:nvPr/>
          </p:nvSpPr>
          <p:spPr>
            <a:xfrm>
              <a:off x="586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8" name="Google Shape;26948;p18"/>
            <p:cNvSpPr/>
            <p:nvPr/>
          </p:nvSpPr>
          <p:spPr>
            <a:xfrm>
              <a:off x="596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9" name="Google Shape;26949;p18"/>
            <p:cNvSpPr/>
            <p:nvPr/>
          </p:nvSpPr>
          <p:spPr>
            <a:xfrm>
              <a:off x="606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0" name="Google Shape;26950;p18"/>
            <p:cNvSpPr/>
            <p:nvPr/>
          </p:nvSpPr>
          <p:spPr>
            <a:xfrm>
              <a:off x="61710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1" name="Google Shape;26951;p18"/>
            <p:cNvSpPr/>
            <p:nvPr/>
          </p:nvSpPr>
          <p:spPr>
            <a:xfrm>
              <a:off x="627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2" name="Google Shape;26952;p18"/>
            <p:cNvSpPr/>
            <p:nvPr/>
          </p:nvSpPr>
          <p:spPr>
            <a:xfrm>
              <a:off x="637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3" name="Google Shape;26953;p18"/>
            <p:cNvSpPr/>
            <p:nvPr/>
          </p:nvSpPr>
          <p:spPr>
            <a:xfrm>
              <a:off x="64755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4" name="Google Shape;26954;p18"/>
            <p:cNvSpPr/>
            <p:nvPr/>
          </p:nvSpPr>
          <p:spPr>
            <a:xfrm>
              <a:off x="657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5" name="Google Shape;26955;p18"/>
            <p:cNvSpPr/>
            <p:nvPr/>
          </p:nvSpPr>
          <p:spPr>
            <a:xfrm>
              <a:off x="667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6" name="Google Shape;26956;p18"/>
            <p:cNvSpPr/>
            <p:nvPr/>
          </p:nvSpPr>
          <p:spPr>
            <a:xfrm>
              <a:off x="678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7" name="Google Shape;26957;p18"/>
            <p:cNvSpPr/>
            <p:nvPr/>
          </p:nvSpPr>
          <p:spPr>
            <a:xfrm>
              <a:off x="6881800" y="3217500"/>
              <a:ext cx="52700" cy="52400"/>
            </a:xfrm>
            <a:custGeom>
              <a:rect b="b" l="l" r="r" t="t"/>
              <a:pathLst>
                <a:path extrusionOk="0" h="2096" w="2108">
                  <a:moveTo>
                    <a:pt x="1060" y="0"/>
                  </a:moveTo>
                  <a:cubicBezTo>
                    <a:pt x="477" y="0"/>
                    <a:pt x="1" y="464"/>
                    <a:pt x="1" y="1048"/>
                  </a:cubicBezTo>
                  <a:cubicBezTo>
                    <a:pt x="1"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8" name="Google Shape;26958;p18"/>
            <p:cNvSpPr/>
            <p:nvPr/>
          </p:nvSpPr>
          <p:spPr>
            <a:xfrm>
              <a:off x="698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9" name="Google Shape;26959;p18"/>
            <p:cNvSpPr/>
            <p:nvPr/>
          </p:nvSpPr>
          <p:spPr>
            <a:xfrm>
              <a:off x="708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0" name="Google Shape;26960;p18"/>
            <p:cNvSpPr/>
            <p:nvPr/>
          </p:nvSpPr>
          <p:spPr>
            <a:xfrm>
              <a:off x="7186600" y="3217500"/>
              <a:ext cx="52400" cy="52400"/>
            </a:xfrm>
            <a:custGeom>
              <a:rect b="b" l="l" r="r" t="t"/>
              <a:pathLst>
                <a:path extrusionOk="0" h="2096" w="2096">
                  <a:moveTo>
                    <a:pt x="1048" y="0"/>
                  </a:moveTo>
                  <a:cubicBezTo>
                    <a:pt x="477" y="0"/>
                    <a:pt x="1" y="464"/>
                    <a:pt x="1" y="1048"/>
                  </a:cubicBezTo>
                  <a:cubicBezTo>
                    <a:pt x="1"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1" name="Google Shape;26961;p18"/>
            <p:cNvSpPr/>
            <p:nvPr/>
          </p:nvSpPr>
          <p:spPr>
            <a:xfrm>
              <a:off x="728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2" name="Google Shape;26962;p18"/>
            <p:cNvSpPr/>
            <p:nvPr/>
          </p:nvSpPr>
          <p:spPr>
            <a:xfrm>
              <a:off x="27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3" name="Google Shape;26963;p18"/>
            <p:cNvSpPr/>
            <p:nvPr/>
          </p:nvSpPr>
          <p:spPr>
            <a:xfrm>
              <a:off x="3807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4" name="Google Shape;26964;p18"/>
            <p:cNvSpPr/>
            <p:nvPr/>
          </p:nvSpPr>
          <p:spPr>
            <a:xfrm>
              <a:off x="4825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5" name="Google Shape;26965;p18"/>
            <p:cNvSpPr/>
            <p:nvPr/>
          </p:nvSpPr>
          <p:spPr>
            <a:xfrm>
              <a:off x="58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6" name="Google Shape;26966;p18"/>
            <p:cNvSpPr/>
            <p:nvPr/>
          </p:nvSpPr>
          <p:spPr>
            <a:xfrm>
              <a:off x="68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7" name="Google Shape;26967;p18"/>
            <p:cNvSpPr/>
            <p:nvPr/>
          </p:nvSpPr>
          <p:spPr>
            <a:xfrm>
              <a:off x="7873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8" name="Google Shape;26968;p18"/>
            <p:cNvSpPr/>
            <p:nvPr/>
          </p:nvSpPr>
          <p:spPr>
            <a:xfrm>
              <a:off x="8888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9" name="Google Shape;26969;p18"/>
            <p:cNvSpPr/>
            <p:nvPr/>
          </p:nvSpPr>
          <p:spPr>
            <a:xfrm>
              <a:off x="99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0" name="Google Shape;26970;p18"/>
            <p:cNvSpPr/>
            <p:nvPr/>
          </p:nvSpPr>
          <p:spPr>
            <a:xfrm>
              <a:off x="10918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1" name="Google Shape;26971;p18"/>
            <p:cNvSpPr/>
            <p:nvPr/>
          </p:nvSpPr>
          <p:spPr>
            <a:xfrm>
              <a:off x="11936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2" name="Google Shape;26972;p18"/>
            <p:cNvSpPr/>
            <p:nvPr/>
          </p:nvSpPr>
          <p:spPr>
            <a:xfrm>
              <a:off x="12951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3" name="Google Shape;26973;p18"/>
            <p:cNvSpPr/>
            <p:nvPr/>
          </p:nvSpPr>
          <p:spPr>
            <a:xfrm>
              <a:off x="13966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4" name="Google Shape;26974;p18"/>
            <p:cNvSpPr/>
            <p:nvPr/>
          </p:nvSpPr>
          <p:spPr>
            <a:xfrm>
              <a:off x="1498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5" name="Google Shape;26975;p18"/>
            <p:cNvSpPr/>
            <p:nvPr/>
          </p:nvSpPr>
          <p:spPr>
            <a:xfrm>
              <a:off x="15999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6" name="Google Shape;26976;p18"/>
            <p:cNvSpPr/>
            <p:nvPr/>
          </p:nvSpPr>
          <p:spPr>
            <a:xfrm>
              <a:off x="1701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7" name="Google Shape;26977;p18"/>
            <p:cNvSpPr/>
            <p:nvPr/>
          </p:nvSpPr>
          <p:spPr>
            <a:xfrm>
              <a:off x="18029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8" name="Google Shape;26978;p18"/>
            <p:cNvSpPr/>
            <p:nvPr/>
          </p:nvSpPr>
          <p:spPr>
            <a:xfrm>
              <a:off x="19044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9" name="Google Shape;26979;p18"/>
            <p:cNvSpPr/>
            <p:nvPr/>
          </p:nvSpPr>
          <p:spPr>
            <a:xfrm>
              <a:off x="20062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0" name="Google Shape;26980;p18"/>
            <p:cNvSpPr/>
            <p:nvPr/>
          </p:nvSpPr>
          <p:spPr>
            <a:xfrm>
              <a:off x="210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1" name="Google Shape;26981;p18"/>
            <p:cNvSpPr/>
            <p:nvPr/>
          </p:nvSpPr>
          <p:spPr>
            <a:xfrm>
              <a:off x="220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2" name="Google Shape;26982;p18"/>
            <p:cNvSpPr/>
            <p:nvPr/>
          </p:nvSpPr>
          <p:spPr>
            <a:xfrm>
              <a:off x="23110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3" name="Google Shape;26983;p18"/>
            <p:cNvSpPr/>
            <p:nvPr/>
          </p:nvSpPr>
          <p:spPr>
            <a:xfrm>
              <a:off x="241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4" name="Google Shape;26984;p18"/>
            <p:cNvSpPr/>
            <p:nvPr/>
          </p:nvSpPr>
          <p:spPr>
            <a:xfrm>
              <a:off x="251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5" name="Google Shape;26985;p18"/>
            <p:cNvSpPr/>
            <p:nvPr/>
          </p:nvSpPr>
          <p:spPr>
            <a:xfrm>
              <a:off x="261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6" name="Google Shape;26986;p18"/>
            <p:cNvSpPr/>
            <p:nvPr/>
          </p:nvSpPr>
          <p:spPr>
            <a:xfrm>
              <a:off x="271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7" name="Google Shape;26987;p18"/>
            <p:cNvSpPr/>
            <p:nvPr/>
          </p:nvSpPr>
          <p:spPr>
            <a:xfrm>
              <a:off x="281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8" name="Google Shape;26988;p18"/>
            <p:cNvSpPr/>
            <p:nvPr/>
          </p:nvSpPr>
          <p:spPr>
            <a:xfrm>
              <a:off x="292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9" name="Google Shape;26989;p18"/>
            <p:cNvSpPr/>
            <p:nvPr/>
          </p:nvSpPr>
          <p:spPr>
            <a:xfrm>
              <a:off x="302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0" name="Google Shape;26990;p18"/>
            <p:cNvSpPr/>
            <p:nvPr/>
          </p:nvSpPr>
          <p:spPr>
            <a:xfrm>
              <a:off x="312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1" name="Google Shape;26991;p18"/>
            <p:cNvSpPr/>
            <p:nvPr/>
          </p:nvSpPr>
          <p:spPr>
            <a:xfrm>
              <a:off x="322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2" name="Google Shape;26992;p18"/>
            <p:cNvSpPr/>
            <p:nvPr/>
          </p:nvSpPr>
          <p:spPr>
            <a:xfrm>
              <a:off x="33266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3" name="Google Shape;26993;p18"/>
            <p:cNvSpPr/>
            <p:nvPr/>
          </p:nvSpPr>
          <p:spPr>
            <a:xfrm>
              <a:off x="342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4" name="Google Shape;26994;p18"/>
            <p:cNvSpPr/>
            <p:nvPr/>
          </p:nvSpPr>
          <p:spPr>
            <a:xfrm>
              <a:off x="352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5" name="Google Shape;26995;p18"/>
            <p:cNvSpPr/>
            <p:nvPr/>
          </p:nvSpPr>
          <p:spPr>
            <a:xfrm>
              <a:off x="363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6" name="Google Shape;26996;p18"/>
            <p:cNvSpPr/>
            <p:nvPr/>
          </p:nvSpPr>
          <p:spPr>
            <a:xfrm>
              <a:off x="373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7" name="Google Shape;26997;p18"/>
            <p:cNvSpPr/>
            <p:nvPr/>
          </p:nvSpPr>
          <p:spPr>
            <a:xfrm>
              <a:off x="3834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8" name="Google Shape;26998;p18"/>
            <p:cNvSpPr/>
            <p:nvPr/>
          </p:nvSpPr>
          <p:spPr>
            <a:xfrm>
              <a:off x="393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9" name="Google Shape;26999;p18"/>
            <p:cNvSpPr/>
            <p:nvPr/>
          </p:nvSpPr>
          <p:spPr>
            <a:xfrm>
              <a:off x="403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0" name="Google Shape;27000;p18"/>
            <p:cNvSpPr/>
            <p:nvPr/>
          </p:nvSpPr>
          <p:spPr>
            <a:xfrm>
              <a:off x="413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1" name="Google Shape;27001;p18"/>
            <p:cNvSpPr/>
            <p:nvPr/>
          </p:nvSpPr>
          <p:spPr>
            <a:xfrm>
              <a:off x="42407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2" name="Google Shape;27002;p18"/>
            <p:cNvSpPr/>
            <p:nvPr/>
          </p:nvSpPr>
          <p:spPr>
            <a:xfrm>
              <a:off x="434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3" name="Google Shape;27003;p18"/>
            <p:cNvSpPr/>
            <p:nvPr/>
          </p:nvSpPr>
          <p:spPr>
            <a:xfrm>
              <a:off x="444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4" name="Google Shape;27004;p18"/>
            <p:cNvSpPr/>
            <p:nvPr/>
          </p:nvSpPr>
          <p:spPr>
            <a:xfrm>
              <a:off x="45455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5" name="Google Shape;27005;p18"/>
            <p:cNvSpPr/>
            <p:nvPr/>
          </p:nvSpPr>
          <p:spPr>
            <a:xfrm>
              <a:off x="464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6" name="Google Shape;27006;p18"/>
            <p:cNvSpPr/>
            <p:nvPr/>
          </p:nvSpPr>
          <p:spPr>
            <a:xfrm>
              <a:off x="474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7" name="Google Shape;27007;p18"/>
            <p:cNvSpPr/>
            <p:nvPr/>
          </p:nvSpPr>
          <p:spPr>
            <a:xfrm>
              <a:off x="485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8" name="Google Shape;27008;p18"/>
            <p:cNvSpPr/>
            <p:nvPr/>
          </p:nvSpPr>
          <p:spPr>
            <a:xfrm>
              <a:off x="495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9" name="Google Shape;27009;p18"/>
            <p:cNvSpPr/>
            <p:nvPr/>
          </p:nvSpPr>
          <p:spPr>
            <a:xfrm>
              <a:off x="505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0" name="Google Shape;27010;p18"/>
            <p:cNvSpPr/>
            <p:nvPr/>
          </p:nvSpPr>
          <p:spPr>
            <a:xfrm>
              <a:off x="515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1" name="Google Shape;27011;p18"/>
            <p:cNvSpPr/>
            <p:nvPr/>
          </p:nvSpPr>
          <p:spPr>
            <a:xfrm>
              <a:off x="52566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2" name="Google Shape;27012;p18"/>
            <p:cNvSpPr/>
            <p:nvPr/>
          </p:nvSpPr>
          <p:spPr>
            <a:xfrm>
              <a:off x="535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3" name="Google Shape;27013;p18"/>
            <p:cNvSpPr/>
            <p:nvPr/>
          </p:nvSpPr>
          <p:spPr>
            <a:xfrm>
              <a:off x="545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4" name="Google Shape;27014;p18"/>
            <p:cNvSpPr/>
            <p:nvPr/>
          </p:nvSpPr>
          <p:spPr>
            <a:xfrm>
              <a:off x="556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5" name="Google Shape;27015;p18"/>
            <p:cNvSpPr/>
            <p:nvPr/>
          </p:nvSpPr>
          <p:spPr>
            <a:xfrm>
              <a:off x="566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6" name="Google Shape;27016;p18"/>
            <p:cNvSpPr/>
            <p:nvPr/>
          </p:nvSpPr>
          <p:spPr>
            <a:xfrm>
              <a:off x="57644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7" name="Google Shape;27017;p18"/>
            <p:cNvSpPr/>
            <p:nvPr/>
          </p:nvSpPr>
          <p:spPr>
            <a:xfrm>
              <a:off x="586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8" name="Google Shape;27018;p18"/>
            <p:cNvSpPr/>
            <p:nvPr/>
          </p:nvSpPr>
          <p:spPr>
            <a:xfrm>
              <a:off x="596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9" name="Google Shape;27019;p18"/>
            <p:cNvSpPr/>
            <p:nvPr/>
          </p:nvSpPr>
          <p:spPr>
            <a:xfrm>
              <a:off x="606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0" name="Google Shape;27020;p18"/>
            <p:cNvSpPr/>
            <p:nvPr/>
          </p:nvSpPr>
          <p:spPr>
            <a:xfrm>
              <a:off x="61710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1" name="Google Shape;27021;p18"/>
            <p:cNvSpPr/>
            <p:nvPr/>
          </p:nvSpPr>
          <p:spPr>
            <a:xfrm>
              <a:off x="627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2" name="Google Shape;27022;p18"/>
            <p:cNvSpPr/>
            <p:nvPr/>
          </p:nvSpPr>
          <p:spPr>
            <a:xfrm>
              <a:off x="637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3" name="Google Shape;27023;p18"/>
            <p:cNvSpPr/>
            <p:nvPr/>
          </p:nvSpPr>
          <p:spPr>
            <a:xfrm>
              <a:off x="64755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4" name="Google Shape;27024;p18"/>
            <p:cNvSpPr/>
            <p:nvPr/>
          </p:nvSpPr>
          <p:spPr>
            <a:xfrm>
              <a:off x="657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5" name="Google Shape;27025;p18"/>
            <p:cNvSpPr/>
            <p:nvPr/>
          </p:nvSpPr>
          <p:spPr>
            <a:xfrm>
              <a:off x="667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6" name="Google Shape;27026;p18"/>
            <p:cNvSpPr/>
            <p:nvPr/>
          </p:nvSpPr>
          <p:spPr>
            <a:xfrm>
              <a:off x="678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7" name="Google Shape;27027;p18"/>
            <p:cNvSpPr/>
            <p:nvPr/>
          </p:nvSpPr>
          <p:spPr>
            <a:xfrm>
              <a:off x="6881800" y="337257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8" name="Google Shape;27028;p18"/>
            <p:cNvSpPr/>
            <p:nvPr/>
          </p:nvSpPr>
          <p:spPr>
            <a:xfrm>
              <a:off x="698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9" name="Google Shape;27029;p18"/>
            <p:cNvSpPr/>
            <p:nvPr/>
          </p:nvSpPr>
          <p:spPr>
            <a:xfrm>
              <a:off x="708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0" name="Google Shape;27030;p18"/>
            <p:cNvSpPr/>
            <p:nvPr/>
          </p:nvSpPr>
          <p:spPr>
            <a:xfrm>
              <a:off x="7186600" y="337257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1" name="Google Shape;27031;p18"/>
            <p:cNvSpPr/>
            <p:nvPr/>
          </p:nvSpPr>
          <p:spPr>
            <a:xfrm>
              <a:off x="728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2" name="Google Shape;27032;p18"/>
            <p:cNvSpPr/>
            <p:nvPr/>
          </p:nvSpPr>
          <p:spPr>
            <a:xfrm>
              <a:off x="27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7" y="1632"/>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3" name="Google Shape;27033;p18"/>
            <p:cNvSpPr/>
            <p:nvPr/>
          </p:nvSpPr>
          <p:spPr>
            <a:xfrm>
              <a:off x="3807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4" name="Google Shape;27034;p18"/>
            <p:cNvSpPr/>
            <p:nvPr/>
          </p:nvSpPr>
          <p:spPr>
            <a:xfrm>
              <a:off x="4825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5" name="Google Shape;27035;p18"/>
            <p:cNvSpPr/>
            <p:nvPr/>
          </p:nvSpPr>
          <p:spPr>
            <a:xfrm>
              <a:off x="58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6" name="Google Shape;27036;p18"/>
            <p:cNvSpPr/>
            <p:nvPr/>
          </p:nvSpPr>
          <p:spPr>
            <a:xfrm>
              <a:off x="68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7" name="Google Shape;27037;p18"/>
            <p:cNvSpPr/>
            <p:nvPr/>
          </p:nvSpPr>
          <p:spPr>
            <a:xfrm>
              <a:off x="7873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8" name="Google Shape;27038;p18"/>
            <p:cNvSpPr/>
            <p:nvPr/>
          </p:nvSpPr>
          <p:spPr>
            <a:xfrm>
              <a:off x="8888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9" name="Google Shape;27039;p18"/>
            <p:cNvSpPr/>
            <p:nvPr/>
          </p:nvSpPr>
          <p:spPr>
            <a:xfrm>
              <a:off x="99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0" name="Google Shape;27040;p18"/>
            <p:cNvSpPr/>
            <p:nvPr/>
          </p:nvSpPr>
          <p:spPr>
            <a:xfrm>
              <a:off x="10918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1" name="Google Shape;27041;p18"/>
            <p:cNvSpPr/>
            <p:nvPr/>
          </p:nvSpPr>
          <p:spPr>
            <a:xfrm>
              <a:off x="11936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2" name="Google Shape;27042;p18"/>
            <p:cNvSpPr/>
            <p:nvPr/>
          </p:nvSpPr>
          <p:spPr>
            <a:xfrm>
              <a:off x="12951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3" name="Google Shape;27043;p18"/>
            <p:cNvSpPr/>
            <p:nvPr/>
          </p:nvSpPr>
          <p:spPr>
            <a:xfrm>
              <a:off x="13966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4" name="Google Shape;27044;p18"/>
            <p:cNvSpPr/>
            <p:nvPr/>
          </p:nvSpPr>
          <p:spPr>
            <a:xfrm>
              <a:off x="1498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5" name="Google Shape;27045;p18"/>
            <p:cNvSpPr/>
            <p:nvPr/>
          </p:nvSpPr>
          <p:spPr>
            <a:xfrm>
              <a:off x="15999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6" name="Google Shape;27046;p18"/>
            <p:cNvSpPr/>
            <p:nvPr/>
          </p:nvSpPr>
          <p:spPr>
            <a:xfrm>
              <a:off x="1701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7" name="Google Shape;27047;p18"/>
            <p:cNvSpPr/>
            <p:nvPr/>
          </p:nvSpPr>
          <p:spPr>
            <a:xfrm>
              <a:off x="18029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8" name="Google Shape;27048;p18"/>
            <p:cNvSpPr/>
            <p:nvPr/>
          </p:nvSpPr>
          <p:spPr>
            <a:xfrm>
              <a:off x="19044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9" name="Google Shape;27049;p18"/>
            <p:cNvSpPr/>
            <p:nvPr/>
          </p:nvSpPr>
          <p:spPr>
            <a:xfrm>
              <a:off x="20062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0" name="Google Shape;27050;p18"/>
            <p:cNvSpPr/>
            <p:nvPr/>
          </p:nvSpPr>
          <p:spPr>
            <a:xfrm>
              <a:off x="210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1" name="Google Shape;27051;p18"/>
            <p:cNvSpPr/>
            <p:nvPr/>
          </p:nvSpPr>
          <p:spPr>
            <a:xfrm>
              <a:off x="220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2" name="Google Shape;27052;p18"/>
            <p:cNvSpPr/>
            <p:nvPr/>
          </p:nvSpPr>
          <p:spPr>
            <a:xfrm>
              <a:off x="23110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3" name="Google Shape;27053;p18"/>
            <p:cNvSpPr/>
            <p:nvPr/>
          </p:nvSpPr>
          <p:spPr>
            <a:xfrm>
              <a:off x="241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4" name="Google Shape;27054;p18"/>
            <p:cNvSpPr/>
            <p:nvPr/>
          </p:nvSpPr>
          <p:spPr>
            <a:xfrm>
              <a:off x="251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5" name="Google Shape;27055;p18"/>
            <p:cNvSpPr/>
            <p:nvPr/>
          </p:nvSpPr>
          <p:spPr>
            <a:xfrm>
              <a:off x="261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6" name="Google Shape;27056;p18"/>
            <p:cNvSpPr/>
            <p:nvPr/>
          </p:nvSpPr>
          <p:spPr>
            <a:xfrm>
              <a:off x="271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7" name="Google Shape;27057;p18"/>
            <p:cNvSpPr/>
            <p:nvPr/>
          </p:nvSpPr>
          <p:spPr>
            <a:xfrm>
              <a:off x="281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8" name="Google Shape;27058;p18"/>
            <p:cNvSpPr/>
            <p:nvPr/>
          </p:nvSpPr>
          <p:spPr>
            <a:xfrm>
              <a:off x="292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9" name="Google Shape;27059;p18"/>
            <p:cNvSpPr/>
            <p:nvPr/>
          </p:nvSpPr>
          <p:spPr>
            <a:xfrm>
              <a:off x="302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0" name="Google Shape;27060;p18"/>
            <p:cNvSpPr/>
            <p:nvPr/>
          </p:nvSpPr>
          <p:spPr>
            <a:xfrm>
              <a:off x="312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1" name="Google Shape;27061;p18"/>
            <p:cNvSpPr/>
            <p:nvPr/>
          </p:nvSpPr>
          <p:spPr>
            <a:xfrm>
              <a:off x="322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2" name="Google Shape;27062;p18"/>
            <p:cNvSpPr/>
            <p:nvPr/>
          </p:nvSpPr>
          <p:spPr>
            <a:xfrm>
              <a:off x="33266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3" name="Google Shape;27063;p18"/>
            <p:cNvSpPr/>
            <p:nvPr/>
          </p:nvSpPr>
          <p:spPr>
            <a:xfrm>
              <a:off x="342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4" name="Google Shape;27064;p18"/>
            <p:cNvSpPr/>
            <p:nvPr/>
          </p:nvSpPr>
          <p:spPr>
            <a:xfrm>
              <a:off x="352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5" name="Google Shape;27065;p18"/>
            <p:cNvSpPr/>
            <p:nvPr/>
          </p:nvSpPr>
          <p:spPr>
            <a:xfrm>
              <a:off x="363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6" name="Google Shape;27066;p18"/>
            <p:cNvSpPr/>
            <p:nvPr/>
          </p:nvSpPr>
          <p:spPr>
            <a:xfrm>
              <a:off x="373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7" name="Google Shape;27067;p18"/>
            <p:cNvSpPr/>
            <p:nvPr/>
          </p:nvSpPr>
          <p:spPr>
            <a:xfrm>
              <a:off x="3834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8" name="Google Shape;27068;p18"/>
            <p:cNvSpPr/>
            <p:nvPr/>
          </p:nvSpPr>
          <p:spPr>
            <a:xfrm>
              <a:off x="393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9" name="Google Shape;27069;p18"/>
            <p:cNvSpPr/>
            <p:nvPr/>
          </p:nvSpPr>
          <p:spPr>
            <a:xfrm>
              <a:off x="403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0" name="Google Shape;27070;p18"/>
            <p:cNvSpPr/>
            <p:nvPr/>
          </p:nvSpPr>
          <p:spPr>
            <a:xfrm>
              <a:off x="413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1" name="Google Shape;27071;p18"/>
            <p:cNvSpPr/>
            <p:nvPr/>
          </p:nvSpPr>
          <p:spPr>
            <a:xfrm>
              <a:off x="42407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2" name="Google Shape;27072;p18"/>
            <p:cNvSpPr/>
            <p:nvPr/>
          </p:nvSpPr>
          <p:spPr>
            <a:xfrm>
              <a:off x="434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3" name="Google Shape;27073;p18"/>
            <p:cNvSpPr/>
            <p:nvPr/>
          </p:nvSpPr>
          <p:spPr>
            <a:xfrm>
              <a:off x="444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4" name="Google Shape;27074;p18"/>
            <p:cNvSpPr/>
            <p:nvPr/>
          </p:nvSpPr>
          <p:spPr>
            <a:xfrm>
              <a:off x="45455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5" name="Google Shape;27075;p18"/>
            <p:cNvSpPr/>
            <p:nvPr/>
          </p:nvSpPr>
          <p:spPr>
            <a:xfrm>
              <a:off x="464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6" name="Google Shape;27076;p18"/>
            <p:cNvSpPr/>
            <p:nvPr/>
          </p:nvSpPr>
          <p:spPr>
            <a:xfrm>
              <a:off x="474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7" name="Google Shape;27077;p18"/>
            <p:cNvSpPr/>
            <p:nvPr/>
          </p:nvSpPr>
          <p:spPr>
            <a:xfrm>
              <a:off x="485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8" name="Google Shape;27078;p18"/>
            <p:cNvSpPr/>
            <p:nvPr/>
          </p:nvSpPr>
          <p:spPr>
            <a:xfrm>
              <a:off x="495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9" name="Google Shape;27079;p18"/>
            <p:cNvSpPr/>
            <p:nvPr/>
          </p:nvSpPr>
          <p:spPr>
            <a:xfrm>
              <a:off x="505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0" name="Google Shape;27080;p18"/>
            <p:cNvSpPr/>
            <p:nvPr/>
          </p:nvSpPr>
          <p:spPr>
            <a:xfrm>
              <a:off x="515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1" name="Google Shape;27081;p18"/>
            <p:cNvSpPr/>
            <p:nvPr/>
          </p:nvSpPr>
          <p:spPr>
            <a:xfrm>
              <a:off x="52566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2" name="Google Shape;27082;p18"/>
            <p:cNvSpPr/>
            <p:nvPr/>
          </p:nvSpPr>
          <p:spPr>
            <a:xfrm>
              <a:off x="535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3" name="Google Shape;27083;p18"/>
            <p:cNvSpPr/>
            <p:nvPr/>
          </p:nvSpPr>
          <p:spPr>
            <a:xfrm>
              <a:off x="545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4" name="Google Shape;27084;p18"/>
            <p:cNvSpPr/>
            <p:nvPr/>
          </p:nvSpPr>
          <p:spPr>
            <a:xfrm>
              <a:off x="556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5" name="Google Shape;27085;p18"/>
            <p:cNvSpPr/>
            <p:nvPr/>
          </p:nvSpPr>
          <p:spPr>
            <a:xfrm>
              <a:off x="566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6" name="Google Shape;27086;p18"/>
            <p:cNvSpPr/>
            <p:nvPr/>
          </p:nvSpPr>
          <p:spPr>
            <a:xfrm>
              <a:off x="57644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7" name="Google Shape;27087;p18"/>
            <p:cNvSpPr/>
            <p:nvPr/>
          </p:nvSpPr>
          <p:spPr>
            <a:xfrm>
              <a:off x="586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8" name="Google Shape;27088;p18"/>
            <p:cNvSpPr/>
            <p:nvPr/>
          </p:nvSpPr>
          <p:spPr>
            <a:xfrm>
              <a:off x="596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9" name="Google Shape;27089;p18"/>
            <p:cNvSpPr/>
            <p:nvPr/>
          </p:nvSpPr>
          <p:spPr>
            <a:xfrm>
              <a:off x="606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0" name="Google Shape;27090;p18"/>
            <p:cNvSpPr/>
            <p:nvPr/>
          </p:nvSpPr>
          <p:spPr>
            <a:xfrm>
              <a:off x="61710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1" name="Google Shape;27091;p18"/>
            <p:cNvSpPr/>
            <p:nvPr/>
          </p:nvSpPr>
          <p:spPr>
            <a:xfrm>
              <a:off x="627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2" name="Google Shape;27092;p18"/>
            <p:cNvSpPr/>
            <p:nvPr/>
          </p:nvSpPr>
          <p:spPr>
            <a:xfrm>
              <a:off x="637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3" name="Google Shape;27093;p18"/>
            <p:cNvSpPr/>
            <p:nvPr/>
          </p:nvSpPr>
          <p:spPr>
            <a:xfrm>
              <a:off x="64755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4" name="Google Shape;27094;p18"/>
            <p:cNvSpPr/>
            <p:nvPr/>
          </p:nvSpPr>
          <p:spPr>
            <a:xfrm>
              <a:off x="657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5" name="Google Shape;27095;p18"/>
            <p:cNvSpPr/>
            <p:nvPr/>
          </p:nvSpPr>
          <p:spPr>
            <a:xfrm>
              <a:off x="667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6" name="Google Shape;27096;p18"/>
            <p:cNvSpPr/>
            <p:nvPr/>
          </p:nvSpPr>
          <p:spPr>
            <a:xfrm>
              <a:off x="678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7" name="Google Shape;27097;p18"/>
            <p:cNvSpPr/>
            <p:nvPr/>
          </p:nvSpPr>
          <p:spPr>
            <a:xfrm>
              <a:off x="6881800" y="3527650"/>
              <a:ext cx="52700" cy="52400"/>
            </a:xfrm>
            <a:custGeom>
              <a:rect b="b" l="l" r="r" t="t"/>
              <a:pathLst>
                <a:path extrusionOk="0" h="2096" w="2108">
                  <a:moveTo>
                    <a:pt x="1060" y="0"/>
                  </a:moveTo>
                  <a:cubicBezTo>
                    <a:pt x="477" y="0"/>
                    <a:pt x="1" y="465"/>
                    <a:pt x="1" y="1048"/>
                  </a:cubicBezTo>
                  <a:cubicBezTo>
                    <a:pt x="1"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8" name="Google Shape;27098;p18"/>
            <p:cNvSpPr/>
            <p:nvPr/>
          </p:nvSpPr>
          <p:spPr>
            <a:xfrm>
              <a:off x="698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9" name="Google Shape;27099;p18"/>
            <p:cNvSpPr/>
            <p:nvPr/>
          </p:nvSpPr>
          <p:spPr>
            <a:xfrm>
              <a:off x="708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0" name="Google Shape;27100;p18"/>
            <p:cNvSpPr/>
            <p:nvPr/>
          </p:nvSpPr>
          <p:spPr>
            <a:xfrm>
              <a:off x="7186600" y="3527650"/>
              <a:ext cx="52400" cy="52400"/>
            </a:xfrm>
            <a:custGeom>
              <a:rect b="b" l="l" r="r" t="t"/>
              <a:pathLst>
                <a:path extrusionOk="0" h="2096" w="2096">
                  <a:moveTo>
                    <a:pt x="1048" y="0"/>
                  </a:moveTo>
                  <a:cubicBezTo>
                    <a:pt x="477" y="0"/>
                    <a:pt x="1" y="465"/>
                    <a:pt x="1" y="1048"/>
                  </a:cubicBezTo>
                  <a:cubicBezTo>
                    <a:pt x="1"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1" name="Google Shape;27101;p18"/>
            <p:cNvSpPr/>
            <p:nvPr/>
          </p:nvSpPr>
          <p:spPr>
            <a:xfrm>
              <a:off x="728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2" name="Google Shape;27102;p18"/>
            <p:cNvSpPr/>
            <p:nvPr/>
          </p:nvSpPr>
          <p:spPr>
            <a:xfrm>
              <a:off x="27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3" name="Google Shape;27103;p18"/>
            <p:cNvSpPr/>
            <p:nvPr/>
          </p:nvSpPr>
          <p:spPr>
            <a:xfrm>
              <a:off x="3807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4" name="Google Shape;27104;p18"/>
            <p:cNvSpPr/>
            <p:nvPr/>
          </p:nvSpPr>
          <p:spPr>
            <a:xfrm>
              <a:off x="4825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5" name="Google Shape;27105;p18"/>
            <p:cNvSpPr/>
            <p:nvPr/>
          </p:nvSpPr>
          <p:spPr>
            <a:xfrm>
              <a:off x="58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6" name="Google Shape;27106;p18"/>
            <p:cNvSpPr/>
            <p:nvPr/>
          </p:nvSpPr>
          <p:spPr>
            <a:xfrm>
              <a:off x="68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7" name="Google Shape;27107;p18"/>
            <p:cNvSpPr/>
            <p:nvPr/>
          </p:nvSpPr>
          <p:spPr>
            <a:xfrm>
              <a:off x="7873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8" name="Google Shape;27108;p18"/>
            <p:cNvSpPr/>
            <p:nvPr/>
          </p:nvSpPr>
          <p:spPr>
            <a:xfrm>
              <a:off x="8888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9" name="Google Shape;27109;p18"/>
            <p:cNvSpPr/>
            <p:nvPr/>
          </p:nvSpPr>
          <p:spPr>
            <a:xfrm>
              <a:off x="99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0" name="Google Shape;27110;p18"/>
            <p:cNvSpPr/>
            <p:nvPr/>
          </p:nvSpPr>
          <p:spPr>
            <a:xfrm>
              <a:off x="10918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1" name="Google Shape;27111;p18"/>
            <p:cNvSpPr/>
            <p:nvPr/>
          </p:nvSpPr>
          <p:spPr>
            <a:xfrm>
              <a:off x="11936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2" name="Google Shape;27112;p18"/>
            <p:cNvSpPr/>
            <p:nvPr/>
          </p:nvSpPr>
          <p:spPr>
            <a:xfrm>
              <a:off x="12951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3" name="Google Shape;27113;p18"/>
            <p:cNvSpPr/>
            <p:nvPr/>
          </p:nvSpPr>
          <p:spPr>
            <a:xfrm>
              <a:off x="13966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4" name="Google Shape;27114;p18"/>
            <p:cNvSpPr/>
            <p:nvPr/>
          </p:nvSpPr>
          <p:spPr>
            <a:xfrm>
              <a:off x="1498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5" name="Google Shape;27115;p18"/>
            <p:cNvSpPr/>
            <p:nvPr/>
          </p:nvSpPr>
          <p:spPr>
            <a:xfrm>
              <a:off x="15999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6" name="Google Shape;27116;p18"/>
            <p:cNvSpPr/>
            <p:nvPr/>
          </p:nvSpPr>
          <p:spPr>
            <a:xfrm>
              <a:off x="1701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7" name="Google Shape;27117;p18"/>
            <p:cNvSpPr/>
            <p:nvPr/>
          </p:nvSpPr>
          <p:spPr>
            <a:xfrm>
              <a:off x="18029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8" name="Google Shape;27118;p18"/>
            <p:cNvSpPr/>
            <p:nvPr/>
          </p:nvSpPr>
          <p:spPr>
            <a:xfrm>
              <a:off x="19044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9" name="Google Shape;27119;p18"/>
            <p:cNvSpPr/>
            <p:nvPr/>
          </p:nvSpPr>
          <p:spPr>
            <a:xfrm>
              <a:off x="20062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0" name="Google Shape;27120;p18"/>
            <p:cNvSpPr/>
            <p:nvPr/>
          </p:nvSpPr>
          <p:spPr>
            <a:xfrm>
              <a:off x="210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1" name="Google Shape;27121;p18"/>
            <p:cNvSpPr/>
            <p:nvPr/>
          </p:nvSpPr>
          <p:spPr>
            <a:xfrm>
              <a:off x="220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2" name="Google Shape;27122;p18"/>
            <p:cNvSpPr/>
            <p:nvPr/>
          </p:nvSpPr>
          <p:spPr>
            <a:xfrm>
              <a:off x="23110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3" name="Google Shape;27123;p18"/>
            <p:cNvSpPr/>
            <p:nvPr/>
          </p:nvSpPr>
          <p:spPr>
            <a:xfrm>
              <a:off x="241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4" name="Google Shape;27124;p18"/>
            <p:cNvSpPr/>
            <p:nvPr/>
          </p:nvSpPr>
          <p:spPr>
            <a:xfrm>
              <a:off x="251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5" name="Google Shape;27125;p18"/>
            <p:cNvSpPr/>
            <p:nvPr/>
          </p:nvSpPr>
          <p:spPr>
            <a:xfrm>
              <a:off x="261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6" name="Google Shape;27126;p18"/>
            <p:cNvSpPr/>
            <p:nvPr/>
          </p:nvSpPr>
          <p:spPr>
            <a:xfrm>
              <a:off x="271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7" name="Google Shape;27127;p18"/>
            <p:cNvSpPr/>
            <p:nvPr/>
          </p:nvSpPr>
          <p:spPr>
            <a:xfrm>
              <a:off x="281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8" name="Google Shape;27128;p18"/>
            <p:cNvSpPr/>
            <p:nvPr/>
          </p:nvSpPr>
          <p:spPr>
            <a:xfrm>
              <a:off x="292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9" name="Google Shape;27129;p18"/>
            <p:cNvSpPr/>
            <p:nvPr/>
          </p:nvSpPr>
          <p:spPr>
            <a:xfrm>
              <a:off x="302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0" name="Google Shape;27130;p18"/>
            <p:cNvSpPr/>
            <p:nvPr/>
          </p:nvSpPr>
          <p:spPr>
            <a:xfrm>
              <a:off x="312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1" name="Google Shape;27131;p18"/>
            <p:cNvSpPr/>
            <p:nvPr/>
          </p:nvSpPr>
          <p:spPr>
            <a:xfrm>
              <a:off x="322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2" name="Google Shape;27132;p18"/>
            <p:cNvSpPr/>
            <p:nvPr/>
          </p:nvSpPr>
          <p:spPr>
            <a:xfrm>
              <a:off x="33266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3" name="Google Shape;27133;p18"/>
            <p:cNvSpPr/>
            <p:nvPr/>
          </p:nvSpPr>
          <p:spPr>
            <a:xfrm>
              <a:off x="342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4" name="Google Shape;27134;p18"/>
            <p:cNvSpPr/>
            <p:nvPr/>
          </p:nvSpPr>
          <p:spPr>
            <a:xfrm>
              <a:off x="352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5" name="Google Shape;27135;p18"/>
            <p:cNvSpPr/>
            <p:nvPr/>
          </p:nvSpPr>
          <p:spPr>
            <a:xfrm>
              <a:off x="363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6" name="Google Shape;27136;p18"/>
            <p:cNvSpPr/>
            <p:nvPr/>
          </p:nvSpPr>
          <p:spPr>
            <a:xfrm>
              <a:off x="373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7" name="Google Shape;27137;p18"/>
            <p:cNvSpPr/>
            <p:nvPr/>
          </p:nvSpPr>
          <p:spPr>
            <a:xfrm>
              <a:off x="3834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8" name="Google Shape;27138;p18"/>
            <p:cNvSpPr/>
            <p:nvPr/>
          </p:nvSpPr>
          <p:spPr>
            <a:xfrm>
              <a:off x="393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9" name="Google Shape;27139;p18"/>
            <p:cNvSpPr/>
            <p:nvPr/>
          </p:nvSpPr>
          <p:spPr>
            <a:xfrm>
              <a:off x="403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0" name="Google Shape;27140;p18"/>
            <p:cNvSpPr/>
            <p:nvPr/>
          </p:nvSpPr>
          <p:spPr>
            <a:xfrm>
              <a:off x="413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1" name="Google Shape;27141;p18"/>
            <p:cNvSpPr/>
            <p:nvPr/>
          </p:nvSpPr>
          <p:spPr>
            <a:xfrm>
              <a:off x="42407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2" name="Google Shape;27142;p18"/>
            <p:cNvSpPr/>
            <p:nvPr/>
          </p:nvSpPr>
          <p:spPr>
            <a:xfrm>
              <a:off x="434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3" name="Google Shape;27143;p18"/>
            <p:cNvSpPr/>
            <p:nvPr/>
          </p:nvSpPr>
          <p:spPr>
            <a:xfrm>
              <a:off x="444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4" name="Google Shape;27144;p18"/>
            <p:cNvSpPr/>
            <p:nvPr/>
          </p:nvSpPr>
          <p:spPr>
            <a:xfrm>
              <a:off x="45455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5" name="Google Shape;27145;p18"/>
            <p:cNvSpPr/>
            <p:nvPr/>
          </p:nvSpPr>
          <p:spPr>
            <a:xfrm>
              <a:off x="464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6" name="Google Shape;27146;p18"/>
            <p:cNvSpPr/>
            <p:nvPr/>
          </p:nvSpPr>
          <p:spPr>
            <a:xfrm>
              <a:off x="474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7" name="Google Shape;27147;p18"/>
            <p:cNvSpPr/>
            <p:nvPr/>
          </p:nvSpPr>
          <p:spPr>
            <a:xfrm>
              <a:off x="485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8" name="Google Shape;27148;p18"/>
            <p:cNvSpPr/>
            <p:nvPr/>
          </p:nvSpPr>
          <p:spPr>
            <a:xfrm>
              <a:off x="495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9" name="Google Shape;27149;p18"/>
            <p:cNvSpPr/>
            <p:nvPr/>
          </p:nvSpPr>
          <p:spPr>
            <a:xfrm>
              <a:off x="505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0" name="Google Shape;27150;p18"/>
            <p:cNvSpPr/>
            <p:nvPr/>
          </p:nvSpPr>
          <p:spPr>
            <a:xfrm>
              <a:off x="515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1" name="Google Shape;27151;p18"/>
            <p:cNvSpPr/>
            <p:nvPr/>
          </p:nvSpPr>
          <p:spPr>
            <a:xfrm>
              <a:off x="52566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2" name="Google Shape;27152;p18"/>
            <p:cNvSpPr/>
            <p:nvPr/>
          </p:nvSpPr>
          <p:spPr>
            <a:xfrm>
              <a:off x="535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3" name="Google Shape;27153;p18"/>
            <p:cNvSpPr/>
            <p:nvPr/>
          </p:nvSpPr>
          <p:spPr>
            <a:xfrm>
              <a:off x="545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4" name="Google Shape;27154;p18"/>
            <p:cNvSpPr/>
            <p:nvPr/>
          </p:nvSpPr>
          <p:spPr>
            <a:xfrm>
              <a:off x="556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5" name="Google Shape;27155;p18"/>
            <p:cNvSpPr/>
            <p:nvPr/>
          </p:nvSpPr>
          <p:spPr>
            <a:xfrm>
              <a:off x="566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6" name="Google Shape;27156;p18"/>
            <p:cNvSpPr/>
            <p:nvPr/>
          </p:nvSpPr>
          <p:spPr>
            <a:xfrm>
              <a:off x="57644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7" name="Google Shape;27157;p18"/>
            <p:cNvSpPr/>
            <p:nvPr/>
          </p:nvSpPr>
          <p:spPr>
            <a:xfrm>
              <a:off x="586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8" name="Google Shape;27158;p18"/>
            <p:cNvSpPr/>
            <p:nvPr/>
          </p:nvSpPr>
          <p:spPr>
            <a:xfrm>
              <a:off x="596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9" name="Google Shape;27159;p18"/>
            <p:cNvSpPr/>
            <p:nvPr/>
          </p:nvSpPr>
          <p:spPr>
            <a:xfrm>
              <a:off x="606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0" name="Google Shape;27160;p18"/>
            <p:cNvSpPr/>
            <p:nvPr/>
          </p:nvSpPr>
          <p:spPr>
            <a:xfrm>
              <a:off x="61710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1" name="Google Shape;27161;p18"/>
            <p:cNvSpPr/>
            <p:nvPr/>
          </p:nvSpPr>
          <p:spPr>
            <a:xfrm>
              <a:off x="627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2" name="Google Shape;27162;p18"/>
            <p:cNvSpPr/>
            <p:nvPr/>
          </p:nvSpPr>
          <p:spPr>
            <a:xfrm>
              <a:off x="637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3" name="Google Shape;27163;p18"/>
            <p:cNvSpPr/>
            <p:nvPr/>
          </p:nvSpPr>
          <p:spPr>
            <a:xfrm>
              <a:off x="64755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4" name="Google Shape;27164;p18"/>
            <p:cNvSpPr/>
            <p:nvPr/>
          </p:nvSpPr>
          <p:spPr>
            <a:xfrm>
              <a:off x="657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5" name="Google Shape;27165;p18"/>
            <p:cNvSpPr/>
            <p:nvPr/>
          </p:nvSpPr>
          <p:spPr>
            <a:xfrm>
              <a:off x="667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6" name="Google Shape;27166;p18"/>
            <p:cNvSpPr/>
            <p:nvPr/>
          </p:nvSpPr>
          <p:spPr>
            <a:xfrm>
              <a:off x="678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7" name="Google Shape;27167;p18"/>
            <p:cNvSpPr/>
            <p:nvPr/>
          </p:nvSpPr>
          <p:spPr>
            <a:xfrm>
              <a:off x="6881800" y="3682725"/>
              <a:ext cx="52700" cy="52400"/>
            </a:xfrm>
            <a:custGeom>
              <a:rect b="b" l="l" r="r" t="t"/>
              <a:pathLst>
                <a:path extrusionOk="0" h="2096"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8" name="Google Shape;27168;p18"/>
            <p:cNvSpPr/>
            <p:nvPr/>
          </p:nvSpPr>
          <p:spPr>
            <a:xfrm>
              <a:off x="698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9" name="Google Shape;27169;p18"/>
            <p:cNvSpPr/>
            <p:nvPr/>
          </p:nvSpPr>
          <p:spPr>
            <a:xfrm>
              <a:off x="708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0" name="Google Shape;27170;p18"/>
            <p:cNvSpPr/>
            <p:nvPr/>
          </p:nvSpPr>
          <p:spPr>
            <a:xfrm>
              <a:off x="7186600" y="3682725"/>
              <a:ext cx="52400" cy="52400"/>
            </a:xfrm>
            <a:custGeom>
              <a:rect b="b" l="l" r="r" t="t"/>
              <a:pathLst>
                <a:path extrusionOk="0" h="2096"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1" name="Google Shape;27171;p18"/>
            <p:cNvSpPr/>
            <p:nvPr/>
          </p:nvSpPr>
          <p:spPr>
            <a:xfrm>
              <a:off x="728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2" name="Google Shape;27172;p18"/>
            <p:cNvSpPr/>
            <p:nvPr/>
          </p:nvSpPr>
          <p:spPr>
            <a:xfrm>
              <a:off x="27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3" name="Google Shape;27173;p18"/>
            <p:cNvSpPr/>
            <p:nvPr/>
          </p:nvSpPr>
          <p:spPr>
            <a:xfrm>
              <a:off x="3807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4" name="Google Shape;27174;p18"/>
            <p:cNvSpPr/>
            <p:nvPr/>
          </p:nvSpPr>
          <p:spPr>
            <a:xfrm>
              <a:off x="4825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5" name="Google Shape;27175;p18"/>
            <p:cNvSpPr/>
            <p:nvPr/>
          </p:nvSpPr>
          <p:spPr>
            <a:xfrm>
              <a:off x="58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6" name="Google Shape;27176;p18"/>
            <p:cNvSpPr/>
            <p:nvPr/>
          </p:nvSpPr>
          <p:spPr>
            <a:xfrm>
              <a:off x="68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7" name="Google Shape;27177;p18"/>
            <p:cNvSpPr/>
            <p:nvPr/>
          </p:nvSpPr>
          <p:spPr>
            <a:xfrm>
              <a:off x="7873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8" name="Google Shape;27178;p18"/>
            <p:cNvSpPr/>
            <p:nvPr/>
          </p:nvSpPr>
          <p:spPr>
            <a:xfrm>
              <a:off x="8888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9" name="Google Shape;27179;p18"/>
            <p:cNvSpPr/>
            <p:nvPr/>
          </p:nvSpPr>
          <p:spPr>
            <a:xfrm>
              <a:off x="99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0" name="Google Shape;27180;p18"/>
            <p:cNvSpPr/>
            <p:nvPr/>
          </p:nvSpPr>
          <p:spPr>
            <a:xfrm>
              <a:off x="10918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1" name="Google Shape;27181;p18"/>
            <p:cNvSpPr/>
            <p:nvPr/>
          </p:nvSpPr>
          <p:spPr>
            <a:xfrm>
              <a:off x="11936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2" name="Google Shape;27182;p18"/>
            <p:cNvSpPr/>
            <p:nvPr/>
          </p:nvSpPr>
          <p:spPr>
            <a:xfrm>
              <a:off x="12951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3" name="Google Shape;27183;p18"/>
            <p:cNvSpPr/>
            <p:nvPr/>
          </p:nvSpPr>
          <p:spPr>
            <a:xfrm>
              <a:off x="13966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4" name="Google Shape;27184;p18"/>
            <p:cNvSpPr/>
            <p:nvPr/>
          </p:nvSpPr>
          <p:spPr>
            <a:xfrm>
              <a:off x="1498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5" name="Google Shape;27185;p18"/>
            <p:cNvSpPr/>
            <p:nvPr/>
          </p:nvSpPr>
          <p:spPr>
            <a:xfrm>
              <a:off x="15999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6" name="Google Shape;27186;p18"/>
            <p:cNvSpPr/>
            <p:nvPr/>
          </p:nvSpPr>
          <p:spPr>
            <a:xfrm>
              <a:off x="1701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7" name="Google Shape;27187;p18"/>
            <p:cNvSpPr/>
            <p:nvPr/>
          </p:nvSpPr>
          <p:spPr>
            <a:xfrm>
              <a:off x="18029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8" name="Google Shape;27188;p18"/>
            <p:cNvSpPr/>
            <p:nvPr/>
          </p:nvSpPr>
          <p:spPr>
            <a:xfrm>
              <a:off x="19044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9" name="Google Shape;27189;p18"/>
            <p:cNvSpPr/>
            <p:nvPr/>
          </p:nvSpPr>
          <p:spPr>
            <a:xfrm>
              <a:off x="20062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0" name="Google Shape;27190;p18"/>
            <p:cNvSpPr/>
            <p:nvPr/>
          </p:nvSpPr>
          <p:spPr>
            <a:xfrm>
              <a:off x="210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1" name="Google Shape;27191;p18"/>
            <p:cNvSpPr/>
            <p:nvPr/>
          </p:nvSpPr>
          <p:spPr>
            <a:xfrm>
              <a:off x="220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2" name="Google Shape;27192;p18"/>
            <p:cNvSpPr/>
            <p:nvPr/>
          </p:nvSpPr>
          <p:spPr>
            <a:xfrm>
              <a:off x="23110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3" name="Google Shape;27193;p18"/>
            <p:cNvSpPr/>
            <p:nvPr/>
          </p:nvSpPr>
          <p:spPr>
            <a:xfrm>
              <a:off x="241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4" name="Google Shape;27194;p18"/>
            <p:cNvSpPr/>
            <p:nvPr/>
          </p:nvSpPr>
          <p:spPr>
            <a:xfrm>
              <a:off x="251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5" name="Google Shape;27195;p18"/>
            <p:cNvSpPr/>
            <p:nvPr/>
          </p:nvSpPr>
          <p:spPr>
            <a:xfrm>
              <a:off x="261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6" name="Google Shape;27196;p18"/>
            <p:cNvSpPr/>
            <p:nvPr/>
          </p:nvSpPr>
          <p:spPr>
            <a:xfrm>
              <a:off x="271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7" name="Google Shape;27197;p18"/>
            <p:cNvSpPr/>
            <p:nvPr/>
          </p:nvSpPr>
          <p:spPr>
            <a:xfrm>
              <a:off x="281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8" name="Google Shape;27198;p18"/>
            <p:cNvSpPr/>
            <p:nvPr/>
          </p:nvSpPr>
          <p:spPr>
            <a:xfrm>
              <a:off x="292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9" name="Google Shape;27199;p18"/>
            <p:cNvSpPr/>
            <p:nvPr/>
          </p:nvSpPr>
          <p:spPr>
            <a:xfrm>
              <a:off x="302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0" name="Google Shape;27200;p18"/>
            <p:cNvSpPr/>
            <p:nvPr/>
          </p:nvSpPr>
          <p:spPr>
            <a:xfrm>
              <a:off x="312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1" name="Google Shape;27201;p18"/>
            <p:cNvSpPr/>
            <p:nvPr/>
          </p:nvSpPr>
          <p:spPr>
            <a:xfrm>
              <a:off x="322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2" name="Google Shape;27202;p18"/>
            <p:cNvSpPr/>
            <p:nvPr/>
          </p:nvSpPr>
          <p:spPr>
            <a:xfrm>
              <a:off x="33266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3" name="Google Shape;27203;p18"/>
            <p:cNvSpPr/>
            <p:nvPr/>
          </p:nvSpPr>
          <p:spPr>
            <a:xfrm>
              <a:off x="342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4" name="Google Shape;27204;p18"/>
            <p:cNvSpPr/>
            <p:nvPr/>
          </p:nvSpPr>
          <p:spPr>
            <a:xfrm>
              <a:off x="352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5" name="Google Shape;27205;p18"/>
            <p:cNvSpPr/>
            <p:nvPr/>
          </p:nvSpPr>
          <p:spPr>
            <a:xfrm>
              <a:off x="363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6" name="Google Shape;27206;p18"/>
            <p:cNvSpPr/>
            <p:nvPr/>
          </p:nvSpPr>
          <p:spPr>
            <a:xfrm>
              <a:off x="373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7" name="Google Shape;27207;p18"/>
            <p:cNvSpPr/>
            <p:nvPr/>
          </p:nvSpPr>
          <p:spPr>
            <a:xfrm>
              <a:off x="3834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8" name="Google Shape;27208;p18"/>
            <p:cNvSpPr/>
            <p:nvPr/>
          </p:nvSpPr>
          <p:spPr>
            <a:xfrm>
              <a:off x="393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9" name="Google Shape;27209;p18"/>
            <p:cNvSpPr/>
            <p:nvPr/>
          </p:nvSpPr>
          <p:spPr>
            <a:xfrm>
              <a:off x="403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0" name="Google Shape;27210;p18"/>
            <p:cNvSpPr/>
            <p:nvPr/>
          </p:nvSpPr>
          <p:spPr>
            <a:xfrm>
              <a:off x="413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1" name="Google Shape;27211;p18"/>
            <p:cNvSpPr/>
            <p:nvPr/>
          </p:nvSpPr>
          <p:spPr>
            <a:xfrm>
              <a:off x="42407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2" name="Google Shape;27212;p18"/>
            <p:cNvSpPr/>
            <p:nvPr/>
          </p:nvSpPr>
          <p:spPr>
            <a:xfrm>
              <a:off x="434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3" name="Google Shape;27213;p18"/>
            <p:cNvSpPr/>
            <p:nvPr/>
          </p:nvSpPr>
          <p:spPr>
            <a:xfrm>
              <a:off x="444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4" name="Google Shape;27214;p18"/>
            <p:cNvSpPr/>
            <p:nvPr/>
          </p:nvSpPr>
          <p:spPr>
            <a:xfrm>
              <a:off x="45455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5" name="Google Shape;27215;p18"/>
            <p:cNvSpPr/>
            <p:nvPr/>
          </p:nvSpPr>
          <p:spPr>
            <a:xfrm>
              <a:off x="464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6" name="Google Shape;27216;p18"/>
            <p:cNvSpPr/>
            <p:nvPr/>
          </p:nvSpPr>
          <p:spPr>
            <a:xfrm>
              <a:off x="474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7" name="Google Shape;27217;p18"/>
            <p:cNvSpPr/>
            <p:nvPr/>
          </p:nvSpPr>
          <p:spPr>
            <a:xfrm>
              <a:off x="485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8" name="Google Shape;27218;p18"/>
            <p:cNvSpPr/>
            <p:nvPr/>
          </p:nvSpPr>
          <p:spPr>
            <a:xfrm>
              <a:off x="495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9" name="Google Shape;27219;p18"/>
            <p:cNvSpPr/>
            <p:nvPr/>
          </p:nvSpPr>
          <p:spPr>
            <a:xfrm>
              <a:off x="505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0" name="Google Shape;27220;p18"/>
            <p:cNvSpPr/>
            <p:nvPr/>
          </p:nvSpPr>
          <p:spPr>
            <a:xfrm>
              <a:off x="515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1" name="Google Shape;27221;p18"/>
            <p:cNvSpPr/>
            <p:nvPr/>
          </p:nvSpPr>
          <p:spPr>
            <a:xfrm>
              <a:off x="52566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2" name="Google Shape;27222;p18"/>
            <p:cNvSpPr/>
            <p:nvPr/>
          </p:nvSpPr>
          <p:spPr>
            <a:xfrm>
              <a:off x="535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3" name="Google Shape;27223;p18"/>
            <p:cNvSpPr/>
            <p:nvPr/>
          </p:nvSpPr>
          <p:spPr>
            <a:xfrm>
              <a:off x="545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4" name="Google Shape;27224;p18"/>
            <p:cNvSpPr/>
            <p:nvPr/>
          </p:nvSpPr>
          <p:spPr>
            <a:xfrm>
              <a:off x="556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5" name="Google Shape;27225;p18"/>
            <p:cNvSpPr/>
            <p:nvPr/>
          </p:nvSpPr>
          <p:spPr>
            <a:xfrm>
              <a:off x="566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6" name="Google Shape;27226;p18"/>
            <p:cNvSpPr/>
            <p:nvPr/>
          </p:nvSpPr>
          <p:spPr>
            <a:xfrm>
              <a:off x="57644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7" name="Google Shape;27227;p18"/>
            <p:cNvSpPr/>
            <p:nvPr/>
          </p:nvSpPr>
          <p:spPr>
            <a:xfrm>
              <a:off x="586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8" name="Google Shape;27228;p18"/>
            <p:cNvSpPr/>
            <p:nvPr/>
          </p:nvSpPr>
          <p:spPr>
            <a:xfrm>
              <a:off x="596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9" name="Google Shape;27229;p18"/>
            <p:cNvSpPr/>
            <p:nvPr/>
          </p:nvSpPr>
          <p:spPr>
            <a:xfrm>
              <a:off x="606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0" name="Google Shape;27230;p18"/>
            <p:cNvSpPr/>
            <p:nvPr/>
          </p:nvSpPr>
          <p:spPr>
            <a:xfrm>
              <a:off x="61710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1" name="Google Shape;27231;p18"/>
            <p:cNvSpPr/>
            <p:nvPr/>
          </p:nvSpPr>
          <p:spPr>
            <a:xfrm>
              <a:off x="627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2" name="Google Shape;27232;p18"/>
            <p:cNvSpPr/>
            <p:nvPr/>
          </p:nvSpPr>
          <p:spPr>
            <a:xfrm>
              <a:off x="637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3" name="Google Shape;27233;p18"/>
            <p:cNvSpPr/>
            <p:nvPr/>
          </p:nvSpPr>
          <p:spPr>
            <a:xfrm>
              <a:off x="64755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4" name="Google Shape;27234;p18"/>
            <p:cNvSpPr/>
            <p:nvPr/>
          </p:nvSpPr>
          <p:spPr>
            <a:xfrm>
              <a:off x="657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5" name="Google Shape;27235;p18"/>
            <p:cNvSpPr/>
            <p:nvPr/>
          </p:nvSpPr>
          <p:spPr>
            <a:xfrm>
              <a:off x="667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6" name="Google Shape;27236;p18"/>
            <p:cNvSpPr/>
            <p:nvPr/>
          </p:nvSpPr>
          <p:spPr>
            <a:xfrm>
              <a:off x="678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7" name="Google Shape;27237;p18"/>
            <p:cNvSpPr/>
            <p:nvPr/>
          </p:nvSpPr>
          <p:spPr>
            <a:xfrm>
              <a:off x="6881800" y="3837800"/>
              <a:ext cx="52700" cy="52425"/>
            </a:xfrm>
            <a:custGeom>
              <a:rect b="b" l="l" r="r" t="t"/>
              <a:pathLst>
                <a:path extrusionOk="0" h="2097"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8" name="Google Shape;27238;p18"/>
            <p:cNvSpPr/>
            <p:nvPr/>
          </p:nvSpPr>
          <p:spPr>
            <a:xfrm>
              <a:off x="698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9" name="Google Shape;27239;p18"/>
            <p:cNvSpPr/>
            <p:nvPr/>
          </p:nvSpPr>
          <p:spPr>
            <a:xfrm>
              <a:off x="708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0" name="Google Shape;27240;p18"/>
            <p:cNvSpPr/>
            <p:nvPr/>
          </p:nvSpPr>
          <p:spPr>
            <a:xfrm>
              <a:off x="7186600" y="3837800"/>
              <a:ext cx="52400" cy="52425"/>
            </a:xfrm>
            <a:custGeom>
              <a:rect b="b" l="l" r="r" t="t"/>
              <a:pathLst>
                <a:path extrusionOk="0" h="2097"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1" name="Google Shape;27241;p18"/>
            <p:cNvSpPr/>
            <p:nvPr/>
          </p:nvSpPr>
          <p:spPr>
            <a:xfrm>
              <a:off x="728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2" name="Google Shape;27242;p18"/>
            <p:cNvSpPr/>
            <p:nvPr/>
          </p:nvSpPr>
          <p:spPr>
            <a:xfrm>
              <a:off x="27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3" name="Google Shape;27243;p18"/>
            <p:cNvSpPr/>
            <p:nvPr/>
          </p:nvSpPr>
          <p:spPr>
            <a:xfrm>
              <a:off x="3807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4" name="Google Shape;27244;p18"/>
            <p:cNvSpPr/>
            <p:nvPr/>
          </p:nvSpPr>
          <p:spPr>
            <a:xfrm>
              <a:off x="4825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5" name="Google Shape;27245;p18"/>
            <p:cNvSpPr/>
            <p:nvPr/>
          </p:nvSpPr>
          <p:spPr>
            <a:xfrm>
              <a:off x="58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6" name="Google Shape;27246;p18"/>
            <p:cNvSpPr/>
            <p:nvPr/>
          </p:nvSpPr>
          <p:spPr>
            <a:xfrm>
              <a:off x="68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7" name="Google Shape;27247;p18"/>
            <p:cNvSpPr/>
            <p:nvPr/>
          </p:nvSpPr>
          <p:spPr>
            <a:xfrm>
              <a:off x="7873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8" name="Google Shape;27248;p18"/>
            <p:cNvSpPr/>
            <p:nvPr/>
          </p:nvSpPr>
          <p:spPr>
            <a:xfrm>
              <a:off x="8888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9" name="Google Shape;27249;p18"/>
            <p:cNvSpPr/>
            <p:nvPr/>
          </p:nvSpPr>
          <p:spPr>
            <a:xfrm>
              <a:off x="99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0" name="Google Shape;27250;p18"/>
            <p:cNvSpPr/>
            <p:nvPr/>
          </p:nvSpPr>
          <p:spPr>
            <a:xfrm>
              <a:off x="10918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1" name="Google Shape;27251;p18"/>
            <p:cNvSpPr/>
            <p:nvPr/>
          </p:nvSpPr>
          <p:spPr>
            <a:xfrm>
              <a:off x="11936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2" name="Google Shape;27252;p18"/>
            <p:cNvSpPr/>
            <p:nvPr/>
          </p:nvSpPr>
          <p:spPr>
            <a:xfrm>
              <a:off x="12951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3" name="Google Shape;27253;p18"/>
            <p:cNvSpPr/>
            <p:nvPr/>
          </p:nvSpPr>
          <p:spPr>
            <a:xfrm>
              <a:off x="13966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4" name="Google Shape;27254;p18"/>
            <p:cNvSpPr/>
            <p:nvPr/>
          </p:nvSpPr>
          <p:spPr>
            <a:xfrm>
              <a:off x="1498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5" name="Google Shape;27255;p18"/>
            <p:cNvSpPr/>
            <p:nvPr/>
          </p:nvSpPr>
          <p:spPr>
            <a:xfrm>
              <a:off x="15999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6" name="Google Shape;27256;p18"/>
            <p:cNvSpPr/>
            <p:nvPr/>
          </p:nvSpPr>
          <p:spPr>
            <a:xfrm>
              <a:off x="1701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7" name="Google Shape;27257;p18"/>
            <p:cNvSpPr/>
            <p:nvPr/>
          </p:nvSpPr>
          <p:spPr>
            <a:xfrm>
              <a:off x="18029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8" name="Google Shape;27258;p18"/>
            <p:cNvSpPr/>
            <p:nvPr/>
          </p:nvSpPr>
          <p:spPr>
            <a:xfrm>
              <a:off x="19044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9" name="Google Shape;27259;p18"/>
            <p:cNvSpPr/>
            <p:nvPr/>
          </p:nvSpPr>
          <p:spPr>
            <a:xfrm>
              <a:off x="20062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0" name="Google Shape;27260;p18"/>
            <p:cNvSpPr/>
            <p:nvPr/>
          </p:nvSpPr>
          <p:spPr>
            <a:xfrm>
              <a:off x="210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1" name="Google Shape;27261;p18"/>
            <p:cNvSpPr/>
            <p:nvPr/>
          </p:nvSpPr>
          <p:spPr>
            <a:xfrm>
              <a:off x="220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2" name="Google Shape;27262;p18"/>
            <p:cNvSpPr/>
            <p:nvPr/>
          </p:nvSpPr>
          <p:spPr>
            <a:xfrm>
              <a:off x="23110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3" name="Google Shape;27263;p18"/>
            <p:cNvSpPr/>
            <p:nvPr/>
          </p:nvSpPr>
          <p:spPr>
            <a:xfrm>
              <a:off x="241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4" name="Google Shape;27264;p18"/>
            <p:cNvSpPr/>
            <p:nvPr/>
          </p:nvSpPr>
          <p:spPr>
            <a:xfrm>
              <a:off x="251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5" name="Google Shape;27265;p18"/>
            <p:cNvSpPr/>
            <p:nvPr/>
          </p:nvSpPr>
          <p:spPr>
            <a:xfrm>
              <a:off x="261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6" name="Google Shape;27266;p18"/>
            <p:cNvSpPr/>
            <p:nvPr/>
          </p:nvSpPr>
          <p:spPr>
            <a:xfrm>
              <a:off x="271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7" name="Google Shape;27267;p18"/>
            <p:cNvSpPr/>
            <p:nvPr/>
          </p:nvSpPr>
          <p:spPr>
            <a:xfrm>
              <a:off x="281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8" name="Google Shape;27268;p18"/>
            <p:cNvSpPr/>
            <p:nvPr/>
          </p:nvSpPr>
          <p:spPr>
            <a:xfrm>
              <a:off x="292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9" name="Google Shape;27269;p18"/>
            <p:cNvSpPr/>
            <p:nvPr/>
          </p:nvSpPr>
          <p:spPr>
            <a:xfrm>
              <a:off x="302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0" name="Google Shape;27270;p18"/>
            <p:cNvSpPr/>
            <p:nvPr/>
          </p:nvSpPr>
          <p:spPr>
            <a:xfrm>
              <a:off x="312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1" name="Google Shape;27271;p18"/>
            <p:cNvSpPr/>
            <p:nvPr/>
          </p:nvSpPr>
          <p:spPr>
            <a:xfrm>
              <a:off x="322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2" name="Google Shape;27272;p18"/>
            <p:cNvSpPr/>
            <p:nvPr/>
          </p:nvSpPr>
          <p:spPr>
            <a:xfrm>
              <a:off x="33266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3" name="Google Shape;27273;p18"/>
            <p:cNvSpPr/>
            <p:nvPr/>
          </p:nvSpPr>
          <p:spPr>
            <a:xfrm>
              <a:off x="342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4" name="Google Shape;27274;p18"/>
            <p:cNvSpPr/>
            <p:nvPr/>
          </p:nvSpPr>
          <p:spPr>
            <a:xfrm>
              <a:off x="352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5" name="Google Shape;27275;p18"/>
            <p:cNvSpPr/>
            <p:nvPr/>
          </p:nvSpPr>
          <p:spPr>
            <a:xfrm>
              <a:off x="363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6" name="Google Shape;27276;p18"/>
            <p:cNvSpPr/>
            <p:nvPr/>
          </p:nvSpPr>
          <p:spPr>
            <a:xfrm>
              <a:off x="373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7" name="Google Shape;27277;p18"/>
            <p:cNvSpPr/>
            <p:nvPr/>
          </p:nvSpPr>
          <p:spPr>
            <a:xfrm>
              <a:off x="3834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8" name="Google Shape;27278;p18"/>
            <p:cNvSpPr/>
            <p:nvPr/>
          </p:nvSpPr>
          <p:spPr>
            <a:xfrm>
              <a:off x="393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9" name="Google Shape;27279;p18"/>
            <p:cNvSpPr/>
            <p:nvPr/>
          </p:nvSpPr>
          <p:spPr>
            <a:xfrm>
              <a:off x="403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0" name="Google Shape;27280;p18"/>
            <p:cNvSpPr/>
            <p:nvPr/>
          </p:nvSpPr>
          <p:spPr>
            <a:xfrm>
              <a:off x="413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1" name="Google Shape;27281;p18"/>
            <p:cNvSpPr/>
            <p:nvPr/>
          </p:nvSpPr>
          <p:spPr>
            <a:xfrm>
              <a:off x="42407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2" name="Google Shape;27282;p18"/>
            <p:cNvSpPr/>
            <p:nvPr/>
          </p:nvSpPr>
          <p:spPr>
            <a:xfrm>
              <a:off x="434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3" name="Google Shape;27283;p18"/>
            <p:cNvSpPr/>
            <p:nvPr/>
          </p:nvSpPr>
          <p:spPr>
            <a:xfrm>
              <a:off x="444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4" name="Google Shape;27284;p18"/>
            <p:cNvSpPr/>
            <p:nvPr/>
          </p:nvSpPr>
          <p:spPr>
            <a:xfrm>
              <a:off x="45455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5" name="Google Shape;27285;p18"/>
            <p:cNvSpPr/>
            <p:nvPr/>
          </p:nvSpPr>
          <p:spPr>
            <a:xfrm>
              <a:off x="464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6" name="Google Shape;27286;p18"/>
            <p:cNvSpPr/>
            <p:nvPr/>
          </p:nvSpPr>
          <p:spPr>
            <a:xfrm>
              <a:off x="474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7" name="Google Shape;27287;p18"/>
            <p:cNvSpPr/>
            <p:nvPr/>
          </p:nvSpPr>
          <p:spPr>
            <a:xfrm>
              <a:off x="485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8" name="Google Shape;27288;p18"/>
            <p:cNvSpPr/>
            <p:nvPr/>
          </p:nvSpPr>
          <p:spPr>
            <a:xfrm>
              <a:off x="495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9" name="Google Shape;27289;p18"/>
            <p:cNvSpPr/>
            <p:nvPr/>
          </p:nvSpPr>
          <p:spPr>
            <a:xfrm>
              <a:off x="505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0" name="Google Shape;27290;p18"/>
            <p:cNvSpPr/>
            <p:nvPr/>
          </p:nvSpPr>
          <p:spPr>
            <a:xfrm>
              <a:off x="515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1" name="Google Shape;27291;p18"/>
            <p:cNvSpPr/>
            <p:nvPr/>
          </p:nvSpPr>
          <p:spPr>
            <a:xfrm>
              <a:off x="52566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2" name="Google Shape;27292;p18"/>
            <p:cNvSpPr/>
            <p:nvPr/>
          </p:nvSpPr>
          <p:spPr>
            <a:xfrm>
              <a:off x="535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3" name="Google Shape;27293;p18"/>
            <p:cNvSpPr/>
            <p:nvPr/>
          </p:nvSpPr>
          <p:spPr>
            <a:xfrm>
              <a:off x="545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4" name="Google Shape;27294;p18"/>
            <p:cNvSpPr/>
            <p:nvPr/>
          </p:nvSpPr>
          <p:spPr>
            <a:xfrm>
              <a:off x="556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5" name="Google Shape;27295;p18"/>
            <p:cNvSpPr/>
            <p:nvPr/>
          </p:nvSpPr>
          <p:spPr>
            <a:xfrm>
              <a:off x="566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6" name="Google Shape;27296;p18"/>
            <p:cNvSpPr/>
            <p:nvPr/>
          </p:nvSpPr>
          <p:spPr>
            <a:xfrm>
              <a:off x="57644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7" name="Google Shape;27297;p18"/>
            <p:cNvSpPr/>
            <p:nvPr/>
          </p:nvSpPr>
          <p:spPr>
            <a:xfrm>
              <a:off x="586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8" name="Google Shape;27298;p18"/>
            <p:cNvSpPr/>
            <p:nvPr/>
          </p:nvSpPr>
          <p:spPr>
            <a:xfrm>
              <a:off x="596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9" name="Google Shape;27299;p18"/>
            <p:cNvSpPr/>
            <p:nvPr/>
          </p:nvSpPr>
          <p:spPr>
            <a:xfrm>
              <a:off x="606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0" name="Google Shape;27300;p18"/>
            <p:cNvSpPr/>
            <p:nvPr/>
          </p:nvSpPr>
          <p:spPr>
            <a:xfrm>
              <a:off x="61710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1" name="Google Shape;27301;p18"/>
            <p:cNvSpPr/>
            <p:nvPr/>
          </p:nvSpPr>
          <p:spPr>
            <a:xfrm>
              <a:off x="627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2" name="Google Shape;27302;p18"/>
            <p:cNvSpPr/>
            <p:nvPr/>
          </p:nvSpPr>
          <p:spPr>
            <a:xfrm>
              <a:off x="637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3" name="Google Shape;27303;p18"/>
            <p:cNvSpPr/>
            <p:nvPr/>
          </p:nvSpPr>
          <p:spPr>
            <a:xfrm>
              <a:off x="64755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4" name="Google Shape;27304;p18"/>
            <p:cNvSpPr/>
            <p:nvPr/>
          </p:nvSpPr>
          <p:spPr>
            <a:xfrm>
              <a:off x="657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5" name="Google Shape;27305;p18"/>
            <p:cNvSpPr/>
            <p:nvPr/>
          </p:nvSpPr>
          <p:spPr>
            <a:xfrm>
              <a:off x="667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6" name="Google Shape;27306;p18"/>
            <p:cNvSpPr/>
            <p:nvPr/>
          </p:nvSpPr>
          <p:spPr>
            <a:xfrm>
              <a:off x="678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7" name="Google Shape;27307;p18"/>
            <p:cNvSpPr/>
            <p:nvPr/>
          </p:nvSpPr>
          <p:spPr>
            <a:xfrm>
              <a:off x="6881800" y="3992875"/>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8" name="Google Shape;27308;p18"/>
            <p:cNvSpPr/>
            <p:nvPr/>
          </p:nvSpPr>
          <p:spPr>
            <a:xfrm>
              <a:off x="698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9" name="Google Shape;27309;p18"/>
            <p:cNvSpPr/>
            <p:nvPr/>
          </p:nvSpPr>
          <p:spPr>
            <a:xfrm>
              <a:off x="708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0" name="Google Shape;27310;p18"/>
            <p:cNvSpPr/>
            <p:nvPr/>
          </p:nvSpPr>
          <p:spPr>
            <a:xfrm>
              <a:off x="7186600" y="3992875"/>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1" name="Google Shape;27311;p18"/>
            <p:cNvSpPr/>
            <p:nvPr/>
          </p:nvSpPr>
          <p:spPr>
            <a:xfrm>
              <a:off x="728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2" name="Google Shape;27312;p18"/>
            <p:cNvSpPr/>
            <p:nvPr/>
          </p:nvSpPr>
          <p:spPr>
            <a:xfrm>
              <a:off x="27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3" name="Google Shape;27313;p18"/>
            <p:cNvSpPr/>
            <p:nvPr/>
          </p:nvSpPr>
          <p:spPr>
            <a:xfrm>
              <a:off x="3807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4" name="Google Shape;27314;p18"/>
            <p:cNvSpPr/>
            <p:nvPr/>
          </p:nvSpPr>
          <p:spPr>
            <a:xfrm>
              <a:off x="4825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5" name="Google Shape;27315;p18"/>
            <p:cNvSpPr/>
            <p:nvPr/>
          </p:nvSpPr>
          <p:spPr>
            <a:xfrm>
              <a:off x="58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6" name="Google Shape;27316;p18"/>
            <p:cNvSpPr/>
            <p:nvPr/>
          </p:nvSpPr>
          <p:spPr>
            <a:xfrm>
              <a:off x="68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7" name="Google Shape;27317;p18"/>
            <p:cNvSpPr/>
            <p:nvPr/>
          </p:nvSpPr>
          <p:spPr>
            <a:xfrm>
              <a:off x="7873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8" name="Google Shape;27318;p18"/>
            <p:cNvSpPr/>
            <p:nvPr/>
          </p:nvSpPr>
          <p:spPr>
            <a:xfrm>
              <a:off x="8888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9" name="Google Shape;27319;p18"/>
            <p:cNvSpPr/>
            <p:nvPr/>
          </p:nvSpPr>
          <p:spPr>
            <a:xfrm>
              <a:off x="99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0" name="Google Shape;27320;p18"/>
            <p:cNvSpPr/>
            <p:nvPr/>
          </p:nvSpPr>
          <p:spPr>
            <a:xfrm>
              <a:off x="10918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1" name="Google Shape;27321;p18"/>
            <p:cNvSpPr/>
            <p:nvPr/>
          </p:nvSpPr>
          <p:spPr>
            <a:xfrm>
              <a:off x="11936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2" name="Google Shape;27322;p18"/>
            <p:cNvSpPr/>
            <p:nvPr/>
          </p:nvSpPr>
          <p:spPr>
            <a:xfrm>
              <a:off x="12951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3" name="Google Shape;27323;p18"/>
            <p:cNvSpPr/>
            <p:nvPr/>
          </p:nvSpPr>
          <p:spPr>
            <a:xfrm>
              <a:off x="13966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4" name="Google Shape;27324;p18"/>
            <p:cNvSpPr/>
            <p:nvPr/>
          </p:nvSpPr>
          <p:spPr>
            <a:xfrm>
              <a:off x="1498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5" name="Google Shape;27325;p18"/>
            <p:cNvSpPr/>
            <p:nvPr/>
          </p:nvSpPr>
          <p:spPr>
            <a:xfrm>
              <a:off x="15999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6" name="Google Shape;27326;p18"/>
            <p:cNvSpPr/>
            <p:nvPr/>
          </p:nvSpPr>
          <p:spPr>
            <a:xfrm>
              <a:off x="1701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7" name="Google Shape;27327;p18"/>
            <p:cNvSpPr/>
            <p:nvPr/>
          </p:nvSpPr>
          <p:spPr>
            <a:xfrm>
              <a:off x="18029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8" name="Google Shape;27328;p18"/>
            <p:cNvSpPr/>
            <p:nvPr/>
          </p:nvSpPr>
          <p:spPr>
            <a:xfrm>
              <a:off x="19044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9" name="Google Shape;27329;p18"/>
            <p:cNvSpPr/>
            <p:nvPr/>
          </p:nvSpPr>
          <p:spPr>
            <a:xfrm>
              <a:off x="20062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0" name="Google Shape;27330;p18"/>
            <p:cNvSpPr/>
            <p:nvPr/>
          </p:nvSpPr>
          <p:spPr>
            <a:xfrm>
              <a:off x="210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1" name="Google Shape;27331;p18"/>
            <p:cNvSpPr/>
            <p:nvPr/>
          </p:nvSpPr>
          <p:spPr>
            <a:xfrm>
              <a:off x="220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2" name="Google Shape;27332;p18"/>
            <p:cNvSpPr/>
            <p:nvPr/>
          </p:nvSpPr>
          <p:spPr>
            <a:xfrm>
              <a:off x="23110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3" name="Google Shape;27333;p18"/>
            <p:cNvSpPr/>
            <p:nvPr/>
          </p:nvSpPr>
          <p:spPr>
            <a:xfrm>
              <a:off x="241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4" name="Google Shape;27334;p18"/>
            <p:cNvSpPr/>
            <p:nvPr/>
          </p:nvSpPr>
          <p:spPr>
            <a:xfrm>
              <a:off x="251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5" name="Google Shape;27335;p18"/>
            <p:cNvSpPr/>
            <p:nvPr/>
          </p:nvSpPr>
          <p:spPr>
            <a:xfrm>
              <a:off x="261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6" name="Google Shape;27336;p18"/>
            <p:cNvSpPr/>
            <p:nvPr/>
          </p:nvSpPr>
          <p:spPr>
            <a:xfrm>
              <a:off x="271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7" name="Google Shape;27337;p18"/>
            <p:cNvSpPr/>
            <p:nvPr/>
          </p:nvSpPr>
          <p:spPr>
            <a:xfrm>
              <a:off x="281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8" name="Google Shape;27338;p18"/>
            <p:cNvSpPr/>
            <p:nvPr/>
          </p:nvSpPr>
          <p:spPr>
            <a:xfrm>
              <a:off x="292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9" name="Google Shape;27339;p18"/>
            <p:cNvSpPr/>
            <p:nvPr/>
          </p:nvSpPr>
          <p:spPr>
            <a:xfrm>
              <a:off x="302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0" name="Google Shape;27340;p18"/>
            <p:cNvSpPr/>
            <p:nvPr/>
          </p:nvSpPr>
          <p:spPr>
            <a:xfrm>
              <a:off x="312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1" name="Google Shape;27341;p18"/>
            <p:cNvSpPr/>
            <p:nvPr/>
          </p:nvSpPr>
          <p:spPr>
            <a:xfrm>
              <a:off x="322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2" name="Google Shape;27342;p18"/>
            <p:cNvSpPr/>
            <p:nvPr/>
          </p:nvSpPr>
          <p:spPr>
            <a:xfrm>
              <a:off x="33266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3" name="Google Shape;27343;p18"/>
            <p:cNvSpPr/>
            <p:nvPr/>
          </p:nvSpPr>
          <p:spPr>
            <a:xfrm>
              <a:off x="342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4" name="Google Shape;27344;p18"/>
            <p:cNvSpPr/>
            <p:nvPr/>
          </p:nvSpPr>
          <p:spPr>
            <a:xfrm>
              <a:off x="352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5" name="Google Shape;27345;p18"/>
            <p:cNvSpPr/>
            <p:nvPr/>
          </p:nvSpPr>
          <p:spPr>
            <a:xfrm>
              <a:off x="363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6" name="Google Shape;27346;p18"/>
            <p:cNvSpPr/>
            <p:nvPr/>
          </p:nvSpPr>
          <p:spPr>
            <a:xfrm>
              <a:off x="373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7" name="Google Shape;27347;p18"/>
            <p:cNvSpPr/>
            <p:nvPr/>
          </p:nvSpPr>
          <p:spPr>
            <a:xfrm>
              <a:off x="3834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8" name="Google Shape;27348;p18"/>
            <p:cNvSpPr/>
            <p:nvPr/>
          </p:nvSpPr>
          <p:spPr>
            <a:xfrm>
              <a:off x="393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9" name="Google Shape;27349;p18"/>
            <p:cNvSpPr/>
            <p:nvPr/>
          </p:nvSpPr>
          <p:spPr>
            <a:xfrm>
              <a:off x="403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0" name="Google Shape;27350;p18"/>
            <p:cNvSpPr/>
            <p:nvPr/>
          </p:nvSpPr>
          <p:spPr>
            <a:xfrm>
              <a:off x="413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1" name="Google Shape;27351;p18"/>
            <p:cNvSpPr/>
            <p:nvPr/>
          </p:nvSpPr>
          <p:spPr>
            <a:xfrm>
              <a:off x="42407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2" name="Google Shape;27352;p18"/>
            <p:cNvSpPr/>
            <p:nvPr/>
          </p:nvSpPr>
          <p:spPr>
            <a:xfrm>
              <a:off x="434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3" name="Google Shape;27353;p18"/>
            <p:cNvSpPr/>
            <p:nvPr/>
          </p:nvSpPr>
          <p:spPr>
            <a:xfrm>
              <a:off x="444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4" name="Google Shape;27354;p18"/>
            <p:cNvSpPr/>
            <p:nvPr/>
          </p:nvSpPr>
          <p:spPr>
            <a:xfrm>
              <a:off x="45455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5" name="Google Shape;27355;p18"/>
            <p:cNvSpPr/>
            <p:nvPr/>
          </p:nvSpPr>
          <p:spPr>
            <a:xfrm>
              <a:off x="464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6" name="Google Shape;27356;p18"/>
            <p:cNvSpPr/>
            <p:nvPr/>
          </p:nvSpPr>
          <p:spPr>
            <a:xfrm>
              <a:off x="474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7" name="Google Shape;27357;p18"/>
            <p:cNvSpPr/>
            <p:nvPr/>
          </p:nvSpPr>
          <p:spPr>
            <a:xfrm>
              <a:off x="485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8" name="Google Shape;27358;p18"/>
            <p:cNvSpPr/>
            <p:nvPr/>
          </p:nvSpPr>
          <p:spPr>
            <a:xfrm>
              <a:off x="495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9" name="Google Shape;27359;p18"/>
            <p:cNvSpPr/>
            <p:nvPr/>
          </p:nvSpPr>
          <p:spPr>
            <a:xfrm>
              <a:off x="505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0" name="Google Shape;27360;p18"/>
            <p:cNvSpPr/>
            <p:nvPr/>
          </p:nvSpPr>
          <p:spPr>
            <a:xfrm>
              <a:off x="515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1" name="Google Shape;27361;p18"/>
            <p:cNvSpPr/>
            <p:nvPr/>
          </p:nvSpPr>
          <p:spPr>
            <a:xfrm>
              <a:off x="52566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2" name="Google Shape;27362;p18"/>
            <p:cNvSpPr/>
            <p:nvPr/>
          </p:nvSpPr>
          <p:spPr>
            <a:xfrm>
              <a:off x="535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3" name="Google Shape;27363;p18"/>
            <p:cNvSpPr/>
            <p:nvPr/>
          </p:nvSpPr>
          <p:spPr>
            <a:xfrm>
              <a:off x="545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4" name="Google Shape;27364;p18"/>
            <p:cNvSpPr/>
            <p:nvPr/>
          </p:nvSpPr>
          <p:spPr>
            <a:xfrm>
              <a:off x="556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5" name="Google Shape;27365;p18"/>
            <p:cNvSpPr/>
            <p:nvPr/>
          </p:nvSpPr>
          <p:spPr>
            <a:xfrm>
              <a:off x="566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6" name="Google Shape;27366;p18"/>
            <p:cNvSpPr/>
            <p:nvPr/>
          </p:nvSpPr>
          <p:spPr>
            <a:xfrm>
              <a:off x="57644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7" name="Google Shape;27367;p18"/>
            <p:cNvSpPr/>
            <p:nvPr/>
          </p:nvSpPr>
          <p:spPr>
            <a:xfrm>
              <a:off x="586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8" name="Google Shape;27368;p18"/>
            <p:cNvSpPr/>
            <p:nvPr/>
          </p:nvSpPr>
          <p:spPr>
            <a:xfrm>
              <a:off x="596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9" name="Google Shape;27369;p18"/>
            <p:cNvSpPr/>
            <p:nvPr/>
          </p:nvSpPr>
          <p:spPr>
            <a:xfrm>
              <a:off x="606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0" name="Google Shape;27370;p18"/>
            <p:cNvSpPr/>
            <p:nvPr/>
          </p:nvSpPr>
          <p:spPr>
            <a:xfrm>
              <a:off x="61710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1" name="Google Shape;27371;p18"/>
            <p:cNvSpPr/>
            <p:nvPr/>
          </p:nvSpPr>
          <p:spPr>
            <a:xfrm>
              <a:off x="627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2" name="Google Shape;27372;p18"/>
            <p:cNvSpPr/>
            <p:nvPr/>
          </p:nvSpPr>
          <p:spPr>
            <a:xfrm>
              <a:off x="637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3" name="Google Shape;27373;p18"/>
            <p:cNvSpPr/>
            <p:nvPr/>
          </p:nvSpPr>
          <p:spPr>
            <a:xfrm>
              <a:off x="64755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4" name="Google Shape;27374;p18"/>
            <p:cNvSpPr/>
            <p:nvPr/>
          </p:nvSpPr>
          <p:spPr>
            <a:xfrm>
              <a:off x="657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5" name="Google Shape;27375;p18"/>
            <p:cNvSpPr/>
            <p:nvPr/>
          </p:nvSpPr>
          <p:spPr>
            <a:xfrm>
              <a:off x="667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6" name="Google Shape;27376;p18"/>
            <p:cNvSpPr/>
            <p:nvPr/>
          </p:nvSpPr>
          <p:spPr>
            <a:xfrm>
              <a:off x="678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7" name="Google Shape;27377;p18"/>
            <p:cNvSpPr/>
            <p:nvPr/>
          </p:nvSpPr>
          <p:spPr>
            <a:xfrm>
              <a:off x="6881800" y="4147950"/>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8" name="Google Shape;27378;p18"/>
            <p:cNvSpPr/>
            <p:nvPr/>
          </p:nvSpPr>
          <p:spPr>
            <a:xfrm>
              <a:off x="698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9" name="Google Shape;27379;p18"/>
            <p:cNvSpPr/>
            <p:nvPr/>
          </p:nvSpPr>
          <p:spPr>
            <a:xfrm>
              <a:off x="708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0" name="Google Shape;27380;p18"/>
            <p:cNvSpPr/>
            <p:nvPr/>
          </p:nvSpPr>
          <p:spPr>
            <a:xfrm>
              <a:off x="7186600" y="4147950"/>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1" name="Google Shape;27381;p18"/>
            <p:cNvSpPr/>
            <p:nvPr/>
          </p:nvSpPr>
          <p:spPr>
            <a:xfrm>
              <a:off x="728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2" name="Google Shape;27382;p18"/>
            <p:cNvSpPr/>
            <p:nvPr/>
          </p:nvSpPr>
          <p:spPr>
            <a:xfrm>
              <a:off x="27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3" name="Google Shape;27383;p18"/>
            <p:cNvSpPr/>
            <p:nvPr/>
          </p:nvSpPr>
          <p:spPr>
            <a:xfrm>
              <a:off x="3807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4" name="Google Shape;27384;p18"/>
            <p:cNvSpPr/>
            <p:nvPr/>
          </p:nvSpPr>
          <p:spPr>
            <a:xfrm>
              <a:off x="4825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5" name="Google Shape;27385;p18"/>
            <p:cNvSpPr/>
            <p:nvPr/>
          </p:nvSpPr>
          <p:spPr>
            <a:xfrm>
              <a:off x="58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6" name="Google Shape;27386;p18"/>
            <p:cNvSpPr/>
            <p:nvPr/>
          </p:nvSpPr>
          <p:spPr>
            <a:xfrm>
              <a:off x="68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7" name="Google Shape;27387;p18"/>
            <p:cNvSpPr/>
            <p:nvPr/>
          </p:nvSpPr>
          <p:spPr>
            <a:xfrm>
              <a:off x="7873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8" name="Google Shape;27388;p18"/>
            <p:cNvSpPr/>
            <p:nvPr/>
          </p:nvSpPr>
          <p:spPr>
            <a:xfrm>
              <a:off x="8888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9" name="Google Shape;27389;p18"/>
            <p:cNvSpPr/>
            <p:nvPr/>
          </p:nvSpPr>
          <p:spPr>
            <a:xfrm>
              <a:off x="99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0" name="Google Shape;27390;p18"/>
            <p:cNvSpPr/>
            <p:nvPr/>
          </p:nvSpPr>
          <p:spPr>
            <a:xfrm>
              <a:off x="10918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1" name="Google Shape;27391;p18"/>
            <p:cNvSpPr/>
            <p:nvPr/>
          </p:nvSpPr>
          <p:spPr>
            <a:xfrm>
              <a:off x="11936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2" name="Google Shape;27392;p18"/>
            <p:cNvSpPr/>
            <p:nvPr/>
          </p:nvSpPr>
          <p:spPr>
            <a:xfrm>
              <a:off x="12951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3" name="Google Shape;27393;p18"/>
            <p:cNvSpPr/>
            <p:nvPr/>
          </p:nvSpPr>
          <p:spPr>
            <a:xfrm>
              <a:off x="13966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4" name="Google Shape;27394;p18"/>
            <p:cNvSpPr/>
            <p:nvPr/>
          </p:nvSpPr>
          <p:spPr>
            <a:xfrm>
              <a:off x="1498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5" name="Google Shape;27395;p18"/>
            <p:cNvSpPr/>
            <p:nvPr/>
          </p:nvSpPr>
          <p:spPr>
            <a:xfrm>
              <a:off x="15999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6" name="Google Shape;27396;p18"/>
            <p:cNvSpPr/>
            <p:nvPr/>
          </p:nvSpPr>
          <p:spPr>
            <a:xfrm>
              <a:off x="1701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7" name="Google Shape;27397;p18"/>
            <p:cNvSpPr/>
            <p:nvPr/>
          </p:nvSpPr>
          <p:spPr>
            <a:xfrm>
              <a:off x="18029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8" name="Google Shape;27398;p18"/>
            <p:cNvSpPr/>
            <p:nvPr/>
          </p:nvSpPr>
          <p:spPr>
            <a:xfrm>
              <a:off x="19044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9" name="Google Shape;27399;p18"/>
            <p:cNvSpPr/>
            <p:nvPr/>
          </p:nvSpPr>
          <p:spPr>
            <a:xfrm>
              <a:off x="20062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0" name="Google Shape;27400;p18"/>
            <p:cNvSpPr/>
            <p:nvPr/>
          </p:nvSpPr>
          <p:spPr>
            <a:xfrm>
              <a:off x="210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1" name="Google Shape;27401;p18"/>
            <p:cNvSpPr/>
            <p:nvPr/>
          </p:nvSpPr>
          <p:spPr>
            <a:xfrm>
              <a:off x="220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2" name="Google Shape;27402;p18"/>
            <p:cNvSpPr/>
            <p:nvPr/>
          </p:nvSpPr>
          <p:spPr>
            <a:xfrm>
              <a:off x="23110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3" name="Google Shape;27403;p18"/>
            <p:cNvSpPr/>
            <p:nvPr/>
          </p:nvSpPr>
          <p:spPr>
            <a:xfrm>
              <a:off x="241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4" name="Google Shape;27404;p18"/>
            <p:cNvSpPr/>
            <p:nvPr/>
          </p:nvSpPr>
          <p:spPr>
            <a:xfrm>
              <a:off x="251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5" name="Google Shape;27405;p18"/>
            <p:cNvSpPr/>
            <p:nvPr/>
          </p:nvSpPr>
          <p:spPr>
            <a:xfrm>
              <a:off x="261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6" name="Google Shape;27406;p18"/>
            <p:cNvSpPr/>
            <p:nvPr/>
          </p:nvSpPr>
          <p:spPr>
            <a:xfrm>
              <a:off x="271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7" name="Google Shape;27407;p18"/>
            <p:cNvSpPr/>
            <p:nvPr/>
          </p:nvSpPr>
          <p:spPr>
            <a:xfrm>
              <a:off x="281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8" name="Google Shape;27408;p18"/>
            <p:cNvSpPr/>
            <p:nvPr/>
          </p:nvSpPr>
          <p:spPr>
            <a:xfrm>
              <a:off x="292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9" name="Google Shape;27409;p18"/>
            <p:cNvSpPr/>
            <p:nvPr/>
          </p:nvSpPr>
          <p:spPr>
            <a:xfrm>
              <a:off x="302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0" name="Google Shape;27410;p18"/>
            <p:cNvSpPr/>
            <p:nvPr/>
          </p:nvSpPr>
          <p:spPr>
            <a:xfrm>
              <a:off x="312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1" name="Google Shape;27411;p18"/>
            <p:cNvSpPr/>
            <p:nvPr/>
          </p:nvSpPr>
          <p:spPr>
            <a:xfrm>
              <a:off x="322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2" name="Google Shape;27412;p18"/>
            <p:cNvSpPr/>
            <p:nvPr/>
          </p:nvSpPr>
          <p:spPr>
            <a:xfrm>
              <a:off x="33266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3" name="Google Shape;27413;p18"/>
            <p:cNvSpPr/>
            <p:nvPr/>
          </p:nvSpPr>
          <p:spPr>
            <a:xfrm>
              <a:off x="342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4" name="Google Shape;27414;p18"/>
            <p:cNvSpPr/>
            <p:nvPr/>
          </p:nvSpPr>
          <p:spPr>
            <a:xfrm>
              <a:off x="352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5" name="Google Shape;27415;p18"/>
            <p:cNvSpPr/>
            <p:nvPr/>
          </p:nvSpPr>
          <p:spPr>
            <a:xfrm>
              <a:off x="363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6" name="Google Shape;27416;p18"/>
            <p:cNvSpPr/>
            <p:nvPr/>
          </p:nvSpPr>
          <p:spPr>
            <a:xfrm>
              <a:off x="373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7" name="Google Shape;27417;p18"/>
            <p:cNvSpPr/>
            <p:nvPr/>
          </p:nvSpPr>
          <p:spPr>
            <a:xfrm>
              <a:off x="3834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8" name="Google Shape;27418;p18"/>
            <p:cNvSpPr/>
            <p:nvPr/>
          </p:nvSpPr>
          <p:spPr>
            <a:xfrm>
              <a:off x="393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9" name="Google Shape;27419;p18"/>
            <p:cNvSpPr/>
            <p:nvPr/>
          </p:nvSpPr>
          <p:spPr>
            <a:xfrm>
              <a:off x="403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0" name="Google Shape;27420;p18"/>
            <p:cNvSpPr/>
            <p:nvPr/>
          </p:nvSpPr>
          <p:spPr>
            <a:xfrm>
              <a:off x="413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1" name="Google Shape;27421;p18"/>
            <p:cNvSpPr/>
            <p:nvPr/>
          </p:nvSpPr>
          <p:spPr>
            <a:xfrm>
              <a:off x="42407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2" name="Google Shape;27422;p18"/>
            <p:cNvSpPr/>
            <p:nvPr/>
          </p:nvSpPr>
          <p:spPr>
            <a:xfrm>
              <a:off x="434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3" name="Google Shape;27423;p18"/>
            <p:cNvSpPr/>
            <p:nvPr/>
          </p:nvSpPr>
          <p:spPr>
            <a:xfrm>
              <a:off x="444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4" name="Google Shape;27424;p18"/>
            <p:cNvSpPr/>
            <p:nvPr/>
          </p:nvSpPr>
          <p:spPr>
            <a:xfrm>
              <a:off x="45455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5" name="Google Shape;27425;p18"/>
            <p:cNvSpPr/>
            <p:nvPr/>
          </p:nvSpPr>
          <p:spPr>
            <a:xfrm>
              <a:off x="464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6" name="Google Shape;27426;p18"/>
            <p:cNvSpPr/>
            <p:nvPr/>
          </p:nvSpPr>
          <p:spPr>
            <a:xfrm>
              <a:off x="474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7" name="Google Shape;27427;p18"/>
            <p:cNvSpPr/>
            <p:nvPr/>
          </p:nvSpPr>
          <p:spPr>
            <a:xfrm>
              <a:off x="485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8" name="Google Shape;27428;p18"/>
            <p:cNvSpPr/>
            <p:nvPr/>
          </p:nvSpPr>
          <p:spPr>
            <a:xfrm>
              <a:off x="495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9" name="Google Shape;27429;p18"/>
            <p:cNvSpPr/>
            <p:nvPr/>
          </p:nvSpPr>
          <p:spPr>
            <a:xfrm>
              <a:off x="505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0" name="Google Shape;27430;p18"/>
            <p:cNvSpPr/>
            <p:nvPr/>
          </p:nvSpPr>
          <p:spPr>
            <a:xfrm>
              <a:off x="515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1" name="Google Shape;27431;p18"/>
            <p:cNvSpPr/>
            <p:nvPr/>
          </p:nvSpPr>
          <p:spPr>
            <a:xfrm>
              <a:off x="52566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2" name="Google Shape;27432;p18"/>
            <p:cNvSpPr/>
            <p:nvPr/>
          </p:nvSpPr>
          <p:spPr>
            <a:xfrm>
              <a:off x="535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3" name="Google Shape;27433;p18"/>
            <p:cNvSpPr/>
            <p:nvPr/>
          </p:nvSpPr>
          <p:spPr>
            <a:xfrm>
              <a:off x="545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4" name="Google Shape;27434;p18"/>
            <p:cNvSpPr/>
            <p:nvPr/>
          </p:nvSpPr>
          <p:spPr>
            <a:xfrm>
              <a:off x="556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5" name="Google Shape;27435;p18"/>
            <p:cNvSpPr/>
            <p:nvPr/>
          </p:nvSpPr>
          <p:spPr>
            <a:xfrm>
              <a:off x="566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6" name="Google Shape;27436;p18"/>
            <p:cNvSpPr/>
            <p:nvPr/>
          </p:nvSpPr>
          <p:spPr>
            <a:xfrm>
              <a:off x="57644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7" name="Google Shape;27437;p18"/>
            <p:cNvSpPr/>
            <p:nvPr/>
          </p:nvSpPr>
          <p:spPr>
            <a:xfrm>
              <a:off x="586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8" name="Google Shape;27438;p18"/>
            <p:cNvSpPr/>
            <p:nvPr/>
          </p:nvSpPr>
          <p:spPr>
            <a:xfrm>
              <a:off x="596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9" name="Google Shape;27439;p18"/>
            <p:cNvSpPr/>
            <p:nvPr/>
          </p:nvSpPr>
          <p:spPr>
            <a:xfrm>
              <a:off x="606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0" name="Google Shape;27440;p18"/>
            <p:cNvSpPr/>
            <p:nvPr/>
          </p:nvSpPr>
          <p:spPr>
            <a:xfrm>
              <a:off x="61710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1" name="Google Shape;27441;p18"/>
            <p:cNvSpPr/>
            <p:nvPr/>
          </p:nvSpPr>
          <p:spPr>
            <a:xfrm>
              <a:off x="627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2" name="Google Shape;27442;p18"/>
            <p:cNvSpPr/>
            <p:nvPr/>
          </p:nvSpPr>
          <p:spPr>
            <a:xfrm>
              <a:off x="637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3" name="Google Shape;27443;p18"/>
            <p:cNvSpPr/>
            <p:nvPr/>
          </p:nvSpPr>
          <p:spPr>
            <a:xfrm>
              <a:off x="64755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4" name="Google Shape;27444;p18"/>
            <p:cNvSpPr/>
            <p:nvPr/>
          </p:nvSpPr>
          <p:spPr>
            <a:xfrm>
              <a:off x="657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5" name="Google Shape;27445;p18"/>
            <p:cNvSpPr/>
            <p:nvPr/>
          </p:nvSpPr>
          <p:spPr>
            <a:xfrm>
              <a:off x="667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6" name="Google Shape;27446;p18"/>
            <p:cNvSpPr/>
            <p:nvPr/>
          </p:nvSpPr>
          <p:spPr>
            <a:xfrm>
              <a:off x="678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7" name="Google Shape;27447;p18"/>
            <p:cNvSpPr/>
            <p:nvPr/>
          </p:nvSpPr>
          <p:spPr>
            <a:xfrm>
              <a:off x="6881800" y="4303050"/>
              <a:ext cx="52700" cy="52700"/>
            </a:xfrm>
            <a:custGeom>
              <a:rect b="b" l="l" r="r" t="t"/>
              <a:pathLst>
                <a:path extrusionOk="0" h="2108" w="2108">
                  <a:moveTo>
                    <a:pt x="1060" y="0"/>
                  </a:moveTo>
                  <a:cubicBezTo>
                    <a:pt x="477" y="0"/>
                    <a:pt x="1" y="476"/>
                    <a:pt x="1" y="1048"/>
                  </a:cubicBezTo>
                  <a:cubicBezTo>
                    <a:pt x="1"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8" name="Google Shape;27448;p18"/>
            <p:cNvSpPr/>
            <p:nvPr/>
          </p:nvSpPr>
          <p:spPr>
            <a:xfrm>
              <a:off x="698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9" name="Google Shape;27449;p18"/>
            <p:cNvSpPr/>
            <p:nvPr/>
          </p:nvSpPr>
          <p:spPr>
            <a:xfrm>
              <a:off x="708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0" name="Google Shape;27450;p18"/>
            <p:cNvSpPr/>
            <p:nvPr/>
          </p:nvSpPr>
          <p:spPr>
            <a:xfrm>
              <a:off x="7186600" y="4303050"/>
              <a:ext cx="52400" cy="52700"/>
            </a:xfrm>
            <a:custGeom>
              <a:rect b="b" l="l" r="r" t="t"/>
              <a:pathLst>
                <a:path extrusionOk="0" h="2108" w="2096">
                  <a:moveTo>
                    <a:pt x="1048" y="0"/>
                  </a:moveTo>
                  <a:cubicBezTo>
                    <a:pt x="477" y="0"/>
                    <a:pt x="1" y="476"/>
                    <a:pt x="1" y="1048"/>
                  </a:cubicBezTo>
                  <a:cubicBezTo>
                    <a:pt x="1"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1" name="Google Shape;27451;p18"/>
            <p:cNvSpPr/>
            <p:nvPr/>
          </p:nvSpPr>
          <p:spPr>
            <a:xfrm>
              <a:off x="728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2" name="Google Shape;27452;p18"/>
            <p:cNvSpPr/>
            <p:nvPr/>
          </p:nvSpPr>
          <p:spPr>
            <a:xfrm>
              <a:off x="27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7" y="1631"/>
                    <a:pt x="2107" y="1060"/>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3" name="Google Shape;27453;p18"/>
            <p:cNvSpPr/>
            <p:nvPr/>
          </p:nvSpPr>
          <p:spPr>
            <a:xfrm>
              <a:off x="3807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4" name="Google Shape;27454;p18"/>
            <p:cNvSpPr/>
            <p:nvPr/>
          </p:nvSpPr>
          <p:spPr>
            <a:xfrm>
              <a:off x="4825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5" name="Google Shape;27455;p18"/>
            <p:cNvSpPr/>
            <p:nvPr/>
          </p:nvSpPr>
          <p:spPr>
            <a:xfrm>
              <a:off x="58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6" name="Google Shape;27456;p18"/>
            <p:cNvSpPr/>
            <p:nvPr/>
          </p:nvSpPr>
          <p:spPr>
            <a:xfrm>
              <a:off x="68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7" name="Google Shape;27457;p18"/>
            <p:cNvSpPr/>
            <p:nvPr/>
          </p:nvSpPr>
          <p:spPr>
            <a:xfrm>
              <a:off x="7873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8" name="Google Shape;27458;p18"/>
            <p:cNvSpPr/>
            <p:nvPr/>
          </p:nvSpPr>
          <p:spPr>
            <a:xfrm>
              <a:off x="8888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9" name="Google Shape;27459;p18"/>
            <p:cNvSpPr/>
            <p:nvPr/>
          </p:nvSpPr>
          <p:spPr>
            <a:xfrm>
              <a:off x="99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0" name="Google Shape;27460;p18"/>
            <p:cNvSpPr/>
            <p:nvPr/>
          </p:nvSpPr>
          <p:spPr>
            <a:xfrm>
              <a:off x="10918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1" name="Google Shape;27461;p18"/>
            <p:cNvSpPr/>
            <p:nvPr/>
          </p:nvSpPr>
          <p:spPr>
            <a:xfrm>
              <a:off x="11936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2" name="Google Shape;27462;p18"/>
            <p:cNvSpPr/>
            <p:nvPr/>
          </p:nvSpPr>
          <p:spPr>
            <a:xfrm>
              <a:off x="12951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3" name="Google Shape;27463;p18"/>
            <p:cNvSpPr/>
            <p:nvPr/>
          </p:nvSpPr>
          <p:spPr>
            <a:xfrm>
              <a:off x="13966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4" name="Google Shape;27464;p18"/>
            <p:cNvSpPr/>
            <p:nvPr/>
          </p:nvSpPr>
          <p:spPr>
            <a:xfrm>
              <a:off x="1498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5" name="Google Shape;27465;p18"/>
            <p:cNvSpPr/>
            <p:nvPr/>
          </p:nvSpPr>
          <p:spPr>
            <a:xfrm>
              <a:off x="15999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6" name="Google Shape;27466;p18"/>
            <p:cNvSpPr/>
            <p:nvPr/>
          </p:nvSpPr>
          <p:spPr>
            <a:xfrm>
              <a:off x="1701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7" name="Google Shape;27467;p18"/>
            <p:cNvSpPr/>
            <p:nvPr/>
          </p:nvSpPr>
          <p:spPr>
            <a:xfrm>
              <a:off x="18029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8" name="Google Shape;27468;p18"/>
            <p:cNvSpPr/>
            <p:nvPr/>
          </p:nvSpPr>
          <p:spPr>
            <a:xfrm>
              <a:off x="19044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9" name="Google Shape;27469;p18"/>
            <p:cNvSpPr/>
            <p:nvPr/>
          </p:nvSpPr>
          <p:spPr>
            <a:xfrm>
              <a:off x="20062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0" name="Google Shape;27470;p18"/>
            <p:cNvSpPr/>
            <p:nvPr/>
          </p:nvSpPr>
          <p:spPr>
            <a:xfrm>
              <a:off x="210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1" name="Google Shape;27471;p18"/>
            <p:cNvSpPr/>
            <p:nvPr/>
          </p:nvSpPr>
          <p:spPr>
            <a:xfrm>
              <a:off x="220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2" name="Google Shape;27472;p18"/>
            <p:cNvSpPr/>
            <p:nvPr/>
          </p:nvSpPr>
          <p:spPr>
            <a:xfrm>
              <a:off x="23110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3" name="Google Shape;27473;p18"/>
            <p:cNvSpPr/>
            <p:nvPr/>
          </p:nvSpPr>
          <p:spPr>
            <a:xfrm>
              <a:off x="241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4" name="Google Shape;27474;p18"/>
            <p:cNvSpPr/>
            <p:nvPr/>
          </p:nvSpPr>
          <p:spPr>
            <a:xfrm>
              <a:off x="251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5" name="Google Shape;27475;p18"/>
            <p:cNvSpPr/>
            <p:nvPr/>
          </p:nvSpPr>
          <p:spPr>
            <a:xfrm>
              <a:off x="261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6" name="Google Shape;27476;p18"/>
            <p:cNvSpPr/>
            <p:nvPr/>
          </p:nvSpPr>
          <p:spPr>
            <a:xfrm>
              <a:off x="271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7" name="Google Shape;27477;p18"/>
            <p:cNvSpPr/>
            <p:nvPr/>
          </p:nvSpPr>
          <p:spPr>
            <a:xfrm>
              <a:off x="281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8" name="Google Shape;27478;p18"/>
            <p:cNvSpPr/>
            <p:nvPr/>
          </p:nvSpPr>
          <p:spPr>
            <a:xfrm>
              <a:off x="292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9" name="Google Shape;27479;p18"/>
            <p:cNvSpPr/>
            <p:nvPr/>
          </p:nvSpPr>
          <p:spPr>
            <a:xfrm>
              <a:off x="302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0" name="Google Shape;27480;p18"/>
            <p:cNvSpPr/>
            <p:nvPr/>
          </p:nvSpPr>
          <p:spPr>
            <a:xfrm>
              <a:off x="312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1" name="Google Shape;27481;p18"/>
            <p:cNvSpPr/>
            <p:nvPr/>
          </p:nvSpPr>
          <p:spPr>
            <a:xfrm>
              <a:off x="322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2" name="Google Shape;27482;p18"/>
            <p:cNvSpPr/>
            <p:nvPr/>
          </p:nvSpPr>
          <p:spPr>
            <a:xfrm>
              <a:off x="33266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3" name="Google Shape;27483;p18"/>
            <p:cNvSpPr/>
            <p:nvPr/>
          </p:nvSpPr>
          <p:spPr>
            <a:xfrm>
              <a:off x="342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4" name="Google Shape;27484;p18"/>
            <p:cNvSpPr/>
            <p:nvPr/>
          </p:nvSpPr>
          <p:spPr>
            <a:xfrm>
              <a:off x="352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5" name="Google Shape;27485;p18"/>
            <p:cNvSpPr/>
            <p:nvPr/>
          </p:nvSpPr>
          <p:spPr>
            <a:xfrm>
              <a:off x="363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6" name="Google Shape;27486;p18"/>
            <p:cNvSpPr/>
            <p:nvPr/>
          </p:nvSpPr>
          <p:spPr>
            <a:xfrm>
              <a:off x="373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7" name="Google Shape;27487;p18"/>
            <p:cNvSpPr/>
            <p:nvPr/>
          </p:nvSpPr>
          <p:spPr>
            <a:xfrm>
              <a:off x="3834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8" name="Google Shape;27488;p18"/>
            <p:cNvSpPr/>
            <p:nvPr/>
          </p:nvSpPr>
          <p:spPr>
            <a:xfrm>
              <a:off x="393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9" name="Google Shape;27489;p18"/>
            <p:cNvSpPr/>
            <p:nvPr/>
          </p:nvSpPr>
          <p:spPr>
            <a:xfrm>
              <a:off x="403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0" name="Google Shape;27490;p18"/>
            <p:cNvSpPr/>
            <p:nvPr/>
          </p:nvSpPr>
          <p:spPr>
            <a:xfrm>
              <a:off x="413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1" name="Google Shape;27491;p18"/>
            <p:cNvSpPr/>
            <p:nvPr/>
          </p:nvSpPr>
          <p:spPr>
            <a:xfrm>
              <a:off x="42407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2" name="Google Shape;27492;p18"/>
            <p:cNvSpPr/>
            <p:nvPr/>
          </p:nvSpPr>
          <p:spPr>
            <a:xfrm>
              <a:off x="434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3" name="Google Shape;27493;p18"/>
            <p:cNvSpPr/>
            <p:nvPr/>
          </p:nvSpPr>
          <p:spPr>
            <a:xfrm>
              <a:off x="444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4" name="Google Shape;27494;p18"/>
            <p:cNvSpPr/>
            <p:nvPr/>
          </p:nvSpPr>
          <p:spPr>
            <a:xfrm>
              <a:off x="45455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5" name="Google Shape;27495;p18"/>
            <p:cNvSpPr/>
            <p:nvPr/>
          </p:nvSpPr>
          <p:spPr>
            <a:xfrm>
              <a:off x="464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6" name="Google Shape;27496;p18"/>
            <p:cNvSpPr/>
            <p:nvPr/>
          </p:nvSpPr>
          <p:spPr>
            <a:xfrm>
              <a:off x="474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7" name="Google Shape;27497;p18"/>
            <p:cNvSpPr/>
            <p:nvPr/>
          </p:nvSpPr>
          <p:spPr>
            <a:xfrm>
              <a:off x="485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8" name="Google Shape;27498;p18"/>
            <p:cNvSpPr/>
            <p:nvPr/>
          </p:nvSpPr>
          <p:spPr>
            <a:xfrm>
              <a:off x="495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9" name="Google Shape;27499;p18"/>
            <p:cNvSpPr/>
            <p:nvPr/>
          </p:nvSpPr>
          <p:spPr>
            <a:xfrm>
              <a:off x="505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0" name="Google Shape;27500;p18"/>
            <p:cNvSpPr/>
            <p:nvPr/>
          </p:nvSpPr>
          <p:spPr>
            <a:xfrm>
              <a:off x="515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1" name="Google Shape;27501;p18"/>
            <p:cNvSpPr/>
            <p:nvPr/>
          </p:nvSpPr>
          <p:spPr>
            <a:xfrm>
              <a:off x="52566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2" name="Google Shape;27502;p18"/>
            <p:cNvSpPr/>
            <p:nvPr/>
          </p:nvSpPr>
          <p:spPr>
            <a:xfrm>
              <a:off x="535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3" name="Google Shape;27503;p18"/>
            <p:cNvSpPr/>
            <p:nvPr/>
          </p:nvSpPr>
          <p:spPr>
            <a:xfrm>
              <a:off x="545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4" name="Google Shape;27504;p18"/>
            <p:cNvSpPr/>
            <p:nvPr/>
          </p:nvSpPr>
          <p:spPr>
            <a:xfrm>
              <a:off x="556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5" name="Google Shape;27505;p18"/>
            <p:cNvSpPr/>
            <p:nvPr/>
          </p:nvSpPr>
          <p:spPr>
            <a:xfrm>
              <a:off x="566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6" name="Google Shape;27506;p18"/>
            <p:cNvSpPr/>
            <p:nvPr/>
          </p:nvSpPr>
          <p:spPr>
            <a:xfrm>
              <a:off x="57644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7" name="Google Shape;27507;p18"/>
            <p:cNvSpPr/>
            <p:nvPr/>
          </p:nvSpPr>
          <p:spPr>
            <a:xfrm>
              <a:off x="586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8" name="Google Shape;27508;p18"/>
            <p:cNvSpPr/>
            <p:nvPr/>
          </p:nvSpPr>
          <p:spPr>
            <a:xfrm>
              <a:off x="596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9" name="Google Shape;27509;p18"/>
            <p:cNvSpPr/>
            <p:nvPr/>
          </p:nvSpPr>
          <p:spPr>
            <a:xfrm>
              <a:off x="606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0" name="Google Shape;27510;p18"/>
            <p:cNvSpPr/>
            <p:nvPr/>
          </p:nvSpPr>
          <p:spPr>
            <a:xfrm>
              <a:off x="61710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1" name="Google Shape;27511;p18"/>
            <p:cNvSpPr/>
            <p:nvPr/>
          </p:nvSpPr>
          <p:spPr>
            <a:xfrm>
              <a:off x="627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2" name="Google Shape;27512;p18"/>
            <p:cNvSpPr/>
            <p:nvPr/>
          </p:nvSpPr>
          <p:spPr>
            <a:xfrm>
              <a:off x="637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3" name="Google Shape;27513;p18"/>
            <p:cNvSpPr/>
            <p:nvPr/>
          </p:nvSpPr>
          <p:spPr>
            <a:xfrm>
              <a:off x="64755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4" name="Google Shape;27514;p18"/>
            <p:cNvSpPr/>
            <p:nvPr/>
          </p:nvSpPr>
          <p:spPr>
            <a:xfrm>
              <a:off x="657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5" name="Google Shape;27515;p18"/>
            <p:cNvSpPr/>
            <p:nvPr/>
          </p:nvSpPr>
          <p:spPr>
            <a:xfrm>
              <a:off x="667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6" name="Google Shape;27516;p18"/>
            <p:cNvSpPr/>
            <p:nvPr/>
          </p:nvSpPr>
          <p:spPr>
            <a:xfrm>
              <a:off x="678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7" name="Google Shape;27517;p18"/>
            <p:cNvSpPr/>
            <p:nvPr/>
          </p:nvSpPr>
          <p:spPr>
            <a:xfrm>
              <a:off x="6881800" y="4458125"/>
              <a:ext cx="52700" cy="52700"/>
            </a:xfrm>
            <a:custGeom>
              <a:rect b="b" l="l" r="r" t="t"/>
              <a:pathLst>
                <a:path extrusionOk="0" h="2108" w="2108">
                  <a:moveTo>
                    <a:pt x="1060" y="0"/>
                  </a:moveTo>
                  <a:cubicBezTo>
                    <a:pt x="477" y="0"/>
                    <a:pt x="1" y="476"/>
                    <a:pt x="1" y="1060"/>
                  </a:cubicBezTo>
                  <a:cubicBezTo>
                    <a:pt x="1"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8" name="Google Shape;27518;p18"/>
            <p:cNvSpPr/>
            <p:nvPr/>
          </p:nvSpPr>
          <p:spPr>
            <a:xfrm>
              <a:off x="698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9" name="Google Shape;27519;p18"/>
            <p:cNvSpPr/>
            <p:nvPr/>
          </p:nvSpPr>
          <p:spPr>
            <a:xfrm>
              <a:off x="708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0" name="Google Shape;27520;p18"/>
            <p:cNvSpPr/>
            <p:nvPr/>
          </p:nvSpPr>
          <p:spPr>
            <a:xfrm>
              <a:off x="7186600" y="4458125"/>
              <a:ext cx="52400" cy="52700"/>
            </a:xfrm>
            <a:custGeom>
              <a:rect b="b" l="l" r="r" t="t"/>
              <a:pathLst>
                <a:path extrusionOk="0" h="2108" w="2096">
                  <a:moveTo>
                    <a:pt x="1048" y="0"/>
                  </a:moveTo>
                  <a:cubicBezTo>
                    <a:pt x="477" y="0"/>
                    <a:pt x="1" y="476"/>
                    <a:pt x="1" y="1060"/>
                  </a:cubicBezTo>
                  <a:cubicBezTo>
                    <a:pt x="1"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1" name="Google Shape;27521;p18"/>
            <p:cNvSpPr/>
            <p:nvPr/>
          </p:nvSpPr>
          <p:spPr>
            <a:xfrm>
              <a:off x="728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2" name="Google Shape;27522;p18"/>
            <p:cNvSpPr/>
            <p:nvPr/>
          </p:nvSpPr>
          <p:spPr>
            <a:xfrm>
              <a:off x="27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3" name="Google Shape;27523;p18"/>
            <p:cNvSpPr/>
            <p:nvPr/>
          </p:nvSpPr>
          <p:spPr>
            <a:xfrm>
              <a:off x="3807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4" name="Google Shape;27524;p18"/>
            <p:cNvSpPr/>
            <p:nvPr/>
          </p:nvSpPr>
          <p:spPr>
            <a:xfrm>
              <a:off x="4825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5" name="Google Shape;27525;p18"/>
            <p:cNvSpPr/>
            <p:nvPr/>
          </p:nvSpPr>
          <p:spPr>
            <a:xfrm>
              <a:off x="58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6" name="Google Shape;27526;p18"/>
            <p:cNvSpPr/>
            <p:nvPr/>
          </p:nvSpPr>
          <p:spPr>
            <a:xfrm>
              <a:off x="68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7" name="Google Shape;27527;p18"/>
            <p:cNvSpPr/>
            <p:nvPr/>
          </p:nvSpPr>
          <p:spPr>
            <a:xfrm>
              <a:off x="7873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8" name="Google Shape;27528;p18"/>
            <p:cNvSpPr/>
            <p:nvPr/>
          </p:nvSpPr>
          <p:spPr>
            <a:xfrm>
              <a:off x="8888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9" name="Google Shape;27529;p18"/>
            <p:cNvSpPr/>
            <p:nvPr/>
          </p:nvSpPr>
          <p:spPr>
            <a:xfrm>
              <a:off x="99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0" name="Google Shape;27530;p18"/>
            <p:cNvSpPr/>
            <p:nvPr/>
          </p:nvSpPr>
          <p:spPr>
            <a:xfrm>
              <a:off x="10918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1" name="Google Shape;27531;p18"/>
            <p:cNvSpPr/>
            <p:nvPr/>
          </p:nvSpPr>
          <p:spPr>
            <a:xfrm>
              <a:off x="11936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2" name="Google Shape;27532;p18"/>
            <p:cNvSpPr/>
            <p:nvPr/>
          </p:nvSpPr>
          <p:spPr>
            <a:xfrm>
              <a:off x="12951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3" name="Google Shape;27533;p18"/>
            <p:cNvSpPr/>
            <p:nvPr/>
          </p:nvSpPr>
          <p:spPr>
            <a:xfrm>
              <a:off x="13966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4" name="Google Shape;27534;p18"/>
            <p:cNvSpPr/>
            <p:nvPr/>
          </p:nvSpPr>
          <p:spPr>
            <a:xfrm>
              <a:off x="1498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5" name="Google Shape;27535;p18"/>
            <p:cNvSpPr/>
            <p:nvPr/>
          </p:nvSpPr>
          <p:spPr>
            <a:xfrm>
              <a:off x="15999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6" name="Google Shape;27536;p18"/>
            <p:cNvSpPr/>
            <p:nvPr/>
          </p:nvSpPr>
          <p:spPr>
            <a:xfrm>
              <a:off x="1701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7" name="Google Shape;27537;p18"/>
            <p:cNvSpPr/>
            <p:nvPr/>
          </p:nvSpPr>
          <p:spPr>
            <a:xfrm>
              <a:off x="18029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8" name="Google Shape;27538;p18"/>
            <p:cNvSpPr/>
            <p:nvPr/>
          </p:nvSpPr>
          <p:spPr>
            <a:xfrm>
              <a:off x="19044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9" name="Google Shape;27539;p18"/>
            <p:cNvSpPr/>
            <p:nvPr/>
          </p:nvSpPr>
          <p:spPr>
            <a:xfrm>
              <a:off x="20062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0" name="Google Shape;27540;p18"/>
            <p:cNvSpPr/>
            <p:nvPr/>
          </p:nvSpPr>
          <p:spPr>
            <a:xfrm>
              <a:off x="210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1" name="Google Shape;27541;p18"/>
            <p:cNvSpPr/>
            <p:nvPr/>
          </p:nvSpPr>
          <p:spPr>
            <a:xfrm>
              <a:off x="220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2" name="Google Shape;27542;p18"/>
            <p:cNvSpPr/>
            <p:nvPr/>
          </p:nvSpPr>
          <p:spPr>
            <a:xfrm>
              <a:off x="23110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3" name="Google Shape;27543;p18"/>
            <p:cNvSpPr/>
            <p:nvPr/>
          </p:nvSpPr>
          <p:spPr>
            <a:xfrm>
              <a:off x="241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4" name="Google Shape;27544;p18"/>
            <p:cNvSpPr/>
            <p:nvPr/>
          </p:nvSpPr>
          <p:spPr>
            <a:xfrm>
              <a:off x="251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5" name="Google Shape;27545;p18"/>
            <p:cNvSpPr/>
            <p:nvPr/>
          </p:nvSpPr>
          <p:spPr>
            <a:xfrm>
              <a:off x="261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6" name="Google Shape;27546;p18"/>
            <p:cNvSpPr/>
            <p:nvPr/>
          </p:nvSpPr>
          <p:spPr>
            <a:xfrm>
              <a:off x="271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7" name="Google Shape;27547;p18"/>
            <p:cNvSpPr/>
            <p:nvPr/>
          </p:nvSpPr>
          <p:spPr>
            <a:xfrm>
              <a:off x="281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8" name="Google Shape;27548;p18"/>
            <p:cNvSpPr/>
            <p:nvPr/>
          </p:nvSpPr>
          <p:spPr>
            <a:xfrm>
              <a:off x="292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9" name="Google Shape;27549;p18"/>
            <p:cNvSpPr/>
            <p:nvPr/>
          </p:nvSpPr>
          <p:spPr>
            <a:xfrm>
              <a:off x="302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0" name="Google Shape;27550;p18"/>
            <p:cNvSpPr/>
            <p:nvPr/>
          </p:nvSpPr>
          <p:spPr>
            <a:xfrm>
              <a:off x="312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1" name="Google Shape;27551;p18"/>
            <p:cNvSpPr/>
            <p:nvPr/>
          </p:nvSpPr>
          <p:spPr>
            <a:xfrm>
              <a:off x="322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2" name="Google Shape;27552;p18"/>
            <p:cNvSpPr/>
            <p:nvPr/>
          </p:nvSpPr>
          <p:spPr>
            <a:xfrm>
              <a:off x="33266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3" name="Google Shape;27553;p18"/>
            <p:cNvSpPr/>
            <p:nvPr/>
          </p:nvSpPr>
          <p:spPr>
            <a:xfrm>
              <a:off x="342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4" name="Google Shape;27554;p18"/>
            <p:cNvSpPr/>
            <p:nvPr/>
          </p:nvSpPr>
          <p:spPr>
            <a:xfrm>
              <a:off x="352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5" name="Google Shape;27555;p18"/>
            <p:cNvSpPr/>
            <p:nvPr/>
          </p:nvSpPr>
          <p:spPr>
            <a:xfrm>
              <a:off x="363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6" name="Google Shape;27556;p18"/>
            <p:cNvSpPr/>
            <p:nvPr/>
          </p:nvSpPr>
          <p:spPr>
            <a:xfrm>
              <a:off x="373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7" name="Google Shape;27557;p18"/>
            <p:cNvSpPr/>
            <p:nvPr/>
          </p:nvSpPr>
          <p:spPr>
            <a:xfrm>
              <a:off x="3834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8" name="Google Shape;27558;p18"/>
            <p:cNvSpPr/>
            <p:nvPr/>
          </p:nvSpPr>
          <p:spPr>
            <a:xfrm>
              <a:off x="393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9" name="Google Shape;27559;p18"/>
            <p:cNvSpPr/>
            <p:nvPr/>
          </p:nvSpPr>
          <p:spPr>
            <a:xfrm>
              <a:off x="403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0" name="Google Shape;27560;p18"/>
            <p:cNvSpPr/>
            <p:nvPr/>
          </p:nvSpPr>
          <p:spPr>
            <a:xfrm>
              <a:off x="413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1" name="Google Shape;27561;p18"/>
            <p:cNvSpPr/>
            <p:nvPr/>
          </p:nvSpPr>
          <p:spPr>
            <a:xfrm>
              <a:off x="42407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2" name="Google Shape;27562;p18"/>
            <p:cNvSpPr/>
            <p:nvPr/>
          </p:nvSpPr>
          <p:spPr>
            <a:xfrm>
              <a:off x="434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3" name="Google Shape;27563;p18"/>
            <p:cNvSpPr/>
            <p:nvPr/>
          </p:nvSpPr>
          <p:spPr>
            <a:xfrm>
              <a:off x="444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4" name="Google Shape;27564;p18"/>
            <p:cNvSpPr/>
            <p:nvPr/>
          </p:nvSpPr>
          <p:spPr>
            <a:xfrm>
              <a:off x="45455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5" name="Google Shape;27565;p18"/>
            <p:cNvSpPr/>
            <p:nvPr/>
          </p:nvSpPr>
          <p:spPr>
            <a:xfrm>
              <a:off x="464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6" name="Google Shape;27566;p18"/>
            <p:cNvSpPr/>
            <p:nvPr/>
          </p:nvSpPr>
          <p:spPr>
            <a:xfrm>
              <a:off x="474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7" name="Google Shape;27567;p18"/>
            <p:cNvSpPr/>
            <p:nvPr/>
          </p:nvSpPr>
          <p:spPr>
            <a:xfrm>
              <a:off x="485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8" name="Google Shape;27568;p18"/>
            <p:cNvSpPr/>
            <p:nvPr/>
          </p:nvSpPr>
          <p:spPr>
            <a:xfrm>
              <a:off x="495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9" name="Google Shape;27569;p18"/>
            <p:cNvSpPr/>
            <p:nvPr/>
          </p:nvSpPr>
          <p:spPr>
            <a:xfrm>
              <a:off x="505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0" name="Google Shape;27570;p18"/>
            <p:cNvSpPr/>
            <p:nvPr/>
          </p:nvSpPr>
          <p:spPr>
            <a:xfrm>
              <a:off x="515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1" name="Google Shape;27571;p18"/>
            <p:cNvSpPr/>
            <p:nvPr/>
          </p:nvSpPr>
          <p:spPr>
            <a:xfrm>
              <a:off x="52566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2" name="Google Shape;27572;p18"/>
            <p:cNvSpPr/>
            <p:nvPr/>
          </p:nvSpPr>
          <p:spPr>
            <a:xfrm>
              <a:off x="535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3" name="Google Shape;27573;p18"/>
            <p:cNvSpPr/>
            <p:nvPr/>
          </p:nvSpPr>
          <p:spPr>
            <a:xfrm>
              <a:off x="545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4" name="Google Shape;27574;p18"/>
            <p:cNvSpPr/>
            <p:nvPr/>
          </p:nvSpPr>
          <p:spPr>
            <a:xfrm>
              <a:off x="556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5" name="Google Shape;27575;p18"/>
            <p:cNvSpPr/>
            <p:nvPr/>
          </p:nvSpPr>
          <p:spPr>
            <a:xfrm>
              <a:off x="566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6" name="Google Shape;27576;p18"/>
            <p:cNvSpPr/>
            <p:nvPr/>
          </p:nvSpPr>
          <p:spPr>
            <a:xfrm>
              <a:off x="57644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7" name="Google Shape;27577;p18"/>
            <p:cNvSpPr/>
            <p:nvPr/>
          </p:nvSpPr>
          <p:spPr>
            <a:xfrm>
              <a:off x="586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8" name="Google Shape;27578;p18"/>
            <p:cNvSpPr/>
            <p:nvPr/>
          </p:nvSpPr>
          <p:spPr>
            <a:xfrm>
              <a:off x="596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9" name="Google Shape;27579;p18"/>
            <p:cNvSpPr/>
            <p:nvPr/>
          </p:nvSpPr>
          <p:spPr>
            <a:xfrm>
              <a:off x="606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0" name="Google Shape;27580;p18"/>
            <p:cNvSpPr/>
            <p:nvPr/>
          </p:nvSpPr>
          <p:spPr>
            <a:xfrm>
              <a:off x="61710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1" name="Google Shape;27581;p18"/>
            <p:cNvSpPr/>
            <p:nvPr/>
          </p:nvSpPr>
          <p:spPr>
            <a:xfrm>
              <a:off x="627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2" name="Google Shape;27582;p18"/>
            <p:cNvSpPr/>
            <p:nvPr/>
          </p:nvSpPr>
          <p:spPr>
            <a:xfrm>
              <a:off x="637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3" name="Google Shape;27583;p18"/>
            <p:cNvSpPr/>
            <p:nvPr/>
          </p:nvSpPr>
          <p:spPr>
            <a:xfrm>
              <a:off x="64755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4" name="Google Shape;27584;p18"/>
            <p:cNvSpPr/>
            <p:nvPr/>
          </p:nvSpPr>
          <p:spPr>
            <a:xfrm>
              <a:off x="657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5" name="Google Shape;27585;p18"/>
            <p:cNvSpPr/>
            <p:nvPr/>
          </p:nvSpPr>
          <p:spPr>
            <a:xfrm>
              <a:off x="667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6" name="Google Shape;27586;p18"/>
            <p:cNvSpPr/>
            <p:nvPr/>
          </p:nvSpPr>
          <p:spPr>
            <a:xfrm>
              <a:off x="678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7" name="Google Shape;27587;p18"/>
            <p:cNvSpPr/>
            <p:nvPr/>
          </p:nvSpPr>
          <p:spPr>
            <a:xfrm>
              <a:off x="6881800" y="4613500"/>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8" name="Google Shape;27588;p18"/>
            <p:cNvSpPr/>
            <p:nvPr/>
          </p:nvSpPr>
          <p:spPr>
            <a:xfrm>
              <a:off x="698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9" name="Google Shape;27589;p18"/>
            <p:cNvSpPr/>
            <p:nvPr/>
          </p:nvSpPr>
          <p:spPr>
            <a:xfrm>
              <a:off x="708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0" name="Google Shape;27590;p18"/>
            <p:cNvSpPr/>
            <p:nvPr/>
          </p:nvSpPr>
          <p:spPr>
            <a:xfrm>
              <a:off x="7186600" y="4613500"/>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1" name="Google Shape;27591;p18"/>
            <p:cNvSpPr/>
            <p:nvPr/>
          </p:nvSpPr>
          <p:spPr>
            <a:xfrm>
              <a:off x="728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2" name="Google Shape;27592;p18"/>
            <p:cNvSpPr/>
            <p:nvPr/>
          </p:nvSpPr>
          <p:spPr>
            <a:xfrm>
              <a:off x="27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3" name="Google Shape;27593;p18"/>
            <p:cNvSpPr/>
            <p:nvPr/>
          </p:nvSpPr>
          <p:spPr>
            <a:xfrm>
              <a:off x="3807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4" name="Google Shape;27594;p18"/>
            <p:cNvSpPr/>
            <p:nvPr/>
          </p:nvSpPr>
          <p:spPr>
            <a:xfrm>
              <a:off x="4825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5" name="Google Shape;27595;p18"/>
            <p:cNvSpPr/>
            <p:nvPr/>
          </p:nvSpPr>
          <p:spPr>
            <a:xfrm>
              <a:off x="58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6" name="Google Shape;27596;p18"/>
            <p:cNvSpPr/>
            <p:nvPr/>
          </p:nvSpPr>
          <p:spPr>
            <a:xfrm>
              <a:off x="68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7" name="Google Shape;27597;p18"/>
            <p:cNvSpPr/>
            <p:nvPr/>
          </p:nvSpPr>
          <p:spPr>
            <a:xfrm>
              <a:off x="7873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8" name="Google Shape;27598;p18"/>
            <p:cNvSpPr/>
            <p:nvPr/>
          </p:nvSpPr>
          <p:spPr>
            <a:xfrm>
              <a:off x="8888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9" name="Google Shape;27599;p18"/>
            <p:cNvSpPr/>
            <p:nvPr/>
          </p:nvSpPr>
          <p:spPr>
            <a:xfrm>
              <a:off x="99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0" name="Google Shape;27600;p18"/>
            <p:cNvSpPr/>
            <p:nvPr/>
          </p:nvSpPr>
          <p:spPr>
            <a:xfrm>
              <a:off x="10918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1" name="Google Shape;27601;p18"/>
            <p:cNvSpPr/>
            <p:nvPr/>
          </p:nvSpPr>
          <p:spPr>
            <a:xfrm>
              <a:off x="11936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2" name="Google Shape;27602;p18"/>
            <p:cNvSpPr/>
            <p:nvPr/>
          </p:nvSpPr>
          <p:spPr>
            <a:xfrm>
              <a:off x="12951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3" name="Google Shape;27603;p18"/>
            <p:cNvSpPr/>
            <p:nvPr/>
          </p:nvSpPr>
          <p:spPr>
            <a:xfrm>
              <a:off x="13966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4" name="Google Shape;27604;p18"/>
            <p:cNvSpPr/>
            <p:nvPr/>
          </p:nvSpPr>
          <p:spPr>
            <a:xfrm>
              <a:off x="1498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5" name="Google Shape;27605;p18"/>
            <p:cNvSpPr/>
            <p:nvPr/>
          </p:nvSpPr>
          <p:spPr>
            <a:xfrm>
              <a:off x="15999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6" name="Google Shape;27606;p18"/>
            <p:cNvSpPr/>
            <p:nvPr/>
          </p:nvSpPr>
          <p:spPr>
            <a:xfrm>
              <a:off x="1701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7" name="Google Shape;27607;p18"/>
            <p:cNvSpPr/>
            <p:nvPr/>
          </p:nvSpPr>
          <p:spPr>
            <a:xfrm>
              <a:off x="18029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8" name="Google Shape;27608;p18"/>
            <p:cNvSpPr/>
            <p:nvPr/>
          </p:nvSpPr>
          <p:spPr>
            <a:xfrm>
              <a:off x="19044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9" name="Google Shape;27609;p18"/>
            <p:cNvSpPr/>
            <p:nvPr/>
          </p:nvSpPr>
          <p:spPr>
            <a:xfrm>
              <a:off x="20062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0" name="Google Shape;27610;p18"/>
            <p:cNvSpPr/>
            <p:nvPr/>
          </p:nvSpPr>
          <p:spPr>
            <a:xfrm>
              <a:off x="210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1" name="Google Shape;27611;p18"/>
            <p:cNvSpPr/>
            <p:nvPr/>
          </p:nvSpPr>
          <p:spPr>
            <a:xfrm>
              <a:off x="220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2" name="Google Shape;27612;p18"/>
            <p:cNvSpPr/>
            <p:nvPr/>
          </p:nvSpPr>
          <p:spPr>
            <a:xfrm>
              <a:off x="23110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3" name="Google Shape;27613;p18"/>
            <p:cNvSpPr/>
            <p:nvPr/>
          </p:nvSpPr>
          <p:spPr>
            <a:xfrm>
              <a:off x="241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4" name="Google Shape;27614;p18"/>
            <p:cNvSpPr/>
            <p:nvPr/>
          </p:nvSpPr>
          <p:spPr>
            <a:xfrm>
              <a:off x="251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5" name="Google Shape;27615;p18"/>
            <p:cNvSpPr/>
            <p:nvPr/>
          </p:nvSpPr>
          <p:spPr>
            <a:xfrm>
              <a:off x="261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6" name="Google Shape;27616;p18"/>
            <p:cNvSpPr/>
            <p:nvPr/>
          </p:nvSpPr>
          <p:spPr>
            <a:xfrm>
              <a:off x="271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7" name="Google Shape;27617;p18"/>
            <p:cNvSpPr/>
            <p:nvPr/>
          </p:nvSpPr>
          <p:spPr>
            <a:xfrm>
              <a:off x="281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8" name="Google Shape;27618;p18"/>
            <p:cNvSpPr/>
            <p:nvPr/>
          </p:nvSpPr>
          <p:spPr>
            <a:xfrm>
              <a:off x="292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9" name="Google Shape;27619;p18"/>
            <p:cNvSpPr/>
            <p:nvPr/>
          </p:nvSpPr>
          <p:spPr>
            <a:xfrm>
              <a:off x="302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0" name="Google Shape;27620;p18"/>
            <p:cNvSpPr/>
            <p:nvPr/>
          </p:nvSpPr>
          <p:spPr>
            <a:xfrm>
              <a:off x="312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1" name="Google Shape;27621;p18"/>
            <p:cNvSpPr/>
            <p:nvPr/>
          </p:nvSpPr>
          <p:spPr>
            <a:xfrm>
              <a:off x="322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2" name="Google Shape;27622;p18"/>
            <p:cNvSpPr/>
            <p:nvPr/>
          </p:nvSpPr>
          <p:spPr>
            <a:xfrm>
              <a:off x="33266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3" name="Google Shape;27623;p18"/>
            <p:cNvSpPr/>
            <p:nvPr/>
          </p:nvSpPr>
          <p:spPr>
            <a:xfrm>
              <a:off x="342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4" name="Google Shape;27624;p18"/>
            <p:cNvSpPr/>
            <p:nvPr/>
          </p:nvSpPr>
          <p:spPr>
            <a:xfrm>
              <a:off x="352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5" name="Google Shape;27625;p18"/>
            <p:cNvSpPr/>
            <p:nvPr/>
          </p:nvSpPr>
          <p:spPr>
            <a:xfrm>
              <a:off x="363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6" name="Google Shape;27626;p18"/>
            <p:cNvSpPr/>
            <p:nvPr/>
          </p:nvSpPr>
          <p:spPr>
            <a:xfrm>
              <a:off x="373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7" name="Google Shape;27627;p18"/>
            <p:cNvSpPr/>
            <p:nvPr/>
          </p:nvSpPr>
          <p:spPr>
            <a:xfrm>
              <a:off x="3834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8" name="Google Shape;27628;p18"/>
            <p:cNvSpPr/>
            <p:nvPr/>
          </p:nvSpPr>
          <p:spPr>
            <a:xfrm>
              <a:off x="393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9" name="Google Shape;27629;p18"/>
            <p:cNvSpPr/>
            <p:nvPr/>
          </p:nvSpPr>
          <p:spPr>
            <a:xfrm>
              <a:off x="403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0" name="Google Shape;27630;p18"/>
            <p:cNvSpPr/>
            <p:nvPr/>
          </p:nvSpPr>
          <p:spPr>
            <a:xfrm>
              <a:off x="413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1" name="Google Shape;27631;p18"/>
            <p:cNvSpPr/>
            <p:nvPr/>
          </p:nvSpPr>
          <p:spPr>
            <a:xfrm>
              <a:off x="42407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2" name="Google Shape;27632;p18"/>
            <p:cNvSpPr/>
            <p:nvPr/>
          </p:nvSpPr>
          <p:spPr>
            <a:xfrm>
              <a:off x="434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3" name="Google Shape;27633;p18"/>
            <p:cNvSpPr/>
            <p:nvPr/>
          </p:nvSpPr>
          <p:spPr>
            <a:xfrm>
              <a:off x="444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4" name="Google Shape;27634;p18"/>
            <p:cNvSpPr/>
            <p:nvPr/>
          </p:nvSpPr>
          <p:spPr>
            <a:xfrm>
              <a:off x="45455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5" name="Google Shape;27635;p18"/>
            <p:cNvSpPr/>
            <p:nvPr/>
          </p:nvSpPr>
          <p:spPr>
            <a:xfrm>
              <a:off x="464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6" name="Google Shape;27636;p18"/>
            <p:cNvSpPr/>
            <p:nvPr/>
          </p:nvSpPr>
          <p:spPr>
            <a:xfrm>
              <a:off x="474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7" name="Google Shape;27637;p18"/>
            <p:cNvSpPr/>
            <p:nvPr/>
          </p:nvSpPr>
          <p:spPr>
            <a:xfrm>
              <a:off x="485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8" name="Google Shape;27638;p18"/>
            <p:cNvSpPr/>
            <p:nvPr/>
          </p:nvSpPr>
          <p:spPr>
            <a:xfrm>
              <a:off x="495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9" name="Google Shape;27639;p18"/>
            <p:cNvSpPr/>
            <p:nvPr/>
          </p:nvSpPr>
          <p:spPr>
            <a:xfrm>
              <a:off x="505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0" name="Google Shape;27640;p18"/>
            <p:cNvSpPr/>
            <p:nvPr/>
          </p:nvSpPr>
          <p:spPr>
            <a:xfrm>
              <a:off x="515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1" name="Google Shape;27641;p18"/>
            <p:cNvSpPr/>
            <p:nvPr/>
          </p:nvSpPr>
          <p:spPr>
            <a:xfrm>
              <a:off x="52566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2" name="Google Shape;27642;p18"/>
            <p:cNvSpPr/>
            <p:nvPr/>
          </p:nvSpPr>
          <p:spPr>
            <a:xfrm>
              <a:off x="535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3" name="Google Shape;27643;p18"/>
            <p:cNvSpPr/>
            <p:nvPr/>
          </p:nvSpPr>
          <p:spPr>
            <a:xfrm>
              <a:off x="545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4" name="Google Shape;27644;p18"/>
            <p:cNvSpPr/>
            <p:nvPr/>
          </p:nvSpPr>
          <p:spPr>
            <a:xfrm>
              <a:off x="556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5" name="Google Shape;27645;p18"/>
            <p:cNvSpPr/>
            <p:nvPr/>
          </p:nvSpPr>
          <p:spPr>
            <a:xfrm>
              <a:off x="566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6" name="Google Shape;27646;p18"/>
            <p:cNvSpPr/>
            <p:nvPr/>
          </p:nvSpPr>
          <p:spPr>
            <a:xfrm>
              <a:off x="57644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7" name="Google Shape;27647;p18"/>
            <p:cNvSpPr/>
            <p:nvPr/>
          </p:nvSpPr>
          <p:spPr>
            <a:xfrm>
              <a:off x="586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8" name="Google Shape;27648;p18"/>
            <p:cNvSpPr/>
            <p:nvPr/>
          </p:nvSpPr>
          <p:spPr>
            <a:xfrm>
              <a:off x="596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9" name="Google Shape;27649;p18"/>
            <p:cNvSpPr/>
            <p:nvPr/>
          </p:nvSpPr>
          <p:spPr>
            <a:xfrm>
              <a:off x="606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0" name="Google Shape;27650;p18"/>
            <p:cNvSpPr/>
            <p:nvPr/>
          </p:nvSpPr>
          <p:spPr>
            <a:xfrm>
              <a:off x="61710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1" name="Google Shape;27651;p18"/>
            <p:cNvSpPr/>
            <p:nvPr/>
          </p:nvSpPr>
          <p:spPr>
            <a:xfrm>
              <a:off x="627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2" name="Google Shape;27652;p18"/>
            <p:cNvSpPr/>
            <p:nvPr/>
          </p:nvSpPr>
          <p:spPr>
            <a:xfrm>
              <a:off x="637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3" name="Google Shape;27653;p18"/>
            <p:cNvSpPr/>
            <p:nvPr/>
          </p:nvSpPr>
          <p:spPr>
            <a:xfrm>
              <a:off x="64755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4" name="Google Shape;27654;p18"/>
            <p:cNvSpPr/>
            <p:nvPr/>
          </p:nvSpPr>
          <p:spPr>
            <a:xfrm>
              <a:off x="657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5" name="Google Shape;27655;p18"/>
            <p:cNvSpPr/>
            <p:nvPr/>
          </p:nvSpPr>
          <p:spPr>
            <a:xfrm>
              <a:off x="667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6" name="Google Shape;27656;p18"/>
            <p:cNvSpPr/>
            <p:nvPr/>
          </p:nvSpPr>
          <p:spPr>
            <a:xfrm>
              <a:off x="678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7" name="Google Shape;27657;p18"/>
            <p:cNvSpPr/>
            <p:nvPr/>
          </p:nvSpPr>
          <p:spPr>
            <a:xfrm>
              <a:off x="6881800" y="4768575"/>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8" name="Google Shape;27658;p18"/>
            <p:cNvSpPr/>
            <p:nvPr/>
          </p:nvSpPr>
          <p:spPr>
            <a:xfrm>
              <a:off x="698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9" name="Google Shape;27659;p18"/>
            <p:cNvSpPr/>
            <p:nvPr/>
          </p:nvSpPr>
          <p:spPr>
            <a:xfrm>
              <a:off x="708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0" name="Google Shape;27660;p18"/>
            <p:cNvSpPr/>
            <p:nvPr/>
          </p:nvSpPr>
          <p:spPr>
            <a:xfrm>
              <a:off x="7186600" y="4768575"/>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1" name="Google Shape;27661;p18"/>
            <p:cNvSpPr/>
            <p:nvPr/>
          </p:nvSpPr>
          <p:spPr>
            <a:xfrm>
              <a:off x="728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62" name="Google Shape;27662;p18"/>
          <p:cNvGrpSpPr/>
          <p:nvPr/>
        </p:nvGrpSpPr>
        <p:grpSpPr>
          <a:xfrm>
            <a:off x="218584" y="255838"/>
            <a:ext cx="8706833" cy="4631825"/>
            <a:chOff x="261561" y="255838"/>
            <a:chExt cx="8706833" cy="4631825"/>
          </a:xfrm>
        </p:grpSpPr>
        <p:grpSp>
          <p:nvGrpSpPr>
            <p:cNvPr id="27663" name="Google Shape;27663;p18"/>
            <p:cNvGrpSpPr/>
            <p:nvPr/>
          </p:nvGrpSpPr>
          <p:grpSpPr>
            <a:xfrm>
              <a:off x="261561" y="255838"/>
              <a:ext cx="8706833" cy="4631825"/>
              <a:chOff x="391650" y="259200"/>
              <a:chExt cx="8360700" cy="4631825"/>
            </a:xfrm>
          </p:grpSpPr>
          <p:sp>
            <p:nvSpPr>
              <p:cNvPr id="27664" name="Google Shape;27664;p18"/>
              <p:cNvSpPr/>
              <p:nvPr/>
            </p:nvSpPr>
            <p:spPr>
              <a:xfrm>
                <a:off x="391650" y="259200"/>
                <a:ext cx="8360700"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665" name="Google Shape;27665;p18"/>
              <p:cNvCxnSpPr/>
              <p:nvPr/>
            </p:nvCxnSpPr>
            <p:spPr>
              <a:xfrm>
                <a:off x="393750" y="713825"/>
                <a:ext cx="7942500" cy="0"/>
              </a:xfrm>
              <a:prstGeom prst="straightConnector1">
                <a:avLst/>
              </a:prstGeom>
              <a:noFill/>
              <a:ln cap="flat" cmpd="sng" w="9525">
                <a:solidFill>
                  <a:schemeClr val="dk1"/>
                </a:solidFill>
                <a:prstDash val="solid"/>
                <a:round/>
                <a:headEnd len="med" w="med" type="none"/>
                <a:tailEnd len="med" w="med" type="none"/>
              </a:ln>
            </p:spPr>
          </p:cxnSp>
          <p:cxnSp>
            <p:nvCxnSpPr>
              <p:cNvPr id="27666" name="Google Shape;27666;p18"/>
              <p:cNvCxnSpPr/>
              <p:nvPr/>
            </p:nvCxnSpPr>
            <p:spPr>
              <a:xfrm>
                <a:off x="8336400" y="260525"/>
                <a:ext cx="0" cy="4630500"/>
              </a:xfrm>
              <a:prstGeom prst="straightConnector1">
                <a:avLst/>
              </a:prstGeom>
              <a:noFill/>
              <a:ln cap="flat" cmpd="sng" w="9525">
                <a:solidFill>
                  <a:schemeClr val="dk1"/>
                </a:solidFill>
                <a:prstDash val="solid"/>
                <a:round/>
                <a:headEnd len="med" w="med" type="none"/>
                <a:tailEnd len="med" w="med" type="none"/>
              </a:ln>
            </p:spPr>
          </p:cxnSp>
          <p:grpSp>
            <p:nvGrpSpPr>
              <p:cNvPr id="27667" name="Google Shape;27667;p18"/>
              <p:cNvGrpSpPr/>
              <p:nvPr/>
            </p:nvGrpSpPr>
            <p:grpSpPr>
              <a:xfrm>
                <a:off x="8448356" y="454710"/>
                <a:ext cx="205838" cy="289853"/>
                <a:chOff x="3555900" y="1631296"/>
                <a:chExt cx="390956" cy="550529"/>
              </a:xfrm>
            </p:grpSpPr>
            <p:cxnSp>
              <p:nvCxnSpPr>
                <p:cNvPr id="27668" name="Google Shape;27668;p18"/>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27669" name="Google Shape;27669;p18"/>
                <p:cNvGrpSpPr/>
                <p:nvPr/>
              </p:nvGrpSpPr>
              <p:grpSpPr>
                <a:xfrm rot="-8100000">
                  <a:off x="3614579" y="1687125"/>
                  <a:ext cx="273597" cy="279297"/>
                  <a:chOff x="4572000" y="2331513"/>
                  <a:chExt cx="273600" cy="279300"/>
                </a:xfrm>
              </p:grpSpPr>
              <p:cxnSp>
                <p:nvCxnSpPr>
                  <p:cNvPr id="27670" name="Google Shape;27670;p18"/>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27671" name="Google Shape;27671;p18"/>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cxnSp>
            <p:nvCxnSpPr>
              <p:cNvPr id="27672" name="Google Shape;27672;p18"/>
              <p:cNvCxnSpPr/>
              <p:nvPr/>
            </p:nvCxnSpPr>
            <p:spPr>
              <a:xfrm>
                <a:off x="8551337" y="1671588"/>
                <a:ext cx="0" cy="1823700"/>
              </a:xfrm>
              <a:prstGeom prst="straightConnector1">
                <a:avLst/>
              </a:prstGeom>
              <a:noFill/>
              <a:ln cap="flat" cmpd="sng" w="19050">
                <a:solidFill>
                  <a:schemeClr val="dk1"/>
                </a:solidFill>
                <a:prstDash val="solid"/>
                <a:round/>
                <a:headEnd len="med" w="med" type="none"/>
                <a:tailEnd len="med" w="med" type="none"/>
              </a:ln>
            </p:spPr>
          </p:cxnSp>
          <p:grpSp>
            <p:nvGrpSpPr>
              <p:cNvPr id="27673" name="Google Shape;27673;p18"/>
              <p:cNvGrpSpPr/>
              <p:nvPr/>
            </p:nvGrpSpPr>
            <p:grpSpPr>
              <a:xfrm flipH="1" rot="10800000">
                <a:off x="8448406" y="4422299"/>
                <a:ext cx="205838" cy="289853"/>
                <a:chOff x="3555900" y="1631296"/>
                <a:chExt cx="390956" cy="550529"/>
              </a:xfrm>
            </p:grpSpPr>
            <p:cxnSp>
              <p:nvCxnSpPr>
                <p:cNvPr id="27674" name="Google Shape;27674;p18"/>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27675" name="Google Shape;27675;p18"/>
                <p:cNvGrpSpPr/>
                <p:nvPr/>
              </p:nvGrpSpPr>
              <p:grpSpPr>
                <a:xfrm rot="-8100000">
                  <a:off x="3614579" y="1687125"/>
                  <a:ext cx="273597" cy="279297"/>
                  <a:chOff x="4572000" y="2331513"/>
                  <a:chExt cx="273600" cy="279300"/>
                </a:xfrm>
              </p:grpSpPr>
              <p:cxnSp>
                <p:nvCxnSpPr>
                  <p:cNvPr id="27676" name="Google Shape;27676;p18"/>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27677" name="Google Shape;27677;p18"/>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grpSp>
        <p:sp>
          <p:nvSpPr>
            <p:cNvPr id="27678" name="Google Shape;27678;p18"/>
            <p:cNvSpPr/>
            <p:nvPr/>
          </p:nvSpPr>
          <p:spPr>
            <a:xfrm>
              <a:off x="39077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9" name="Google Shape;27679;p18"/>
            <p:cNvSpPr/>
            <p:nvPr/>
          </p:nvSpPr>
          <p:spPr>
            <a:xfrm>
              <a:off x="599050"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0" name="Google Shape;27680;p18"/>
            <p:cNvSpPr/>
            <p:nvPr/>
          </p:nvSpPr>
          <p:spPr>
            <a:xfrm>
              <a:off x="80732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81" name="Google Shape;27681;p18"/>
          <p:cNvSpPr txBox="1"/>
          <p:nvPr>
            <p:ph type="title"/>
          </p:nvPr>
        </p:nvSpPr>
        <p:spPr>
          <a:xfrm>
            <a:off x="802838" y="707525"/>
            <a:ext cx="7538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7682" name="Google Shape;27682;p18"/>
          <p:cNvSpPr txBox="1"/>
          <p:nvPr>
            <p:ph idx="1" type="subTitle"/>
          </p:nvPr>
        </p:nvSpPr>
        <p:spPr>
          <a:xfrm>
            <a:off x="1233200" y="2419475"/>
            <a:ext cx="16905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2300"/>
              <a:buFont typeface="Abhaya Libre"/>
              <a:buNone/>
              <a:defRPr b="1" sz="2000">
                <a:latin typeface="Abhaya Libre"/>
                <a:ea typeface="Abhaya Libre"/>
                <a:cs typeface="Abhaya Libre"/>
                <a:sym typeface="Abhaya Libr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7683" name="Google Shape;27683;p18"/>
          <p:cNvSpPr txBox="1"/>
          <p:nvPr>
            <p:ph idx="2" type="subTitle"/>
          </p:nvPr>
        </p:nvSpPr>
        <p:spPr>
          <a:xfrm>
            <a:off x="802643" y="2850575"/>
            <a:ext cx="3681300" cy="557100"/>
          </a:xfrm>
          <a:prstGeom prst="rect">
            <a:avLst/>
          </a:prstGeom>
          <a:ln>
            <a:noFill/>
          </a:ln>
        </p:spPr>
        <p:txBody>
          <a:bodyPr anchorCtr="0" anchor="b" bIns="91425" lIns="91425" spcFirstLastPara="1" rIns="91425" wrap="square" tIns="91425">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7684" name="Google Shape;27684;p18"/>
          <p:cNvSpPr txBox="1"/>
          <p:nvPr>
            <p:ph idx="3" type="subTitle"/>
          </p:nvPr>
        </p:nvSpPr>
        <p:spPr>
          <a:xfrm>
            <a:off x="1233200" y="1344775"/>
            <a:ext cx="16905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2300"/>
              <a:buFont typeface="Abhaya Libre"/>
              <a:buNone/>
              <a:defRPr b="1" sz="2000">
                <a:latin typeface="Abhaya Libre"/>
                <a:ea typeface="Abhaya Libre"/>
                <a:cs typeface="Abhaya Libre"/>
                <a:sym typeface="Abhaya Libr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7685" name="Google Shape;27685;p18"/>
          <p:cNvSpPr txBox="1"/>
          <p:nvPr>
            <p:ph idx="4" type="subTitle"/>
          </p:nvPr>
        </p:nvSpPr>
        <p:spPr>
          <a:xfrm>
            <a:off x="800100" y="1775875"/>
            <a:ext cx="3681300" cy="557100"/>
          </a:xfrm>
          <a:prstGeom prst="rect">
            <a:avLst/>
          </a:prstGeom>
          <a:ln>
            <a:noFill/>
          </a:ln>
        </p:spPr>
        <p:txBody>
          <a:bodyPr anchorCtr="0" anchor="b" bIns="91425" lIns="91425" spcFirstLastPara="1" rIns="91425" wrap="square" tIns="91425">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7686" name="Google Shape;27686;p18"/>
          <p:cNvSpPr txBox="1"/>
          <p:nvPr>
            <p:ph idx="5" type="subTitle"/>
          </p:nvPr>
        </p:nvSpPr>
        <p:spPr>
          <a:xfrm>
            <a:off x="1233200" y="3494175"/>
            <a:ext cx="16905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2300"/>
              <a:buFont typeface="Abhaya Libre"/>
              <a:buNone/>
              <a:defRPr b="1" sz="2000">
                <a:latin typeface="Abhaya Libre"/>
                <a:ea typeface="Abhaya Libre"/>
                <a:cs typeface="Abhaya Libre"/>
                <a:sym typeface="Abhaya Libr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7687" name="Google Shape;27687;p18"/>
          <p:cNvSpPr txBox="1"/>
          <p:nvPr>
            <p:ph idx="6" type="subTitle"/>
          </p:nvPr>
        </p:nvSpPr>
        <p:spPr>
          <a:xfrm>
            <a:off x="800100" y="3925275"/>
            <a:ext cx="3681300" cy="557100"/>
          </a:xfrm>
          <a:prstGeom prst="rect">
            <a:avLst/>
          </a:prstGeom>
          <a:ln>
            <a:noFill/>
          </a:ln>
        </p:spPr>
        <p:txBody>
          <a:bodyPr anchorCtr="0" anchor="b" bIns="91425" lIns="91425" spcFirstLastPara="1" rIns="91425" wrap="square" tIns="91425">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27688" name="Shape 27688"/>
        <p:cNvGrpSpPr/>
        <p:nvPr/>
      </p:nvGrpSpPr>
      <p:grpSpPr>
        <a:xfrm>
          <a:off x="0" y="0"/>
          <a:ext cx="0" cy="0"/>
          <a:chOff x="0" y="0"/>
          <a:chExt cx="0" cy="0"/>
        </a:xfrm>
      </p:grpSpPr>
      <p:grpSp>
        <p:nvGrpSpPr>
          <p:cNvPr id="27689" name="Google Shape;27689;p19"/>
          <p:cNvGrpSpPr/>
          <p:nvPr/>
        </p:nvGrpSpPr>
        <p:grpSpPr>
          <a:xfrm>
            <a:off x="3" y="4"/>
            <a:ext cx="9144066" cy="5143518"/>
            <a:chOff x="279200" y="890725"/>
            <a:chExt cx="7061600" cy="3930250"/>
          </a:xfrm>
        </p:grpSpPr>
        <p:sp>
          <p:nvSpPr>
            <p:cNvPr id="27690" name="Google Shape;27690;p19"/>
            <p:cNvSpPr/>
            <p:nvPr/>
          </p:nvSpPr>
          <p:spPr>
            <a:xfrm>
              <a:off x="27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1" name="Google Shape;27691;p19"/>
            <p:cNvSpPr/>
            <p:nvPr/>
          </p:nvSpPr>
          <p:spPr>
            <a:xfrm>
              <a:off x="3807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2" name="Google Shape;27692;p19"/>
            <p:cNvSpPr/>
            <p:nvPr/>
          </p:nvSpPr>
          <p:spPr>
            <a:xfrm>
              <a:off x="4825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3" name="Google Shape;27693;p19"/>
            <p:cNvSpPr/>
            <p:nvPr/>
          </p:nvSpPr>
          <p:spPr>
            <a:xfrm>
              <a:off x="58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4" name="Google Shape;27694;p19"/>
            <p:cNvSpPr/>
            <p:nvPr/>
          </p:nvSpPr>
          <p:spPr>
            <a:xfrm>
              <a:off x="68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5" name="Google Shape;27695;p19"/>
            <p:cNvSpPr/>
            <p:nvPr/>
          </p:nvSpPr>
          <p:spPr>
            <a:xfrm>
              <a:off x="7873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6" name="Google Shape;27696;p19"/>
            <p:cNvSpPr/>
            <p:nvPr/>
          </p:nvSpPr>
          <p:spPr>
            <a:xfrm>
              <a:off x="8888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7" name="Google Shape;27697;p19"/>
            <p:cNvSpPr/>
            <p:nvPr/>
          </p:nvSpPr>
          <p:spPr>
            <a:xfrm>
              <a:off x="99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8" name="Google Shape;27698;p19"/>
            <p:cNvSpPr/>
            <p:nvPr/>
          </p:nvSpPr>
          <p:spPr>
            <a:xfrm>
              <a:off x="10918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9" name="Google Shape;27699;p19"/>
            <p:cNvSpPr/>
            <p:nvPr/>
          </p:nvSpPr>
          <p:spPr>
            <a:xfrm>
              <a:off x="11936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0" name="Google Shape;27700;p19"/>
            <p:cNvSpPr/>
            <p:nvPr/>
          </p:nvSpPr>
          <p:spPr>
            <a:xfrm>
              <a:off x="12951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1" name="Google Shape;27701;p19"/>
            <p:cNvSpPr/>
            <p:nvPr/>
          </p:nvSpPr>
          <p:spPr>
            <a:xfrm>
              <a:off x="13966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2" name="Google Shape;27702;p19"/>
            <p:cNvSpPr/>
            <p:nvPr/>
          </p:nvSpPr>
          <p:spPr>
            <a:xfrm>
              <a:off x="1498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3" name="Google Shape;27703;p19"/>
            <p:cNvSpPr/>
            <p:nvPr/>
          </p:nvSpPr>
          <p:spPr>
            <a:xfrm>
              <a:off x="15999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4" name="Google Shape;27704;p19"/>
            <p:cNvSpPr/>
            <p:nvPr/>
          </p:nvSpPr>
          <p:spPr>
            <a:xfrm>
              <a:off x="1701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5" name="Google Shape;27705;p19"/>
            <p:cNvSpPr/>
            <p:nvPr/>
          </p:nvSpPr>
          <p:spPr>
            <a:xfrm>
              <a:off x="18029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6" name="Google Shape;27706;p19"/>
            <p:cNvSpPr/>
            <p:nvPr/>
          </p:nvSpPr>
          <p:spPr>
            <a:xfrm>
              <a:off x="19044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7" name="Google Shape;27707;p19"/>
            <p:cNvSpPr/>
            <p:nvPr/>
          </p:nvSpPr>
          <p:spPr>
            <a:xfrm>
              <a:off x="20062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8" name="Google Shape;27708;p19"/>
            <p:cNvSpPr/>
            <p:nvPr/>
          </p:nvSpPr>
          <p:spPr>
            <a:xfrm>
              <a:off x="210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9" name="Google Shape;27709;p19"/>
            <p:cNvSpPr/>
            <p:nvPr/>
          </p:nvSpPr>
          <p:spPr>
            <a:xfrm>
              <a:off x="220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0" name="Google Shape;27710;p19"/>
            <p:cNvSpPr/>
            <p:nvPr/>
          </p:nvSpPr>
          <p:spPr>
            <a:xfrm>
              <a:off x="23110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1" name="Google Shape;27711;p19"/>
            <p:cNvSpPr/>
            <p:nvPr/>
          </p:nvSpPr>
          <p:spPr>
            <a:xfrm>
              <a:off x="241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2" name="Google Shape;27712;p19"/>
            <p:cNvSpPr/>
            <p:nvPr/>
          </p:nvSpPr>
          <p:spPr>
            <a:xfrm>
              <a:off x="251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3" name="Google Shape;27713;p19"/>
            <p:cNvSpPr/>
            <p:nvPr/>
          </p:nvSpPr>
          <p:spPr>
            <a:xfrm>
              <a:off x="261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4" name="Google Shape;27714;p19"/>
            <p:cNvSpPr/>
            <p:nvPr/>
          </p:nvSpPr>
          <p:spPr>
            <a:xfrm>
              <a:off x="271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5" name="Google Shape;27715;p19"/>
            <p:cNvSpPr/>
            <p:nvPr/>
          </p:nvSpPr>
          <p:spPr>
            <a:xfrm>
              <a:off x="281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6" name="Google Shape;27716;p19"/>
            <p:cNvSpPr/>
            <p:nvPr/>
          </p:nvSpPr>
          <p:spPr>
            <a:xfrm>
              <a:off x="292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7" name="Google Shape;27717;p19"/>
            <p:cNvSpPr/>
            <p:nvPr/>
          </p:nvSpPr>
          <p:spPr>
            <a:xfrm>
              <a:off x="302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8" name="Google Shape;27718;p19"/>
            <p:cNvSpPr/>
            <p:nvPr/>
          </p:nvSpPr>
          <p:spPr>
            <a:xfrm>
              <a:off x="312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9" name="Google Shape;27719;p19"/>
            <p:cNvSpPr/>
            <p:nvPr/>
          </p:nvSpPr>
          <p:spPr>
            <a:xfrm>
              <a:off x="322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0" name="Google Shape;27720;p19"/>
            <p:cNvSpPr/>
            <p:nvPr/>
          </p:nvSpPr>
          <p:spPr>
            <a:xfrm>
              <a:off x="33266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1" name="Google Shape;27721;p19"/>
            <p:cNvSpPr/>
            <p:nvPr/>
          </p:nvSpPr>
          <p:spPr>
            <a:xfrm>
              <a:off x="342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2" name="Google Shape;27722;p19"/>
            <p:cNvSpPr/>
            <p:nvPr/>
          </p:nvSpPr>
          <p:spPr>
            <a:xfrm>
              <a:off x="352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3" name="Google Shape;27723;p19"/>
            <p:cNvSpPr/>
            <p:nvPr/>
          </p:nvSpPr>
          <p:spPr>
            <a:xfrm>
              <a:off x="363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4" name="Google Shape;27724;p19"/>
            <p:cNvSpPr/>
            <p:nvPr/>
          </p:nvSpPr>
          <p:spPr>
            <a:xfrm>
              <a:off x="373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5" name="Google Shape;27725;p19"/>
            <p:cNvSpPr/>
            <p:nvPr/>
          </p:nvSpPr>
          <p:spPr>
            <a:xfrm>
              <a:off x="3834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6" name="Google Shape;27726;p19"/>
            <p:cNvSpPr/>
            <p:nvPr/>
          </p:nvSpPr>
          <p:spPr>
            <a:xfrm>
              <a:off x="393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7" name="Google Shape;27727;p19"/>
            <p:cNvSpPr/>
            <p:nvPr/>
          </p:nvSpPr>
          <p:spPr>
            <a:xfrm>
              <a:off x="403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8" name="Google Shape;27728;p19"/>
            <p:cNvSpPr/>
            <p:nvPr/>
          </p:nvSpPr>
          <p:spPr>
            <a:xfrm>
              <a:off x="413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9" name="Google Shape;27729;p19"/>
            <p:cNvSpPr/>
            <p:nvPr/>
          </p:nvSpPr>
          <p:spPr>
            <a:xfrm>
              <a:off x="42407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0" name="Google Shape;27730;p19"/>
            <p:cNvSpPr/>
            <p:nvPr/>
          </p:nvSpPr>
          <p:spPr>
            <a:xfrm>
              <a:off x="434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1" name="Google Shape;27731;p19"/>
            <p:cNvSpPr/>
            <p:nvPr/>
          </p:nvSpPr>
          <p:spPr>
            <a:xfrm>
              <a:off x="444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2" name="Google Shape;27732;p19"/>
            <p:cNvSpPr/>
            <p:nvPr/>
          </p:nvSpPr>
          <p:spPr>
            <a:xfrm>
              <a:off x="45455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3" name="Google Shape;27733;p19"/>
            <p:cNvSpPr/>
            <p:nvPr/>
          </p:nvSpPr>
          <p:spPr>
            <a:xfrm>
              <a:off x="464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4" name="Google Shape;27734;p19"/>
            <p:cNvSpPr/>
            <p:nvPr/>
          </p:nvSpPr>
          <p:spPr>
            <a:xfrm>
              <a:off x="474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5" name="Google Shape;27735;p19"/>
            <p:cNvSpPr/>
            <p:nvPr/>
          </p:nvSpPr>
          <p:spPr>
            <a:xfrm>
              <a:off x="485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6" name="Google Shape;27736;p19"/>
            <p:cNvSpPr/>
            <p:nvPr/>
          </p:nvSpPr>
          <p:spPr>
            <a:xfrm>
              <a:off x="495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7" name="Google Shape;27737;p19"/>
            <p:cNvSpPr/>
            <p:nvPr/>
          </p:nvSpPr>
          <p:spPr>
            <a:xfrm>
              <a:off x="505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8" name="Google Shape;27738;p19"/>
            <p:cNvSpPr/>
            <p:nvPr/>
          </p:nvSpPr>
          <p:spPr>
            <a:xfrm>
              <a:off x="515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9" name="Google Shape;27739;p19"/>
            <p:cNvSpPr/>
            <p:nvPr/>
          </p:nvSpPr>
          <p:spPr>
            <a:xfrm>
              <a:off x="52566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0" name="Google Shape;27740;p19"/>
            <p:cNvSpPr/>
            <p:nvPr/>
          </p:nvSpPr>
          <p:spPr>
            <a:xfrm>
              <a:off x="535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1" name="Google Shape;27741;p19"/>
            <p:cNvSpPr/>
            <p:nvPr/>
          </p:nvSpPr>
          <p:spPr>
            <a:xfrm>
              <a:off x="545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2" name="Google Shape;27742;p19"/>
            <p:cNvSpPr/>
            <p:nvPr/>
          </p:nvSpPr>
          <p:spPr>
            <a:xfrm>
              <a:off x="556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3" name="Google Shape;27743;p19"/>
            <p:cNvSpPr/>
            <p:nvPr/>
          </p:nvSpPr>
          <p:spPr>
            <a:xfrm>
              <a:off x="566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4" name="Google Shape;27744;p19"/>
            <p:cNvSpPr/>
            <p:nvPr/>
          </p:nvSpPr>
          <p:spPr>
            <a:xfrm>
              <a:off x="57644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5" name="Google Shape;27745;p19"/>
            <p:cNvSpPr/>
            <p:nvPr/>
          </p:nvSpPr>
          <p:spPr>
            <a:xfrm>
              <a:off x="586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6" name="Google Shape;27746;p19"/>
            <p:cNvSpPr/>
            <p:nvPr/>
          </p:nvSpPr>
          <p:spPr>
            <a:xfrm>
              <a:off x="596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7" name="Google Shape;27747;p19"/>
            <p:cNvSpPr/>
            <p:nvPr/>
          </p:nvSpPr>
          <p:spPr>
            <a:xfrm>
              <a:off x="606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8" name="Google Shape;27748;p19"/>
            <p:cNvSpPr/>
            <p:nvPr/>
          </p:nvSpPr>
          <p:spPr>
            <a:xfrm>
              <a:off x="61710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9" name="Google Shape;27749;p19"/>
            <p:cNvSpPr/>
            <p:nvPr/>
          </p:nvSpPr>
          <p:spPr>
            <a:xfrm>
              <a:off x="627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0" name="Google Shape;27750;p19"/>
            <p:cNvSpPr/>
            <p:nvPr/>
          </p:nvSpPr>
          <p:spPr>
            <a:xfrm>
              <a:off x="637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1" name="Google Shape;27751;p19"/>
            <p:cNvSpPr/>
            <p:nvPr/>
          </p:nvSpPr>
          <p:spPr>
            <a:xfrm>
              <a:off x="64755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2" name="Google Shape;27752;p19"/>
            <p:cNvSpPr/>
            <p:nvPr/>
          </p:nvSpPr>
          <p:spPr>
            <a:xfrm>
              <a:off x="657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3" name="Google Shape;27753;p19"/>
            <p:cNvSpPr/>
            <p:nvPr/>
          </p:nvSpPr>
          <p:spPr>
            <a:xfrm>
              <a:off x="667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4" name="Google Shape;27754;p19"/>
            <p:cNvSpPr/>
            <p:nvPr/>
          </p:nvSpPr>
          <p:spPr>
            <a:xfrm>
              <a:off x="678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5" name="Google Shape;27755;p19"/>
            <p:cNvSpPr/>
            <p:nvPr/>
          </p:nvSpPr>
          <p:spPr>
            <a:xfrm>
              <a:off x="6881800" y="890725"/>
              <a:ext cx="52700" cy="52400"/>
            </a:xfrm>
            <a:custGeom>
              <a:rect b="b" l="l" r="r" t="t"/>
              <a:pathLst>
                <a:path extrusionOk="0" h="2096" w="2108">
                  <a:moveTo>
                    <a:pt x="1060" y="0"/>
                  </a:moveTo>
                  <a:cubicBezTo>
                    <a:pt x="477" y="0"/>
                    <a:pt x="1" y="476"/>
                    <a:pt x="1" y="1048"/>
                  </a:cubicBezTo>
                  <a:cubicBezTo>
                    <a:pt x="1"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6" name="Google Shape;27756;p19"/>
            <p:cNvSpPr/>
            <p:nvPr/>
          </p:nvSpPr>
          <p:spPr>
            <a:xfrm>
              <a:off x="698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7" name="Google Shape;27757;p19"/>
            <p:cNvSpPr/>
            <p:nvPr/>
          </p:nvSpPr>
          <p:spPr>
            <a:xfrm>
              <a:off x="708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8" name="Google Shape;27758;p19"/>
            <p:cNvSpPr/>
            <p:nvPr/>
          </p:nvSpPr>
          <p:spPr>
            <a:xfrm>
              <a:off x="7186600" y="890725"/>
              <a:ext cx="52400" cy="52400"/>
            </a:xfrm>
            <a:custGeom>
              <a:rect b="b" l="l" r="r" t="t"/>
              <a:pathLst>
                <a:path extrusionOk="0" h="2096" w="2096">
                  <a:moveTo>
                    <a:pt x="1048" y="0"/>
                  </a:moveTo>
                  <a:cubicBezTo>
                    <a:pt x="477" y="0"/>
                    <a:pt x="1" y="476"/>
                    <a:pt x="1" y="1048"/>
                  </a:cubicBezTo>
                  <a:cubicBezTo>
                    <a:pt x="1"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9" name="Google Shape;27759;p19"/>
            <p:cNvSpPr/>
            <p:nvPr/>
          </p:nvSpPr>
          <p:spPr>
            <a:xfrm>
              <a:off x="728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0" name="Google Shape;27760;p19"/>
            <p:cNvSpPr/>
            <p:nvPr/>
          </p:nvSpPr>
          <p:spPr>
            <a:xfrm>
              <a:off x="27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7" y="1631"/>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1" name="Google Shape;27761;p19"/>
            <p:cNvSpPr/>
            <p:nvPr/>
          </p:nvSpPr>
          <p:spPr>
            <a:xfrm>
              <a:off x="3807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2" name="Google Shape;27762;p19"/>
            <p:cNvSpPr/>
            <p:nvPr/>
          </p:nvSpPr>
          <p:spPr>
            <a:xfrm>
              <a:off x="4825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3" name="Google Shape;27763;p19"/>
            <p:cNvSpPr/>
            <p:nvPr/>
          </p:nvSpPr>
          <p:spPr>
            <a:xfrm>
              <a:off x="58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4" name="Google Shape;27764;p19"/>
            <p:cNvSpPr/>
            <p:nvPr/>
          </p:nvSpPr>
          <p:spPr>
            <a:xfrm>
              <a:off x="68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5" name="Google Shape;27765;p19"/>
            <p:cNvSpPr/>
            <p:nvPr/>
          </p:nvSpPr>
          <p:spPr>
            <a:xfrm>
              <a:off x="7873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6" name="Google Shape;27766;p19"/>
            <p:cNvSpPr/>
            <p:nvPr/>
          </p:nvSpPr>
          <p:spPr>
            <a:xfrm>
              <a:off x="8888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7" name="Google Shape;27767;p19"/>
            <p:cNvSpPr/>
            <p:nvPr/>
          </p:nvSpPr>
          <p:spPr>
            <a:xfrm>
              <a:off x="99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8" name="Google Shape;27768;p19"/>
            <p:cNvSpPr/>
            <p:nvPr/>
          </p:nvSpPr>
          <p:spPr>
            <a:xfrm>
              <a:off x="10918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9" name="Google Shape;27769;p19"/>
            <p:cNvSpPr/>
            <p:nvPr/>
          </p:nvSpPr>
          <p:spPr>
            <a:xfrm>
              <a:off x="11936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0" name="Google Shape;27770;p19"/>
            <p:cNvSpPr/>
            <p:nvPr/>
          </p:nvSpPr>
          <p:spPr>
            <a:xfrm>
              <a:off x="12951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1" name="Google Shape;27771;p19"/>
            <p:cNvSpPr/>
            <p:nvPr/>
          </p:nvSpPr>
          <p:spPr>
            <a:xfrm>
              <a:off x="13966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2" name="Google Shape;27772;p19"/>
            <p:cNvSpPr/>
            <p:nvPr/>
          </p:nvSpPr>
          <p:spPr>
            <a:xfrm>
              <a:off x="1498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3" name="Google Shape;27773;p19"/>
            <p:cNvSpPr/>
            <p:nvPr/>
          </p:nvSpPr>
          <p:spPr>
            <a:xfrm>
              <a:off x="15999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4" name="Google Shape;27774;p19"/>
            <p:cNvSpPr/>
            <p:nvPr/>
          </p:nvSpPr>
          <p:spPr>
            <a:xfrm>
              <a:off x="1701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5" name="Google Shape;27775;p19"/>
            <p:cNvSpPr/>
            <p:nvPr/>
          </p:nvSpPr>
          <p:spPr>
            <a:xfrm>
              <a:off x="18029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6" name="Google Shape;27776;p19"/>
            <p:cNvSpPr/>
            <p:nvPr/>
          </p:nvSpPr>
          <p:spPr>
            <a:xfrm>
              <a:off x="19044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7" name="Google Shape;27777;p19"/>
            <p:cNvSpPr/>
            <p:nvPr/>
          </p:nvSpPr>
          <p:spPr>
            <a:xfrm>
              <a:off x="20062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8" name="Google Shape;27778;p19"/>
            <p:cNvSpPr/>
            <p:nvPr/>
          </p:nvSpPr>
          <p:spPr>
            <a:xfrm>
              <a:off x="210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9" name="Google Shape;27779;p19"/>
            <p:cNvSpPr/>
            <p:nvPr/>
          </p:nvSpPr>
          <p:spPr>
            <a:xfrm>
              <a:off x="220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0" name="Google Shape;27780;p19"/>
            <p:cNvSpPr/>
            <p:nvPr/>
          </p:nvSpPr>
          <p:spPr>
            <a:xfrm>
              <a:off x="23110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1" name="Google Shape;27781;p19"/>
            <p:cNvSpPr/>
            <p:nvPr/>
          </p:nvSpPr>
          <p:spPr>
            <a:xfrm>
              <a:off x="241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2" name="Google Shape;27782;p19"/>
            <p:cNvSpPr/>
            <p:nvPr/>
          </p:nvSpPr>
          <p:spPr>
            <a:xfrm>
              <a:off x="251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3" name="Google Shape;27783;p19"/>
            <p:cNvSpPr/>
            <p:nvPr/>
          </p:nvSpPr>
          <p:spPr>
            <a:xfrm>
              <a:off x="261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4" name="Google Shape;27784;p19"/>
            <p:cNvSpPr/>
            <p:nvPr/>
          </p:nvSpPr>
          <p:spPr>
            <a:xfrm>
              <a:off x="271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5" name="Google Shape;27785;p19"/>
            <p:cNvSpPr/>
            <p:nvPr/>
          </p:nvSpPr>
          <p:spPr>
            <a:xfrm>
              <a:off x="281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6" name="Google Shape;27786;p19"/>
            <p:cNvSpPr/>
            <p:nvPr/>
          </p:nvSpPr>
          <p:spPr>
            <a:xfrm>
              <a:off x="292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7" name="Google Shape;27787;p19"/>
            <p:cNvSpPr/>
            <p:nvPr/>
          </p:nvSpPr>
          <p:spPr>
            <a:xfrm>
              <a:off x="302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8" name="Google Shape;27788;p19"/>
            <p:cNvSpPr/>
            <p:nvPr/>
          </p:nvSpPr>
          <p:spPr>
            <a:xfrm>
              <a:off x="312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9" name="Google Shape;27789;p19"/>
            <p:cNvSpPr/>
            <p:nvPr/>
          </p:nvSpPr>
          <p:spPr>
            <a:xfrm>
              <a:off x="322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0" name="Google Shape;27790;p19"/>
            <p:cNvSpPr/>
            <p:nvPr/>
          </p:nvSpPr>
          <p:spPr>
            <a:xfrm>
              <a:off x="33266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1" name="Google Shape;27791;p19"/>
            <p:cNvSpPr/>
            <p:nvPr/>
          </p:nvSpPr>
          <p:spPr>
            <a:xfrm>
              <a:off x="342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2" name="Google Shape;27792;p19"/>
            <p:cNvSpPr/>
            <p:nvPr/>
          </p:nvSpPr>
          <p:spPr>
            <a:xfrm>
              <a:off x="352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3" name="Google Shape;27793;p19"/>
            <p:cNvSpPr/>
            <p:nvPr/>
          </p:nvSpPr>
          <p:spPr>
            <a:xfrm>
              <a:off x="363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4" name="Google Shape;27794;p19"/>
            <p:cNvSpPr/>
            <p:nvPr/>
          </p:nvSpPr>
          <p:spPr>
            <a:xfrm>
              <a:off x="373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5" name="Google Shape;27795;p19"/>
            <p:cNvSpPr/>
            <p:nvPr/>
          </p:nvSpPr>
          <p:spPr>
            <a:xfrm>
              <a:off x="3834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6" name="Google Shape;27796;p19"/>
            <p:cNvSpPr/>
            <p:nvPr/>
          </p:nvSpPr>
          <p:spPr>
            <a:xfrm>
              <a:off x="393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7" name="Google Shape;27797;p19"/>
            <p:cNvSpPr/>
            <p:nvPr/>
          </p:nvSpPr>
          <p:spPr>
            <a:xfrm>
              <a:off x="403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8" name="Google Shape;27798;p19"/>
            <p:cNvSpPr/>
            <p:nvPr/>
          </p:nvSpPr>
          <p:spPr>
            <a:xfrm>
              <a:off x="413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9" name="Google Shape;27799;p19"/>
            <p:cNvSpPr/>
            <p:nvPr/>
          </p:nvSpPr>
          <p:spPr>
            <a:xfrm>
              <a:off x="42407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0" name="Google Shape;27800;p19"/>
            <p:cNvSpPr/>
            <p:nvPr/>
          </p:nvSpPr>
          <p:spPr>
            <a:xfrm>
              <a:off x="434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1" name="Google Shape;27801;p19"/>
            <p:cNvSpPr/>
            <p:nvPr/>
          </p:nvSpPr>
          <p:spPr>
            <a:xfrm>
              <a:off x="444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2" name="Google Shape;27802;p19"/>
            <p:cNvSpPr/>
            <p:nvPr/>
          </p:nvSpPr>
          <p:spPr>
            <a:xfrm>
              <a:off x="45455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3" name="Google Shape;27803;p19"/>
            <p:cNvSpPr/>
            <p:nvPr/>
          </p:nvSpPr>
          <p:spPr>
            <a:xfrm>
              <a:off x="464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4" name="Google Shape;27804;p19"/>
            <p:cNvSpPr/>
            <p:nvPr/>
          </p:nvSpPr>
          <p:spPr>
            <a:xfrm>
              <a:off x="474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5" name="Google Shape;27805;p19"/>
            <p:cNvSpPr/>
            <p:nvPr/>
          </p:nvSpPr>
          <p:spPr>
            <a:xfrm>
              <a:off x="485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6" name="Google Shape;27806;p19"/>
            <p:cNvSpPr/>
            <p:nvPr/>
          </p:nvSpPr>
          <p:spPr>
            <a:xfrm>
              <a:off x="495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7" name="Google Shape;27807;p19"/>
            <p:cNvSpPr/>
            <p:nvPr/>
          </p:nvSpPr>
          <p:spPr>
            <a:xfrm>
              <a:off x="505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8" name="Google Shape;27808;p19"/>
            <p:cNvSpPr/>
            <p:nvPr/>
          </p:nvSpPr>
          <p:spPr>
            <a:xfrm>
              <a:off x="515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9" name="Google Shape;27809;p19"/>
            <p:cNvSpPr/>
            <p:nvPr/>
          </p:nvSpPr>
          <p:spPr>
            <a:xfrm>
              <a:off x="52566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0" name="Google Shape;27810;p19"/>
            <p:cNvSpPr/>
            <p:nvPr/>
          </p:nvSpPr>
          <p:spPr>
            <a:xfrm>
              <a:off x="535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1" name="Google Shape;27811;p19"/>
            <p:cNvSpPr/>
            <p:nvPr/>
          </p:nvSpPr>
          <p:spPr>
            <a:xfrm>
              <a:off x="545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2" name="Google Shape;27812;p19"/>
            <p:cNvSpPr/>
            <p:nvPr/>
          </p:nvSpPr>
          <p:spPr>
            <a:xfrm>
              <a:off x="556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3" name="Google Shape;27813;p19"/>
            <p:cNvSpPr/>
            <p:nvPr/>
          </p:nvSpPr>
          <p:spPr>
            <a:xfrm>
              <a:off x="566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4" name="Google Shape;27814;p19"/>
            <p:cNvSpPr/>
            <p:nvPr/>
          </p:nvSpPr>
          <p:spPr>
            <a:xfrm>
              <a:off x="57644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5" name="Google Shape;27815;p19"/>
            <p:cNvSpPr/>
            <p:nvPr/>
          </p:nvSpPr>
          <p:spPr>
            <a:xfrm>
              <a:off x="586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6" name="Google Shape;27816;p19"/>
            <p:cNvSpPr/>
            <p:nvPr/>
          </p:nvSpPr>
          <p:spPr>
            <a:xfrm>
              <a:off x="596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7" name="Google Shape;27817;p19"/>
            <p:cNvSpPr/>
            <p:nvPr/>
          </p:nvSpPr>
          <p:spPr>
            <a:xfrm>
              <a:off x="606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8" name="Google Shape;27818;p19"/>
            <p:cNvSpPr/>
            <p:nvPr/>
          </p:nvSpPr>
          <p:spPr>
            <a:xfrm>
              <a:off x="61710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9" name="Google Shape;27819;p19"/>
            <p:cNvSpPr/>
            <p:nvPr/>
          </p:nvSpPr>
          <p:spPr>
            <a:xfrm>
              <a:off x="627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0" name="Google Shape;27820;p19"/>
            <p:cNvSpPr/>
            <p:nvPr/>
          </p:nvSpPr>
          <p:spPr>
            <a:xfrm>
              <a:off x="637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1" name="Google Shape;27821;p19"/>
            <p:cNvSpPr/>
            <p:nvPr/>
          </p:nvSpPr>
          <p:spPr>
            <a:xfrm>
              <a:off x="64755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2" name="Google Shape;27822;p19"/>
            <p:cNvSpPr/>
            <p:nvPr/>
          </p:nvSpPr>
          <p:spPr>
            <a:xfrm>
              <a:off x="657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3" name="Google Shape;27823;p19"/>
            <p:cNvSpPr/>
            <p:nvPr/>
          </p:nvSpPr>
          <p:spPr>
            <a:xfrm>
              <a:off x="667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4" name="Google Shape;27824;p19"/>
            <p:cNvSpPr/>
            <p:nvPr/>
          </p:nvSpPr>
          <p:spPr>
            <a:xfrm>
              <a:off x="678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5" name="Google Shape;27825;p19"/>
            <p:cNvSpPr/>
            <p:nvPr/>
          </p:nvSpPr>
          <p:spPr>
            <a:xfrm>
              <a:off x="6881800" y="1045800"/>
              <a:ext cx="52700" cy="52400"/>
            </a:xfrm>
            <a:custGeom>
              <a:rect b="b" l="l" r="r" t="t"/>
              <a:pathLst>
                <a:path extrusionOk="0" h="2096" w="2108">
                  <a:moveTo>
                    <a:pt x="1060" y="0"/>
                  </a:moveTo>
                  <a:cubicBezTo>
                    <a:pt x="477" y="0"/>
                    <a:pt x="1" y="477"/>
                    <a:pt x="1" y="1048"/>
                  </a:cubicBezTo>
                  <a:cubicBezTo>
                    <a:pt x="1"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6" name="Google Shape;27826;p19"/>
            <p:cNvSpPr/>
            <p:nvPr/>
          </p:nvSpPr>
          <p:spPr>
            <a:xfrm>
              <a:off x="698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7" name="Google Shape;27827;p19"/>
            <p:cNvSpPr/>
            <p:nvPr/>
          </p:nvSpPr>
          <p:spPr>
            <a:xfrm>
              <a:off x="708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8" name="Google Shape;27828;p19"/>
            <p:cNvSpPr/>
            <p:nvPr/>
          </p:nvSpPr>
          <p:spPr>
            <a:xfrm>
              <a:off x="7186600" y="1045800"/>
              <a:ext cx="52400" cy="52400"/>
            </a:xfrm>
            <a:custGeom>
              <a:rect b="b" l="l" r="r" t="t"/>
              <a:pathLst>
                <a:path extrusionOk="0" h="2096" w="2096">
                  <a:moveTo>
                    <a:pt x="1048" y="0"/>
                  </a:moveTo>
                  <a:cubicBezTo>
                    <a:pt x="477" y="0"/>
                    <a:pt x="1" y="477"/>
                    <a:pt x="1" y="1048"/>
                  </a:cubicBezTo>
                  <a:cubicBezTo>
                    <a:pt x="1"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9" name="Google Shape;27829;p19"/>
            <p:cNvSpPr/>
            <p:nvPr/>
          </p:nvSpPr>
          <p:spPr>
            <a:xfrm>
              <a:off x="728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0" name="Google Shape;27830;p19"/>
            <p:cNvSpPr/>
            <p:nvPr/>
          </p:nvSpPr>
          <p:spPr>
            <a:xfrm>
              <a:off x="27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1" name="Google Shape;27831;p19"/>
            <p:cNvSpPr/>
            <p:nvPr/>
          </p:nvSpPr>
          <p:spPr>
            <a:xfrm>
              <a:off x="3807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2" name="Google Shape;27832;p19"/>
            <p:cNvSpPr/>
            <p:nvPr/>
          </p:nvSpPr>
          <p:spPr>
            <a:xfrm>
              <a:off x="4825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3" name="Google Shape;27833;p19"/>
            <p:cNvSpPr/>
            <p:nvPr/>
          </p:nvSpPr>
          <p:spPr>
            <a:xfrm>
              <a:off x="58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4" name="Google Shape;27834;p19"/>
            <p:cNvSpPr/>
            <p:nvPr/>
          </p:nvSpPr>
          <p:spPr>
            <a:xfrm>
              <a:off x="68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5" name="Google Shape;27835;p19"/>
            <p:cNvSpPr/>
            <p:nvPr/>
          </p:nvSpPr>
          <p:spPr>
            <a:xfrm>
              <a:off x="7873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6" name="Google Shape;27836;p19"/>
            <p:cNvSpPr/>
            <p:nvPr/>
          </p:nvSpPr>
          <p:spPr>
            <a:xfrm>
              <a:off x="8888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7" name="Google Shape;27837;p19"/>
            <p:cNvSpPr/>
            <p:nvPr/>
          </p:nvSpPr>
          <p:spPr>
            <a:xfrm>
              <a:off x="99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8" name="Google Shape;27838;p19"/>
            <p:cNvSpPr/>
            <p:nvPr/>
          </p:nvSpPr>
          <p:spPr>
            <a:xfrm>
              <a:off x="10918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9" name="Google Shape;27839;p19"/>
            <p:cNvSpPr/>
            <p:nvPr/>
          </p:nvSpPr>
          <p:spPr>
            <a:xfrm>
              <a:off x="11936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0" name="Google Shape;27840;p19"/>
            <p:cNvSpPr/>
            <p:nvPr/>
          </p:nvSpPr>
          <p:spPr>
            <a:xfrm>
              <a:off x="12951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1" name="Google Shape;27841;p19"/>
            <p:cNvSpPr/>
            <p:nvPr/>
          </p:nvSpPr>
          <p:spPr>
            <a:xfrm>
              <a:off x="13966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2" name="Google Shape;27842;p19"/>
            <p:cNvSpPr/>
            <p:nvPr/>
          </p:nvSpPr>
          <p:spPr>
            <a:xfrm>
              <a:off x="1498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3" name="Google Shape;27843;p19"/>
            <p:cNvSpPr/>
            <p:nvPr/>
          </p:nvSpPr>
          <p:spPr>
            <a:xfrm>
              <a:off x="15999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4" name="Google Shape;27844;p19"/>
            <p:cNvSpPr/>
            <p:nvPr/>
          </p:nvSpPr>
          <p:spPr>
            <a:xfrm>
              <a:off x="1701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5" name="Google Shape;27845;p19"/>
            <p:cNvSpPr/>
            <p:nvPr/>
          </p:nvSpPr>
          <p:spPr>
            <a:xfrm>
              <a:off x="18029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6" name="Google Shape;27846;p19"/>
            <p:cNvSpPr/>
            <p:nvPr/>
          </p:nvSpPr>
          <p:spPr>
            <a:xfrm>
              <a:off x="19044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7" name="Google Shape;27847;p19"/>
            <p:cNvSpPr/>
            <p:nvPr/>
          </p:nvSpPr>
          <p:spPr>
            <a:xfrm>
              <a:off x="20062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8" name="Google Shape;27848;p19"/>
            <p:cNvSpPr/>
            <p:nvPr/>
          </p:nvSpPr>
          <p:spPr>
            <a:xfrm>
              <a:off x="210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9" name="Google Shape;27849;p19"/>
            <p:cNvSpPr/>
            <p:nvPr/>
          </p:nvSpPr>
          <p:spPr>
            <a:xfrm>
              <a:off x="220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0" name="Google Shape;27850;p19"/>
            <p:cNvSpPr/>
            <p:nvPr/>
          </p:nvSpPr>
          <p:spPr>
            <a:xfrm>
              <a:off x="23110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1" name="Google Shape;27851;p19"/>
            <p:cNvSpPr/>
            <p:nvPr/>
          </p:nvSpPr>
          <p:spPr>
            <a:xfrm>
              <a:off x="241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2" name="Google Shape;27852;p19"/>
            <p:cNvSpPr/>
            <p:nvPr/>
          </p:nvSpPr>
          <p:spPr>
            <a:xfrm>
              <a:off x="251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3" name="Google Shape;27853;p19"/>
            <p:cNvSpPr/>
            <p:nvPr/>
          </p:nvSpPr>
          <p:spPr>
            <a:xfrm>
              <a:off x="261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4" name="Google Shape;27854;p19"/>
            <p:cNvSpPr/>
            <p:nvPr/>
          </p:nvSpPr>
          <p:spPr>
            <a:xfrm>
              <a:off x="271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5" name="Google Shape;27855;p19"/>
            <p:cNvSpPr/>
            <p:nvPr/>
          </p:nvSpPr>
          <p:spPr>
            <a:xfrm>
              <a:off x="281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6" name="Google Shape;27856;p19"/>
            <p:cNvSpPr/>
            <p:nvPr/>
          </p:nvSpPr>
          <p:spPr>
            <a:xfrm>
              <a:off x="292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7" name="Google Shape;27857;p19"/>
            <p:cNvSpPr/>
            <p:nvPr/>
          </p:nvSpPr>
          <p:spPr>
            <a:xfrm>
              <a:off x="302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8" name="Google Shape;27858;p19"/>
            <p:cNvSpPr/>
            <p:nvPr/>
          </p:nvSpPr>
          <p:spPr>
            <a:xfrm>
              <a:off x="312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9" name="Google Shape;27859;p19"/>
            <p:cNvSpPr/>
            <p:nvPr/>
          </p:nvSpPr>
          <p:spPr>
            <a:xfrm>
              <a:off x="322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0" name="Google Shape;27860;p19"/>
            <p:cNvSpPr/>
            <p:nvPr/>
          </p:nvSpPr>
          <p:spPr>
            <a:xfrm>
              <a:off x="33266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1" name="Google Shape;27861;p19"/>
            <p:cNvSpPr/>
            <p:nvPr/>
          </p:nvSpPr>
          <p:spPr>
            <a:xfrm>
              <a:off x="342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2" name="Google Shape;27862;p19"/>
            <p:cNvSpPr/>
            <p:nvPr/>
          </p:nvSpPr>
          <p:spPr>
            <a:xfrm>
              <a:off x="352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3" name="Google Shape;27863;p19"/>
            <p:cNvSpPr/>
            <p:nvPr/>
          </p:nvSpPr>
          <p:spPr>
            <a:xfrm>
              <a:off x="363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4" name="Google Shape;27864;p19"/>
            <p:cNvSpPr/>
            <p:nvPr/>
          </p:nvSpPr>
          <p:spPr>
            <a:xfrm>
              <a:off x="373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5" name="Google Shape;27865;p19"/>
            <p:cNvSpPr/>
            <p:nvPr/>
          </p:nvSpPr>
          <p:spPr>
            <a:xfrm>
              <a:off x="3834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6" name="Google Shape;27866;p19"/>
            <p:cNvSpPr/>
            <p:nvPr/>
          </p:nvSpPr>
          <p:spPr>
            <a:xfrm>
              <a:off x="393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7" name="Google Shape;27867;p19"/>
            <p:cNvSpPr/>
            <p:nvPr/>
          </p:nvSpPr>
          <p:spPr>
            <a:xfrm>
              <a:off x="403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8" name="Google Shape;27868;p19"/>
            <p:cNvSpPr/>
            <p:nvPr/>
          </p:nvSpPr>
          <p:spPr>
            <a:xfrm>
              <a:off x="413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9" name="Google Shape;27869;p19"/>
            <p:cNvSpPr/>
            <p:nvPr/>
          </p:nvSpPr>
          <p:spPr>
            <a:xfrm>
              <a:off x="42407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0" name="Google Shape;27870;p19"/>
            <p:cNvSpPr/>
            <p:nvPr/>
          </p:nvSpPr>
          <p:spPr>
            <a:xfrm>
              <a:off x="434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1" name="Google Shape;27871;p19"/>
            <p:cNvSpPr/>
            <p:nvPr/>
          </p:nvSpPr>
          <p:spPr>
            <a:xfrm>
              <a:off x="444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2" name="Google Shape;27872;p19"/>
            <p:cNvSpPr/>
            <p:nvPr/>
          </p:nvSpPr>
          <p:spPr>
            <a:xfrm>
              <a:off x="45455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3" name="Google Shape;27873;p19"/>
            <p:cNvSpPr/>
            <p:nvPr/>
          </p:nvSpPr>
          <p:spPr>
            <a:xfrm>
              <a:off x="464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4" name="Google Shape;27874;p19"/>
            <p:cNvSpPr/>
            <p:nvPr/>
          </p:nvSpPr>
          <p:spPr>
            <a:xfrm>
              <a:off x="474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5" name="Google Shape;27875;p19"/>
            <p:cNvSpPr/>
            <p:nvPr/>
          </p:nvSpPr>
          <p:spPr>
            <a:xfrm>
              <a:off x="485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6" name="Google Shape;27876;p19"/>
            <p:cNvSpPr/>
            <p:nvPr/>
          </p:nvSpPr>
          <p:spPr>
            <a:xfrm>
              <a:off x="495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7" name="Google Shape;27877;p19"/>
            <p:cNvSpPr/>
            <p:nvPr/>
          </p:nvSpPr>
          <p:spPr>
            <a:xfrm>
              <a:off x="505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8" name="Google Shape;27878;p19"/>
            <p:cNvSpPr/>
            <p:nvPr/>
          </p:nvSpPr>
          <p:spPr>
            <a:xfrm>
              <a:off x="515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9" name="Google Shape;27879;p19"/>
            <p:cNvSpPr/>
            <p:nvPr/>
          </p:nvSpPr>
          <p:spPr>
            <a:xfrm>
              <a:off x="52566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0" name="Google Shape;27880;p19"/>
            <p:cNvSpPr/>
            <p:nvPr/>
          </p:nvSpPr>
          <p:spPr>
            <a:xfrm>
              <a:off x="535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1" name="Google Shape;27881;p19"/>
            <p:cNvSpPr/>
            <p:nvPr/>
          </p:nvSpPr>
          <p:spPr>
            <a:xfrm>
              <a:off x="545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2" name="Google Shape;27882;p19"/>
            <p:cNvSpPr/>
            <p:nvPr/>
          </p:nvSpPr>
          <p:spPr>
            <a:xfrm>
              <a:off x="556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3" name="Google Shape;27883;p19"/>
            <p:cNvSpPr/>
            <p:nvPr/>
          </p:nvSpPr>
          <p:spPr>
            <a:xfrm>
              <a:off x="566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4" name="Google Shape;27884;p19"/>
            <p:cNvSpPr/>
            <p:nvPr/>
          </p:nvSpPr>
          <p:spPr>
            <a:xfrm>
              <a:off x="57644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5" name="Google Shape;27885;p19"/>
            <p:cNvSpPr/>
            <p:nvPr/>
          </p:nvSpPr>
          <p:spPr>
            <a:xfrm>
              <a:off x="586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6" name="Google Shape;27886;p19"/>
            <p:cNvSpPr/>
            <p:nvPr/>
          </p:nvSpPr>
          <p:spPr>
            <a:xfrm>
              <a:off x="596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7" name="Google Shape;27887;p19"/>
            <p:cNvSpPr/>
            <p:nvPr/>
          </p:nvSpPr>
          <p:spPr>
            <a:xfrm>
              <a:off x="606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8" name="Google Shape;27888;p19"/>
            <p:cNvSpPr/>
            <p:nvPr/>
          </p:nvSpPr>
          <p:spPr>
            <a:xfrm>
              <a:off x="61710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9" name="Google Shape;27889;p19"/>
            <p:cNvSpPr/>
            <p:nvPr/>
          </p:nvSpPr>
          <p:spPr>
            <a:xfrm>
              <a:off x="627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0" name="Google Shape;27890;p19"/>
            <p:cNvSpPr/>
            <p:nvPr/>
          </p:nvSpPr>
          <p:spPr>
            <a:xfrm>
              <a:off x="637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1" name="Google Shape;27891;p19"/>
            <p:cNvSpPr/>
            <p:nvPr/>
          </p:nvSpPr>
          <p:spPr>
            <a:xfrm>
              <a:off x="64755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2" name="Google Shape;27892;p19"/>
            <p:cNvSpPr/>
            <p:nvPr/>
          </p:nvSpPr>
          <p:spPr>
            <a:xfrm>
              <a:off x="657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3" name="Google Shape;27893;p19"/>
            <p:cNvSpPr/>
            <p:nvPr/>
          </p:nvSpPr>
          <p:spPr>
            <a:xfrm>
              <a:off x="667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4" name="Google Shape;27894;p19"/>
            <p:cNvSpPr/>
            <p:nvPr/>
          </p:nvSpPr>
          <p:spPr>
            <a:xfrm>
              <a:off x="678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5" name="Google Shape;27895;p19"/>
            <p:cNvSpPr/>
            <p:nvPr/>
          </p:nvSpPr>
          <p:spPr>
            <a:xfrm>
              <a:off x="6881800" y="1200875"/>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6" name="Google Shape;27896;p19"/>
            <p:cNvSpPr/>
            <p:nvPr/>
          </p:nvSpPr>
          <p:spPr>
            <a:xfrm>
              <a:off x="698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7" name="Google Shape;27897;p19"/>
            <p:cNvSpPr/>
            <p:nvPr/>
          </p:nvSpPr>
          <p:spPr>
            <a:xfrm>
              <a:off x="708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8" name="Google Shape;27898;p19"/>
            <p:cNvSpPr/>
            <p:nvPr/>
          </p:nvSpPr>
          <p:spPr>
            <a:xfrm>
              <a:off x="7186600" y="1200875"/>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9" name="Google Shape;27899;p19"/>
            <p:cNvSpPr/>
            <p:nvPr/>
          </p:nvSpPr>
          <p:spPr>
            <a:xfrm>
              <a:off x="728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0" name="Google Shape;27900;p19"/>
            <p:cNvSpPr/>
            <p:nvPr/>
          </p:nvSpPr>
          <p:spPr>
            <a:xfrm>
              <a:off x="27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1" name="Google Shape;27901;p19"/>
            <p:cNvSpPr/>
            <p:nvPr/>
          </p:nvSpPr>
          <p:spPr>
            <a:xfrm>
              <a:off x="3807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2" name="Google Shape;27902;p19"/>
            <p:cNvSpPr/>
            <p:nvPr/>
          </p:nvSpPr>
          <p:spPr>
            <a:xfrm>
              <a:off x="4825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3" name="Google Shape;27903;p19"/>
            <p:cNvSpPr/>
            <p:nvPr/>
          </p:nvSpPr>
          <p:spPr>
            <a:xfrm>
              <a:off x="58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4" name="Google Shape;27904;p19"/>
            <p:cNvSpPr/>
            <p:nvPr/>
          </p:nvSpPr>
          <p:spPr>
            <a:xfrm>
              <a:off x="68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5" name="Google Shape;27905;p19"/>
            <p:cNvSpPr/>
            <p:nvPr/>
          </p:nvSpPr>
          <p:spPr>
            <a:xfrm>
              <a:off x="7873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6" name="Google Shape;27906;p19"/>
            <p:cNvSpPr/>
            <p:nvPr/>
          </p:nvSpPr>
          <p:spPr>
            <a:xfrm>
              <a:off x="8888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7" name="Google Shape;27907;p19"/>
            <p:cNvSpPr/>
            <p:nvPr/>
          </p:nvSpPr>
          <p:spPr>
            <a:xfrm>
              <a:off x="99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8" name="Google Shape;27908;p19"/>
            <p:cNvSpPr/>
            <p:nvPr/>
          </p:nvSpPr>
          <p:spPr>
            <a:xfrm>
              <a:off x="10918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9" name="Google Shape;27909;p19"/>
            <p:cNvSpPr/>
            <p:nvPr/>
          </p:nvSpPr>
          <p:spPr>
            <a:xfrm>
              <a:off x="11936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0" name="Google Shape;27910;p19"/>
            <p:cNvSpPr/>
            <p:nvPr/>
          </p:nvSpPr>
          <p:spPr>
            <a:xfrm>
              <a:off x="12951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1" name="Google Shape;27911;p19"/>
            <p:cNvSpPr/>
            <p:nvPr/>
          </p:nvSpPr>
          <p:spPr>
            <a:xfrm>
              <a:off x="13966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2" name="Google Shape;27912;p19"/>
            <p:cNvSpPr/>
            <p:nvPr/>
          </p:nvSpPr>
          <p:spPr>
            <a:xfrm>
              <a:off x="1498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3" name="Google Shape;27913;p19"/>
            <p:cNvSpPr/>
            <p:nvPr/>
          </p:nvSpPr>
          <p:spPr>
            <a:xfrm>
              <a:off x="15999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4" name="Google Shape;27914;p19"/>
            <p:cNvSpPr/>
            <p:nvPr/>
          </p:nvSpPr>
          <p:spPr>
            <a:xfrm>
              <a:off x="1701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5" name="Google Shape;27915;p19"/>
            <p:cNvSpPr/>
            <p:nvPr/>
          </p:nvSpPr>
          <p:spPr>
            <a:xfrm>
              <a:off x="18029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6" name="Google Shape;27916;p19"/>
            <p:cNvSpPr/>
            <p:nvPr/>
          </p:nvSpPr>
          <p:spPr>
            <a:xfrm>
              <a:off x="19044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7" name="Google Shape;27917;p19"/>
            <p:cNvSpPr/>
            <p:nvPr/>
          </p:nvSpPr>
          <p:spPr>
            <a:xfrm>
              <a:off x="20062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8" name="Google Shape;27918;p19"/>
            <p:cNvSpPr/>
            <p:nvPr/>
          </p:nvSpPr>
          <p:spPr>
            <a:xfrm>
              <a:off x="210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9" name="Google Shape;27919;p19"/>
            <p:cNvSpPr/>
            <p:nvPr/>
          </p:nvSpPr>
          <p:spPr>
            <a:xfrm>
              <a:off x="220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0" name="Google Shape;27920;p19"/>
            <p:cNvSpPr/>
            <p:nvPr/>
          </p:nvSpPr>
          <p:spPr>
            <a:xfrm>
              <a:off x="23110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1" name="Google Shape;27921;p19"/>
            <p:cNvSpPr/>
            <p:nvPr/>
          </p:nvSpPr>
          <p:spPr>
            <a:xfrm>
              <a:off x="241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2" name="Google Shape;27922;p19"/>
            <p:cNvSpPr/>
            <p:nvPr/>
          </p:nvSpPr>
          <p:spPr>
            <a:xfrm>
              <a:off x="251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3" name="Google Shape;27923;p19"/>
            <p:cNvSpPr/>
            <p:nvPr/>
          </p:nvSpPr>
          <p:spPr>
            <a:xfrm>
              <a:off x="261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4" name="Google Shape;27924;p19"/>
            <p:cNvSpPr/>
            <p:nvPr/>
          </p:nvSpPr>
          <p:spPr>
            <a:xfrm>
              <a:off x="271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5" name="Google Shape;27925;p19"/>
            <p:cNvSpPr/>
            <p:nvPr/>
          </p:nvSpPr>
          <p:spPr>
            <a:xfrm>
              <a:off x="281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6" name="Google Shape;27926;p19"/>
            <p:cNvSpPr/>
            <p:nvPr/>
          </p:nvSpPr>
          <p:spPr>
            <a:xfrm>
              <a:off x="292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7" name="Google Shape;27927;p19"/>
            <p:cNvSpPr/>
            <p:nvPr/>
          </p:nvSpPr>
          <p:spPr>
            <a:xfrm>
              <a:off x="302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8" name="Google Shape;27928;p19"/>
            <p:cNvSpPr/>
            <p:nvPr/>
          </p:nvSpPr>
          <p:spPr>
            <a:xfrm>
              <a:off x="312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9" name="Google Shape;27929;p19"/>
            <p:cNvSpPr/>
            <p:nvPr/>
          </p:nvSpPr>
          <p:spPr>
            <a:xfrm>
              <a:off x="322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0" name="Google Shape;27930;p19"/>
            <p:cNvSpPr/>
            <p:nvPr/>
          </p:nvSpPr>
          <p:spPr>
            <a:xfrm>
              <a:off x="33266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1" name="Google Shape;27931;p19"/>
            <p:cNvSpPr/>
            <p:nvPr/>
          </p:nvSpPr>
          <p:spPr>
            <a:xfrm>
              <a:off x="342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2" name="Google Shape;27932;p19"/>
            <p:cNvSpPr/>
            <p:nvPr/>
          </p:nvSpPr>
          <p:spPr>
            <a:xfrm>
              <a:off x="352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3" name="Google Shape;27933;p19"/>
            <p:cNvSpPr/>
            <p:nvPr/>
          </p:nvSpPr>
          <p:spPr>
            <a:xfrm>
              <a:off x="363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4" name="Google Shape;27934;p19"/>
            <p:cNvSpPr/>
            <p:nvPr/>
          </p:nvSpPr>
          <p:spPr>
            <a:xfrm>
              <a:off x="373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5" name="Google Shape;27935;p19"/>
            <p:cNvSpPr/>
            <p:nvPr/>
          </p:nvSpPr>
          <p:spPr>
            <a:xfrm>
              <a:off x="3834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6" name="Google Shape;27936;p19"/>
            <p:cNvSpPr/>
            <p:nvPr/>
          </p:nvSpPr>
          <p:spPr>
            <a:xfrm>
              <a:off x="393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7" name="Google Shape;27937;p19"/>
            <p:cNvSpPr/>
            <p:nvPr/>
          </p:nvSpPr>
          <p:spPr>
            <a:xfrm>
              <a:off x="403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8" name="Google Shape;27938;p19"/>
            <p:cNvSpPr/>
            <p:nvPr/>
          </p:nvSpPr>
          <p:spPr>
            <a:xfrm>
              <a:off x="413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9" name="Google Shape;27939;p19"/>
            <p:cNvSpPr/>
            <p:nvPr/>
          </p:nvSpPr>
          <p:spPr>
            <a:xfrm>
              <a:off x="42407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0" name="Google Shape;27940;p19"/>
            <p:cNvSpPr/>
            <p:nvPr/>
          </p:nvSpPr>
          <p:spPr>
            <a:xfrm>
              <a:off x="434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1" name="Google Shape;27941;p19"/>
            <p:cNvSpPr/>
            <p:nvPr/>
          </p:nvSpPr>
          <p:spPr>
            <a:xfrm>
              <a:off x="444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2" name="Google Shape;27942;p19"/>
            <p:cNvSpPr/>
            <p:nvPr/>
          </p:nvSpPr>
          <p:spPr>
            <a:xfrm>
              <a:off x="45455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3" name="Google Shape;27943;p19"/>
            <p:cNvSpPr/>
            <p:nvPr/>
          </p:nvSpPr>
          <p:spPr>
            <a:xfrm>
              <a:off x="464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4" name="Google Shape;27944;p19"/>
            <p:cNvSpPr/>
            <p:nvPr/>
          </p:nvSpPr>
          <p:spPr>
            <a:xfrm>
              <a:off x="474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5" name="Google Shape;27945;p19"/>
            <p:cNvSpPr/>
            <p:nvPr/>
          </p:nvSpPr>
          <p:spPr>
            <a:xfrm>
              <a:off x="485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6" name="Google Shape;27946;p19"/>
            <p:cNvSpPr/>
            <p:nvPr/>
          </p:nvSpPr>
          <p:spPr>
            <a:xfrm>
              <a:off x="495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7" name="Google Shape;27947;p19"/>
            <p:cNvSpPr/>
            <p:nvPr/>
          </p:nvSpPr>
          <p:spPr>
            <a:xfrm>
              <a:off x="505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8" name="Google Shape;27948;p19"/>
            <p:cNvSpPr/>
            <p:nvPr/>
          </p:nvSpPr>
          <p:spPr>
            <a:xfrm>
              <a:off x="515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9" name="Google Shape;27949;p19"/>
            <p:cNvSpPr/>
            <p:nvPr/>
          </p:nvSpPr>
          <p:spPr>
            <a:xfrm>
              <a:off x="52566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0" name="Google Shape;27950;p19"/>
            <p:cNvSpPr/>
            <p:nvPr/>
          </p:nvSpPr>
          <p:spPr>
            <a:xfrm>
              <a:off x="535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1" name="Google Shape;27951;p19"/>
            <p:cNvSpPr/>
            <p:nvPr/>
          </p:nvSpPr>
          <p:spPr>
            <a:xfrm>
              <a:off x="545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2" name="Google Shape;27952;p19"/>
            <p:cNvSpPr/>
            <p:nvPr/>
          </p:nvSpPr>
          <p:spPr>
            <a:xfrm>
              <a:off x="556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3" name="Google Shape;27953;p19"/>
            <p:cNvSpPr/>
            <p:nvPr/>
          </p:nvSpPr>
          <p:spPr>
            <a:xfrm>
              <a:off x="566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4" name="Google Shape;27954;p19"/>
            <p:cNvSpPr/>
            <p:nvPr/>
          </p:nvSpPr>
          <p:spPr>
            <a:xfrm>
              <a:off x="57644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5" name="Google Shape;27955;p19"/>
            <p:cNvSpPr/>
            <p:nvPr/>
          </p:nvSpPr>
          <p:spPr>
            <a:xfrm>
              <a:off x="586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6" name="Google Shape;27956;p19"/>
            <p:cNvSpPr/>
            <p:nvPr/>
          </p:nvSpPr>
          <p:spPr>
            <a:xfrm>
              <a:off x="596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7" name="Google Shape;27957;p19"/>
            <p:cNvSpPr/>
            <p:nvPr/>
          </p:nvSpPr>
          <p:spPr>
            <a:xfrm>
              <a:off x="606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8" name="Google Shape;27958;p19"/>
            <p:cNvSpPr/>
            <p:nvPr/>
          </p:nvSpPr>
          <p:spPr>
            <a:xfrm>
              <a:off x="61710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9" name="Google Shape;27959;p19"/>
            <p:cNvSpPr/>
            <p:nvPr/>
          </p:nvSpPr>
          <p:spPr>
            <a:xfrm>
              <a:off x="627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0" name="Google Shape;27960;p19"/>
            <p:cNvSpPr/>
            <p:nvPr/>
          </p:nvSpPr>
          <p:spPr>
            <a:xfrm>
              <a:off x="637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1" name="Google Shape;27961;p19"/>
            <p:cNvSpPr/>
            <p:nvPr/>
          </p:nvSpPr>
          <p:spPr>
            <a:xfrm>
              <a:off x="64755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2" name="Google Shape;27962;p19"/>
            <p:cNvSpPr/>
            <p:nvPr/>
          </p:nvSpPr>
          <p:spPr>
            <a:xfrm>
              <a:off x="657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3" name="Google Shape;27963;p19"/>
            <p:cNvSpPr/>
            <p:nvPr/>
          </p:nvSpPr>
          <p:spPr>
            <a:xfrm>
              <a:off x="667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4" name="Google Shape;27964;p19"/>
            <p:cNvSpPr/>
            <p:nvPr/>
          </p:nvSpPr>
          <p:spPr>
            <a:xfrm>
              <a:off x="678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5" name="Google Shape;27965;p19"/>
            <p:cNvSpPr/>
            <p:nvPr/>
          </p:nvSpPr>
          <p:spPr>
            <a:xfrm>
              <a:off x="6881800" y="1355950"/>
              <a:ext cx="52700" cy="52700"/>
            </a:xfrm>
            <a:custGeom>
              <a:rect b="b" l="l" r="r" t="t"/>
              <a:pathLst>
                <a:path extrusionOk="0" h="2108"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6" name="Google Shape;27966;p19"/>
            <p:cNvSpPr/>
            <p:nvPr/>
          </p:nvSpPr>
          <p:spPr>
            <a:xfrm>
              <a:off x="698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7" name="Google Shape;27967;p19"/>
            <p:cNvSpPr/>
            <p:nvPr/>
          </p:nvSpPr>
          <p:spPr>
            <a:xfrm>
              <a:off x="708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8" name="Google Shape;27968;p19"/>
            <p:cNvSpPr/>
            <p:nvPr/>
          </p:nvSpPr>
          <p:spPr>
            <a:xfrm>
              <a:off x="7186600" y="1355950"/>
              <a:ext cx="52400" cy="52700"/>
            </a:xfrm>
            <a:custGeom>
              <a:rect b="b" l="l" r="r" t="t"/>
              <a:pathLst>
                <a:path extrusionOk="0" h="2108"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9" name="Google Shape;27969;p19"/>
            <p:cNvSpPr/>
            <p:nvPr/>
          </p:nvSpPr>
          <p:spPr>
            <a:xfrm>
              <a:off x="728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0" name="Google Shape;27970;p19"/>
            <p:cNvSpPr/>
            <p:nvPr/>
          </p:nvSpPr>
          <p:spPr>
            <a:xfrm>
              <a:off x="27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1" name="Google Shape;27971;p19"/>
            <p:cNvSpPr/>
            <p:nvPr/>
          </p:nvSpPr>
          <p:spPr>
            <a:xfrm>
              <a:off x="3807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2" name="Google Shape;27972;p19"/>
            <p:cNvSpPr/>
            <p:nvPr/>
          </p:nvSpPr>
          <p:spPr>
            <a:xfrm>
              <a:off x="4825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3" name="Google Shape;27973;p19"/>
            <p:cNvSpPr/>
            <p:nvPr/>
          </p:nvSpPr>
          <p:spPr>
            <a:xfrm>
              <a:off x="58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4" name="Google Shape;27974;p19"/>
            <p:cNvSpPr/>
            <p:nvPr/>
          </p:nvSpPr>
          <p:spPr>
            <a:xfrm>
              <a:off x="68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5" name="Google Shape;27975;p19"/>
            <p:cNvSpPr/>
            <p:nvPr/>
          </p:nvSpPr>
          <p:spPr>
            <a:xfrm>
              <a:off x="7873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6" name="Google Shape;27976;p19"/>
            <p:cNvSpPr/>
            <p:nvPr/>
          </p:nvSpPr>
          <p:spPr>
            <a:xfrm>
              <a:off x="8888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7" name="Google Shape;27977;p19"/>
            <p:cNvSpPr/>
            <p:nvPr/>
          </p:nvSpPr>
          <p:spPr>
            <a:xfrm>
              <a:off x="99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8" name="Google Shape;27978;p19"/>
            <p:cNvSpPr/>
            <p:nvPr/>
          </p:nvSpPr>
          <p:spPr>
            <a:xfrm>
              <a:off x="10918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9" name="Google Shape;27979;p19"/>
            <p:cNvSpPr/>
            <p:nvPr/>
          </p:nvSpPr>
          <p:spPr>
            <a:xfrm>
              <a:off x="11936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0" name="Google Shape;27980;p19"/>
            <p:cNvSpPr/>
            <p:nvPr/>
          </p:nvSpPr>
          <p:spPr>
            <a:xfrm>
              <a:off x="12951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1" name="Google Shape;27981;p19"/>
            <p:cNvSpPr/>
            <p:nvPr/>
          </p:nvSpPr>
          <p:spPr>
            <a:xfrm>
              <a:off x="13966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2" name="Google Shape;27982;p19"/>
            <p:cNvSpPr/>
            <p:nvPr/>
          </p:nvSpPr>
          <p:spPr>
            <a:xfrm>
              <a:off x="1498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3" name="Google Shape;27983;p19"/>
            <p:cNvSpPr/>
            <p:nvPr/>
          </p:nvSpPr>
          <p:spPr>
            <a:xfrm>
              <a:off x="15999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4" name="Google Shape;27984;p19"/>
            <p:cNvSpPr/>
            <p:nvPr/>
          </p:nvSpPr>
          <p:spPr>
            <a:xfrm>
              <a:off x="1701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5" name="Google Shape;27985;p19"/>
            <p:cNvSpPr/>
            <p:nvPr/>
          </p:nvSpPr>
          <p:spPr>
            <a:xfrm>
              <a:off x="18029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6" name="Google Shape;27986;p19"/>
            <p:cNvSpPr/>
            <p:nvPr/>
          </p:nvSpPr>
          <p:spPr>
            <a:xfrm>
              <a:off x="19044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7" name="Google Shape;27987;p19"/>
            <p:cNvSpPr/>
            <p:nvPr/>
          </p:nvSpPr>
          <p:spPr>
            <a:xfrm>
              <a:off x="20062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8" name="Google Shape;27988;p19"/>
            <p:cNvSpPr/>
            <p:nvPr/>
          </p:nvSpPr>
          <p:spPr>
            <a:xfrm>
              <a:off x="210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9" name="Google Shape;27989;p19"/>
            <p:cNvSpPr/>
            <p:nvPr/>
          </p:nvSpPr>
          <p:spPr>
            <a:xfrm>
              <a:off x="220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0" name="Google Shape;27990;p19"/>
            <p:cNvSpPr/>
            <p:nvPr/>
          </p:nvSpPr>
          <p:spPr>
            <a:xfrm>
              <a:off x="23110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1" name="Google Shape;27991;p19"/>
            <p:cNvSpPr/>
            <p:nvPr/>
          </p:nvSpPr>
          <p:spPr>
            <a:xfrm>
              <a:off x="241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2" name="Google Shape;27992;p19"/>
            <p:cNvSpPr/>
            <p:nvPr/>
          </p:nvSpPr>
          <p:spPr>
            <a:xfrm>
              <a:off x="251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3" name="Google Shape;27993;p19"/>
            <p:cNvSpPr/>
            <p:nvPr/>
          </p:nvSpPr>
          <p:spPr>
            <a:xfrm>
              <a:off x="261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4" name="Google Shape;27994;p19"/>
            <p:cNvSpPr/>
            <p:nvPr/>
          </p:nvSpPr>
          <p:spPr>
            <a:xfrm>
              <a:off x="271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5" name="Google Shape;27995;p19"/>
            <p:cNvSpPr/>
            <p:nvPr/>
          </p:nvSpPr>
          <p:spPr>
            <a:xfrm>
              <a:off x="281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6" name="Google Shape;27996;p19"/>
            <p:cNvSpPr/>
            <p:nvPr/>
          </p:nvSpPr>
          <p:spPr>
            <a:xfrm>
              <a:off x="292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7" name="Google Shape;27997;p19"/>
            <p:cNvSpPr/>
            <p:nvPr/>
          </p:nvSpPr>
          <p:spPr>
            <a:xfrm>
              <a:off x="302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8" name="Google Shape;27998;p19"/>
            <p:cNvSpPr/>
            <p:nvPr/>
          </p:nvSpPr>
          <p:spPr>
            <a:xfrm>
              <a:off x="312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9" name="Google Shape;27999;p19"/>
            <p:cNvSpPr/>
            <p:nvPr/>
          </p:nvSpPr>
          <p:spPr>
            <a:xfrm>
              <a:off x="322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0" name="Google Shape;28000;p19"/>
            <p:cNvSpPr/>
            <p:nvPr/>
          </p:nvSpPr>
          <p:spPr>
            <a:xfrm>
              <a:off x="33266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1" name="Google Shape;28001;p19"/>
            <p:cNvSpPr/>
            <p:nvPr/>
          </p:nvSpPr>
          <p:spPr>
            <a:xfrm>
              <a:off x="342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2" name="Google Shape;28002;p19"/>
            <p:cNvSpPr/>
            <p:nvPr/>
          </p:nvSpPr>
          <p:spPr>
            <a:xfrm>
              <a:off x="352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3" name="Google Shape;28003;p19"/>
            <p:cNvSpPr/>
            <p:nvPr/>
          </p:nvSpPr>
          <p:spPr>
            <a:xfrm>
              <a:off x="363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4" name="Google Shape;28004;p19"/>
            <p:cNvSpPr/>
            <p:nvPr/>
          </p:nvSpPr>
          <p:spPr>
            <a:xfrm>
              <a:off x="373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5" name="Google Shape;28005;p19"/>
            <p:cNvSpPr/>
            <p:nvPr/>
          </p:nvSpPr>
          <p:spPr>
            <a:xfrm>
              <a:off x="3834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6" name="Google Shape;28006;p19"/>
            <p:cNvSpPr/>
            <p:nvPr/>
          </p:nvSpPr>
          <p:spPr>
            <a:xfrm>
              <a:off x="393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7" name="Google Shape;28007;p19"/>
            <p:cNvSpPr/>
            <p:nvPr/>
          </p:nvSpPr>
          <p:spPr>
            <a:xfrm>
              <a:off x="403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8" name="Google Shape;28008;p19"/>
            <p:cNvSpPr/>
            <p:nvPr/>
          </p:nvSpPr>
          <p:spPr>
            <a:xfrm>
              <a:off x="413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9" name="Google Shape;28009;p19"/>
            <p:cNvSpPr/>
            <p:nvPr/>
          </p:nvSpPr>
          <p:spPr>
            <a:xfrm>
              <a:off x="42407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0" name="Google Shape;28010;p19"/>
            <p:cNvSpPr/>
            <p:nvPr/>
          </p:nvSpPr>
          <p:spPr>
            <a:xfrm>
              <a:off x="434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1" name="Google Shape;28011;p19"/>
            <p:cNvSpPr/>
            <p:nvPr/>
          </p:nvSpPr>
          <p:spPr>
            <a:xfrm>
              <a:off x="444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2" name="Google Shape;28012;p19"/>
            <p:cNvSpPr/>
            <p:nvPr/>
          </p:nvSpPr>
          <p:spPr>
            <a:xfrm>
              <a:off x="45455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3" name="Google Shape;28013;p19"/>
            <p:cNvSpPr/>
            <p:nvPr/>
          </p:nvSpPr>
          <p:spPr>
            <a:xfrm>
              <a:off x="464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4" name="Google Shape;28014;p19"/>
            <p:cNvSpPr/>
            <p:nvPr/>
          </p:nvSpPr>
          <p:spPr>
            <a:xfrm>
              <a:off x="474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5" name="Google Shape;28015;p19"/>
            <p:cNvSpPr/>
            <p:nvPr/>
          </p:nvSpPr>
          <p:spPr>
            <a:xfrm>
              <a:off x="485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6" name="Google Shape;28016;p19"/>
            <p:cNvSpPr/>
            <p:nvPr/>
          </p:nvSpPr>
          <p:spPr>
            <a:xfrm>
              <a:off x="495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7" name="Google Shape;28017;p19"/>
            <p:cNvSpPr/>
            <p:nvPr/>
          </p:nvSpPr>
          <p:spPr>
            <a:xfrm>
              <a:off x="505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8" name="Google Shape;28018;p19"/>
            <p:cNvSpPr/>
            <p:nvPr/>
          </p:nvSpPr>
          <p:spPr>
            <a:xfrm>
              <a:off x="515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9" name="Google Shape;28019;p19"/>
            <p:cNvSpPr/>
            <p:nvPr/>
          </p:nvSpPr>
          <p:spPr>
            <a:xfrm>
              <a:off x="52566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0" name="Google Shape;28020;p19"/>
            <p:cNvSpPr/>
            <p:nvPr/>
          </p:nvSpPr>
          <p:spPr>
            <a:xfrm>
              <a:off x="535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1" name="Google Shape;28021;p19"/>
            <p:cNvSpPr/>
            <p:nvPr/>
          </p:nvSpPr>
          <p:spPr>
            <a:xfrm>
              <a:off x="545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2" name="Google Shape;28022;p19"/>
            <p:cNvSpPr/>
            <p:nvPr/>
          </p:nvSpPr>
          <p:spPr>
            <a:xfrm>
              <a:off x="556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3" name="Google Shape;28023;p19"/>
            <p:cNvSpPr/>
            <p:nvPr/>
          </p:nvSpPr>
          <p:spPr>
            <a:xfrm>
              <a:off x="566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4" name="Google Shape;28024;p19"/>
            <p:cNvSpPr/>
            <p:nvPr/>
          </p:nvSpPr>
          <p:spPr>
            <a:xfrm>
              <a:off x="57644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5" name="Google Shape;28025;p19"/>
            <p:cNvSpPr/>
            <p:nvPr/>
          </p:nvSpPr>
          <p:spPr>
            <a:xfrm>
              <a:off x="586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6" name="Google Shape;28026;p19"/>
            <p:cNvSpPr/>
            <p:nvPr/>
          </p:nvSpPr>
          <p:spPr>
            <a:xfrm>
              <a:off x="596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7" name="Google Shape;28027;p19"/>
            <p:cNvSpPr/>
            <p:nvPr/>
          </p:nvSpPr>
          <p:spPr>
            <a:xfrm>
              <a:off x="606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8" name="Google Shape;28028;p19"/>
            <p:cNvSpPr/>
            <p:nvPr/>
          </p:nvSpPr>
          <p:spPr>
            <a:xfrm>
              <a:off x="61710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9" name="Google Shape;28029;p19"/>
            <p:cNvSpPr/>
            <p:nvPr/>
          </p:nvSpPr>
          <p:spPr>
            <a:xfrm>
              <a:off x="627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0" name="Google Shape;28030;p19"/>
            <p:cNvSpPr/>
            <p:nvPr/>
          </p:nvSpPr>
          <p:spPr>
            <a:xfrm>
              <a:off x="637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1" name="Google Shape;28031;p19"/>
            <p:cNvSpPr/>
            <p:nvPr/>
          </p:nvSpPr>
          <p:spPr>
            <a:xfrm>
              <a:off x="64755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2" name="Google Shape;28032;p19"/>
            <p:cNvSpPr/>
            <p:nvPr/>
          </p:nvSpPr>
          <p:spPr>
            <a:xfrm>
              <a:off x="657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3" name="Google Shape;28033;p19"/>
            <p:cNvSpPr/>
            <p:nvPr/>
          </p:nvSpPr>
          <p:spPr>
            <a:xfrm>
              <a:off x="667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4" name="Google Shape;28034;p19"/>
            <p:cNvSpPr/>
            <p:nvPr/>
          </p:nvSpPr>
          <p:spPr>
            <a:xfrm>
              <a:off x="678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5" name="Google Shape;28035;p19"/>
            <p:cNvSpPr/>
            <p:nvPr/>
          </p:nvSpPr>
          <p:spPr>
            <a:xfrm>
              <a:off x="6881800" y="1511025"/>
              <a:ext cx="52700" cy="52725"/>
            </a:xfrm>
            <a:custGeom>
              <a:rect b="b" l="l" r="r" t="t"/>
              <a:pathLst>
                <a:path extrusionOk="0" h="2109"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6" name="Google Shape;28036;p19"/>
            <p:cNvSpPr/>
            <p:nvPr/>
          </p:nvSpPr>
          <p:spPr>
            <a:xfrm>
              <a:off x="698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7" name="Google Shape;28037;p19"/>
            <p:cNvSpPr/>
            <p:nvPr/>
          </p:nvSpPr>
          <p:spPr>
            <a:xfrm>
              <a:off x="708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8" name="Google Shape;28038;p19"/>
            <p:cNvSpPr/>
            <p:nvPr/>
          </p:nvSpPr>
          <p:spPr>
            <a:xfrm>
              <a:off x="7186600" y="1511025"/>
              <a:ext cx="52400" cy="52725"/>
            </a:xfrm>
            <a:custGeom>
              <a:rect b="b" l="l" r="r" t="t"/>
              <a:pathLst>
                <a:path extrusionOk="0" h="2109"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9" name="Google Shape;28039;p19"/>
            <p:cNvSpPr/>
            <p:nvPr/>
          </p:nvSpPr>
          <p:spPr>
            <a:xfrm>
              <a:off x="728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0" name="Google Shape;28040;p19"/>
            <p:cNvSpPr/>
            <p:nvPr/>
          </p:nvSpPr>
          <p:spPr>
            <a:xfrm>
              <a:off x="27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7" y="1620"/>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1" name="Google Shape;28041;p19"/>
            <p:cNvSpPr/>
            <p:nvPr/>
          </p:nvSpPr>
          <p:spPr>
            <a:xfrm>
              <a:off x="3807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2" name="Google Shape;28042;p19"/>
            <p:cNvSpPr/>
            <p:nvPr/>
          </p:nvSpPr>
          <p:spPr>
            <a:xfrm>
              <a:off x="4825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3" name="Google Shape;28043;p19"/>
            <p:cNvSpPr/>
            <p:nvPr/>
          </p:nvSpPr>
          <p:spPr>
            <a:xfrm>
              <a:off x="58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4" name="Google Shape;28044;p19"/>
            <p:cNvSpPr/>
            <p:nvPr/>
          </p:nvSpPr>
          <p:spPr>
            <a:xfrm>
              <a:off x="68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5" name="Google Shape;28045;p19"/>
            <p:cNvSpPr/>
            <p:nvPr/>
          </p:nvSpPr>
          <p:spPr>
            <a:xfrm>
              <a:off x="7873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6" name="Google Shape;28046;p19"/>
            <p:cNvSpPr/>
            <p:nvPr/>
          </p:nvSpPr>
          <p:spPr>
            <a:xfrm>
              <a:off x="8888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7" name="Google Shape;28047;p19"/>
            <p:cNvSpPr/>
            <p:nvPr/>
          </p:nvSpPr>
          <p:spPr>
            <a:xfrm>
              <a:off x="99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8" name="Google Shape;28048;p19"/>
            <p:cNvSpPr/>
            <p:nvPr/>
          </p:nvSpPr>
          <p:spPr>
            <a:xfrm>
              <a:off x="10918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9" name="Google Shape;28049;p19"/>
            <p:cNvSpPr/>
            <p:nvPr/>
          </p:nvSpPr>
          <p:spPr>
            <a:xfrm>
              <a:off x="11936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0" name="Google Shape;28050;p19"/>
            <p:cNvSpPr/>
            <p:nvPr/>
          </p:nvSpPr>
          <p:spPr>
            <a:xfrm>
              <a:off x="12951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1" name="Google Shape;28051;p19"/>
            <p:cNvSpPr/>
            <p:nvPr/>
          </p:nvSpPr>
          <p:spPr>
            <a:xfrm>
              <a:off x="13966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2" name="Google Shape;28052;p19"/>
            <p:cNvSpPr/>
            <p:nvPr/>
          </p:nvSpPr>
          <p:spPr>
            <a:xfrm>
              <a:off x="1498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3" name="Google Shape;28053;p19"/>
            <p:cNvSpPr/>
            <p:nvPr/>
          </p:nvSpPr>
          <p:spPr>
            <a:xfrm>
              <a:off x="15999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4" name="Google Shape;28054;p19"/>
            <p:cNvSpPr/>
            <p:nvPr/>
          </p:nvSpPr>
          <p:spPr>
            <a:xfrm>
              <a:off x="1701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5" name="Google Shape;28055;p19"/>
            <p:cNvSpPr/>
            <p:nvPr/>
          </p:nvSpPr>
          <p:spPr>
            <a:xfrm>
              <a:off x="18029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6" name="Google Shape;28056;p19"/>
            <p:cNvSpPr/>
            <p:nvPr/>
          </p:nvSpPr>
          <p:spPr>
            <a:xfrm>
              <a:off x="19044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7" name="Google Shape;28057;p19"/>
            <p:cNvSpPr/>
            <p:nvPr/>
          </p:nvSpPr>
          <p:spPr>
            <a:xfrm>
              <a:off x="20062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8" name="Google Shape;28058;p19"/>
            <p:cNvSpPr/>
            <p:nvPr/>
          </p:nvSpPr>
          <p:spPr>
            <a:xfrm>
              <a:off x="210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9" name="Google Shape;28059;p19"/>
            <p:cNvSpPr/>
            <p:nvPr/>
          </p:nvSpPr>
          <p:spPr>
            <a:xfrm>
              <a:off x="220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0" name="Google Shape;28060;p19"/>
            <p:cNvSpPr/>
            <p:nvPr/>
          </p:nvSpPr>
          <p:spPr>
            <a:xfrm>
              <a:off x="23110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1" name="Google Shape;28061;p19"/>
            <p:cNvSpPr/>
            <p:nvPr/>
          </p:nvSpPr>
          <p:spPr>
            <a:xfrm>
              <a:off x="241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2" name="Google Shape;28062;p19"/>
            <p:cNvSpPr/>
            <p:nvPr/>
          </p:nvSpPr>
          <p:spPr>
            <a:xfrm>
              <a:off x="251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3" name="Google Shape;28063;p19"/>
            <p:cNvSpPr/>
            <p:nvPr/>
          </p:nvSpPr>
          <p:spPr>
            <a:xfrm>
              <a:off x="261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4" name="Google Shape;28064;p19"/>
            <p:cNvSpPr/>
            <p:nvPr/>
          </p:nvSpPr>
          <p:spPr>
            <a:xfrm>
              <a:off x="271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5" name="Google Shape;28065;p19"/>
            <p:cNvSpPr/>
            <p:nvPr/>
          </p:nvSpPr>
          <p:spPr>
            <a:xfrm>
              <a:off x="281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6" name="Google Shape;28066;p19"/>
            <p:cNvSpPr/>
            <p:nvPr/>
          </p:nvSpPr>
          <p:spPr>
            <a:xfrm>
              <a:off x="292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7" name="Google Shape;28067;p19"/>
            <p:cNvSpPr/>
            <p:nvPr/>
          </p:nvSpPr>
          <p:spPr>
            <a:xfrm>
              <a:off x="302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8" name="Google Shape;28068;p19"/>
            <p:cNvSpPr/>
            <p:nvPr/>
          </p:nvSpPr>
          <p:spPr>
            <a:xfrm>
              <a:off x="312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9" name="Google Shape;28069;p19"/>
            <p:cNvSpPr/>
            <p:nvPr/>
          </p:nvSpPr>
          <p:spPr>
            <a:xfrm>
              <a:off x="322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0" name="Google Shape;28070;p19"/>
            <p:cNvSpPr/>
            <p:nvPr/>
          </p:nvSpPr>
          <p:spPr>
            <a:xfrm>
              <a:off x="33266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1" name="Google Shape;28071;p19"/>
            <p:cNvSpPr/>
            <p:nvPr/>
          </p:nvSpPr>
          <p:spPr>
            <a:xfrm>
              <a:off x="342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2" name="Google Shape;28072;p19"/>
            <p:cNvSpPr/>
            <p:nvPr/>
          </p:nvSpPr>
          <p:spPr>
            <a:xfrm>
              <a:off x="352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3" name="Google Shape;28073;p19"/>
            <p:cNvSpPr/>
            <p:nvPr/>
          </p:nvSpPr>
          <p:spPr>
            <a:xfrm>
              <a:off x="363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4" name="Google Shape;28074;p19"/>
            <p:cNvSpPr/>
            <p:nvPr/>
          </p:nvSpPr>
          <p:spPr>
            <a:xfrm>
              <a:off x="373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5" name="Google Shape;28075;p19"/>
            <p:cNvSpPr/>
            <p:nvPr/>
          </p:nvSpPr>
          <p:spPr>
            <a:xfrm>
              <a:off x="3834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6" name="Google Shape;28076;p19"/>
            <p:cNvSpPr/>
            <p:nvPr/>
          </p:nvSpPr>
          <p:spPr>
            <a:xfrm>
              <a:off x="393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7" name="Google Shape;28077;p19"/>
            <p:cNvSpPr/>
            <p:nvPr/>
          </p:nvSpPr>
          <p:spPr>
            <a:xfrm>
              <a:off x="403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8" name="Google Shape;28078;p19"/>
            <p:cNvSpPr/>
            <p:nvPr/>
          </p:nvSpPr>
          <p:spPr>
            <a:xfrm>
              <a:off x="413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9" name="Google Shape;28079;p19"/>
            <p:cNvSpPr/>
            <p:nvPr/>
          </p:nvSpPr>
          <p:spPr>
            <a:xfrm>
              <a:off x="42407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0" name="Google Shape;28080;p19"/>
            <p:cNvSpPr/>
            <p:nvPr/>
          </p:nvSpPr>
          <p:spPr>
            <a:xfrm>
              <a:off x="434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1" name="Google Shape;28081;p19"/>
            <p:cNvSpPr/>
            <p:nvPr/>
          </p:nvSpPr>
          <p:spPr>
            <a:xfrm>
              <a:off x="444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2" name="Google Shape;28082;p19"/>
            <p:cNvSpPr/>
            <p:nvPr/>
          </p:nvSpPr>
          <p:spPr>
            <a:xfrm>
              <a:off x="45455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3" name="Google Shape;28083;p19"/>
            <p:cNvSpPr/>
            <p:nvPr/>
          </p:nvSpPr>
          <p:spPr>
            <a:xfrm>
              <a:off x="464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4" name="Google Shape;28084;p19"/>
            <p:cNvSpPr/>
            <p:nvPr/>
          </p:nvSpPr>
          <p:spPr>
            <a:xfrm>
              <a:off x="474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5" name="Google Shape;28085;p19"/>
            <p:cNvSpPr/>
            <p:nvPr/>
          </p:nvSpPr>
          <p:spPr>
            <a:xfrm>
              <a:off x="485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6" name="Google Shape;28086;p19"/>
            <p:cNvSpPr/>
            <p:nvPr/>
          </p:nvSpPr>
          <p:spPr>
            <a:xfrm>
              <a:off x="495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7" name="Google Shape;28087;p19"/>
            <p:cNvSpPr/>
            <p:nvPr/>
          </p:nvSpPr>
          <p:spPr>
            <a:xfrm>
              <a:off x="505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8" name="Google Shape;28088;p19"/>
            <p:cNvSpPr/>
            <p:nvPr/>
          </p:nvSpPr>
          <p:spPr>
            <a:xfrm>
              <a:off x="515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9" name="Google Shape;28089;p19"/>
            <p:cNvSpPr/>
            <p:nvPr/>
          </p:nvSpPr>
          <p:spPr>
            <a:xfrm>
              <a:off x="52566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0" name="Google Shape;28090;p19"/>
            <p:cNvSpPr/>
            <p:nvPr/>
          </p:nvSpPr>
          <p:spPr>
            <a:xfrm>
              <a:off x="535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1" name="Google Shape;28091;p19"/>
            <p:cNvSpPr/>
            <p:nvPr/>
          </p:nvSpPr>
          <p:spPr>
            <a:xfrm>
              <a:off x="545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2" name="Google Shape;28092;p19"/>
            <p:cNvSpPr/>
            <p:nvPr/>
          </p:nvSpPr>
          <p:spPr>
            <a:xfrm>
              <a:off x="556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3" name="Google Shape;28093;p19"/>
            <p:cNvSpPr/>
            <p:nvPr/>
          </p:nvSpPr>
          <p:spPr>
            <a:xfrm>
              <a:off x="566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4" name="Google Shape;28094;p19"/>
            <p:cNvSpPr/>
            <p:nvPr/>
          </p:nvSpPr>
          <p:spPr>
            <a:xfrm>
              <a:off x="57644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5" name="Google Shape;28095;p19"/>
            <p:cNvSpPr/>
            <p:nvPr/>
          </p:nvSpPr>
          <p:spPr>
            <a:xfrm>
              <a:off x="586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6" name="Google Shape;28096;p19"/>
            <p:cNvSpPr/>
            <p:nvPr/>
          </p:nvSpPr>
          <p:spPr>
            <a:xfrm>
              <a:off x="596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7" name="Google Shape;28097;p19"/>
            <p:cNvSpPr/>
            <p:nvPr/>
          </p:nvSpPr>
          <p:spPr>
            <a:xfrm>
              <a:off x="606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8" name="Google Shape;28098;p19"/>
            <p:cNvSpPr/>
            <p:nvPr/>
          </p:nvSpPr>
          <p:spPr>
            <a:xfrm>
              <a:off x="61710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9" name="Google Shape;28099;p19"/>
            <p:cNvSpPr/>
            <p:nvPr/>
          </p:nvSpPr>
          <p:spPr>
            <a:xfrm>
              <a:off x="627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0" name="Google Shape;28100;p19"/>
            <p:cNvSpPr/>
            <p:nvPr/>
          </p:nvSpPr>
          <p:spPr>
            <a:xfrm>
              <a:off x="637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1" name="Google Shape;28101;p19"/>
            <p:cNvSpPr/>
            <p:nvPr/>
          </p:nvSpPr>
          <p:spPr>
            <a:xfrm>
              <a:off x="64755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2" name="Google Shape;28102;p19"/>
            <p:cNvSpPr/>
            <p:nvPr/>
          </p:nvSpPr>
          <p:spPr>
            <a:xfrm>
              <a:off x="657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3" name="Google Shape;28103;p19"/>
            <p:cNvSpPr/>
            <p:nvPr/>
          </p:nvSpPr>
          <p:spPr>
            <a:xfrm>
              <a:off x="667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4" name="Google Shape;28104;p19"/>
            <p:cNvSpPr/>
            <p:nvPr/>
          </p:nvSpPr>
          <p:spPr>
            <a:xfrm>
              <a:off x="678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5" name="Google Shape;28105;p19"/>
            <p:cNvSpPr/>
            <p:nvPr/>
          </p:nvSpPr>
          <p:spPr>
            <a:xfrm>
              <a:off x="6881800" y="1666400"/>
              <a:ext cx="52700" cy="52425"/>
            </a:xfrm>
            <a:custGeom>
              <a:rect b="b" l="l" r="r" t="t"/>
              <a:pathLst>
                <a:path extrusionOk="0" h="2097" w="2108">
                  <a:moveTo>
                    <a:pt x="1060" y="1"/>
                  </a:moveTo>
                  <a:cubicBezTo>
                    <a:pt x="477" y="1"/>
                    <a:pt x="1" y="465"/>
                    <a:pt x="1" y="1048"/>
                  </a:cubicBezTo>
                  <a:cubicBezTo>
                    <a:pt x="1"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6" name="Google Shape;28106;p19"/>
            <p:cNvSpPr/>
            <p:nvPr/>
          </p:nvSpPr>
          <p:spPr>
            <a:xfrm>
              <a:off x="698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7" name="Google Shape;28107;p19"/>
            <p:cNvSpPr/>
            <p:nvPr/>
          </p:nvSpPr>
          <p:spPr>
            <a:xfrm>
              <a:off x="708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8" name="Google Shape;28108;p19"/>
            <p:cNvSpPr/>
            <p:nvPr/>
          </p:nvSpPr>
          <p:spPr>
            <a:xfrm>
              <a:off x="7186600" y="1666400"/>
              <a:ext cx="52400" cy="52425"/>
            </a:xfrm>
            <a:custGeom>
              <a:rect b="b" l="l" r="r" t="t"/>
              <a:pathLst>
                <a:path extrusionOk="0" h="2097" w="2096">
                  <a:moveTo>
                    <a:pt x="1048" y="1"/>
                  </a:moveTo>
                  <a:cubicBezTo>
                    <a:pt x="477" y="1"/>
                    <a:pt x="1" y="465"/>
                    <a:pt x="1" y="1048"/>
                  </a:cubicBezTo>
                  <a:cubicBezTo>
                    <a:pt x="1"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9" name="Google Shape;28109;p19"/>
            <p:cNvSpPr/>
            <p:nvPr/>
          </p:nvSpPr>
          <p:spPr>
            <a:xfrm>
              <a:off x="728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0" name="Google Shape;28110;p19"/>
            <p:cNvSpPr/>
            <p:nvPr/>
          </p:nvSpPr>
          <p:spPr>
            <a:xfrm>
              <a:off x="27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7" y="1632"/>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1" name="Google Shape;28111;p19"/>
            <p:cNvSpPr/>
            <p:nvPr/>
          </p:nvSpPr>
          <p:spPr>
            <a:xfrm>
              <a:off x="3807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2" name="Google Shape;28112;p19"/>
            <p:cNvSpPr/>
            <p:nvPr/>
          </p:nvSpPr>
          <p:spPr>
            <a:xfrm>
              <a:off x="4825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3" name="Google Shape;28113;p19"/>
            <p:cNvSpPr/>
            <p:nvPr/>
          </p:nvSpPr>
          <p:spPr>
            <a:xfrm>
              <a:off x="58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4" name="Google Shape;28114;p19"/>
            <p:cNvSpPr/>
            <p:nvPr/>
          </p:nvSpPr>
          <p:spPr>
            <a:xfrm>
              <a:off x="68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5" name="Google Shape;28115;p19"/>
            <p:cNvSpPr/>
            <p:nvPr/>
          </p:nvSpPr>
          <p:spPr>
            <a:xfrm>
              <a:off x="7873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6" name="Google Shape;28116;p19"/>
            <p:cNvSpPr/>
            <p:nvPr/>
          </p:nvSpPr>
          <p:spPr>
            <a:xfrm>
              <a:off x="8888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7" name="Google Shape;28117;p19"/>
            <p:cNvSpPr/>
            <p:nvPr/>
          </p:nvSpPr>
          <p:spPr>
            <a:xfrm>
              <a:off x="99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8" name="Google Shape;28118;p19"/>
            <p:cNvSpPr/>
            <p:nvPr/>
          </p:nvSpPr>
          <p:spPr>
            <a:xfrm>
              <a:off x="10918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9" name="Google Shape;28119;p19"/>
            <p:cNvSpPr/>
            <p:nvPr/>
          </p:nvSpPr>
          <p:spPr>
            <a:xfrm>
              <a:off x="11936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0" name="Google Shape;28120;p19"/>
            <p:cNvSpPr/>
            <p:nvPr/>
          </p:nvSpPr>
          <p:spPr>
            <a:xfrm>
              <a:off x="12951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1" name="Google Shape;28121;p19"/>
            <p:cNvSpPr/>
            <p:nvPr/>
          </p:nvSpPr>
          <p:spPr>
            <a:xfrm>
              <a:off x="13966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2" name="Google Shape;28122;p19"/>
            <p:cNvSpPr/>
            <p:nvPr/>
          </p:nvSpPr>
          <p:spPr>
            <a:xfrm>
              <a:off x="1498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3" name="Google Shape;28123;p19"/>
            <p:cNvSpPr/>
            <p:nvPr/>
          </p:nvSpPr>
          <p:spPr>
            <a:xfrm>
              <a:off x="15999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4" name="Google Shape;28124;p19"/>
            <p:cNvSpPr/>
            <p:nvPr/>
          </p:nvSpPr>
          <p:spPr>
            <a:xfrm>
              <a:off x="1701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5" name="Google Shape;28125;p19"/>
            <p:cNvSpPr/>
            <p:nvPr/>
          </p:nvSpPr>
          <p:spPr>
            <a:xfrm>
              <a:off x="18029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6" name="Google Shape;28126;p19"/>
            <p:cNvSpPr/>
            <p:nvPr/>
          </p:nvSpPr>
          <p:spPr>
            <a:xfrm>
              <a:off x="19044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7" name="Google Shape;28127;p19"/>
            <p:cNvSpPr/>
            <p:nvPr/>
          </p:nvSpPr>
          <p:spPr>
            <a:xfrm>
              <a:off x="20062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8" name="Google Shape;28128;p19"/>
            <p:cNvSpPr/>
            <p:nvPr/>
          </p:nvSpPr>
          <p:spPr>
            <a:xfrm>
              <a:off x="210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9" name="Google Shape;28129;p19"/>
            <p:cNvSpPr/>
            <p:nvPr/>
          </p:nvSpPr>
          <p:spPr>
            <a:xfrm>
              <a:off x="220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0" name="Google Shape;28130;p19"/>
            <p:cNvSpPr/>
            <p:nvPr/>
          </p:nvSpPr>
          <p:spPr>
            <a:xfrm>
              <a:off x="23110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1" name="Google Shape;28131;p19"/>
            <p:cNvSpPr/>
            <p:nvPr/>
          </p:nvSpPr>
          <p:spPr>
            <a:xfrm>
              <a:off x="241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2" name="Google Shape;28132;p19"/>
            <p:cNvSpPr/>
            <p:nvPr/>
          </p:nvSpPr>
          <p:spPr>
            <a:xfrm>
              <a:off x="251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3" name="Google Shape;28133;p19"/>
            <p:cNvSpPr/>
            <p:nvPr/>
          </p:nvSpPr>
          <p:spPr>
            <a:xfrm>
              <a:off x="261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4" name="Google Shape;28134;p19"/>
            <p:cNvSpPr/>
            <p:nvPr/>
          </p:nvSpPr>
          <p:spPr>
            <a:xfrm>
              <a:off x="271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5" name="Google Shape;28135;p19"/>
            <p:cNvSpPr/>
            <p:nvPr/>
          </p:nvSpPr>
          <p:spPr>
            <a:xfrm>
              <a:off x="281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6" name="Google Shape;28136;p19"/>
            <p:cNvSpPr/>
            <p:nvPr/>
          </p:nvSpPr>
          <p:spPr>
            <a:xfrm>
              <a:off x="292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7" name="Google Shape;28137;p19"/>
            <p:cNvSpPr/>
            <p:nvPr/>
          </p:nvSpPr>
          <p:spPr>
            <a:xfrm>
              <a:off x="302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8" name="Google Shape;28138;p19"/>
            <p:cNvSpPr/>
            <p:nvPr/>
          </p:nvSpPr>
          <p:spPr>
            <a:xfrm>
              <a:off x="312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9" name="Google Shape;28139;p19"/>
            <p:cNvSpPr/>
            <p:nvPr/>
          </p:nvSpPr>
          <p:spPr>
            <a:xfrm>
              <a:off x="322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0" name="Google Shape;28140;p19"/>
            <p:cNvSpPr/>
            <p:nvPr/>
          </p:nvSpPr>
          <p:spPr>
            <a:xfrm>
              <a:off x="33266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1" name="Google Shape;28141;p19"/>
            <p:cNvSpPr/>
            <p:nvPr/>
          </p:nvSpPr>
          <p:spPr>
            <a:xfrm>
              <a:off x="342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2" name="Google Shape;28142;p19"/>
            <p:cNvSpPr/>
            <p:nvPr/>
          </p:nvSpPr>
          <p:spPr>
            <a:xfrm>
              <a:off x="352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3" name="Google Shape;28143;p19"/>
            <p:cNvSpPr/>
            <p:nvPr/>
          </p:nvSpPr>
          <p:spPr>
            <a:xfrm>
              <a:off x="363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4" name="Google Shape;28144;p19"/>
            <p:cNvSpPr/>
            <p:nvPr/>
          </p:nvSpPr>
          <p:spPr>
            <a:xfrm>
              <a:off x="373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5" name="Google Shape;28145;p19"/>
            <p:cNvSpPr/>
            <p:nvPr/>
          </p:nvSpPr>
          <p:spPr>
            <a:xfrm>
              <a:off x="3834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6" name="Google Shape;28146;p19"/>
            <p:cNvSpPr/>
            <p:nvPr/>
          </p:nvSpPr>
          <p:spPr>
            <a:xfrm>
              <a:off x="393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7" name="Google Shape;28147;p19"/>
            <p:cNvSpPr/>
            <p:nvPr/>
          </p:nvSpPr>
          <p:spPr>
            <a:xfrm>
              <a:off x="403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8" name="Google Shape;28148;p19"/>
            <p:cNvSpPr/>
            <p:nvPr/>
          </p:nvSpPr>
          <p:spPr>
            <a:xfrm>
              <a:off x="413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9" name="Google Shape;28149;p19"/>
            <p:cNvSpPr/>
            <p:nvPr/>
          </p:nvSpPr>
          <p:spPr>
            <a:xfrm>
              <a:off x="42407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0" name="Google Shape;28150;p19"/>
            <p:cNvSpPr/>
            <p:nvPr/>
          </p:nvSpPr>
          <p:spPr>
            <a:xfrm>
              <a:off x="434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1" name="Google Shape;28151;p19"/>
            <p:cNvSpPr/>
            <p:nvPr/>
          </p:nvSpPr>
          <p:spPr>
            <a:xfrm>
              <a:off x="444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2" name="Google Shape;28152;p19"/>
            <p:cNvSpPr/>
            <p:nvPr/>
          </p:nvSpPr>
          <p:spPr>
            <a:xfrm>
              <a:off x="45455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3" name="Google Shape;28153;p19"/>
            <p:cNvSpPr/>
            <p:nvPr/>
          </p:nvSpPr>
          <p:spPr>
            <a:xfrm>
              <a:off x="464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4" name="Google Shape;28154;p19"/>
            <p:cNvSpPr/>
            <p:nvPr/>
          </p:nvSpPr>
          <p:spPr>
            <a:xfrm>
              <a:off x="474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5" name="Google Shape;28155;p19"/>
            <p:cNvSpPr/>
            <p:nvPr/>
          </p:nvSpPr>
          <p:spPr>
            <a:xfrm>
              <a:off x="485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6" name="Google Shape;28156;p19"/>
            <p:cNvSpPr/>
            <p:nvPr/>
          </p:nvSpPr>
          <p:spPr>
            <a:xfrm>
              <a:off x="495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7" name="Google Shape;28157;p19"/>
            <p:cNvSpPr/>
            <p:nvPr/>
          </p:nvSpPr>
          <p:spPr>
            <a:xfrm>
              <a:off x="505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8" name="Google Shape;28158;p19"/>
            <p:cNvSpPr/>
            <p:nvPr/>
          </p:nvSpPr>
          <p:spPr>
            <a:xfrm>
              <a:off x="515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9" name="Google Shape;28159;p19"/>
            <p:cNvSpPr/>
            <p:nvPr/>
          </p:nvSpPr>
          <p:spPr>
            <a:xfrm>
              <a:off x="52566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0" name="Google Shape;28160;p19"/>
            <p:cNvSpPr/>
            <p:nvPr/>
          </p:nvSpPr>
          <p:spPr>
            <a:xfrm>
              <a:off x="535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1" name="Google Shape;28161;p19"/>
            <p:cNvSpPr/>
            <p:nvPr/>
          </p:nvSpPr>
          <p:spPr>
            <a:xfrm>
              <a:off x="545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2" name="Google Shape;28162;p19"/>
            <p:cNvSpPr/>
            <p:nvPr/>
          </p:nvSpPr>
          <p:spPr>
            <a:xfrm>
              <a:off x="556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3" name="Google Shape;28163;p19"/>
            <p:cNvSpPr/>
            <p:nvPr/>
          </p:nvSpPr>
          <p:spPr>
            <a:xfrm>
              <a:off x="566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4" name="Google Shape;28164;p19"/>
            <p:cNvSpPr/>
            <p:nvPr/>
          </p:nvSpPr>
          <p:spPr>
            <a:xfrm>
              <a:off x="57644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5" name="Google Shape;28165;p19"/>
            <p:cNvSpPr/>
            <p:nvPr/>
          </p:nvSpPr>
          <p:spPr>
            <a:xfrm>
              <a:off x="586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6" name="Google Shape;28166;p19"/>
            <p:cNvSpPr/>
            <p:nvPr/>
          </p:nvSpPr>
          <p:spPr>
            <a:xfrm>
              <a:off x="596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7" name="Google Shape;28167;p19"/>
            <p:cNvSpPr/>
            <p:nvPr/>
          </p:nvSpPr>
          <p:spPr>
            <a:xfrm>
              <a:off x="606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8" name="Google Shape;28168;p19"/>
            <p:cNvSpPr/>
            <p:nvPr/>
          </p:nvSpPr>
          <p:spPr>
            <a:xfrm>
              <a:off x="61710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9" name="Google Shape;28169;p19"/>
            <p:cNvSpPr/>
            <p:nvPr/>
          </p:nvSpPr>
          <p:spPr>
            <a:xfrm>
              <a:off x="627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0" name="Google Shape;28170;p19"/>
            <p:cNvSpPr/>
            <p:nvPr/>
          </p:nvSpPr>
          <p:spPr>
            <a:xfrm>
              <a:off x="637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1" name="Google Shape;28171;p19"/>
            <p:cNvSpPr/>
            <p:nvPr/>
          </p:nvSpPr>
          <p:spPr>
            <a:xfrm>
              <a:off x="64755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2" name="Google Shape;28172;p19"/>
            <p:cNvSpPr/>
            <p:nvPr/>
          </p:nvSpPr>
          <p:spPr>
            <a:xfrm>
              <a:off x="657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3" name="Google Shape;28173;p19"/>
            <p:cNvSpPr/>
            <p:nvPr/>
          </p:nvSpPr>
          <p:spPr>
            <a:xfrm>
              <a:off x="667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4" name="Google Shape;28174;p19"/>
            <p:cNvSpPr/>
            <p:nvPr/>
          </p:nvSpPr>
          <p:spPr>
            <a:xfrm>
              <a:off x="678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5" name="Google Shape;28175;p19"/>
            <p:cNvSpPr/>
            <p:nvPr/>
          </p:nvSpPr>
          <p:spPr>
            <a:xfrm>
              <a:off x="6881800" y="1821475"/>
              <a:ext cx="52700" cy="52425"/>
            </a:xfrm>
            <a:custGeom>
              <a:rect b="b" l="l" r="r" t="t"/>
              <a:pathLst>
                <a:path extrusionOk="0" h="2097" w="2108">
                  <a:moveTo>
                    <a:pt x="1060" y="1"/>
                  </a:moveTo>
                  <a:cubicBezTo>
                    <a:pt x="477" y="1"/>
                    <a:pt x="1" y="465"/>
                    <a:pt x="1" y="1049"/>
                  </a:cubicBezTo>
                  <a:cubicBezTo>
                    <a:pt x="1"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6" name="Google Shape;28176;p19"/>
            <p:cNvSpPr/>
            <p:nvPr/>
          </p:nvSpPr>
          <p:spPr>
            <a:xfrm>
              <a:off x="698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7" name="Google Shape;28177;p19"/>
            <p:cNvSpPr/>
            <p:nvPr/>
          </p:nvSpPr>
          <p:spPr>
            <a:xfrm>
              <a:off x="708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8" name="Google Shape;28178;p19"/>
            <p:cNvSpPr/>
            <p:nvPr/>
          </p:nvSpPr>
          <p:spPr>
            <a:xfrm>
              <a:off x="7186600" y="1821475"/>
              <a:ext cx="52400" cy="52425"/>
            </a:xfrm>
            <a:custGeom>
              <a:rect b="b" l="l" r="r" t="t"/>
              <a:pathLst>
                <a:path extrusionOk="0" h="2097" w="2096">
                  <a:moveTo>
                    <a:pt x="1048" y="1"/>
                  </a:moveTo>
                  <a:cubicBezTo>
                    <a:pt x="477" y="1"/>
                    <a:pt x="1" y="465"/>
                    <a:pt x="1" y="1049"/>
                  </a:cubicBezTo>
                  <a:cubicBezTo>
                    <a:pt x="1"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9" name="Google Shape;28179;p19"/>
            <p:cNvSpPr/>
            <p:nvPr/>
          </p:nvSpPr>
          <p:spPr>
            <a:xfrm>
              <a:off x="728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0" name="Google Shape;28180;p19"/>
            <p:cNvSpPr/>
            <p:nvPr/>
          </p:nvSpPr>
          <p:spPr>
            <a:xfrm>
              <a:off x="27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7" y="1631"/>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1" name="Google Shape;28181;p19"/>
            <p:cNvSpPr/>
            <p:nvPr/>
          </p:nvSpPr>
          <p:spPr>
            <a:xfrm>
              <a:off x="3807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2" name="Google Shape;28182;p19"/>
            <p:cNvSpPr/>
            <p:nvPr/>
          </p:nvSpPr>
          <p:spPr>
            <a:xfrm>
              <a:off x="4825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3" name="Google Shape;28183;p19"/>
            <p:cNvSpPr/>
            <p:nvPr/>
          </p:nvSpPr>
          <p:spPr>
            <a:xfrm>
              <a:off x="58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4" name="Google Shape;28184;p19"/>
            <p:cNvSpPr/>
            <p:nvPr/>
          </p:nvSpPr>
          <p:spPr>
            <a:xfrm>
              <a:off x="68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5" name="Google Shape;28185;p19"/>
            <p:cNvSpPr/>
            <p:nvPr/>
          </p:nvSpPr>
          <p:spPr>
            <a:xfrm>
              <a:off x="7873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6" name="Google Shape;28186;p19"/>
            <p:cNvSpPr/>
            <p:nvPr/>
          </p:nvSpPr>
          <p:spPr>
            <a:xfrm>
              <a:off x="8888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7" name="Google Shape;28187;p19"/>
            <p:cNvSpPr/>
            <p:nvPr/>
          </p:nvSpPr>
          <p:spPr>
            <a:xfrm>
              <a:off x="99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8" name="Google Shape;28188;p19"/>
            <p:cNvSpPr/>
            <p:nvPr/>
          </p:nvSpPr>
          <p:spPr>
            <a:xfrm>
              <a:off x="10918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9" name="Google Shape;28189;p19"/>
            <p:cNvSpPr/>
            <p:nvPr/>
          </p:nvSpPr>
          <p:spPr>
            <a:xfrm>
              <a:off x="11936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0" name="Google Shape;28190;p19"/>
            <p:cNvSpPr/>
            <p:nvPr/>
          </p:nvSpPr>
          <p:spPr>
            <a:xfrm>
              <a:off x="12951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1" name="Google Shape;28191;p19"/>
            <p:cNvSpPr/>
            <p:nvPr/>
          </p:nvSpPr>
          <p:spPr>
            <a:xfrm>
              <a:off x="13966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2" name="Google Shape;28192;p19"/>
            <p:cNvSpPr/>
            <p:nvPr/>
          </p:nvSpPr>
          <p:spPr>
            <a:xfrm>
              <a:off x="1498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3" name="Google Shape;28193;p19"/>
            <p:cNvSpPr/>
            <p:nvPr/>
          </p:nvSpPr>
          <p:spPr>
            <a:xfrm>
              <a:off x="15999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4" name="Google Shape;28194;p19"/>
            <p:cNvSpPr/>
            <p:nvPr/>
          </p:nvSpPr>
          <p:spPr>
            <a:xfrm>
              <a:off x="1701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5" name="Google Shape;28195;p19"/>
            <p:cNvSpPr/>
            <p:nvPr/>
          </p:nvSpPr>
          <p:spPr>
            <a:xfrm>
              <a:off x="18029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6" name="Google Shape;28196;p19"/>
            <p:cNvSpPr/>
            <p:nvPr/>
          </p:nvSpPr>
          <p:spPr>
            <a:xfrm>
              <a:off x="19044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7" name="Google Shape;28197;p19"/>
            <p:cNvSpPr/>
            <p:nvPr/>
          </p:nvSpPr>
          <p:spPr>
            <a:xfrm>
              <a:off x="20062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8" name="Google Shape;28198;p19"/>
            <p:cNvSpPr/>
            <p:nvPr/>
          </p:nvSpPr>
          <p:spPr>
            <a:xfrm>
              <a:off x="210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9" name="Google Shape;28199;p19"/>
            <p:cNvSpPr/>
            <p:nvPr/>
          </p:nvSpPr>
          <p:spPr>
            <a:xfrm>
              <a:off x="220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0" name="Google Shape;28200;p19"/>
            <p:cNvSpPr/>
            <p:nvPr/>
          </p:nvSpPr>
          <p:spPr>
            <a:xfrm>
              <a:off x="23110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1" name="Google Shape;28201;p19"/>
            <p:cNvSpPr/>
            <p:nvPr/>
          </p:nvSpPr>
          <p:spPr>
            <a:xfrm>
              <a:off x="241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2" name="Google Shape;28202;p19"/>
            <p:cNvSpPr/>
            <p:nvPr/>
          </p:nvSpPr>
          <p:spPr>
            <a:xfrm>
              <a:off x="251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3" name="Google Shape;28203;p19"/>
            <p:cNvSpPr/>
            <p:nvPr/>
          </p:nvSpPr>
          <p:spPr>
            <a:xfrm>
              <a:off x="261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4" name="Google Shape;28204;p19"/>
            <p:cNvSpPr/>
            <p:nvPr/>
          </p:nvSpPr>
          <p:spPr>
            <a:xfrm>
              <a:off x="271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5" name="Google Shape;28205;p19"/>
            <p:cNvSpPr/>
            <p:nvPr/>
          </p:nvSpPr>
          <p:spPr>
            <a:xfrm>
              <a:off x="281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6" name="Google Shape;28206;p19"/>
            <p:cNvSpPr/>
            <p:nvPr/>
          </p:nvSpPr>
          <p:spPr>
            <a:xfrm>
              <a:off x="292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7" name="Google Shape;28207;p19"/>
            <p:cNvSpPr/>
            <p:nvPr/>
          </p:nvSpPr>
          <p:spPr>
            <a:xfrm>
              <a:off x="302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8" name="Google Shape;28208;p19"/>
            <p:cNvSpPr/>
            <p:nvPr/>
          </p:nvSpPr>
          <p:spPr>
            <a:xfrm>
              <a:off x="312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9" name="Google Shape;28209;p19"/>
            <p:cNvSpPr/>
            <p:nvPr/>
          </p:nvSpPr>
          <p:spPr>
            <a:xfrm>
              <a:off x="322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0" name="Google Shape;28210;p19"/>
            <p:cNvSpPr/>
            <p:nvPr/>
          </p:nvSpPr>
          <p:spPr>
            <a:xfrm>
              <a:off x="33266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1" name="Google Shape;28211;p19"/>
            <p:cNvSpPr/>
            <p:nvPr/>
          </p:nvSpPr>
          <p:spPr>
            <a:xfrm>
              <a:off x="342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2" name="Google Shape;28212;p19"/>
            <p:cNvSpPr/>
            <p:nvPr/>
          </p:nvSpPr>
          <p:spPr>
            <a:xfrm>
              <a:off x="352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3" name="Google Shape;28213;p19"/>
            <p:cNvSpPr/>
            <p:nvPr/>
          </p:nvSpPr>
          <p:spPr>
            <a:xfrm>
              <a:off x="363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4" name="Google Shape;28214;p19"/>
            <p:cNvSpPr/>
            <p:nvPr/>
          </p:nvSpPr>
          <p:spPr>
            <a:xfrm>
              <a:off x="373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5" name="Google Shape;28215;p19"/>
            <p:cNvSpPr/>
            <p:nvPr/>
          </p:nvSpPr>
          <p:spPr>
            <a:xfrm>
              <a:off x="3834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6" name="Google Shape;28216;p19"/>
            <p:cNvSpPr/>
            <p:nvPr/>
          </p:nvSpPr>
          <p:spPr>
            <a:xfrm>
              <a:off x="393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7" name="Google Shape;28217;p19"/>
            <p:cNvSpPr/>
            <p:nvPr/>
          </p:nvSpPr>
          <p:spPr>
            <a:xfrm>
              <a:off x="403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8" name="Google Shape;28218;p19"/>
            <p:cNvSpPr/>
            <p:nvPr/>
          </p:nvSpPr>
          <p:spPr>
            <a:xfrm>
              <a:off x="413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9" name="Google Shape;28219;p19"/>
            <p:cNvSpPr/>
            <p:nvPr/>
          </p:nvSpPr>
          <p:spPr>
            <a:xfrm>
              <a:off x="42407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0" name="Google Shape;28220;p19"/>
            <p:cNvSpPr/>
            <p:nvPr/>
          </p:nvSpPr>
          <p:spPr>
            <a:xfrm>
              <a:off x="434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1" name="Google Shape;28221;p19"/>
            <p:cNvSpPr/>
            <p:nvPr/>
          </p:nvSpPr>
          <p:spPr>
            <a:xfrm>
              <a:off x="444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2" name="Google Shape;28222;p19"/>
            <p:cNvSpPr/>
            <p:nvPr/>
          </p:nvSpPr>
          <p:spPr>
            <a:xfrm>
              <a:off x="45455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3" name="Google Shape;28223;p19"/>
            <p:cNvSpPr/>
            <p:nvPr/>
          </p:nvSpPr>
          <p:spPr>
            <a:xfrm>
              <a:off x="464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4" name="Google Shape;28224;p19"/>
            <p:cNvSpPr/>
            <p:nvPr/>
          </p:nvSpPr>
          <p:spPr>
            <a:xfrm>
              <a:off x="474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5" name="Google Shape;28225;p19"/>
            <p:cNvSpPr/>
            <p:nvPr/>
          </p:nvSpPr>
          <p:spPr>
            <a:xfrm>
              <a:off x="485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6" name="Google Shape;28226;p19"/>
            <p:cNvSpPr/>
            <p:nvPr/>
          </p:nvSpPr>
          <p:spPr>
            <a:xfrm>
              <a:off x="495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7" name="Google Shape;28227;p19"/>
            <p:cNvSpPr/>
            <p:nvPr/>
          </p:nvSpPr>
          <p:spPr>
            <a:xfrm>
              <a:off x="505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8" name="Google Shape;28228;p19"/>
            <p:cNvSpPr/>
            <p:nvPr/>
          </p:nvSpPr>
          <p:spPr>
            <a:xfrm>
              <a:off x="515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9" name="Google Shape;28229;p19"/>
            <p:cNvSpPr/>
            <p:nvPr/>
          </p:nvSpPr>
          <p:spPr>
            <a:xfrm>
              <a:off x="52566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0" name="Google Shape;28230;p19"/>
            <p:cNvSpPr/>
            <p:nvPr/>
          </p:nvSpPr>
          <p:spPr>
            <a:xfrm>
              <a:off x="535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1" name="Google Shape;28231;p19"/>
            <p:cNvSpPr/>
            <p:nvPr/>
          </p:nvSpPr>
          <p:spPr>
            <a:xfrm>
              <a:off x="545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2" name="Google Shape;28232;p19"/>
            <p:cNvSpPr/>
            <p:nvPr/>
          </p:nvSpPr>
          <p:spPr>
            <a:xfrm>
              <a:off x="556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3" name="Google Shape;28233;p19"/>
            <p:cNvSpPr/>
            <p:nvPr/>
          </p:nvSpPr>
          <p:spPr>
            <a:xfrm>
              <a:off x="566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4" name="Google Shape;28234;p19"/>
            <p:cNvSpPr/>
            <p:nvPr/>
          </p:nvSpPr>
          <p:spPr>
            <a:xfrm>
              <a:off x="57644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5" name="Google Shape;28235;p19"/>
            <p:cNvSpPr/>
            <p:nvPr/>
          </p:nvSpPr>
          <p:spPr>
            <a:xfrm>
              <a:off x="586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6" name="Google Shape;28236;p19"/>
            <p:cNvSpPr/>
            <p:nvPr/>
          </p:nvSpPr>
          <p:spPr>
            <a:xfrm>
              <a:off x="596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7" name="Google Shape;28237;p19"/>
            <p:cNvSpPr/>
            <p:nvPr/>
          </p:nvSpPr>
          <p:spPr>
            <a:xfrm>
              <a:off x="606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8" name="Google Shape;28238;p19"/>
            <p:cNvSpPr/>
            <p:nvPr/>
          </p:nvSpPr>
          <p:spPr>
            <a:xfrm>
              <a:off x="61710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9" name="Google Shape;28239;p19"/>
            <p:cNvSpPr/>
            <p:nvPr/>
          </p:nvSpPr>
          <p:spPr>
            <a:xfrm>
              <a:off x="627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0" name="Google Shape;28240;p19"/>
            <p:cNvSpPr/>
            <p:nvPr/>
          </p:nvSpPr>
          <p:spPr>
            <a:xfrm>
              <a:off x="637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1" name="Google Shape;28241;p19"/>
            <p:cNvSpPr/>
            <p:nvPr/>
          </p:nvSpPr>
          <p:spPr>
            <a:xfrm>
              <a:off x="64755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2" name="Google Shape;28242;p19"/>
            <p:cNvSpPr/>
            <p:nvPr/>
          </p:nvSpPr>
          <p:spPr>
            <a:xfrm>
              <a:off x="657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3" name="Google Shape;28243;p19"/>
            <p:cNvSpPr/>
            <p:nvPr/>
          </p:nvSpPr>
          <p:spPr>
            <a:xfrm>
              <a:off x="667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4" name="Google Shape;28244;p19"/>
            <p:cNvSpPr/>
            <p:nvPr/>
          </p:nvSpPr>
          <p:spPr>
            <a:xfrm>
              <a:off x="678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5" name="Google Shape;28245;p19"/>
            <p:cNvSpPr/>
            <p:nvPr/>
          </p:nvSpPr>
          <p:spPr>
            <a:xfrm>
              <a:off x="6881800" y="1976575"/>
              <a:ext cx="52700" cy="52400"/>
            </a:xfrm>
            <a:custGeom>
              <a:rect b="b" l="l" r="r" t="t"/>
              <a:pathLst>
                <a:path extrusionOk="0" h="2096" w="2108">
                  <a:moveTo>
                    <a:pt x="1060" y="0"/>
                  </a:moveTo>
                  <a:cubicBezTo>
                    <a:pt x="477" y="0"/>
                    <a:pt x="1" y="464"/>
                    <a:pt x="1" y="1048"/>
                  </a:cubicBezTo>
                  <a:cubicBezTo>
                    <a:pt x="1"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6" name="Google Shape;28246;p19"/>
            <p:cNvSpPr/>
            <p:nvPr/>
          </p:nvSpPr>
          <p:spPr>
            <a:xfrm>
              <a:off x="698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7" name="Google Shape;28247;p19"/>
            <p:cNvSpPr/>
            <p:nvPr/>
          </p:nvSpPr>
          <p:spPr>
            <a:xfrm>
              <a:off x="708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8" name="Google Shape;28248;p19"/>
            <p:cNvSpPr/>
            <p:nvPr/>
          </p:nvSpPr>
          <p:spPr>
            <a:xfrm>
              <a:off x="7186600" y="1976575"/>
              <a:ext cx="52400" cy="52400"/>
            </a:xfrm>
            <a:custGeom>
              <a:rect b="b" l="l" r="r" t="t"/>
              <a:pathLst>
                <a:path extrusionOk="0" h="2096" w="2096">
                  <a:moveTo>
                    <a:pt x="1048" y="0"/>
                  </a:moveTo>
                  <a:cubicBezTo>
                    <a:pt x="477" y="0"/>
                    <a:pt x="1" y="464"/>
                    <a:pt x="1" y="1048"/>
                  </a:cubicBezTo>
                  <a:cubicBezTo>
                    <a:pt x="1"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9" name="Google Shape;28249;p19"/>
            <p:cNvSpPr/>
            <p:nvPr/>
          </p:nvSpPr>
          <p:spPr>
            <a:xfrm>
              <a:off x="728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0" name="Google Shape;28250;p19"/>
            <p:cNvSpPr/>
            <p:nvPr/>
          </p:nvSpPr>
          <p:spPr>
            <a:xfrm>
              <a:off x="27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1" name="Google Shape;28251;p19"/>
            <p:cNvSpPr/>
            <p:nvPr/>
          </p:nvSpPr>
          <p:spPr>
            <a:xfrm>
              <a:off x="3807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2" name="Google Shape;28252;p19"/>
            <p:cNvSpPr/>
            <p:nvPr/>
          </p:nvSpPr>
          <p:spPr>
            <a:xfrm>
              <a:off x="4825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3" name="Google Shape;28253;p19"/>
            <p:cNvSpPr/>
            <p:nvPr/>
          </p:nvSpPr>
          <p:spPr>
            <a:xfrm>
              <a:off x="58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4" name="Google Shape;28254;p19"/>
            <p:cNvSpPr/>
            <p:nvPr/>
          </p:nvSpPr>
          <p:spPr>
            <a:xfrm>
              <a:off x="68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5" name="Google Shape;28255;p19"/>
            <p:cNvSpPr/>
            <p:nvPr/>
          </p:nvSpPr>
          <p:spPr>
            <a:xfrm>
              <a:off x="7873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6" name="Google Shape;28256;p19"/>
            <p:cNvSpPr/>
            <p:nvPr/>
          </p:nvSpPr>
          <p:spPr>
            <a:xfrm>
              <a:off x="8888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7" name="Google Shape;28257;p19"/>
            <p:cNvSpPr/>
            <p:nvPr/>
          </p:nvSpPr>
          <p:spPr>
            <a:xfrm>
              <a:off x="99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8" name="Google Shape;28258;p19"/>
            <p:cNvSpPr/>
            <p:nvPr/>
          </p:nvSpPr>
          <p:spPr>
            <a:xfrm>
              <a:off x="10918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9" name="Google Shape;28259;p19"/>
            <p:cNvSpPr/>
            <p:nvPr/>
          </p:nvSpPr>
          <p:spPr>
            <a:xfrm>
              <a:off x="11936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0" name="Google Shape;28260;p19"/>
            <p:cNvSpPr/>
            <p:nvPr/>
          </p:nvSpPr>
          <p:spPr>
            <a:xfrm>
              <a:off x="12951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1" name="Google Shape;28261;p19"/>
            <p:cNvSpPr/>
            <p:nvPr/>
          </p:nvSpPr>
          <p:spPr>
            <a:xfrm>
              <a:off x="13966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2" name="Google Shape;28262;p19"/>
            <p:cNvSpPr/>
            <p:nvPr/>
          </p:nvSpPr>
          <p:spPr>
            <a:xfrm>
              <a:off x="1498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3" name="Google Shape;28263;p19"/>
            <p:cNvSpPr/>
            <p:nvPr/>
          </p:nvSpPr>
          <p:spPr>
            <a:xfrm>
              <a:off x="15999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4" name="Google Shape;28264;p19"/>
            <p:cNvSpPr/>
            <p:nvPr/>
          </p:nvSpPr>
          <p:spPr>
            <a:xfrm>
              <a:off x="1701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5" name="Google Shape;28265;p19"/>
            <p:cNvSpPr/>
            <p:nvPr/>
          </p:nvSpPr>
          <p:spPr>
            <a:xfrm>
              <a:off x="18029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6" name="Google Shape;28266;p19"/>
            <p:cNvSpPr/>
            <p:nvPr/>
          </p:nvSpPr>
          <p:spPr>
            <a:xfrm>
              <a:off x="19044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7" name="Google Shape;28267;p19"/>
            <p:cNvSpPr/>
            <p:nvPr/>
          </p:nvSpPr>
          <p:spPr>
            <a:xfrm>
              <a:off x="20062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8" name="Google Shape;28268;p19"/>
            <p:cNvSpPr/>
            <p:nvPr/>
          </p:nvSpPr>
          <p:spPr>
            <a:xfrm>
              <a:off x="210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9" name="Google Shape;28269;p19"/>
            <p:cNvSpPr/>
            <p:nvPr/>
          </p:nvSpPr>
          <p:spPr>
            <a:xfrm>
              <a:off x="220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0" name="Google Shape;28270;p19"/>
            <p:cNvSpPr/>
            <p:nvPr/>
          </p:nvSpPr>
          <p:spPr>
            <a:xfrm>
              <a:off x="23110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1" name="Google Shape;28271;p19"/>
            <p:cNvSpPr/>
            <p:nvPr/>
          </p:nvSpPr>
          <p:spPr>
            <a:xfrm>
              <a:off x="241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2" name="Google Shape;28272;p19"/>
            <p:cNvSpPr/>
            <p:nvPr/>
          </p:nvSpPr>
          <p:spPr>
            <a:xfrm>
              <a:off x="251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3" name="Google Shape;28273;p19"/>
            <p:cNvSpPr/>
            <p:nvPr/>
          </p:nvSpPr>
          <p:spPr>
            <a:xfrm>
              <a:off x="261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4" name="Google Shape;28274;p19"/>
            <p:cNvSpPr/>
            <p:nvPr/>
          </p:nvSpPr>
          <p:spPr>
            <a:xfrm>
              <a:off x="271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5" name="Google Shape;28275;p19"/>
            <p:cNvSpPr/>
            <p:nvPr/>
          </p:nvSpPr>
          <p:spPr>
            <a:xfrm>
              <a:off x="281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6" name="Google Shape;28276;p19"/>
            <p:cNvSpPr/>
            <p:nvPr/>
          </p:nvSpPr>
          <p:spPr>
            <a:xfrm>
              <a:off x="292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7" name="Google Shape;28277;p19"/>
            <p:cNvSpPr/>
            <p:nvPr/>
          </p:nvSpPr>
          <p:spPr>
            <a:xfrm>
              <a:off x="302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8" name="Google Shape;28278;p19"/>
            <p:cNvSpPr/>
            <p:nvPr/>
          </p:nvSpPr>
          <p:spPr>
            <a:xfrm>
              <a:off x="312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9" name="Google Shape;28279;p19"/>
            <p:cNvSpPr/>
            <p:nvPr/>
          </p:nvSpPr>
          <p:spPr>
            <a:xfrm>
              <a:off x="322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0" name="Google Shape;28280;p19"/>
            <p:cNvSpPr/>
            <p:nvPr/>
          </p:nvSpPr>
          <p:spPr>
            <a:xfrm>
              <a:off x="33266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1" name="Google Shape;28281;p19"/>
            <p:cNvSpPr/>
            <p:nvPr/>
          </p:nvSpPr>
          <p:spPr>
            <a:xfrm>
              <a:off x="342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2" name="Google Shape;28282;p19"/>
            <p:cNvSpPr/>
            <p:nvPr/>
          </p:nvSpPr>
          <p:spPr>
            <a:xfrm>
              <a:off x="352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3" name="Google Shape;28283;p19"/>
            <p:cNvSpPr/>
            <p:nvPr/>
          </p:nvSpPr>
          <p:spPr>
            <a:xfrm>
              <a:off x="363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4" name="Google Shape;28284;p19"/>
            <p:cNvSpPr/>
            <p:nvPr/>
          </p:nvSpPr>
          <p:spPr>
            <a:xfrm>
              <a:off x="373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5" name="Google Shape;28285;p19"/>
            <p:cNvSpPr/>
            <p:nvPr/>
          </p:nvSpPr>
          <p:spPr>
            <a:xfrm>
              <a:off x="3834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6" name="Google Shape;28286;p19"/>
            <p:cNvSpPr/>
            <p:nvPr/>
          </p:nvSpPr>
          <p:spPr>
            <a:xfrm>
              <a:off x="393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7" name="Google Shape;28287;p19"/>
            <p:cNvSpPr/>
            <p:nvPr/>
          </p:nvSpPr>
          <p:spPr>
            <a:xfrm>
              <a:off x="403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8" name="Google Shape;28288;p19"/>
            <p:cNvSpPr/>
            <p:nvPr/>
          </p:nvSpPr>
          <p:spPr>
            <a:xfrm>
              <a:off x="413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9" name="Google Shape;28289;p19"/>
            <p:cNvSpPr/>
            <p:nvPr/>
          </p:nvSpPr>
          <p:spPr>
            <a:xfrm>
              <a:off x="42407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0" name="Google Shape;28290;p19"/>
            <p:cNvSpPr/>
            <p:nvPr/>
          </p:nvSpPr>
          <p:spPr>
            <a:xfrm>
              <a:off x="434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1" name="Google Shape;28291;p19"/>
            <p:cNvSpPr/>
            <p:nvPr/>
          </p:nvSpPr>
          <p:spPr>
            <a:xfrm>
              <a:off x="444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2" name="Google Shape;28292;p19"/>
            <p:cNvSpPr/>
            <p:nvPr/>
          </p:nvSpPr>
          <p:spPr>
            <a:xfrm>
              <a:off x="45455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3" name="Google Shape;28293;p19"/>
            <p:cNvSpPr/>
            <p:nvPr/>
          </p:nvSpPr>
          <p:spPr>
            <a:xfrm>
              <a:off x="464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4" name="Google Shape;28294;p19"/>
            <p:cNvSpPr/>
            <p:nvPr/>
          </p:nvSpPr>
          <p:spPr>
            <a:xfrm>
              <a:off x="474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5" name="Google Shape;28295;p19"/>
            <p:cNvSpPr/>
            <p:nvPr/>
          </p:nvSpPr>
          <p:spPr>
            <a:xfrm>
              <a:off x="485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6" name="Google Shape;28296;p19"/>
            <p:cNvSpPr/>
            <p:nvPr/>
          </p:nvSpPr>
          <p:spPr>
            <a:xfrm>
              <a:off x="495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7" name="Google Shape;28297;p19"/>
            <p:cNvSpPr/>
            <p:nvPr/>
          </p:nvSpPr>
          <p:spPr>
            <a:xfrm>
              <a:off x="505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8" name="Google Shape;28298;p19"/>
            <p:cNvSpPr/>
            <p:nvPr/>
          </p:nvSpPr>
          <p:spPr>
            <a:xfrm>
              <a:off x="515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9" name="Google Shape;28299;p19"/>
            <p:cNvSpPr/>
            <p:nvPr/>
          </p:nvSpPr>
          <p:spPr>
            <a:xfrm>
              <a:off x="52566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0" name="Google Shape;28300;p19"/>
            <p:cNvSpPr/>
            <p:nvPr/>
          </p:nvSpPr>
          <p:spPr>
            <a:xfrm>
              <a:off x="535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1" name="Google Shape;28301;p19"/>
            <p:cNvSpPr/>
            <p:nvPr/>
          </p:nvSpPr>
          <p:spPr>
            <a:xfrm>
              <a:off x="545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2" name="Google Shape;28302;p19"/>
            <p:cNvSpPr/>
            <p:nvPr/>
          </p:nvSpPr>
          <p:spPr>
            <a:xfrm>
              <a:off x="556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3" name="Google Shape;28303;p19"/>
            <p:cNvSpPr/>
            <p:nvPr/>
          </p:nvSpPr>
          <p:spPr>
            <a:xfrm>
              <a:off x="566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4" name="Google Shape;28304;p19"/>
            <p:cNvSpPr/>
            <p:nvPr/>
          </p:nvSpPr>
          <p:spPr>
            <a:xfrm>
              <a:off x="57644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5" name="Google Shape;28305;p19"/>
            <p:cNvSpPr/>
            <p:nvPr/>
          </p:nvSpPr>
          <p:spPr>
            <a:xfrm>
              <a:off x="586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6" name="Google Shape;28306;p19"/>
            <p:cNvSpPr/>
            <p:nvPr/>
          </p:nvSpPr>
          <p:spPr>
            <a:xfrm>
              <a:off x="596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7" name="Google Shape;28307;p19"/>
            <p:cNvSpPr/>
            <p:nvPr/>
          </p:nvSpPr>
          <p:spPr>
            <a:xfrm>
              <a:off x="606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8" name="Google Shape;28308;p19"/>
            <p:cNvSpPr/>
            <p:nvPr/>
          </p:nvSpPr>
          <p:spPr>
            <a:xfrm>
              <a:off x="61710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9" name="Google Shape;28309;p19"/>
            <p:cNvSpPr/>
            <p:nvPr/>
          </p:nvSpPr>
          <p:spPr>
            <a:xfrm>
              <a:off x="627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0" name="Google Shape;28310;p19"/>
            <p:cNvSpPr/>
            <p:nvPr/>
          </p:nvSpPr>
          <p:spPr>
            <a:xfrm>
              <a:off x="637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1" name="Google Shape;28311;p19"/>
            <p:cNvSpPr/>
            <p:nvPr/>
          </p:nvSpPr>
          <p:spPr>
            <a:xfrm>
              <a:off x="64755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2" name="Google Shape;28312;p19"/>
            <p:cNvSpPr/>
            <p:nvPr/>
          </p:nvSpPr>
          <p:spPr>
            <a:xfrm>
              <a:off x="657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3" name="Google Shape;28313;p19"/>
            <p:cNvSpPr/>
            <p:nvPr/>
          </p:nvSpPr>
          <p:spPr>
            <a:xfrm>
              <a:off x="667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4" name="Google Shape;28314;p19"/>
            <p:cNvSpPr/>
            <p:nvPr/>
          </p:nvSpPr>
          <p:spPr>
            <a:xfrm>
              <a:off x="678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5" name="Google Shape;28315;p19"/>
            <p:cNvSpPr/>
            <p:nvPr/>
          </p:nvSpPr>
          <p:spPr>
            <a:xfrm>
              <a:off x="6881800" y="2131650"/>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6" name="Google Shape;28316;p19"/>
            <p:cNvSpPr/>
            <p:nvPr/>
          </p:nvSpPr>
          <p:spPr>
            <a:xfrm>
              <a:off x="698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7" name="Google Shape;28317;p19"/>
            <p:cNvSpPr/>
            <p:nvPr/>
          </p:nvSpPr>
          <p:spPr>
            <a:xfrm>
              <a:off x="708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8" name="Google Shape;28318;p19"/>
            <p:cNvSpPr/>
            <p:nvPr/>
          </p:nvSpPr>
          <p:spPr>
            <a:xfrm>
              <a:off x="7186600" y="2131650"/>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9" name="Google Shape;28319;p19"/>
            <p:cNvSpPr/>
            <p:nvPr/>
          </p:nvSpPr>
          <p:spPr>
            <a:xfrm>
              <a:off x="728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0" name="Google Shape;28320;p19"/>
            <p:cNvSpPr/>
            <p:nvPr/>
          </p:nvSpPr>
          <p:spPr>
            <a:xfrm>
              <a:off x="27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1" name="Google Shape;28321;p19"/>
            <p:cNvSpPr/>
            <p:nvPr/>
          </p:nvSpPr>
          <p:spPr>
            <a:xfrm>
              <a:off x="3807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2" name="Google Shape;28322;p19"/>
            <p:cNvSpPr/>
            <p:nvPr/>
          </p:nvSpPr>
          <p:spPr>
            <a:xfrm>
              <a:off x="4825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3" name="Google Shape;28323;p19"/>
            <p:cNvSpPr/>
            <p:nvPr/>
          </p:nvSpPr>
          <p:spPr>
            <a:xfrm>
              <a:off x="58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4" name="Google Shape;28324;p19"/>
            <p:cNvSpPr/>
            <p:nvPr/>
          </p:nvSpPr>
          <p:spPr>
            <a:xfrm>
              <a:off x="68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5" name="Google Shape;28325;p19"/>
            <p:cNvSpPr/>
            <p:nvPr/>
          </p:nvSpPr>
          <p:spPr>
            <a:xfrm>
              <a:off x="7873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6" name="Google Shape;28326;p19"/>
            <p:cNvSpPr/>
            <p:nvPr/>
          </p:nvSpPr>
          <p:spPr>
            <a:xfrm>
              <a:off x="8888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7" name="Google Shape;28327;p19"/>
            <p:cNvSpPr/>
            <p:nvPr/>
          </p:nvSpPr>
          <p:spPr>
            <a:xfrm>
              <a:off x="99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8" name="Google Shape;28328;p19"/>
            <p:cNvSpPr/>
            <p:nvPr/>
          </p:nvSpPr>
          <p:spPr>
            <a:xfrm>
              <a:off x="10918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9" name="Google Shape;28329;p19"/>
            <p:cNvSpPr/>
            <p:nvPr/>
          </p:nvSpPr>
          <p:spPr>
            <a:xfrm>
              <a:off x="11936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0" name="Google Shape;28330;p19"/>
            <p:cNvSpPr/>
            <p:nvPr/>
          </p:nvSpPr>
          <p:spPr>
            <a:xfrm>
              <a:off x="12951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1" name="Google Shape;28331;p19"/>
            <p:cNvSpPr/>
            <p:nvPr/>
          </p:nvSpPr>
          <p:spPr>
            <a:xfrm>
              <a:off x="13966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2" name="Google Shape;28332;p19"/>
            <p:cNvSpPr/>
            <p:nvPr/>
          </p:nvSpPr>
          <p:spPr>
            <a:xfrm>
              <a:off x="1498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3" name="Google Shape;28333;p19"/>
            <p:cNvSpPr/>
            <p:nvPr/>
          </p:nvSpPr>
          <p:spPr>
            <a:xfrm>
              <a:off x="15999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4" name="Google Shape;28334;p19"/>
            <p:cNvSpPr/>
            <p:nvPr/>
          </p:nvSpPr>
          <p:spPr>
            <a:xfrm>
              <a:off x="1701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5" name="Google Shape;28335;p19"/>
            <p:cNvSpPr/>
            <p:nvPr/>
          </p:nvSpPr>
          <p:spPr>
            <a:xfrm>
              <a:off x="18029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6" name="Google Shape;28336;p19"/>
            <p:cNvSpPr/>
            <p:nvPr/>
          </p:nvSpPr>
          <p:spPr>
            <a:xfrm>
              <a:off x="19044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7" name="Google Shape;28337;p19"/>
            <p:cNvSpPr/>
            <p:nvPr/>
          </p:nvSpPr>
          <p:spPr>
            <a:xfrm>
              <a:off x="20062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8" name="Google Shape;28338;p19"/>
            <p:cNvSpPr/>
            <p:nvPr/>
          </p:nvSpPr>
          <p:spPr>
            <a:xfrm>
              <a:off x="210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9" name="Google Shape;28339;p19"/>
            <p:cNvSpPr/>
            <p:nvPr/>
          </p:nvSpPr>
          <p:spPr>
            <a:xfrm>
              <a:off x="220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0" name="Google Shape;28340;p19"/>
            <p:cNvSpPr/>
            <p:nvPr/>
          </p:nvSpPr>
          <p:spPr>
            <a:xfrm>
              <a:off x="23110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1" name="Google Shape;28341;p19"/>
            <p:cNvSpPr/>
            <p:nvPr/>
          </p:nvSpPr>
          <p:spPr>
            <a:xfrm>
              <a:off x="241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2" name="Google Shape;28342;p19"/>
            <p:cNvSpPr/>
            <p:nvPr/>
          </p:nvSpPr>
          <p:spPr>
            <a:xfrm>
              <a:off x="251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3" name="Google Shape;28343;p19"/>
            <p:cNvSpPr/>
            <p:nvPr/>
          </p:nvSpPr>
          <p:spPr>
            <a:xfrm>
              <a:off x="261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4" name="Google Shape;28344;p19"/>
            <p:cNvSpPr/>
            <p:nvPr/>
          </p:nvSpPr>
          <p:spPr>
            <a:xfrm>
              <a:off x="271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5" name="Google Shape;28345;p19"/>
            <p:cNvSpPr/>
            <p:nvPr/>
          </p:nvSpPr>
          <p:spPr>
            <a:xfrm>
              <a:off x="281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6" name="Google Shape;28346;p19"/>
            <p:cNvSpPr/>
            <p:nvPr/>
          </p:nvSpPr>
          <p:spPr>
            <a:xfrm>
              <a:off x="292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7" name="Google Shape;28347;p19"/>
            <p:cNvSpPr/>
            <p:nvPr/>
          </p:nvSpPr>
          <p:spPr>
            <a:xfrm>
              <a:off x="302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8" name="Google Shape;28348;p19"/>
            <p:cNvSpPr/>
            <p:nvPr/>
          </p:nvSpPr>
          <p:spPr>
            <a:xfrm>
              <a:off x="312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9" name="Google Shape;28349;p19"/>
            <p:cNvSpPr/>
            <p:nvPr/>
          </p:nvSpPr>
          <p:spPr>
            <a:xfrm>
              <a:off x="322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0" name="Google Shape;28350;p19"/>
            <p:cNvSpPr/>
            <p:nvPr/>
          </p:nvSpPr>
          <p:spPr>
            <a:xfrm>
              <a:off x="33266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1" name="Google Shape;28351;p19"/>
            <p:cNvSpPr/>
            <p:nvPr/>
          </p:nvSpPr>
          <p:spPr>
            <a:xfrm>
              <a:off x="342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2" name="Google Shape;28352;p19"/>
            <p:cNvSpPr/>
            <p:nvPr/>
          </p:nvSpPr>
          <p:spPr>
            <a:xfrm>
              <a:off x="352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3" name="Google Shape;28353;p19"/>
            <p:cNvSpPr/>
            <p:nvPr/>
          </p:nvSpPr>
          <p:spPr>
            <a:xfrm>
              <a:off x="363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4" name="Google Shape;28354;p19"/>
            <p:cNvSpPr/>
            <p:nvPr/>
          </p:nvSpPr>
          <p:spPr>
            <a:xfrm>
              <a:off x="373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5" name="Google Shape;28355;p19"/>
            <p:cNvSpPr/>
            <p:nvPr/>
          </p:nvSpPr>
          <p:spPr>
            <a:xfrm>
              <a:off x="3834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6" name="Google Shape;28356;p19"/>
            <p:cNvSpPr/>
            <p:nvPr/>
          </p:nvSpPr>
          <p:spPr>
            <a:xfrm>
              <a:off x="393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7" name="Google Shape;28357;p19"/>
            <p:cNvSpPr/>
            <p:nvPr/>
          </p:nvSpPr>
          <p:spPr>
            <a:xfrm>
              <a:off x="403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8" name="Google Shape;28358;p19"/>
            <p:cNvSpPr/>
            <p:nvPr/>
          </p:nvSpPr>
          <p:spPr>
            <a:xfrm>
              <a:off x="413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9" name="Google Shape;28359;p19"/>
            <p:cNvSpPr/>
            <p:nvPr/>
          </p:nvSpPr>
          <p:spPr>
            <a:xfrm>
              <a:off x="42407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0" name="Google Shape;28360;p19"/>
            <p:cNvSpPr/>
            <p:nvPr/>
          </p:nvSpPr>
          <p:spPr>
            <a:xfrm>
              <a:off x="434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1" name="Google Shape;28361;p19"/>
            <p:cNvSpPr/>
            <p:nvPr/>
          </p:nvSpPr>
          <p:spPr>
            <a:xfrm>
              <a:off x="444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2" name="Google Shape;28362;p19"/>
            <p:cNvSpPr/>
            <p:nvPr/>
          </p:nvSpPr>
          <p:spPr>
            <a:xfrm>
              <a:off x="45455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3" name="Google Shape;28363;p19"/>
            <p:cNvSpPr/>
            <p:nvPr/>
          </p:nvSpPr>
          <p:spPr>
            <a:xfrm>
              <a:off x="464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4" name="Google Shape;28364;p19"/>
            <p:cNvSpPr/>
            <p:nvPr/>
          </p:nvSpPr>
          <p:spPr>
            <a:xfrm>
              <a:off x="474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5" name="Google Shape;28365;p19"/>
            <p:cNvSpPr/>
            <p:nvPr/>
          </p:nvSpPr>
          <p:spPr>
            <a:xfrm>
              <a:off x="485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6" name="Google Shape;28366;p19"/>
            <p:cNvSpPr/>
            <p:nvPr/>
          </p:nvSpPr>
          <p:spPr>
            <a:xfrm>
              <a:off x="495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7" name="Google Shape;28367;p19"/>
            <p:cNvSpPr/>
            <p:nvPr/>
          </p:nvSpPr>
          <p:spPr>
            <a:xfrm>
              <a:off x="505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8" name="Google Shape;28368;p19"/>
            <p:cNvSpPr/>
            <p:nvPr/>
          </p:nvSpPr>
          <p:spPr>
            <a:xfrm>
              <a:off x="515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9" name="Google Shape;28369;p19"/>
            <p:cNvSpPr/>
            <p:nvPr/>
          </p:nvSpPr>
          <p:spPr>
            <a:xfrm>
              <a:off x="52566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0" name="Google Shape;28370;p19"/>
            <p:cNvSpPr/>
            <p:nvPr/>
          </p:nvSpPr>
          <p:spPr>
            <a:xfrm>
              <a:off x="535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1" name="Google Shape;28371;p19"/>
            <p:cNvSpPr/>
            <p:nvPr/>
          </p:nvSpPr>
          <p:spPr>
            <a:xfrm>
              <a:off x="545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2" name="Google Shape;28372;p19"/>
            <p:cNvSpPr/>
            <p:nvPr/>
          </p:nvSpPr>
          <p:spPr>
            <a:xfrm>
              <a:off x="556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3" name="Google Shape;28373;p19"/>
            <p:cNvSpPr/>
            <p:nvPr/>
          </p:nvSpPr>
          <p:spPr>
            <a:xfrm>
              <a:off x="566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4" name="Google Shape;28374;p19"/>
            <p:cNvSpPr/>
            <p:nvPr/>
          </p:nvSpPr>
          <p:spPr>
            <a:xfrm>
              <a:off x="57644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5" name="Google Shape;28375;p19"/>
            <p:cNvSpPr/>
            <p:nvPr/>
          </p:nvSpPr>
          <p:spPr>
            <a:xfrm>
              <a:off x="586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6" name="Google Shape;28376;p19"/>
            <p:cNvSpPr/>
            <p:nvPr/>
          </p:nvSpPr>
          <p:spPr>
            <a:xfrm>
              <a:off x="596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7" name="Google Shape;28377;p19"/>
            <p:cNvSpPr/>
            <p:nvPr/>
          </p:nvSpPr>
          <p:spPr>
            <a:xfrm>
              <a:off x="606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8" name="Google Shape;28378;p19"/>
            <p:cNvSpPr/>
            <p:nvPr/>
          </p:nvSpPr>
          <p:spPr>
            <a:xfrm>
              <a:off x="61710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9" name="Google Shape;28379;p19"/>
            <p:cNvSpPr/>
            <p:nvPr/>
          </p:nvSpPr>
          <p:spPr>
            <a:xfrm>
              <a:off x="627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0" name="Google Shape;28380;p19"/>
            <p:cNvSpPr/>
            <p:nvPr/>
          </p:nvSpPr>
          <p:spPr>
            <a:xfrm>
              <a:off x="637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1" name="Google Shape;28381;p19"/>
            <p:cNvSpPr/>
            <p:nvPr/>
          </p:nvSpPr>
          <p:spPr>
            <a:xfrm>
              <a:off x="64755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2" name="Google Shape;28382;p19"/>
            <p:cNvSpPr/>
            <p:nvPr/>
          </p:nvSpPr>
          <p:spPr>
            <a:xfrm>
              <a:off x="657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3" name="Google Shape;28383;p19"/>
            <p:cNvSpPr/>
            <p:nvPr/>
          </p:nvSpPr>
          <p:spPr>
            <a:xfrm>
              <a:off x="667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4" name="Google Shape;28384;p19"/>
            <p:cNvSpPr/>
            <p:nvPr/>
          </p:nvSpPr>
          <p:spPr>
            <a:xfrm>
              <a:off x="678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5" name="Google Shape;28385;p19"/>
            <p:cNvSpPr/>
            <p:nvPr/>
          </p:nvSpPr>
          <p:spPr>
            <a:xfrm>
              <a:off x="6881800" y="228672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6" name="Google Shape;28386;p19"/>
            <p:cNvSpPr/>
            <p:nvPr/>
          </p:nvSpPr>
          <p:spPr>
            <a:xfrm>
              <a:off x="698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7" name="Google Shape;28387;p19"/>
            <p:cNvSpPr/>
            <p:nvPr/>
          </p:nvSpPr>
          <p:spPr>
            <a:xfrm>
              <a:off x="708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8" name="Google Shape;28388;p19"/>
            <p:cNvSpPr/>
            <p:nvPr/>
          </p:nvSpPr>
          <p:spPr>
            <a:xfrm>
              <a:off x="7186600" y="228672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9" name="Google Shape;28389;p19"/>
            <p:cNvSpPr/>
            <p:nvPr/>
          </p:nvSpPr>
          <p:spPr>
            <a:xfrm>
              <a:off x="728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0" name="Google Shape;28390;p19"/>
            <p:cNvSpPr/>
            <p:nvPr/>
          </p:nvSpPr>
          <p:spPr>
            <a:xfrm>
              <a:off x="27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1" name="Google Shape;28391;p19"/>
            <p:cNvSpPr/>
            <p:nvPr/>
          </p:nvSpPr>
          <p:spPr>
            <a:xfrm>
              <a:off x="3807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2" name="Google Shape;28392;p19"/>
            <p:cNvSpPr/>
            <p:nvPr/>
          </p:nvSpPr>
          <p:spPr>
            <a:xfrm>
              <a:off x="4825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3" name="Google Shape;28393;p19"/>
            <p:cNvSpPr/>
            <p:nvPr/>
          </p:nvSpPr>
          <p:spPr>
            <a:xfrm>
              <a:off x="58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4" name="Google Shape;28394;p19"/>
            <p:cNvSpPr/>
            <p:nvPr/>
          </p:nvSpPr>
          <p:spPr>
            <a:xfrm>
              <a:off x="68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5" name="Google Shape;28395;p19"/>
            <p:cNvSpPr/>
            <p:nvPr/>
          </p:nvSpPr>
          <p:spPr>
            <a:xfrm>
              <a:off x="7873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6" name="Google Shape;28396;p19"/>
            <p:cNvSpPr/>
            <p:nvPr/>
          </p:nvSpPr>
          <p:spPr>
            <a:xfrm>
              <a:off x="8888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7" name="Google Shape;28397;p19"/>
            <p:cNvSpPr/>
            <p:nvPr/>
          </p:nvSpPr>
          <p:spPr>
            <a:xfrm>
              <a:off x="99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8" name="Google Shape;28398;p19"/>
            <p:cNvSpPr/>
            <p:nvPr/>
          </p:nvSpPr>
          <p:spPr>
            <a:xfrm>
              <a:off x="10918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9" name="Google Shape;28399;p19"/>
            <p:cNvSpPr/>
            <p:nvPr/>
          </p:nvSpPr>
          <p:spPr>
            <a:xfrm>
              <a:off x="11936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0" name="Google Shape;28400;p19"/>
            <p:cNvSpPr/>
            <p:nvPr/>
          </p:nvSpPr>
          <p:spPr>
            <a:xfrm>
              <a:off x="12951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1" name="Google Shape;28401;p19"/>
            <p:cNvSpPr/>
            <p:nvPr/>
          </p:nvSpPr>
          <p:spPr>
            <a:xfrm>
              <a:off x="13966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2" name="Google Shape;28402;p19"/>
            <p:cNvSpPr/>
            <p:nvPr/>
          </p:nvSpPr>
          <p:spPr>
            <a:xfrm>
              <a:off x="1498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3" name="Google Shape;28403;p19"/>
            <p:cNvSpPr/>
            <p:nvPr/>
          </p:nvSpPr>
          <p:spPr>
            <a:xfrm>
              <a:off x="15999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4" name="Google Shape;28404;p19"/>
            <p:cNvSpPr/>
            <p:nvPr/>
          </p:nvSpPr>
          <p:spPr>
            <a:xfrm>
              <a:off x="1701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5" name="Google Shape;28405;p19"/>
            <p:cNvSpPr/>
            <p:nvPr/>
          </p:nvSpPr>
          <p:spPr>
            <a:xfrm>
              <a:off x="18029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6" name="Google Shape;28406;p19"/>
            <p:cNvSpPr/>
            <p:nvPr/>
          </p:nvSpPr>
          <p:spPr>
            <a:xfrm>
              <a:off x="19044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7" name="Google Shape;28407;p19"/>
            <p:cNvSpPr/>
            <p:nvPr/>
          </p:nvSpPr>
          <p:spPr>
            <a:xfrm>
              <a:off x="20062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8" name="Google Shape;28408;p19"/>
            <p:cNvSpPr/>
            <p:nvPr/>
          </p:nvSpPr>
          <p:spPr>
            <a:xfrm>
              <a:off x="210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9" name="Google Shape;28409;p19"/>
            <p:cNvSpPr/>
            <p:nvPr/>
          </p:nvSpPr>
          <p:spPr>
            <a:xfrm>
              <a:off x="220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0" name="Google Shape;28410;p19"/>
            <p:cNvSpPr/>
            <p:nvPr/>
          </p:nvSpPr>
          <p:spPr>
            <a:xfrm>
              <a:off x="23110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1" name="Google Shape;28411;p19"/>
            <p:cNvSpPr/>
            <p:nvPr/>
          </p:nvSpPr>
          <p:spPr>
            <a:xfrm>
              <a:off x="241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2" name="Google Shape;28412;p19"/>
            <p:cNvSpPr/>
            <p:nvPr/>
          </p:nvSpPr>
          <p:spPr>
            <a:xfrm>
              <a:off x="251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3" name="Google Shape;28413;p19"/>
            <p:cNvSpPr/>
            <p:nvPr/>
          </p:nvSpPr>
          <p:spPr>
            <a:xfrm>
              <a:off x="261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4" name="Google Shape;28414;p19"/>
            <p:cNvSpPr/>
            <p:nvPr/>
          </p:nvSpPr>
          <p:spPr>
            <a:xfrm>
              <a:off x="271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5" name="Google Shape;28415;p19"/>
            <p:cNvSpPr/>
            <p:nvPr/>
          </p:nvSpPr>
          <p:spPr>
            <a:xfrm>
              <a:off x="281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6" name="Google Shape;28416;p19"/>
            <p:cNvSpPr/>
            <p:nvPr/>
          </p:nvSpPr>
          <p:spPr>
            <a:xfrm>
              <a:off x="292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7" name="Google Shape;28417;p19"/>
            <p:cNvSpPr/>
            <p:nvPr/>
          </p:nvSpPr>
          <p:spPr>
            <a:xfrm>
              <a:off x="302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8" name="Google Shape;28418;p19"/>
            <p:cNvSpPr/>
            <p:nvPr/>
          </p:nvSpPr>
          <p:spPr>
            <a:xfrm>
              <a:off x="312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9" name="Google Shape;28419;p19"/>
            <p:cNvSpPr/>
            <p:nvPr/>
          </p:nvSpPr>
          <p:spPr>
            <a:xfrm>
              <a:off x="322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0" name="Google Shape;28420;p19"/>
            <p:cNvSpPr/>
            <p:nvPr/>
          </p:nvSpPr>
          <p:spPr>
            <a:xfrm>
              <a:off x="33266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1" name="Google Shape;28421;p19"/>
            <p:cNvSpPr/>
            <p:nvPr/>
          </p:nvSpPr>
          <p:spPr>
            <a:xfrm>
              <a:off x="342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2" name="Google Shape;28422;p19"/>
            <p:cNvSpPr/>
            <p:nvPr/>
          </p:nvSpPr>
          <p:spPr>
            <a:xfrm>
              <a:off x="352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3" name="Google Shape;28423;p19"/>
            <p:cNvSpPr/>
            <p:nvPr/>
          </p:nvSpPr>
          <p:spPr>
            <a:xfrm>
              <a:off x="363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4" name="Google Shape;28424;p19"/>
            <p:cNvSpPr/>
            <p:nvPr/>
          </p:nvSpPr>
          <p:spPr>
            <a:xfrm>
              <a:off x="373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5" name="Google Shape;28425;p19"/>
            <p:cNvSpPr/>
            <p:nvPr/>
          </p:nvSpPr>
          <p:spPr>
            <a:xfrm>
              <a:off x="3834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6" name="Google Shape;28426;p19"/>
            <p:cNvSpPr/>
            <p:nvPr/>
          </p:nvSpPr>
          <p:spPr>
            <a:xfrm>
              <a:off x="393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7" name="Google Shape;28427;p19"/>
            <p:cNvSpPr/>
            <p:nvPr/>
          </p:nvSpPr>
          <p:spPr>
            <a:xfrm>
              <a:off x="403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8" name="Google Shape;28428;p19"/>
            <p:cNvSpPr/>
            <p:nvPr/>
          </p:nvSpPr>
          <p:spPr>
            <a:xfrm>
              <a:off x="413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9" name="Google Shape;28429;p19"/>
            <p:cNvSpPr/>
            <p:nvPr/>
          </p:nvSpPr>
          <p:spPr>
            <a:xfrm>
              <a:off x="42407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0" name="Google Shape;28430;p19"/>
            <p:cNvSpPr/>
            <p:nvPr/>
          </p:nvSpPr>
          <p:spPr>
            <a:xfrm>
              <a:off x="434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1" name="Google Shape;28431;p19"/>
            <p:cNvSpPr/>
            <p:nvPr/>
          </p:nvSpPr>
          <p:spPr>
            <a:xfrm>
              <a:off x="444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2" name="Google Shape;28432;p19"/>
            <p:cNvSpPr/>
            <p:nvPr/>
          </p:nvSpPr>
          <p:spPr>
            <a:xfrm>
              <a:off x="45455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3" name="Google Shape;28433;p19"/>
            <p:cNvSpPr/>
            <p:nvPr/>
          </p:nvSpPr>
          <p:spPr>
            <a:xfrm>
              <a:off x="464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4" name="Google Shape;28434;p19"/>
            <p:cNvSpPr/>
            <p:nvPr/>
          </p:nvSpPr>
          <p:spPr>
            <a:xfrm>
              <a:off x="474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5" name="Google Shape;28435;p19"/>
            <p:cNvSpPr/>
            <p:nvPr/>
          </p:nvSpPr>
          <p:spPr>
            <a:xfrm>
              <a:off x="485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6" name="Google Shape;28436;p19"/>
            <p:cNvSpPr/>
            <p:nvPr/>
          </p:nvSpPr>
          <p:spPr>
            <a:xfrm>
              <a:off x="495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7" name="Google Shape;28437;p19"/>
            <p:cNvSpPr/>
            <p:nvPr/>
          </p:nvSpPr>
          <p:spPr>
            <a:xfrm>
              <a:off x="505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8" name="Google Shape;28438;p19"/>
            <p:cNvSpPr/>
            <p:nvPr/>
          </p:nvSpPr>
          <p:spPr>
            <a:xfrm>
              <a:off x="515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9" name="Google Shape;28439;p19"/>
            <p:cNvSpPr/>
            <p:nvPr/>
          </p:nvSpPr>
          <p:spPr>
            <a:xfrm>
              <a:off x="52566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0" name="Google Shape;28440;p19"/>
            <p:cNvSpPr/>
            <p:nvPr/>
          </p:nvSpPr>
          <p:spPr>
            <a:xfrm>
              <a:off x="535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1" name="Google Shape;28441;p19"/>
            <p:cNvSpPr/>
            <p:nvPr/>
          </p:nvSpPr>
          <p:spPr>
            <a:xfrm>
              <a:off x="545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2" name="Google Shape;28442;p19"/>
            <p:cNvSpPr/>
            <p:nvPr/>
          </p:nvSpPr>
          <p:spPr>
            <a:xfrm>
              <a:off x="556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3" name="Google Shape;28443;p19"/>
            <p:cNvSpPr/>
            <p:nvPr/>
          </p:nvSpPr>
          <p:spPr>
            <a:xfrm>
              <a:off x="566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4" name="Google Shape;28444;p19"/>
            <p:cNvSpPr/>
            <p:nvPr/>
          </p:nvSpPr>
          <p:spPr>
            <a:xfrm>
              <a:off x="57644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5" name="Google Shape;28445;p19"/>
            <p:cNvSpPr/>
            <p:nvPr/>
          </p:nvSpPr>
          <p:spPr>
            <a:xfrm>
              <a:off x="586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6" name="Google Shape;28446;p19"/>
            <p:cNvSpPr/>
            <p:nvPr/>
          </p:nvSpPr>
          <p:spPr>
            <a:xfrm>
              <a:off x="596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7" name="Google Shape;28447;p19"/>
            <p:cNvSpPr/>
            <p:nvPr/>
          </p:nvSpPr>
          <p:spPr>
            <a:xfrm>
              <a:off x="606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8" name="Google Shape;28448;p19"/>
            <p:cNvSpPr/>
            <p:nvPr/>
          </p:nvSpPr>
          <p:spPr>
            <a:xfrm>
              <a:off x="61710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9" name="Google Shape;28449;p19"/>
            <p:cNvSpPr/>
            <p:nvPr/>
          </p:nvSpPr>
          <p:spPr>
            <a:xfrm>
              <a:off x="627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0" name="Google Shape;28450;p19"/>
            <p:cNvSpPr/>
            <p:nvPr/>
          </p:nvSpPr>
          <p:spPr>
            <a:xfrm>
              <a:off x="637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1" name="Google Shape;28451;p19"/>
            <p:cNvSpPr/>
            <p:nvPr/>
          </p:nvSpPr>
          <p:spPr>
            <a:xfrm>
              <a:off x="64755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2" name="Google Shape;28452;p19"/>
            <p:cNvSpPr/>
            <p:nvPr/>
          </p:nvSpPr>
          <p:spPr>
            <a:xfrm>
              <a:off x="657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3" name="Google Shape;28453;p19"/>
            <p:cNvSpPr/>
            <p:nvPr/>
          </p:nvSpPr>
          <p:spPr>
            <a:xfrm>
              <a:off x="667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4" name="Google Shape;28454;p19"/>
            <p:cNvSpPr/>
            <p:nvPr/>
          </p:nvSpPr>
          <p:spPr>
            <a:xfrm>
              <a:off x="678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5" name="Google Shape;28455;p19"/>
            <p:cNvSpPr/>
            <p:nvPr/>
          </p:nvSpPr>
          <p:spPr>
            <a:xfrm>
              <a:off x="6881800" y="2441800"/>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6" name="Google Shape;28456;p19"/>
            <p:cNvSpPr/>
            <p:nvPr/>
          </p:nvSpPr>
          <p:spPr>
            <a:xfrm>
              <a:off x="698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7" name="Google Shape;28457;p19"/>
            <p:cNvSpPr/>
            <p:nvPr/>
          </p:nvSpPr>
          <p:spPr>
            <a:xfrm>
              <a:off x="708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8" name="Google Shape;28458;p19"/>
            <p:cNvSpPr/>
            <p:nvPr/>
          </p:nvSpPr>
          <p:spPr>
            <a:xfrm>
              <a:off x="7186600" y="2441800"/>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9" name="Google Shape;28459;p19"/>
            <p:cNvSpPr/>
            <p:nvPr/>
          </p:nvSpPr>
          <p:spPr>
            <a:xfrm>
              <a:off x="728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0" name="Google Shape;28460;p19"/>
            <p:cNvSpPr/>
            <p:nvPr/>
          </p:nvSpPr>
          <p:spPr>
            <a:xfrm>
              <a:off x="27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1" name="Google Shape;28461;p19"/>
            <p:cNvSpPr/>
            <p:nvPr/>
          </p:nvSpPr>
          <p:spPr>
            <a:xfrm>
              <a:off x="3807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2" name="Google Shape;28462;p19"/>
            <p:cNvSpPr/>
            <p:nvPr/>
          </p:nvSpPr>
          <p:spPr>
            <a:xfrm>
              <a:off x="4825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3" name="Google Shape;28463;p19"/>
            <p:cNvSpPr/>
            <p:nvPr/>
          </p:nvSpPr>
          <p:spPr>
            <a:xfrm>
              <a:off x="58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4" name="Google Shape;28464;p19"/>
            <p:cNvSpPr/>
            <p:nvPr/>
          </p:nvSpPr>
          <p:spPr>
            <a:xfrm>
              <a:off x="68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5" name="Google Shape;28465;p19"/>
            <p:cNvSpPr/>
            <p:nvPr/>
          </p:nvSpPr>
          <p:spPr>
            <a:xfrm>
              <a:off x="7873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6" name="Google Shape;28466;p19"/>
            <p:cNvSpPr/>
            <p:nvPr/>
          </p:nvSpPr>
          <p:spPr>
            <a:xfrm>
              <a:off x="8888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7" name="Google Shape;28467;p19"/>
            <p:cNvSpPr/>
            <p:nvPr/>
          </p:nvSpPr>
          <p:spPr>
            <a:xfrm>
              <a:off x="99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8" name="Google Shape;28468;p19"/>
            <p:cNvSpPr/>
            <p:nvPr/>
          </p:nvSpPr>
          <p:spPr>
            <a:xfrm>
              <a:off x="10918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9" name="Google Shape;28469;p19"/>
            <p:cNvSpPr/>
            <p:nvPr/>
          </p:nvSpPr>
          <p:spPr>
            <a:xfrm>
              <a:off x="11936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0" name="Google Shape;28470;p19"/>
            <p:cNvSpPr/>
            <p:nvPr/>
          </p:nvSpPr>
          <p:spPr>
            <a:xfrm>
              <a:off x="12951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1" name="Google Shape;28471;p19"/>
            <p:cNvSpPr/>
            <p:nvPr/>
          </p:nvSpPr>
          <p:spPr>
            <a:xfrm>
              <a:off x="13966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2" name="Google Shape;28472;p19"/>
            <p:cNvSpPr/>
            <p:nvPr/>
          </p:nvSpPr>
          <p:spPr>
            <a:xfrm>
              <a:off x="1498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3" name="Google Shape;28473;p19"/>
            <p:cNvSpPr/>
            <p:nvPr/>
          </p:nvSpPr>
          <p:spPr>
            <a:xfrm>
              <a:off x="15999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4" name="Google Shape;28474;p19"/>
            <p:cNvSpPr/>
            <p:nvPr/>
          </p:nvSpPr>
          <p:spPr>
            <a:xfrm>
              <a:off x="1701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5" name="Google Shape;28475;p19"/>
            <p:cNvSpPr/>
            <p:nvPr/>
          </p:nvSpPr>
          <p:spPr>
            <a:xfrm>
              <a:off x="18029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6" name="Google Shape;28476;p19"/>
            <p:cNvSpPr/>
            <p:nvPr/>
          </p:nvSpPr>
          <p:spPr>
            <a:xfrm>
              <a:off x="19044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7" name="Google Shape;28477;p19"/>
            <p:cNvSpPr/>
            <p:nvPr/>
          </p:nvSpPr>
          <p:spPr>
            <a:xfrm>
              <a:off x="20062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8" name="Google Shape;28478;p19"/>
            <p:cNvSpPr/>
            <p:nvPr/>
          </p:nvSpPr>
          <p:spPr>
            <a:xfrm>
              <a:off x="210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9" name="Google Shape;28479;p19"/>
            <p:cNvSpPr/>
            <p:nvPr/>
          </p:nvSpPr>
          <p:spPr>
            <a:xfrm>
              <a:off x="220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0" name="Google Shape;28480;p19"/>
            <p:cNvSpPr/>
            <p:nvPr/>
          </p:nvSpPr>
          <p:spPr>
            <a:xfrm>
              <a:off x="23110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1" name="Google Shape;28481;p19"/>
            <p:cNvSpPr/>
            <p:nvPr/>
          </p:nvSpPr>
          <p:spPr>
            <a:xfrm>
              <a:off x="241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2" name="Google Shape;28482;p19"/>
            <p:cNvSpPr/>
            <p:nvPr/>
          </p:nvSpPr>
          <p:spPr>
            <a:xfrm>
              <a:off x="251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3" name="Google Shape;28483;p19"/>
            <p:cNvSpPr/>
            <p:nvPr/>
          </p:nvSpPr>
          <p:spPr>
            <a:xfrm>
              <a:off x="261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4" name="Google Shape;28484;p19"/>
            <p:cNvSpPr/>
            <p:nvPr/>
          </p:nvSpPr>
          <p:spPr>
            <a:xfrm>
              <a:off x="271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5" name="Google Shape;28485;p19"/>
            <p:cNvSpPr/>
            <p:nvPr/>
          </p:nvSpPr>
          <p:spPr>
            <a:xfrm>
              <a:off x="281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6" name="Google Shape;28486;p19"/>
            <p:cNvSpPr/>
            <p:nvPr/>
          </p:nvSpPr>
          <p:spPr>
            <a:xfrm>
              <a:off x="292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7" name="Google Shape;28487;p19"/>
            <p:cNvSpPr/>
            <p:nvPr/>
          </p:nvSpPr>
          <p:spPr>
            <a:xfrm>
              <a:off x="302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8" name="Google Shape;28488;p19"/>
            <p:cNvSpPr/>
            <p:nvPr/>
          </p:nvSpPr>
          <p:spPr>
            <a:xfrm>
              <a:off x="312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9" name="Google Shape;28489;p19"/>
            <p:cNvSpPr/>
            <p:nvPr/>
          </p:nvSpPr>
          <p:spPr>
            <a:xfrm>
              <a:off x="322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0" name="Google Shape;28490;p19"/>
            <p:cNvSpPr/>
            <p:nvPr/>
          </p:nvSpPr>
          <p:spPr>
            <a:xfrm>
              <a:off x="33266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1" name="Google Shape;28491;p19"/>
            <p:cNvSpPr/>
            <p:nvPr/>
          </p:nvSpPr>
          <p:spPr>
            <a:xfrm>
              <a:off x="342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2" name="Google Shape;28492;p19"/>
            <p:cNvSpPr/>
            <p:nvPr/>
          </p:nvSpPr>
          <p:spPr>
            <a:xfrm>
              <a:off x="352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3" name="Google Shape;28493;p19"/>
            <p:cNvSpPr/>
            <p:nvPr/>
          </p:nvSpPr>
          <p:spPr>
            <a:xfrm>
              <a:off x="363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4" name="Google Shape;28494;p19"/>
            <p:cNvSpPr/>
            <p:nvPr/>
          </p:nvSpPr>
          <p:spPr>
            <a:xfrm>
              <a:off x="373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5" name="Google Shape;28495;p19"/>
            <p:cNvSpPr/>
            <p:nvPr/>
          </p:nvSpPr>
          <p:spPr>
            <a:xfrm>
              <a:off x="3834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6" name="Google Shape;28496;p19"/>
            <p:cNvSpPr/>
            <p:nvPr/>
          </p:nvSpPr>
          <p:spPr>
            <a:xfrm>
              <a:off x="393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7" name="Google Shape;28497;p19"/>
            <p:cNvSpPr/>
            <p:nvPr/>
          </p:nvSpPr>
          <p:spPr>
            <a:xfrm>
              <a:off x="403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8" name="Google Shape;28498;p19"/>
            <p:cNvSpPr/>
            <p:nvPr/>
          </p:nvSpPr>
          <p:spPr>
            <a:xfrm>
              <a:off x="413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9" name="Google Shape;28499;p19"/>
            <p:cNvSpPr/>
            <p:nvPr/>
          </p:nvSpPr>
          <p:spPr>
            <a:xfrm>
              <a:off x="42407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0" name="Google Shape;28500;p19"/>
            <p:cNvSpPr/>
            <p:nvPr/>
          </p:nvSpPr>
          <p:spPr>
            <a:xfrm>
              <a:off x="434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1" name="Google Shape;28501;p19"/>
            <p:cNvSpPr/>
            <p:nvPr/>
          </p:nvSpPr>
          <p:spPr>
            <a:xfrm>
              <a:off x="444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2" name="Google Shape;28502;p19"/>
            <p:cNvSpPr/>
            <p:nvPr/>
          </p:nvSpPr>
          <p:spPr>
            <a:xfrm>
              <a:off x="45455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3" name="Google Shape;28503;p19"/>
            <p:cNvSpPr/>
            <p:nvPr/>
          </p:nvSpPr>
          <p:spPr>
            <a:xfrm>
              <a:off x="464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4" name="Google Shape;28504;p19"/>
            <p:cNvSpPr/>
            <p:nvPr/>
          </p:nvSpPr>
          <p:spPr>
            <a:xfrm>
              <a:off x="474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5" name="Google Shape;28505;p19"/>
            <p:cNvSpPr/>
            <p:nvPr/>
          </p:nvSpPr>
          <p:spPr>
            <a:xfrm>
              <a:off x="485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6" name="Google Shape;28506;p19"/>
            <p:cNvSpPr/>
            <p:nvPr/>
          </p:nvSpPr>
          <p:spPr>
            <a:xfrm>
              <a:off x="495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7" name="Google Shape;28507;p19"/>
            <p:cNvSpPr/>
            <p:nvPr/>
          </p:nvSpPr>
          <p:spPr>
            <a:xfrm>
              <a:off x="505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8" name="Google Shape;28508;p19"/>
            <p:cNvSpPr/>
            <p:nvPr/>
          </p:nvSpPr>
          <p:spPr>
            <a:xfrm>
              <a:off x="515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9" name="Google Shape;28509;p19"/>
            <p:cNvSpPr/>
            <p:nvPr/>
          </p:nvSpPr>
          <p:spPr>
            <a:xfrm>
              <a:off x="52566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0" name="Google Shape;28510;p19"/>
            <p:cNvSpPr/>
            <p:nvPr/>
          </p:nvSpPr>
          <p:spPr>
            <a:xfrm>
              <a:off x="535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1" name="Google Shape;28511;p19"/>
            <p:cNvSpPr/>
            <p:nvPr/>
          </p:nvSpPr>
          <p:spPr>
            <a:xfrm>
              <a:off x="545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2" name="Google Shape;28512;p19"/>
            <p:cNvSpPr/>
            <p:nvPr/>
          </p:nvSpPr>
          <p:spPr>
            <a:xfrm>
              <a:off x="556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3" name="Google Shape;28513;p19"/>
            <p:cNvSpPr/>
            <p:nvPr/>
          </p:nvSpPr>
          <p:spPr>
            <a:xfrm>
              <a:off x="566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4" name="Google Shape;28514;p19"/>
            <p:cNvSpPr/>
            <p:nvPr/>
          </p:nvSpPr>
          <p:spPr>
            <a:xfrm>
              <a:off x="57644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5" name="Google Shape;28515;p19"/>
            <p:cNvSpPr/>
            <p:nvPr/>
          </p:nvSpPr>
          <p:spPr>
            <a:xfrm>
              <a:off x="586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6" name="Google Shape;28516;p19"/>
            <p:cNvSpPr/>
            <p:nvPr/>
          </p:nvSpPr>
          <p:spPr>
            <a:xfrm>
              <a:off x="596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7" name="Google Shape;28517;p19"/>
            <p:cNvSpPr/>
            <p:nvPr/>
          </p:nvSpPr>
          <p:spPr>
            <a:xfrm>
              <a:off x="606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8" name="Google Shape;28518;p19"/>
            <p:cNvSpPr/>
            <p:nvPr/>
          </p:nvSpPr>
          <p:spPr>
            <a:xfrm>
              <a:off x="61710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9" name="Google Shape;28519;p19"/>
            <p:cNvSpPr/>
            <p:nvPr/>
          </p:nvSpPr>
          <p:spPr>
            <a:xfrm>
              <a:off x="627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0" name="Google Shape;28520;p19"/>
            <p:cNvSpPr/>
            <p:nvPr/>
          </p:nvSpPr>
          <p:spPr>
            <a:xfrm>
              <a:off x="637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1" name="Google Shape;28521;p19"/>
            <p:cNvSpPr/>
            <p:nvPr/>
          </p:nvSpPr>
          <p:spPr>
            <a:xfrm>
              <a:off x="64755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2" name="Google Shape;28522;p19"/>
            <p:cNvSpPr/>
            <p:nvPr/>
          </p:nvSpPr>
          <p:spPr>
            <a:xfrm>
              <a:off x="657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3" name="Google Shape;28523;p19"/>
            <p:cNvSpPr/>
            <p:nvPr/>
          </p:nvSpPr>
          <p:spPr>
            <a:xfrm>
              <a:off x="667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4" name="Google Shape;28524;p19"/>
            <p:cNvSpPr/>
            <p:nvPr/>
          </p:nvSpPr>
          <p:spPr>
            <a:xfrm>
              <a:off x="678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5" name="Google Shape;28525;p19"/>
            <p:cNvSpPr/>
            <p:nvPr/>
          </p:nvSpPr>
          <p:spPr>
            <a:xfrm>
              <a:off x="6881800" y="2596875"/>
              <a:ext cx="52700" cy="52700"/>
            </a:xfrm>
            <a:custGeom>
              <a:rect b="b" l="l" r="r" t="t"/>
              <a:pathLst>
                <a:path extrusionOk="0" h="2108"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6" name="Google Shape;28526;p19"/>
            <p:cNvSpPr/>
            <p:nvPr/>
          </p:nvSpPr>
          <p:spPr>
            <a:xfrm>
              <a:off x="698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7" name="Google Shape;28527;p19"/>
            <p:cNvSpPr/>
            <p:nvPr/>
          </p:nvSpPr>
          <p:spPr>
            <a:xfrm>
              <a:off x="708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8" name="Google Shape;28528;p19"/>
            <p:cNvSpPr/>
            <p:nvPr/>
          </p:nvSpPr>
          <p:spPr>
            <a:xfrm>
              <a:off x="7186600" y="2596875"/>
              <a:ext cx="52400" cy="52700"/>
            </a:xfrm>
            <a:custGeom>
              <a:rect b="b" l="l" r="r" t="t"/>
              <a:pathLst>
                <a:path extrusionOk="0" h="2108"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9" name="Google Shape;28529;p19"/>
            <p:cNvSpPr/>
            <p:nvPr/>
          </p:nvSpPr>
          <p:spPr>
            <a:xfrm>
              <a:off x="728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0" name="Google Shape;28530;p19"/>
            <p:cNvSpPr/>
            <p:nvPr/>
          </p:nvSpPr>
          <p:spPr>
            <a:xfrm>
              <a:off x="27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1" name="Google Shape;28531;p19"/>
            <p:cNvSpPr/>
            <p:nvPr/>
          </p:nvSpPr>
          <p:spPr>
            <a:xfrm>
              <a:off x="3807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2" name="Google Shape;28532;p19"/>
            <p:cNvSpPr/>
            <p:nvPr/>
          </p:nvSpPr>
          <p:spPr>
            <a:xfrm>
              <a:off x="4825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3" name="Google Shape;28533;p19"/>
            <p:cNvSpPr/>
            <p:nvPr/>
          </p:nvSpPr>
          <p:spPr>
            <a:xfrm>
              <a:off x="58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4" name="Google Shape;28534;p19"/>
            <p:cNvSpPr/>
            <p:nvPr/>
          </p:nvSpPr>
          <p:spPr>
            <a:xfrm>
              <a:off x="68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5" name="Google Shape;28535;p19"/>
            <p:cNvSpPr/>
            <p:nvPr/>
          </p:nvSpPr>
          <p:spPr>
            <a:xfrm>
              <a:off x="7873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6" name="Google Shape;28536;p19"/>
            <p:cNvSpPr/>
            <p:nvPr/>
          </p:nvSpPr>
          <p:spPr>
            <a:xfrm>
              <a:off x="8888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7" name="Google Shape;28537;p19"/>
            <p:cNvSpPr/>
            <p:nvPr/>
          </p:nvSpPr>
          <p:spPr>
            <a:xfrm>
              <a:off x="99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8" name="Google Shape;28538;p19"/>
            <p:cNvSpPr/>
            <p:nvPr/>
          </p:nvSpPr>
          <p:spPr>
            <a:xfrm>
              <a:off x="10918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9" name="Google Shape;28539;p19"/>
            <p:cNvSpPr/>
            <p:nvPr/>
          </p:nvSpPr>
          <p:spPr>
            <a:xfrm>
              <a:off x="11936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0" name="Google Shape;28540;p19"/>
            <p:cNvSpPr/>
            <p:nvPr/>
          </p:nvSpPr>
          <p:spPr>
            <a:xfrm>
              <a:off x="12951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1" name="Google Shape;28541;p19"/>
            <p:cNvSpPr/>
            <p:nvPr/>
          </p:nvSpPr>
          <p:spPr>
            <a:xfrm>
              <a:off x="13966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2" name="Google Shape;28542;p19"/>
            <p:cNvSpPr/>
            <p:nvPr/>
          </p:nvSpPr>
          <p:spPr>
            <a:xfrm>
              <a:off x="1498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3" name="Google Shape;28543;p19"/>
            <p:cNvSpPr/>
            <p:nvPr/>
          </p:nvSpPr>
          <p:spPr>
            <a:xfrm>
              <a:off x="15999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4" name="Google Shape;28544;p19"/>
            <p:cNvSpPr/>
            <p:nvPr/>
          </p:nvSpPr>
          <p:spPr>
            <a:xfrm>
              <a:off x="1701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5" name="Google Shape;28545;p19"/>
            <p:cNvSpPr/>
            <p:nvPr/>
          </p:nvSpPr>
          <p:spPr>
            <a:xfrm>
              <a:off x="18029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6" name="Google Shape;28546;p19"/>
            <p:cNvSpPr/>
            <p:nvPr/>
          </p:nvSpPr>
          <p:spPr>
            <a:xfrm>
              <a:off x="19044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7" name="Google Shape;28547;p19"/>
            <p:cNvSpPr/>
            <p:nvPr/>
          </p:nvSpPr>
          <p:spPr>
            <a:xfrm>
              <a:off x="20062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8" name="Google Shape;28548;p19"/>
            <p:cNvSpPr/>
            <p:nvPr/>
          </p:nvSpPr>
          <p:spPr>
            <a:xfrm>
              <a:off x="210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9" name="Google Shape;28549;p19"/>
            <p:cNvSpPr/>
            <p:nvPr/>
          </p:nvSpPr>
          <p:spPr>
            <a:xfrm>
              <a:off x="220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0" name="Google Shape;28550;p19"/>
            <p:cNvSpPr/>
            <p:nvPr/>
          </p:nvSpPr>
          <p:spPr>
            <a:xfrm>
              <a:off x="23110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1" name="Google Shape;28551;p19"/>
            <p:cNvSpPr/>
            <p:nvPr/>
          </p:nvSpPr>
          <p:spPr>
            <a:xfrm>
              <a:off x="241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2" name="Google Shape;28552;p19"/>
            <p:cNvSpPr/>
            <p:nvPr/>
          </p:nvSpPr>
          <p:spPr>
            <a:xfrm>
              <a:off x="251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3" name="Google Shape;28553;p19"/>
            <p:cNvSpPr/>
            <p:nvPr/>
          </p:nvSpPr>
          <p:spPr>
            <a:xfrm>
              <a:off x="261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4" name="Google Shape;28554;p19"/>
            <p:cNvSpPr/>
            <p:nvPr/>
          </p:nvSpPr>
          <p:spPr>
            <a:xfrm>
              <a:off x="271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5" name="Google Shape;28555;p19"/>
            <p:cNvSpPr/>
            <p:nvPr/>
          </p:nvSpPr>
          <p:spPr>
            <a:xfrm>
              <a:off x="281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6" name="Google Shape;28556;p19"/>
            <p:cNvSpPr/>
            <p:nvPr/>
          </p:nvSpPr>
          <p:spPr>
            <a:xfrm>
              <a:off x="292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7" name="Google Shape;28557;p19"/>
            <p:cNvSpPr/>
            <p:nvPr/>
          </p:nvSpPr>
          <p:spPr>
            <a:xfrm>
              <a:off x="302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8" name="Google Shape;28558;p19"/>
            <p:cNvSpPr/>
            <p:nvPr/>
          </p:nvSpPr>
          <p:spPr>
            <a:xfrm>
              <a:off x="312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9" name="Google Shape;28559;p19"/>
            <p:cNvSpPr/>
            <p:nvPr/>
          </p:nvSpPr>
          <p:spPr>
            <a:xfrm>
              <a:off x="322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0" name="Google Shape;28560;p19"/>
            <p:cNvSpPr/>
            <p:nvPr/>
          </p:nvSpPr>
          <p:spPr>
            <a:xfrm>
              <a:off x="33266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1" name="Google Shape;28561;p19"/>
            <p:cNvSpPr/>
            <p:nvPr/>
          </p:nvSpPr>
          <p:spPr>
            <a:xfrm>
              <a:off x="342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2" name="Google Shape;28562;p19"/>
            <p:cNvSpPr/>
            <p:nvPr/>
          </p:nvSpPr>
          <p:spPr>
            <a:xfrm>
              <a:off x="352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3" name="Google Shape;28563;p19"/>
            <p:cNvSpPr/>
            <p:nvPr/>
          </p:nvSpPr>
          <p:spPr>
            <a:xfrm>
              <a:off x="363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4" name="Google Shape;28564;p19"/>
            <p:cNvSpPr/>
            <p:nvPr/>
          </p:nvSpPr>
          <p:spPr>
            <a:xfrm>
              <a:off x="373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5" name="Google Shape;28565;p19"/>
            <p:cNvSpPr/>
            <p:nvPr/>
          </p:nvSpPr>
          <p:spPr>
            <a:xfrm>
              <a:off x="3834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6" name="Google Shape;28566;p19"/>
            <p:cNvSpPr/>
            <p:nvPr/>
          </p:nvSpPr>
          <p:spPr>
            <a:xfrm>
              <a:off x="393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7" name="Google Shape;28567;p19"/>
            <p:cNvSpPr/>
            <p:nvPr/>
          </p:nvSpPr>
          <p:spPr>
            <a:xfrm>
              <a:off x="403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8" name="Google Shape;28568;p19"/>
            <p:cNvSpPr/>
            <p:nvPr/>
          </p:nvSpPr>
          <p:spPr>
            <a:xfrm>
              <a:off x="413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9" name="Google Shape;28569;p19"/>
            <p:cNvSpPr/>
            <p:nvPr/>
          </p:nvSpPr>
          <p:spPr>
            <a:xfrm>
              <a:off x="42407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0" name="Google Shape;28570;p19"/>
            <p:cNvSpPr/>
            <p:nvPr/>
          </p:nvSpPr>
          <p:spPr>
            <a:xfrm>
              <a:off x="434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1" name="Google Shape;28571;p19"/>
            <p:cNvSpPr/>
            <p:nvPr/>
          </p:nvSpPr>
          <p:spPr>
            <a:xfrm>
              <a:off x="444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2" name="Google Shape;28572;p19"/>
            <p:cNvSpPr/>
            <p:nvPr/>
          </p:nvSpPr>
          <p:spPr>
            <a:xfrm>
              <a:off x="45455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3" name="Google Shape;28573;p19"/>
            <p:cNvSpPr/>
            <p:nvPr/>
          </p:nvSpPr>
          <p:spPr>
            <a:xfrm>
              <a:off x="464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4" name="Google Shape;28574;p19"/>
            <p:cNvSpPr/>
            <p:nvPr/>
          </p:nvSpPr>
          <p:spPr>
            <a:xfrm>
              <a:off x="474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5" name="Google Shape;28575;p19"/>
            <p:cNvSpPr/>
            <p:nvPr/>
          </p:nvSpPr>
          <p:spPr>
            <a:xfrm>
              <a:off x="485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6" name="Google Shape;28576;p19"/>
            <p:cNvSpPr/>
            <p:nvPr/>
          </p:nvSpPr>
          <p:spPr>
            <a:xfrm>
              <a:off x="495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7" name="Google Shape;28577;p19"/>
            <p:cNvSpPr/>
            <p:nvPr/>
          </p:nvSpPr>
          <p:spPr>
            <a:xfrm>
              <a:off x="505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8" name="Google Shape;28578;p19"/>
            <p:cNvSpPr/>
            <p:nvPr/>
          </p:nvSpPr>
          <p:spPr>
            <a:xfrm>
              <a:off x="515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9" name="Google Shape;28579;p19"/>
            <p:cNvSpPr/>
            <p:nvPr/>
          </p:nvSpPr>
          <p:spPr>
            <a:xfrm>
              <a:off x="52566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0" name="Google Shape;28580;p19"/>
            <p:cNvSpPr/>
            <p:nvPr/>
          </p:nvSpPr>
          <p:spPr>
            <a:xfrm>
              <a:off x="535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1" name="Google Shape;28581;p19"/>
            <p:cNvSpPr/>
            <p:nvPr/>
          </p:nvSpPr>
          <p:spPr>
            <a:xfrm>
              <a:off x="545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2" name="Google Shape;28582;p19"/>
            <p:cNvSpPr/>
            <p:nvPr/>
          </p:nvSpPr>
          <p:spPr>
            <a:xfrm>
              <a:off x="556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3" name="Google Shape;28583;p19"/>
            <p:cNvSpPr/>
            <p:nvPr/>
          </p:nvSpPr>
          <p:spPr>
            <a:xfrm>
              <a:off x="566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4" name="Google Shape;28584;p19"/>
            <p:cNvSpPr/>
            <p:nvPr/>
          </p:nvSpPr>
          <p:spPr>
            <a:xfrm>
              <a:off x="57644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5" name="Google Shape;28585;p19"/>
            <p:cNvSpPr/>
            <p:nvPr/>
          </p:nvSpPr>
          <p:spPr>
            <a:xfrm>
              <a:off x="586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6" name="Google Shape;28586;p19"/>
            <p:cNvSpPr/>
            <p:nvPr/>
          </p:nvSpPr>
          <p:spPr>
            <a:xfrm>
              <a:off x="596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7" name="Google Shape;28587;p19"/>
            <p:cNvSpPr/>
            <p:nvPr/>
          </p:nvSpPr>
          <p:spPr>
            <a:xfrm>
              <a:off x="606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8" name="Google Shape;28588;p19"/>
            <p:cNvSpPr/>
            <p:nvPr/>
          </p:nvSpPr>
          <p:spPr>
            <a:xfrm>
              <a:off x="61710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9" name="Google Shape;28589;p19"/>
            <p:cNvSpPr/>
            <p:nvPr/>
          </p:nvSpPr>
          <p:spPr>
            <a:xfrm>
              <a:off x="627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0" name="Google Shape;28590;p19"/>
            <p:cNvSpPr/>
            <p:nvPr/>
          </p:nvSpPr>
          <p:spPr>
            <a:xfrm>
              <a:off x="637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1" name="Google Shape;28591;p19"/>
            <p:cNvSpPr/>
            <p:nvPr/>
          </p:nvSpPr>
          <p:spPr>
            <a:xfrm>
              <a:off x="64755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2" name="Google Shape;28592;p19"/>
            <p:cNvSpPr/>
            <p:nvPr/>
          </p:nvSpPr>
          <p:spPr>
            <a:xfrm>
              <a:off x="657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3" name="Google Shape;28593;p19"/>
            <p:cNvSpPr/>
            <p:nvPr/>
          </p:nvSpPr>
          <p:spPr>
            <a:xfrm>
              <a:off x="667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4" name="Google Shape;28594;p19"/>
            <p:cNvSpPr/>
            <p:nvPr/>
          </p:nvSpPr>
          <p:spPr>
            <a:xfrm>
              <a:off x="678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5" name="Google Shape;28595;p19"/>
            <p:cNvSpPr/>
            <p:nvPr/>
          </p:nvSpPr>
          <p:spPr>
            <a:xfrm>
              <a:off x="6881800" y="2751950"/>
              <a:ext cx="52700" cy="52725"/>
            </a:xfrm>
            <a:custGeom>
              <a:rect b="b" l="l" r="r" t="t"/>
              <a:pathLst>
                <a:path extrusionOk="0" h="2109"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6" name="Google Shape;28596;p19"/>
            <p:cNvSpPr/>
            <p:nvPr/>
          </p:nvSpPr>
          <p:spPr>
            <a:xfrm>
              <a:off x="698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7" name="Google Shape;28597;p19"/>
            <p:cNvSpPr/>
            <p:nvPr/>
          </p:nvSpPr>
          <p:spPr>
            <a:xfrm>
              <a:off x="708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8" name="Google Shape;28598;p19"/>
            <p:cNvSpPr/>
            <p:nvPr/>
          </p:nvSpPr>
          <p:spPr>
            <a:xfrm>
              <a:off x="7186600" y="2751950"/>
              <a:ext cx="52400" cy="52725"/>
            </a:xfrm>
            <a:custGeom>
              <a:rect b="b" l="l" r="r" t="t"/>
              <a:pathLst>
                <a:path extrusionOk="0" h="2109"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9" name="Google Shape;28599;p19"/>
            <p:cNvSpPr/>
            <p:nvPr/>
          </p:nvSpPr>
          <p:spPr>
            <a:xfrm>
              <a:off x="728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0" name="Google Shape;28600;p19"/>
            <p:cNvSpPr/>
            <p:nvPr/>
          </p:nvSpPr>
          <p:spPr>
            <a:xfrm>
              <a:off x="27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7" y="1632"/>
                    <a:pt x="2107" y="1061"/>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1" name="Google Shape;28601;p19"/>
            <p:cNvSpPr/>
            <p:nvPr/>
          </p:nvSpPr>
          <p:spPr>
            <a:xfrm>
              <a:off x="3807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2" name="Google Shape;28602;p19"/>
            <p:cNvSpPr/>
            <p:nvPr/>
          </p:nvSpPr>
          <p:spPr>
            <a:xfrm>
              <a:off x="4825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3" name="Google Shape;28603;p19"/>
            <p:cNvSpPr/>
            <p:nvPr/>
          </p:nvSpPr>
          <p:spPr>
            <a:xfrm>
              <a:off x="58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4" name="Google Shape;28604;p19"/>
            <p:cNvSpPr/>
            <p:nvPr/>
          </p:nvSpPr>
          <p:spPr>
            <a:xfrm>
              <a:off x="68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5" name="Google Shape;28605;p19"/>
            <p:cNvSpPr/>
            <p:nvPr/>
          </p:nvSpPr>
          <p:spPr>
            <a:xfrm>
              <a:off x="7873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6" name="Google Shape;28606;p19"/>
            <p:cNvSpPr/>
            <p:nvPr/>
          </p:nvSpPr>
          <p:spPr>
            <a:xfrm>
              <a:off x="8888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7" name="Google Shape;28607;p19"/>
            <p:cNvSpPr/>
            <p:nvPr/>
          </p:nvSpPr>
          <p:spPr>
            <a:xfrm>
              <a:off x="99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8" name="Google Shape;28608;p19"/>
            <p:cNvSpPr/>
            <p:nvPr/>
          </p:nvSpPr>
          <p:spPr>
            <a:xfrm>
              <a:off x="10918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9" name="Google Shape;28609;p19"/>
            <p:cNvSpPr/>
            <p:nvPr/>
          </p:nvSpPr>
          <p:spPr>
            <a:xfrm>
              <a:off x="11936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0" name="Google Shape;28610;p19"/>
            <p:cNvSpPr/>
            <p:nvPr/>
          </p:nvSpPr>
          <p:spPr>
            <a:xfrm>
              <a:off x="12951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1" name="Google Shape;28611;p19"/>
            <p:cNvSpPr/>
            <p:nvPr/>
          </p:nvSpPr>
          <p:spPr>
            <a:xfrm>
              <a:off x="13966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2" name="Google Shape;28612;p19"/>
            <p:cNvSpPr/>
            <p:nvPr/>
          </p:nvSpPr>
          <p:spPr>
            <a:xfrm>
              <a:off x="1498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3" name="Google Shape;28613;p19"/>
            <p:cNvSpPr/>
            <p:nvPr/>
          </p:nvSpPr>
          <p:spPr>
            <a:xfrm>
              <a:off x="15999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4" name="Google Shape;28614;p19"/>
            <p:cNvSpPr/>
            <p:nvPr/>
          </p:nvSpPr>
          <p:spPr>
            <a:xfrm>
              <a:off x="1701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5" name="Google Shape;28615;p19"/>
            <p:cNvSpPr/>
            <p:nvPr/>
          </p:nvSpPr>
          <p:spPr>
            <a:xfrm>
              <a:off x="18029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6" name="Google Shape;28616;p19"/>
            <p:cNvSpPr/>
            <p:nvPr/>
          </p:nvSpPr>
          <p:spPr>
            <a:xfrm>
              <a:off x="19044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7" name="Google Shape;28617;p19"/>
            <p:cNvSpPr/>
            <p:nvPr/>
          </p:nvSpPr>
          <p:spPr>
            <a:xfrm>
              <a:off x="20062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8" name="Google Shape;28618;p19"/>
            <p:cNvSpPr/>
            <p:nvPr/>
          </p:nvSpPr>
          <p:spPr>
            <a:xfrm>
              <a:off x="210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9" name="Google Shape;28619;p19"/>
            <p:cNvSpPr/>
            <p:nvPr/>
          </p:nvSpPr>
          <p:spPr>
            <a:xfrm>
              <a:off x="220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0" name="Google Shape;28620;p19"/>
            <p:cNvSpPr/>
            <p:nvPr/>
          </p:nvSpPr>
          <p:spPr>
            <a:xfrm>
              <a:off x="23110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1" name="Google Shape;28621;p19"/>
            <p:cNvSpPr/>
            <p:nvPr/>
          </p:nvSpPr>
          <p:spPr>
            <a:xfrm>
              <a:off x="241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2" name="Google Shape;28622;p19"/>
            <p:cNvSpPr/>
            <p:nvPr/>
          </p:nvSpPr>
          <p:spPr>
            <a:xfrm>
              <a:off x="251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3" name="Google Shape;28623;p19"/>
            <p:cNvSpPr/>
            <p:nvPr/>
          </p:nvSpPr>
          <p:spPr>
            <a:xfrm>
              <a:off x="261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4" name="Google Shape;28624;p19"/>
            <p:cNvSpPr/>
            <p:nvPr/>
          </p:nvSpPr>
          <p:spPr>
            <a:xfrm>
              <a:off x="271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5" name="Google Shape;28625;p19"/>
            <p:cNvSpPr/>
            <p:nvPr/>
          </p:nvSpPr>
          <p:spPr>
            <a:xfrm>
              <a:off x="281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6" name="Google Shape;28626;p19"/>
            <p:cNvSpPr/>
            <p:nvPr/>
          </p:nvSpPr>
          <p:spPr>
            <a:xfrm>
              <a:off x="292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7" name="Google Shape;28627;p19"/>
            <p:cNvSpPr/>
            <p:nvPr/>
          </p:nvSpPr>
          <p:spPr>
            <a:xfrm>
              <a:off x="302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8" name="Google Shape;28628;p19"/>
            <p:cNvSpPr/>
            <p:nvPr/>
          </p:nvSpPr>
          <p:spPr>
            <a:xfrm>
              <a:off x="312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9" name="Google Shape;28629;p19"/>
            <p:cNvSpPr/>
            <p:nvPr/>
          </p:nvSpPr>
          <p:spPr>
            <a:xfrm>
              <a:off x="322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0" name="Google Shape;28630;p19"/>
            <p:cNvSpPr/>
            <p:nvPr/>
          </p:nvSpPr>
          <p:spPr>
            <a:xfrm>
              <a:off x="33266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1" name="Google Shape;28631;p19"/>
            <p:cNvSpPr/>
            <p:nvPr/>
          </p:nvSpPr>
          <p:spPr>
            <a:xfrm>
              <a:off x="342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2" name="Google Shape;28632;p19"/>
            <p:cNvSpPr/>
            <p:nvPr/>
          </p:nvSpPr>
          <p:spPr>
            <a:xfrm>
              <a:off x="352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3" name="Google Shape;28633;p19"/>
            <p:cNvSpPr/>
            <p:nvPr/>
          </p:nvSpPr>
          <p:spPr>
            <a:xfrm>
              <a:off x="363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4" name="Google Shape;28634;p19"/>
            <p:cNvSpPr/>
            <p:nvPr/>
          </p:nvSpPr>
          <p:spPr>
            <a:xfrm>
              <a:off x="373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5" name="Google Shape;28635;p19"/>
            <p:cNvSpPr/>
            <p:nvPr/>
          </p:nvSpPr>
          <p:spPr>
            <a:xfrm>
              <a:off x="3834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6" name="Google Shape;28636;p19"/>
            <p:cNvSpPr/>
            <p:nvPr/>
          </p:nvSpPr>
          <p:spPr>
            <a:xfrm>
              <a:off x="393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7" name="Google Shape;28637;p19"/>
            <p:cNvSpPr/>
            <p:nvPr/>
          </p:nvSpPr>
          <p:spPr>
            <a:xfrm>
              <a:off x="403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8" name="Google Shape;28638;p19"/>
            <p:cNvSpPr/>
            <p:nvPr/>
          </p:nvSpPr>
          <p:spPr>
            <a:xfrm>
              <a:off x="413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9" name="Google Shape;28639;p19"/>
            <p:cNvSpPr/>
            <p:nvPr/>
          </p:nvSpPr>
          <p:spPr>
            <a:xfrm>
              <a:off x="42407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0" name="Google Shape;28640;p19"/>
            <p:cNvSpPr/>
            <p:nvPr/>
          </p:nvSpPr>
          <p:spPr>
            <a:xfrm>
              <a:off x="434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1" name="Google Shape;28641;p19"/>
            <p:cNvSpPr/>
            <p:nvPr/>
          </p:nvSpPr>
          <p:spPr>
            <a:xfrm>
              <a:off x="444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2" name="Google Shape;28642;p19"/>
            <p:cNvSpPr/>
            <p:nvPr/>
          </p:nvSpPr>
          <p:spPr>
            <a:xfrm>
              <a:off x="45455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3" name="Google Shape;28643;p19"/>
            <p:cNvSpPr/>
            <p:nvPr/>
          </p:nvSpPr>
          <p:spPr>
            <a:xfrm>
              <a:off x="464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4" name="Google Shape;28644;p19"/>
            <p:cNvSpPr/>
            <p:nvPr/>
          </p:nvSpPr>
          <p:spPr>
            <a:xfrm>
              <a:off x="474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5" name="Google Shape;28645;p19"/>
            <p:cNvSpPr/>
            <p:nvPr/>
          </p:nvSpPr>
          <p:spPr>
            <a:xfrm>
              <a:off x="485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6" name="Google Shape;28646;p19"/>
            <p:cNvSpPr/>
            <p:nvPr/>
          </p:nvSpPr>
          <p:spPr>
            <a:xfrm>
              <a:off x="495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7" name="Google Shape;28647;p19"/>
            <p:cNvSpPr/>
            <p:nvPr/>
          </p:nvSpPr>
          <p:spPr>
            <a:xfrm>
              <a:off x="505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8" name="Google Shape;28648;p19"/>
            <p:cNvSpPr/>
            <p:nvPr/>
          </p:nvSpPr>
          <p:spPr>
            <a:xfrm>
              <a:off x="515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9" name="Google Shape;28649;p19"/>
            <p:cNvSpPr/>
            <p:nvPr/>
          </p:nvSpPr>
          <p:spPr>
            <a:xfrm>
              <a:off x="52566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0" name="Google Shape;28650;p19"/>
            <p:cNvSpPr/>
            <p:nvPr/>
          </p:nvSpPr>
          <p:spPr>
            <a:xfrm>
              <a:off x="535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1" name="Google Shape;28651;p19"/>
            <p:cNvSpPr/>
            <p:nvPr/>
          </p:nvSpPr>
          <p:spPr>
            <a:xfrm>
              <a:off x="545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2" name="Google Shape;28652;p19"/>
            <p:cNvSpPr/>
            <p:nvPr/>
          </p:nvSpPr>
          <p:spPr>
            <a:xfrm>
              <a:off x="556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3" name="Google Shape;28653;p19"/>
            <p:cNvSpPr/>
            <p:nvPr/>
          </p:nvSpPr>
          <p:spPr>
            <a:xfrm>
              <a:off x="566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4" name="Google Shape;28654;p19"/>
            <p:cNvSpPr/>
            <p:nvPr/>
          </p:nvSpPr>
          <p:spPr>
            <a:xfrm>
              <a:off x="57644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5" name="Google Shape;28655;p19"/>
            <p:cNvSpPr/>
            <p:nvPr/>
          </p:nvSpPr>
          <p:spPr>
            <a:xfrm>
              <a:off x="586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6" name="Google Shape;28656;p19"/>
            <p:cNvSpPr/>
            <p:nvPr/>
          </p:nvSpPr>
          <p:spPr>
            <a:xfrm>
              <a:off x="596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7" name="Google Shape;28657;p19"/>
            <p:cNvSpPr/>
            <p:nvPr/>
          </p:nvSpPr>
          <p:spPr>
            <a:xfrm>
              <a:off x="606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8" name="Google Shape;28658;p19"/>
            <p:cNvSpPr/>
            <p:nvPr/>
          </p:nvSpPr>
          <p:spPr>
            <a:xfrm>
              <a:off x="61710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9" name="Google Shape;28659;p19"/>
            <p:cNvSpPr/>
            <p:nvPr/>
          </p:nvSpPr>
          <p:spPr>
            <a:xfrm>
              <a:off x="627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0" name="Google Shape;28660;p19"/>
            <p:cNvSpPr/>
            <p:nvPr/>
          </p:nvSpPr>
          <p:spPr>
            <a:xfrm>
              <a:off x="637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1" name="Google Shape;28661;p19"/>
            <p:cNvSpPr/>
            <p:nvPr/>
          </p:nvSpPr>
          <p:spPr>
            <a:xfrm>
              <a:off x="64755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2" name="Google Shape;28662;p19"/>
            <p:cNvSpPr/>
            <p:nvPr/>
          </p:nvSpPr>
          <p:spPr>
            <a:xfrm>
              <a:off x="657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3" name="Google Shape;28663;p19"/>
            <p:cNvSpPr/>
            <p:nvPr/>
          </p:nvSpPr>
          <p:spPr>
            <a:xfrm>
              <a:off x="667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4" name="Google Shape;28664;p19"/>
            <p:cNvSpPr/>
            <p:nvPr/>
          </p:nvSpPr>
          <p:spPr>
            <a:xfrm>
              <a:off x="678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5" name="Google Shape;28665;p19"/>
            <p:cNvSpPr/>
            <p:nvPr/>
          </p:nvSpPr>
          <p:spPr>
            <a:xfrm>
              <a:off x="6881800" y="2907025"/>
              <a:ext cx="52700" cy="52725"/>
            </a:xfrm>
            <a:custGeom>
              <a:rect b="b" l="l" r="r" t="t"/>
              <a:pathLst>
                <a:path extrusionOk="0" h="2109" w="2108">
                  <a:moveTo>
                    <a:pt x="1060" y="1"/>
                  </a:moveTo>
                  <a:cubicBezTo>
                    <a:pt x="477" y="1"/>
                    <a:pt x="1" y="477"/>
                    <a:pt x="1" y="1061"/>
                  </a:cubicBezTo>
                  <a:cubicBezTo>
                    <a:pt x="1"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6" name="Google Shape;28666;p19"/>
            <p:cNvSpPr/>
            <p:nvPr/>
          </p:nvSpPr>
          <p:spPr>
            <a:xfrm>
              <a:off x="698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7" name="Google Shape;28667;p19"/>
            <p:cNvSpPr/>
            <p:nvPr/>
          </p:nvSpPr>
          <p:spPr>
            <a:xfrm>
              <a:off x="708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8" name="Google Shape;28668;p19"/>
            <p:cNvSpPr/>
            <p:nvPr/>
          </p:nvSpPr>
          <p:spPr>
            <a:xfrm>
              <a:off x="7186600" y="2907025"/>
              <a:ext cx="52400" cy="52725"/>
            </a:xfrm>
            <a:custGeom>
              <a:rect b="b" l="l" r="r" t="t"/>
              <a:pathLst>
                <a:path extrusionOk="0" h="2109" w="2096">
                  <a:moveTo>
                    <a:pt x="1048" y="1"/>
                  </a:moveTo>
                  <a:cubicBezTo>
                    <a:pt x="477" y="1"/>
                    <a:pt x="1" y="477"/>
                    <a:pt x="1" y="1061"/>
                  </a:cubicBezTo>
                  <a:cubicBezTo>
                    <a:pt x="1"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9" name="Google Shape;28669;p19"/>
            <p:cNvSpPr/>
            <p:nvPr/>
          </p:nvSpPr>
          <p:spPr>
            <a:xfrm>
              <a:off x="728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0" name="Google Shape;28670;p19"/>
            <p:cNvSpPr/>
            <p:nvPr/>
          </p:nvSpPr>
          <p:spPr>
            <a:xfrm>
              <a:off x="27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7" y="1620"/>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1" name="Google Shape;28671;p19"/>
            <p:cNvSpPr/>
            <p:nvPr/>
          </p:nvSpPr>
          <p:spPr>
            <a:xfrm>
              <a:off x="3807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2" name="Google Shape;28672;p19"/>
            <p:cNvSpPr/>
            <p:nvPr/>
          </p:nvSpPr>
          <p:spPr>
            <a:xfrm>
              <a:off x="4825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3" name="Google Shape;28673;p19"/>
            <p:cNvSpPr/>
            <p:nvPr/>
          </p:nvSpPr>
          <p:spPr>
            <a:xfrm>
              <a:off x="58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4" name="Google Shape;28674;p19"/>
            <p:cNvSpPr/>
            <p:nvPr/>
          </p:nvSpPr>
          <p:spPr>
            <a:xfrm>
              <a:off x="68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5" name="Google Shape;28675;p19"/>
            <p:cNvSpPr/>
            <p:nvPr/>
          </p:nvSpPr>
          <p:spPr>
            <a:xfrm>
              <a:off x="7873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6" name="Google Shape;28676;p19"/>
            <p:cNvSpPr/>
            <p:nvPr/>
          </p:nvSpPr>
          <p:spPr>
            <a:xfrm>
              <a:off x="8888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7" name="Google Shape;28677;p19"/>
            <p:cNvSpPr/>
            <p:nvPr/>
          </p:nvSpPr>
          <p:spPr>
            <a:xfrm>
              <a:off x="99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8" name="Google Shape;28678;p19"/>
            <p:cNvSpPr/>
            <p:nvPr/>
          </p:nvSpPr>
          <p:spPr>
            <a:xfrm>
              <a:off x="10918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9" name="Google Shape;28679;p19"/>
            <p:cNvSpPr/>
            <p:nvPr/>
          </p:nvSpPr>
          <p:spPr>
            <a:xfrm>
              <a:off x="11936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0" name="Google Shape;28680;p19"/>
            <p:cNvSpPr/>
            <p:nvPr/>
          </p:nvSpPr>
          <p:spPr>
            <a:xfrm>
              <a:off x="12951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1" name="Google Shape;28681;p19"/>
            <p:cNvSpPr/>
            <p:nvPr/>
          </p:nvSpPr>
          <p:spPr>
            <a:xfrm>
              <a:off x="13966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2" name="Google Shape;28682;p19"/>
            <p:cNvSpPr/>
            <p:nvPr/>
          </p:nvSpPr>
          <p:spPr>
            <a:xfrm>
              <a:off x="1498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3" name="Google Shape;28683;p19"/>
            <p:cNvSpPr/>
            <p:nvPr/>
          </p:nvSpPr>
          <p:spPr>
            <a:xfrm>
              <a:off x="15999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4" name="Google Shape;28684;p19"/>
            <p:cNvSpPr/>
            <p:nvPr/>
          </p:nvSpPr>
          <p:spPr>
            <a:xfrm>
              <a:off x="1701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5" name="Google Shape;28685;p19"/>
            <p:cNvSpPr/>
            <p:nvPr/>
          </p:nvSpPr>
          <p:spPr>
            <a:xfrm>
              <a:off x="18029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6" name="Google Shape;28686;p19"/>
            <p:cNvSpPr/>
            <p:nvPr/>
          </p:nvSpPr>
          <p:spPr>
            <a:xfrm>
              <a:off x="19044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7" name="Google Shape;28687;p19"/>
            <p:cNvSpPr/>
            <p:nvPr/>
          </p:nvSpPr>
          <p:spPr>
            <a:xfrm>
              <a:off x="20062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8" name="Google Shape;28688;p19"/>
            <p:cNvSpPr/>
            <p:nvPr/>
          </p:nvSpPr>
          <p:spPr>
            <a:xfrm>
              <a:off x="210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9" name="Google Shape;28689;p19"/>
            <p:cNvSpPr/>
            <p:nvPr/>
          </p:nvSpPr>
          <p:spPr>
            <a:xfrm>
              <a:off x="220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0" name="Google Shape;28690;p19"/>
            <p:cNvSpPr/>
            <p:nvPr/>
          </p:nvSpPr>
          <p:spPr>
            <a:xfrm>
              <a:off x="23110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1" name="Google Shape;28691;p19"/>
            <p:cNvSpPr/>
            <p:nvPr/>
          </p:nvSpPr>
          <p:spPr>
            <a:xfrm>
              <a:off x="241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2" name="Google Shape;28692;p19"/>
            <p:cNvSpPr/>
            <p:nvPr/>
          </p:nvSpPr>
          <p:spPr>
            <a:xfrm>
              <a:off x="251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3" name="Google Shape;28693;p19"/>
            <p:cNvSpPr/>
            <p:nvPr/>
          </p:nvSpPr>
          <p:spPr>
            <a:xfrm>
              <a:off x="261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4" name="Google Shape;28694;p19"/>
            <p:cNvSpPr/>
            <p:nvPr/>
          </p:nvSpPr>
          <p:spPr>
            <a:xfrm>
              <a:off x="271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5" name="Google Shape;28695;p19"/>
            <p:cNvSpPr/>
            <p:nvPr/>
          </p:nvSpPr>
          <p:spPr>
            <a:xfrm>
              <a:off x="281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6" name="Google Shape;28696;p19"/>
            <p:cNvSpPr/>
            <p:nvPr/>
          </p:nvSpPr>
          <p:spPr>
            <a:xfrm>
              <a:off x="292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7" name="Google Shape;28697;p19"/>
            <p:cNvSpPr/>
            <p:nvPr/>
          </p:nvSpPr>
          <p:spPr>
            <a:xfrm>
              <a:off x="302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8" name="Google Shape;28698;p19"/>
            <p:cNvSpPr/>
            <p:nvPr/>
          </p:nvSpPr>
          <p:spPr>
            <a:xfrm>
              <a:off x="312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9" name="Google Shape;28699;p19"/>
            <p:cNvSpPr/>
            <p:nvPr/>
          </p:nvSpPr>
          <p:spPr>
            <a:xfrm>
              <a:off x="322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0" name="Google Shape;28700;p19"/>
            <p:cNvSpPr/>
            <p:nvPr/>
          </p:nvSpPr>
          <p:spPr>
            <a:xfrm>
              <a:off x="33266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1" name="Google Shape;28701;p19"/>
            <p:cNvSpPr/>
            <p:nvPr/>
          </p:nvSpPr>
          <p:spPr>
            <a:xfrm>
              <a:off x="342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2" name="Google Shape;28702;p19"/>
            <p:cNvSpPr/>
            <p:nvPr/>
          </p:nvSpPr>
          <p:spPr>
            <a:xfrm>
              <a:off x="352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3" name="Google Shape;28703;p19"/>
            <p:cNvSpPr/>
            <p:nvPr/>
          </p:nvSpPr>
          <p:spPr>
            <a:xfrm>
              <a:off x="363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4" name="Google Shape;28704;p19"/>
            <p:cNvSpPr/>
            <p:nvPr/>
          </p:nvSpPr>
          <p:spPr>
            <a:xfrm>
              <a:off x="373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5" name="Google Shape;28705;p19"/>
            <p:cNvSpPr/>
            <p:nvPr/>
          </p:nvSpPr>
          <p:spPr>
            <a:xfrm>
              <a:off x="3834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6" name="Google Shape;28706;p19"/>
            <p:cNvSpPr/>
            <p:nvPr/>
          </p:nvSpPr>
          <p:spPr>
            <a:xfrm>
              <a:off x="393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7" name="Google Shape;28707;p19"/>
            <p:cNvSpPr/>
            <p:nvPr/>
          </p:nvSpPr>
          <p:spPr>
            <a:xfrm>
              <a:off x="403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8" name="Google Shape;28708;p19"/>
            <p:cNvSpPr/>
            <p:nvPr/>
          </p:nvSpPr>
          <p:spPr>
            <a:xfrm>
              <a:off x="413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9" name="Google Shape;28709;p19"/>
            <p:cNvSpPr/>
            <p:nvPr/>
          </p:nvSpPr>
          <p:spPr>
            <a:xfrm>
              <a:off x="42407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0" name="Google Shape;28710;p19"/>
            <p:cNvSpPr/>
            <p:nvPr/>
          </p:nvSpPr>
          <p:spPr>
            <a:xfrm>
              <a:off x="434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1" name="Google Shape;28711;p19"/>
            <p:cNvSpPr/>
            <p:nvPr/>
          </p:nvSpPr>
          <p:spPr>
            <a:xfrm>
              <a:off x="444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2" name="Google Shape;28712;p19"/>
            <p:cNvSpPr/>
            <p:nvPr/>
          </p:nvSpPr>
          <p:spPr>
            <a:xfrm>
              <a:off x="45455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3" name="Google Shape;28713;p19"/>
            <p:cNvSpPr/>
            <p:nvPr/>
          </p:nvSpPr>
          <p:spPr>
            <a:xfrm>
              <a:off x="464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4" name="Google Shape;28714;p19"/>
            <p:cNvSpPr/>
            <p:nvPr/>
          </p:nvSpPr>
          <p:spPr>
            <a:xfrm>
              <a:off x="474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5" name="Google Shape;28715;p19"/>
            <p:cNvSpPr/>
            <p:nvPr/>
          </p:nvSpPr>
          <p:spPr>
            <a:xfrm>
              <a:off x="485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6" name="Google Shape;28716;p19"/>
            <p:cNvSpPr/>
            <p:nvPr/>
          </p:nvSpPr>
          <p:spPr>
            <a:xfrm>
              <a:off x="495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7" name="Google Shape;28717;p19"/>
            <p:cNvSpPr/>
            <p:nvPr/>
          </p:nvSpPr>
          <p:spPr>
            <a:xfrm>
              <a:off x="505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8" name="Google Shape;28718;p19"/>
            <p:cNvSpPr/>
            <p:nvPr/>
          </p:nvSpPr>
          <p:spPr>
            <a:xfrm>
              <a:off x="515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9" name="Google Shape;28719;p19"/>
            <p:cNvSpPr/>
            <p:nvPr/>
          </p:nvSpPr>
          <p:spPr>
            <a:xfrm>
              <a:off x="52566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0" name="Google Shape;28720;p19"/>
            <p:cNvSpPr/>
            <p:nvPr/>
          </p:nvSpPr>
          <p:spPr>
            <a:xfrm>
              <a:off x="535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1" name="Google Shape;28721;p19"/>
            <p:cNvSpPr/>
            <p:nvPr/>
          </p:nvSpPr>
          <p:spPr>
            <a:xfrm>
              <a:off x="545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2" name="Google Shape;28722;p19"/>
            <p:cNvSpPr/>
            <p:nvPr/>
          </p:nvSpPr>
          <p:spPr>
            <a:xfrm>
              <a:off x="556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3" name="Google Shape;28723;p19"/>
            <p:cNvSpPr/>
            <p:nvPr/>
          </p:nvSpPr>
          <p:spPr>
            <a:xfrm>
              <a:off x="566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4" name="Google Shape;28724;p19"/>
            <p:cNvSpPr/>
            <p:nvPr/>
          </p:nvSpPr>
          <p:spPr>
            <a:xfrm>
              <a:off x="57644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5" name="Google Shape;28725;p19"/>
            <p:cNvSpPr/>
            <p:nvPr/>
          </p:nvSpPr>
          <p:spPr>
            <a:xfrm>
              <a:off x="586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6" name="Google Shape;28726;p19"/>
            <p:cNvSpPr/>
            <p:nvPr/>
          </p:nvSpPr>
          <p:spPr>
            <a:xfrm>
              <a:off x="596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7" name="Google Shape;28727;p19"/>
            <p:cNvSpPr/>
            <p:nvPr/>
          </p:nvSpPr>
          <p:spPr>
            <a:xfrm>
              <a:off x="606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8" name="Google Shape;28728;p19"/>
            <p:cNvSpPr/>
            <p:nvPr/>
          </p:nvSpPr>
          <p:spPr>
            <a:xfrm>
              <a:off x="61710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9" name="Google Shape;28729;p19"/>
            <p:cNvSpPr/>
            <p:nvPr/>
          </p:nvSpPr>
          <p:spPr>
            <a:xfrm>
              <a:off x="627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0" name="Google Shape;28730;p19"/>
            <p:cNvSpPr/>
            <p:nvPr/>
          </p:nvSpPr>
          <p:spPr>
            <a:xfrm>
              <a:off x="637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1" name="Google Shape;28731;p19"/>
            <p:cNvSpPr/>
            <p:nvPr/>
          </p:nvSpPr>
          <p:spPr>
            <a:xfrm>
              <a:off x="64755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2" name="Google Shape;28732;p19"/>
            <p:cNvSpPr/>
            <p:nvPr/>
          </p:nvSpPr>
          <p:spPr>
            <a:xfrm>
              <a:off x="657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3" name="Google Shape;28733;p19"/>
            <p:cNvSpPr/>
            <p:nvPr/>
          </p:nvSpPr>
          <p:spPr>
            <a:xfrm>
              <a:off x="667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4" name="Google Shape;28734;p19"/>
            <p:cNvSpPr/>
            <p:nvPr/>
          </p:nvSpPr>
          <p:spPr>
            <a:xfrm>
              <a:off x="678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5" name="Google Shape;28735;p19"/>
            <p:cNvSpPr/>
            <p:nvPr/>
          </p:nvSpPr>
          <p:spPr>
            <a:xfrm>
              <a:off x="6881800" y="3062400"/>
              <a:ext cx="52700" cy="52425"/>
            </a:xfrm>
            <a:custGeom>
              <a:rect b="b" l="l" r="r" t="t"/>
              <a:pathLst>
                <a:path extrusionOk="0" h="2097" w="2108">
                  <a:moveTo>
                    <a:pt x="1060" y="1"/>
                  </a:moveTo>
                  <a:cubicBezTo>
                    <a:pt x="477" y="1"/>
                    <a:pt x="1" y="465"/>
                    <a:pt x="1" y="1049"/>
                  </a:cubicBezTo>
                  <a:cubicBezTo>
                    <a:pt x="1"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6" name="Google Shape;28736;p19"/>
            <p:cNvSpPr/>
            <p:nvPr/>
          </p:nvSpPr>
          <p:spPr>
            <a:xfrm>
              <a:off x="698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7" name="Google Shape;28737;p19"/>
            <p:cNvSpPr/>
            <p:nvPr/>
          </p:nvSpPr>
          <p:spPr>
            <a:xfrm>
              <a:off x="708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8" name="Google Shape;28738;p19"/>
            <p:cNvSpPr/>
            <p:nvPr/>
          </p:nvSpPr>
          <p:spPr>
            <a:xfrm>
              <a:off x="7186600" y="3062400"/>
              <a:ext cx="52400" cy="52425"/>
            </a:xfrm>
            <a:custGeom>
              <a:rect b="b" l="l" r="r" t="t"/>
              <a:pathLst>
                <a:path extrusionOk="0" h="2097" w="2096">
                  <a:moveTo>
                    <a:pt x="1048" y="1"/>
                  </a:moveTo>
                  <a:cubicBezTo>
                    <a:pt x="477" y="1"/>
                    <a:pt x="1" y="465"/>
                    <a:pt x="1" y="1049"/>
                  </a:cubicBezTo>
                  <a:cubicBezTo>
                    <a:pt x="1"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9" name="Google Shape;28739;p19"/>
            <p:cNvSpPr/>
            <p:nvPr/>
          </p:nvSpPr>
          <p:spPr>
            <a:xfrm>
              <a:off x="728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0" name="Google Shape;28740;p19"/>
            <p:cNvSpPr/>
            <p:nvPr/>
          </p:nvSpPr>
          <p:spPr>
            <a:xfrm>
              <a:off x="27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7" y="1619"/>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1" name="Google Shape;28741;p19"/>
            <p:cNvSpPr/>
            <p:nvPr/>
          </p:nvSpPr>
          <p:spPr>
            <a:xfrm>
              <a:off x="3807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2" name="Google Shape;28742;p19"/>
            <p:cNvSpPr/>
            <p:nvPr/>
          </p:nvSpPr>
          <p:spPr>
            <a:xfrm>
              <a:off x="4825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3" name="Google Shape;28743;p19"/>
            <p:cNvSpPr/>
            <p:nvPr/>
          </p:nvSpPr>
          <p:spPr>
            <a:xfrm>
              <a:off x="58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4" name="Google Shape;28744;p19"/>
            <p:cNvSpPr/>
            <p:nvPr/>
          </p:nvSpPr>
          <p:spPr>
            <a:xfrm>
              <a:off x="68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5" name="Google Shape;28745;p19"/>
            <p:cNvSpPr/>
            <p:nvPr/>
          </p:nvSpPr>
          <p:spPr>
            <a:xfrm>
              <a:off x="7873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6" name="Google Shape;28746;p19"/>
            <p:cNvSpPr/>
            <p:nvPr/>
          </p:nvSpPr>
          <p:spPr>
            <a:xfrm>
              <a:off x="8888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7" name="Google Shape;28747;p19"/>
            <p:cNvSpPr/>
            <p:nvPr/>
          </p:nvSpPr>
          <p:spPr>
            <a:xfrm>
              <a:off x="99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8" name="Google Shape;28748;p19"/>
            <p:cNvSpPr/>
            <p:nvPr/>
          </p:nvSpPr>
          <p:spPr>
            <a:xfrm>
              <a:off x="10918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9" name="Google Shape;28749;p19"/>
            <p:cNvSpPr/>
            <p:nvPr/>
          </p:nvSpPr>
          <p:spPr>
            <a:xfrm>
              <a:off x="11936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0" name="Google Shape;28750;p19"/>
            <p:cNvSpPr/>
            <p:nvPr/>
          </p:nvSpPr>
          <p:spPr>
            <a:xfrm>
              <a:off x="12951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1" name="Google Shape;28751;p19"/>
            <p:cNvSpPr/>
            <p:nvPr/>
          </p:nvSpPr>
          <p:spPr>
            <a:xfrm>
              <a:off x="13966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2" name="Google Shape;28752;p19"/>
            <p:cNvSpPr/>
            <p:nvPr/>
          </p:nvSpPr>
          <p:spPr>
            <a:xfrm>
              <a:off x="1498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3" name="Google Shape;28753;p19"/>
            <p:cNvSpPr/>
            <p:nvPr/>
          </p:nvSpPr>
          <p:spPr>
            <a:xfrm>
              <a:off x="15999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4" name="Google Shape;28754;p19"/>
            <p:cNvSpPr/>
            <p:nvPr/>
          </p:nvSpPr>
          <p:spPr>
            <a:xfrm>
              <a:off x="1701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5" name="Google Shape;28755;p19"/>
            <p:cNvSpPr/>
            <p:nvPr/>
          </p:nvSpPr>
          <p:spPr>
            <a:xfrm>
              <a:off x="18029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6" name="Google Shape;28756;p19"/>
            <p:cNvSpPr/>
            <p:nvPr/>
          </p:nvSpPr>
          <p:spPr>
            <a:xfrm>
              <a:off x="19044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7" name="Google Shape;28757;p19"/>
            <p:cNvSpPr/>
            <p:nvPr/>
          </p:nvSpPr>
          <p:spPr>
            <a:xfrm>
              <a:off x="20062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8" name="Google Shape;28758;p19"/>
            <p:cNvSpPr/>
            <p:nvPr/>
          </p:nvSpPr>
          <p:spPr>
            <a:xfrm>
              <a:off x="210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9" name="Google Shape;28759;p19"/>
            <p:cNvSpPr/>
            <p:nvPr/>
          </p:nvSpPr>
          <p:spPr>
            <a:xfrm>
              <a:off x="220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0" name="Google Shape;28760;p19"/>
            <p:cNvSpPr/>
            <p:nvPr/>
          </p:nvSpPr>
          <p:spPr>
            <a:xfrm>
              <a:off x="23110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1" name="Google Shape;28761;p19"/>
            <p:cNvSpPr/>
            <p:nvPr/>
          </p:nvSpPr>
          <p:spPr>
            <a:xfrm>
              <a:off x="241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2" name="Google Shape;28762;p19"/>
            <p:cNvSpPr/>
            <p:nvPr/>
          </p:nvSpPr>
          <p:spPr>
            <a:xfrm>
              <a:off x="251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3" name="Google Shape;28763;p19"/>
            <p:cNvSpPr/>
            <p:nvPr/>
          </p:nvSpPr>
          <p:spPr>
            <a:xfrm>
              <a:off x="261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4" name="Google Shape;28764;p19"/>
            <p:cNvSpPr/>
            <p:nvPr/>
          </p:nvSpPr>
          <p:spPr>
            <a:xfrm>
              <a:off x="271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5" name="Google Shape;28765;p19"/>
            <p:cNvSpPr/>
            <p:nvPr/>
          </p:nvSpPr>
          <p:spPr>
            <a:xfrm>
              <a:off x="281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6" name="Google Shape;28766;p19"/>
            <p:cNvSpPr/>
            <p:nvPr/>
          </p:nvSpPr>
          <p:spPr>
            <a:xfrm>
              <a:off x="292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7" name="Google Shape;28767;p19"/>
            <p:cNvSpPr/>
            <p:nvPr/>
          </p:nvSpPr>
          <p:spPr>
            <a:xfrm>
              <a:off x="302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8" name="Google Shape;28768;p19"/>
            <p:cNvSpPr/>
            <p:nvPr/>
          </p:nvSpPr>
          <p:spPr>
            <a:xfrm>
              <a:off x="312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9" name="Google Shape;28769;p19"/>
            <p:cNvSpPr/>
            <p:nvPr/>
          </p:nvSpPr>
          <p:spPr>
            <a:xfrm>
              <a:off x="322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0" name="Google Shape;28770;p19"/>
            <p:cNvSpPr/>
            <p:nvPr/>
          </p:nvSpPr>
          <p:spPr>
            <a:xfrm>
              <a:off x="33266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1" name="Google Shape;28771;p19"/>
            <p:cNvSpPr/>
            <p:nvPr/>
          </p:nvSpPr>
          <p:spPr>
            <a:xfrm>
              <a:off x="342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2" name="Google Shape;28772;p19"/>
            <p:cNvSpPr/>
            <p:nvPr/>
          </p:nvSpPr>
          <p:spPr>
            <a:xfrm>
              <a:off x="352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3" name="Google Shape;28773;p19"/>
            <p:cNvSpPr/>
            <p:nvPr/>
          </p:nvSpPr>
          <p:spPr>
            <a:xfrm>
              <a:off x="363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4" name="Google Shape;28774;p19"/>
            <p:cNvSpPr/>
            <p:nvPr/>
          </p:nvSpPr>
          <p:spPr>
            <a:xfrm>
              <a:off x="373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5" name="Google Shape;28775;p19"/>
            <p:cNvSpPr/>
            <p:nvPr/>
          </p:nvSpPr>
          <p:spPr>
            <a:xfrm>
              <a:off x="3834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6" name="Google Shape;28776;p19"/>
            <p:cNvSpPr/>
            <p:nvPr/>
          </p:nvSpPr>
          <p:spPr>
            <a:xfrm>
              <a:off x="393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7" name="Google Shape;28777;p19"/>
            <p:cNvSpPr/>
            <p:nvPr/>
          </p:nvSpPr>
          <p:spPr>
            <a:xfrm>
              <a:off x="403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8" name="Google Shape;28778;p19"/>
            <p:cNvSpPr/>
            <p:nvPr/>
          </p:nvSpPr>
          <p:spPr>
            <a:xfrm>
              <a:off x="413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9" name="Google Shape;28779;p19"/>
            <p:cNvSpPr/>
            <p:nvPr/>
          </p:nvSpPr>
          <p:spPr>
            <a:xfrm>
              <a:off x="42407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0" name="Google Shape;28780;p19"/>
            <p:cNvSpPr/>
            <p:nvPr/>
          </p:nvSpPr>
          <p:spPr>
            <a:xfrm>
              <a:off x="434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1" name="Google Shape;28781;p19"/>
            <p:cNvSpPr/>
            <p:nvPr/>
          </p:nvSpPr>
          <p:spPr>
            <a:xfrm>
              <a:off x="444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2" name="Google Shape;28782;p19"/>
            <p:cNvSpPr/>
            <p:nvPr/>
          </p:nvSpPr>
          <p:spPr>
            <a:xfrm>
              <a:off x="45455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3" name="Google Shape;28783;p19"/>
            <p:cNvSpPr/>
            <p:nvPr/>
          </p:nvSpPr>
          <p:spPr>
            <a:xfrm>
              <a:off x="464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4" name="Google Shape;28784;p19"/>
            <p:cNvSpPr/>
            <p:nvPr/>
          </p:nvSpPr>
          <p:spPr>
            <a:xfrm>
              <a:off x="474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5" name="Google Shape;28785;p19"/>
            <p:cNvSpPr/>
            <p:nvPr/>
          </p:nvSpPr>
          <p:spPr>
            <a:xfrm>
              <a:off x="485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6" name="Google Shape;28786;p19"/>
            <p:cNvSpPr/>
            <p:nvPr/>
          </p:nvSpPr>
          <p:spPr>
            <a:xfrm>
              <a:off x="495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7" name="Google Shape;28787;p19"/>
            <p:cNvSpPr/>
            <p:nvPr/>
          </p:nvSpPr>
          <p:spPr>
            <a:xfrm>
              <a:off x="505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8" name="Google Shape;28788;p19"/>
            <p:cNvSpPr/>
            <p:nvPr/>
          </p:nvSpPr>
          <p:spPr>
            <a:xfrm>
              <a:off x="515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9" name="Google Shape;28789;p19"/>
            <p:cNvSpPr/>
            <p:nvPr/>
          </p:nvSpPr>
          <p:spPr>
            <a:xfrm>
              <a:off x="52566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0" name="Google Shape;28790;p19"/>
            <p:cNvSpPr/>
            <p:nvPr/>
          </p:nvSpPr>
          <p:spPr>
            <a:xfrm>
              <a:off x="535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1" name="Google Shape;28791;p19"/>
            <p:cNvSpPr/>
            <p:nvPr/>
          </p:nvSpPr>
          <p:spPr>
            <a:xfrm>
              <a:off x="545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2" name="Google Shape;28792;p19"/>
            <p:cNvSpPr/>
            <p:nvPr/>
          </p:nvSpPr>
          <p:spPr>
            <a:xfrm>
              <a:off x="556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3" name="Google Shape;28793;p19"/>
            <p:cNvSpPr/>
            <p:nvPr/>
          </p:nvSpPr>
          <p:spPr>
            <a:xfrm>
              <a:off x="566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4" name="Google Shape;28794;p19"/>
            <p:cNvSpPr/>
            <p:nvPr/>
          </p:nvSpPr>
          <p:spPr>
            <a:xfrm>
              <a:off x="57644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5" name="Google Shape;28795;p19"/>
            <p:cNvSpPr/>
            <p:nvPr/>
          </p:nvSpPr>
          <p:spPr>
            <a:xfrm>
              <a:off x="586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6" name="Google Shape;28796;p19"/>
            <p:cNvSpPr/>
            <p:nvPr/>
          </p:nvSpPr>
          <p:spPr>
            <a:xfrm>
              <a:off x="596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7" name="Google Shape;28797;p19"/>
            <p:cNvSpPr/>
            <p:nvPr/>
          </p:nvSpPr>
          <p:spPr>
            <a:xfrm>
              <a:off x="606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8" name="Google Shape;28798;p19"/>
            <p:cNvSpPr/>
            <p:nvPr/>
          </p:nvSpPr>
          <p:spPr>
            <a:xfrm>
              <a:off x="61710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9" name="Google Shape;28799;p19"/>
            <p:cNvSpPr/>
            <p:nvPr/>
          </p:nvSpPr>
          <p:spPr>
            <a:xfrm>
              <a:off x="627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0" name="Google Shape;28800;p19"/>
            <p:cNvSpPr/>
            <p:nvPr/>
          </p:nvSpPr>
          <p:spPr>
            <a:xfrm>
              <a:off x="637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1" name="Google Shape;28801;p19"/>
            <p:cNvSpPr/>
            <p:nvPr/>
          </p:nvSpPr>
          <p:spPr>
            <a:xfrm>
              <a:off x="64755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2" name="Google Shape;28802;p19"/>
            <p:cNvSpPr/>
            <p:nvPr/>
          </p:nvSpPr>
          <p:spPr>
            <a:xfrm>
              <a:off x="657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3" name="Google Shape;28803;p19"/>
            <p:cNvSpPr/>
            <p:nvPr/>
          </p:nvSpPr>
          <p:spPr>
            <a:xfrm>
              <a:off x="667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4" name="Google Shape;28804;p19"/>
            <p:cNvSpPr/>
            <p:nvPr/>
          </p:nvSpPr>
          <p:spPr>
            <a:xfrm>
              <a:off x="678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5" name="Google Shape;28805;p19"/>
            <p:cNvSpPr/>
            <p:nvPr/>
          </p:nvSpPr>
          <p:spPr>
            <a:xfrm>
              <a:off x="6881800" y="3217500"/>
              <a:ext cx="52700" cy="52400"/>
            </a:xfrm>
            <a:custGeom>
              <a:rect b="b" l="l" r="r" t="t"/>
              <a:pathLst>
                <a:path extrusionOk="0" h="2096" w="2108">
                  <a:moveTo>
                    <a:pt x="1060" y="0"/>
                  </a:moveTo>
                  <a:cubicBezTo>
                    <a:pt x="477" y="0"/>
                    <a:pt x="1" y="464"/>
                    <a:pt x="1" y="1048"/>
                  </a:cubicBezTo>
                  <a:cubicBezTo>
                    <a:pt x="1"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6" name="Google Shape;28806;p19"/>
            <p:cNvSpPr/>
            <p:nvPr/>
          </p:nvSpPr>
          <p:spPr>
            <a:xfrm>
              <a:off x="698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7" name="Google Shape;28807;p19"/>
            <p:cNvSpPr/>
            <p:nvPr/>
          </p:nvSpPr>
          <p:spPr>
            <a:xfrm>
              <a:off x="708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8" name="Google Shape;28808;p19"/>
            <p:cNvSpPr/>
            <p:nvPr/>
          </p:nvSpPr>
          <p:spPr>
            <a:xfrm>
              <a:off x="7186600" y="3217500"/>
              <a:ext cx="52400" cy="52400"/>
            </a:xfrm>
            <a:custGeom>
              <a:rect b="b" l="l" r="r" t="t"/>
              <a:pathLst>
                <a:path extrusionOk="0" h="2096" w="2096">
                  <a:moveTo>
                    <a:pt x="1048" y="0"/>
                  </a:moveTo>
                  <a:cubicBezTo>
                    <a:pt x="477" y="0"/>
                    <a:pt x="1" y="464"/>
                    <a:pt x="1" y="1048"/>
                  </a:cubicBezTo>
                  <a:cubicBezTo>
                    <a:pt x="1"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9" name="Google Shape;28809;p19"/>
            <p:cNvSpPr/>
            <p:nvPr/>
          </p:nvSpPr>
          <p:spPr>
            <a:xfrm>
              <a:off x="728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0" name="Google Shape;28810;p19"/>
            <p:cNvSpPr/>
            <p:nvPr/>
          </p:nvSpPr>
          <p:spPr>
            <a:xfrm>
              <a:off x="27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1" name="Google Shape;28811;p19"/>
            <p:cNvSpPr/>
            <p:nvPr/>
          </p:nvSpPr>
          <p:spPr>
            <a:xfrm>
              <a:off x="3807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2" name="Google Shape;28812;p19"/>
            <p:cNvSpPr/>
            <p:nvPr/>
          </p:nvSpPr>
          <p:spPr>
            <a:xfrm>
              <a:off x="4825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3" name="Google Shape;28813;p19"/>
            <p:cNvSpPr/>
            <p:nvPr/>
          </p:nvSpPr>
          <p:spPr>
            <a:xfrm>
              <a:off x="58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4" name="Google Shape;28814;p19"/>
            <p:cNvSpPr/>
            <p:nvPr/>
          </p:nvSpPr>
          <p:spPr>
            <a:xfrm>
              <a:off x="68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5" name="Google Shape;28815;p19"/>
            <p:cNvSpPr/>
            <p:nvPr/>
          </p:nvSpPr>
          <p:spPr>
            <a:xfrm>
              <a:off x="7873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6" name="Google Shape;28816;p19"/>
            <p:cNvSpPr/>
            <p:nvPr/>
          </p:nvSpPr>
          <p:spPr>
            <a:xfrm>
              <a:off x="8888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7" name="Google Shape;28817;p19"/>
            <p:cNvSpPr/>
            <p:nvPr/>
          </p:nvSpPr>
          <p:spPr>
            <a:xfrm>
              <a:off x="99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8" name="Google Shape;28818;p19"/>
            <p:cNvSpPr/>
            <p:nvPr/>
          </p:nvSpPr>
          <p:spPr>
            <a:xfrm>
              <a:off x="10918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9" name="Google Shape;28819;p19"/>
            <p:cNvSpPr/>
            <p:nvPr/>
          </p:nvSpPr>
          <p:spPr>
            <a:xfrm>
              <a:off x="11936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0" name="Google Shape;28820;p19"/>
            <p:cNvSpPr/>
            <p:nvPr/>
          </p:nvSpPr>
          <p:spPr>
            <a:xfrm>
              <a:off x="12951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1" name="Google Shape;28821;p19"/>
            <p:cNvSpPr/>
            <p:nvPr/>
          </p:nvSpPr>
          <p:spPr>
            <a:xfrm>
              <a:off x="13966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2" name="Google Shape;28822;p19"/>
            <p:cNvSpPr/>
            <p:nvPr/>
          </p:nvSpPr>
          <p:spPr>
            <a:xfrm>
              <a:off x="1498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3" name="Google Shape;28823;p19"/>
            <p:cNvSpPr/>
            <p:nvPr/>
          </p:nvSpPr>
          <p:spPr>
            <a:xfrm>
              <a:off x="15999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4" name="Google Shape;28824;p19"/>
            <p:cNvSpPr/>
            <p:nvPr/>
          </p:nvSpPr>
          <p:spPr>
            <a:xfrm>
              <a:off x="1701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5" name="Google Shape;28825;p19"/>
            <p:cNvSpPr/>
            <p:nvPr/>
          </p:nvSpPr>
          <p:spPr>
            <a:xfrm>
              <a:off x="18029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6" name="Google Shape;28826;p19"/>
            <p:cNvSpPr/>
            <p:nvPr/>
          </p:nvSpPr>
          <p:spPr>
            <a:xfrm>
              <a:off x="19044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7" name="Google Shape;28827;p19"/>
            <p:cNvSpPr/>
            <p:nvPr/>
          </p:nvSpPr>
          <p:spPr>
            <a:xfrm>
              <a:off x="20062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8" name="Google Shape;28828;p19"/>
            <p:cNvSpPr/>
            <p:nvPr/>
          </p:nvSpPr>
          <p:spPr>
            <a:xfrm>
              <a:off x="210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9" name="Google Shape;28829;p19"/>
            <p:cNvSpPr/>
            <p:nvPr/>
          </p:nvSpPr>
          <p:spPr>
            <a:xfrm>
              <a:off x="220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0" name="Google Shape;28830;p19"/>
            <p:cNvSpPr/>
            <p:nvPr/>
          </p:nvSpPr>
          <p:spPr>
            <a:xfrm>
              <a:off x="23110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1" name="Google Shape;28831;p19"/>
            <p:cNvSpPr/>
            <p:nvPr/>
          </p:nvSpPr>
          <p:spPr>
            <a:xfrm>
              <a:off x="241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2" name="Google Shape;28832;p19"/>
            <p:cNvSpPr/>
            <p:nvPr/>
          </p:nvSpPr>
          <p:spPr>
            <a:xfrm>
              <a:off x="251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3" name="Google Shape;28833;p19"/>
            <p:cNvSpPr/>
            <p:nvPr/>
          </p:nvSpPr>
          <p:spPr>
            <a:xfrm>
              <a:off x="261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4" name="Google Shape;28834;p19"/>
            <p:cNvSpPr/>
            <p:nvPr/>
          </p:nvSpPr>
          <p:spPr>
            <a:xfrm>
              <a:off x="271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5" name="Google Shape;28835;p19"/>
            <p:cNvSpPr/>
            <p:nvPr/>
          </p:nvSpPr>
          <p:spPr>
            <a:xfrm>
              <a:off x="281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6" name="Google Shape;28836;p19"/>
            <p:cNvSpPr/>
            <p:nvPr/>
          </p:nvSpPr>
          <p:spPr>
            <a:xfrm>
              <a:off x="292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7" name="Google Shape;28837;p19"/>
            <p:cNvSpPr/>
            <p:nvPr/>
          </p:nvSpPr>
          <p:spPr>
            <a:xfrm>
              <a:off x="302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8" name="Google Shape;28838;p19"/>
            <p:cNvSpPr/>
            <p:nvPr/>
          </p:nvSpPr>
          <p:spPr>
            <a:xfrm>
              <a:off x="312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9" name="Google Shape;28839;p19"/>
            <p:cNvSpPr/>
            <p:nvPr/>
          </p:nvSpPr>
          <p:spPr>
            <a:xfrm>
              <a:off x="322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0" name="Google Shape;28840;p19"/>
            <p:cNvSpPr/>
            <p:nvPr/>
          </p:nvSpPr>
          <p:spPr>
            <a:xfrm>
              <a:off x="33266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1" name="Google Shape;28841;p19"/>
            <p:cNvSpPr/>
            <p:nvPr/>
          </p:nvSpPr>
          <p:spPr>
            <a:xfrm>
              <a:off x="342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2" name="Google Shape;28842;p19"/>
            <p:cNvSpPr/>
            <p:nvPr/>
          </p:nvSpPr>
          <p:spPr>
            <a:xfrm>
              <a:off x="352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3" name="Google Shape;28843;p19"/>
            <p:cNvSpPr/>
            <p:nvPr/>
          </p:nvSpPr>
          <p:spPr>
            <a:xfrm>
              <a:off x="363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4" name="Google Shape;28844;p19"/>
            <p:cNvSpPr/>
            <p:nvPr/>
          </p:nvSpPr>
          <p:spPr>
            <a:xfrm>
              <a:off x="373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5" name="Google Shape;28845;p19"/>
            <p:cNvSpPr/>
            <p:nvPr/>
          </p:nvSpPr>
          <p:spPr>
            <a:xfrm>
              <a:off x="3834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6" name="Google Shape;28846;p19"/>
            <p:cNvSpPr/>
            <p:nvPr/>
          </p:nvSpPr>
          <p:spPr>
            <a:xfrm>
              <a:off x="393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7" name="Google Shape;28847;p19"/>
            <p:cNvSpPr/>
            <p:nvPr/>
          </p:nvSpPr>
          <p:spPr>
            <a:xfrm>
              <a:off x="403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8" name="Google Shape;28848;p19"/>
            <p:cNvSpPr/>
            <p:nvPr/>
          </p:nvSpPr>
          <p:spPr>
            <a:xfrm>
              <a:off x="413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9" name="Google Shape;28849;p19"/>
            <p:cNvSpPr/>
            <p:nvPr/>
          </p:nvSpPr>
          <p:spPr>
            <a:xfrm>
              <a:off x="42407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0" name="Google Shape;28850;p19"/>
            <p:cNvSpPr/>
            <p:nvPr/>
          </p:nvSpPr>
          <p:spPr>
            <a:xfrm>
              <a:off x="434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1" name="Google Shape;28851;p19"/>
            <p:cNvSpPr/>
            <p:nvPr/>
          </p:nvSpPr>
          <p:spPr>
            <a:xfrm>
              <a:off x="444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2" name="Google Shape;28852;p19"/>
            <p:cNvSpPr/>
            <p:nvPr/>
          </p:nvSpPr>
          <p:spPr>
            <a:xfrm>
              <a:off x="45455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3" name="Google Shape;28853;p19"/>
            <p:cNvSpPr/>
            <p:nvPr/>
          </p:nvSpPr>
          <p:spPr>
            <a:xfrm>
              <a:off x="464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4" name="Google Shape;28854;p19"/>
            <p:cNvSpPr/>
            <p:nvPr/>
          </p:nvSpPr>
          <p:spPr>
            <a:xfrm>
              <a:off x="474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5" name="Google Shape;28855;p19"/>
            <p:cNvSpPr/>
            <p:nvPr/>
          </p:nvSpPr>
          <p:spPr>
            <a:xfrm>
              <a:off x="485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6" name="Google Shape;28856;p19"/>
            <p:cNvSpPr/>
            <p:nvPr/>
          </p:nvSpPr>
          <p:spPr>
            <a:xfrm>
              <a:off x="495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7" name="Google Shape;28857;p19"/>
            <p:cNvSpPr/>
            <p:nvPr/>
          </p:nvSpPr>
          <p:spPr>
            <a:xfrm>
              <a:off x="505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8" name="Google Shape;28858;p19"/>
            <p:cNvSpPr/>
            <p:nvPr/>
          </p:nvSpPr>
          <p:spPr>
            <a:xfrm>
              <a:off x="515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9" name="Google Shape;28859;p19"/>
            <p:cNvSpPr/>
            <p:nvPr/>
          </p:nvSpPr>
          <p:spPr>
            <a:xfrm>
              <a:off x="52566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0" name="Google Shape;28860;p19"/>
            <p:cNvSpPr/>
            <p:nvPr/>
          </p:nvSpPr>
          <p:spPr>
            <a:xfrm>
              <a:off x="535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1" name="Google Shape;28861;p19"/>
            <p:cNvSpPr/>
            <p:nvPr/>
          </p:nvSpPr>
          <p:spPr>
            <a:xfrm>
              <a:off x="545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2" name="Google Shape;28862;p19"/>
            <p:cNvSpPr/>
            <p:nvPr/>
          </p:nvSpPr>
          <p:spPr>
            <a:xfrm>
              <a:off x="556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3" name="Google Shape;28863;p19"/>
            <p:cNvSpPr/>
            <p:nvPr/>
          </p:nvSpPr>
          <p:spPr>
            <a:xfrm>
              <a:off x="566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4" name="Google Shape;28864;p19"/>
            <p:cNvSpPr/>
            <p:nvPr/>
          </p:nvSpPr>
          <p:spPr>
            <a:xfrm>
              <a:off x="57644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5" name="Google Shape;28865;p19"/>
            <p:cNvSpPr/>
            <p:nvPr/>
          </p:nvSpPr>
          <p:spPr>
            <a:xfrm>
              <a:off x="586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6" name="Google Shape;28866;p19"/>
            <p:cNvSpPr/>
            <p:nvPr/>
          </p:nvSpPr>
          <p:spPr>
            <a:xfrm>
              <a:off x="596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7" name="Google Shape;28867;p19"/>
            <p:cNvSpPr/>
            <p:nvPr/>
          </p:nvSpPr>
          <p:spPr>
            <a:xfrm>
              <a:off x="606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8" name="Google Shape;28868;p19"/>
            <p:cNvSpPr/>
            <p:nvPr/>
          </p:nvSpPr>
          <p:spPr>
            <a:xfrm>
              <a:off x="61710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9" name="Google Shape;28869;p19"/>
            <p:cNvSpPr/>
            <p:nvPr/>
          </p:nvSpPr>
          <p:spPr>
            <a:xfrm>
              <a:off x="627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0" name="Google Shape;28870;p19"/>
            <p:cNvSpPr/>
            <p:nvPr/>
          </p:nvSpPr>
          <p:spPr>
            <a:xfrm>
              <a:off x="637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1" name="Google Shape;28871;p19"/>
            <p:cNvSpPr/>
            <p:nvPr/>
          </p:nvSpPr>
          <p:spPr>
            <a:xfrm>
              <a:off x="64755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2" name="Google Shape;28872;p19"/>
            <p:cNvSpPr/>
            <p:nvPr/>
          </p:nvSpPr>
          <p:spPr>
            <a:xfrm>
              <a:off x="657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3" name="Google Shape;28873;p19"/>
            <p:cNvSpPr/>
            <p:nvPr/>
          </p:nvSpPr>
          <p:spPr>
            <a:xfrm>
              <a:off x="667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4" name="Google Shape;28874;p19"/>
            <p:cNvSpPr/>
            <p:nvPr/>
          </p:nvSpPr>
          <p:spPr>
            <a:xfrm>
              <a:off x="678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5" name="Google Shape;28875;p19"/>
            <p:cNvSpPr/>
            <p:nvPr/>
          </p:nvSpPr>
          <p:spPr>
            <a:xfrm>
              <a:off x="6881800" y="337257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6" name="Google Shape;28876;p19"/>
            <p:cNvSpPr/>
            <p:nvPr/>
          </p:nvSpPr>
          <p:spPr>
            <a:xfrm>
              <a:off x="698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7" name="Google Shape;28877;p19"/>
            <p:cNvSpPr/>
            <p:nvPr/>
          </p:nvSpPr>
          <p:spPr>
            <a:xfrm>
              <a:off x="708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8" name="Google Shape;28878;p19"/>
            <p:cNvSpPr/>
            <p:nvPr/>
          </p:nvSpPr>
          <p:spPr>
            <a:xfrm>
              <a:off x="7186600" y="337257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9" name="Google Shape;28879;p19"/>
            <p:cNvSpPr/>
            <p:nvPr/>
          </p:nvSpPr>
          <p:spPr>
            <a:xfrm>
              <a:off x="728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0" name="Google Shape;28880;p19"/>
            <p:cNvSpPr/>
            <p:nvPr/>
          </p:nvSpPr>
          <p:spPr>
            <a:xfrm>
              <a:off x="27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7" y="1632"/>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1" name="Google Shape;28881;p19"/>
            <p:cNvSpPr/>
            <p:nvPr/>
          </p:nvSpPr>
          <p:spPr>
            <a:xfrm>
              <a:off x="3807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2" name="Google Shape;28882;p19"/>
            <p:cNvSpPr/>
            <p:nvPr/>
          </p:nvSpPr>
          <p:spPr>
            <a:xfrm>
              <a:off x="4825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3" name="Google Shape;28883;p19"/>
            <p:cNvSpPr/>
            <p:nvPr/>
          </p:nvSpPr>
          <p:spPr>
            <a:xfrm>
              <a:off x="58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4" name="Google Shape;28884;p19"/>
            <p:cNvSpPr/>
            <p:nvPr/>
          </p:nvSpPr>
          <p:spPr>
            <a:xfrm>
              <a:off x="68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5" name="Google Shape;28885;p19"/>
            <p:cNvSpPr/>
            <p:nvPr/>
          </p:nvSpPr>
          <p:spPr>
            <a:xfrm>
              <a:off x="7873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6" name="Google Shape;28886;p19"/>
            <p:cNvSpPr/>
            <p:nvPr/>
          </p:nvSpPr>
          <p:spPr>
            <a:xfrm>
              <a:off x="8888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7" name="Google Shape;28887;p19"/>
            <p:cNvSpPr/>
            <p:nvPr/>
          </p:nvSpPr>
          <p:spPr>
            <a:xfrm>
              <a:off x="99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8" name="Google Shape;28888;p19"/>
            <p:cNvSpPr/>
            <p:nvPr/>
          </p:nvSpPr>
          <p:spPr>
            <a:xfrm>
              <a:off x="10918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9" name="Google Shape;28889;p19"/>
            <p:cNvSpPr/>
            <p:nvPr/>
          </p:nvSpPr>
          <p:spPr>
            <a:xfrm>
              <a:off x="11936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0" name="Google Shape;28890;p19"/>
            <p:cNvSpPr/>
            <p:nvPr/>
          </p:nvSpPr>
          <p:spPr>
            <a:xfrm>
              <a:off x="12951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1" name="Google Shape;28891;p19"/>
            <p:cNvSpPr/>
            <p:nvPr/>
          </p:nvSpPr>
          <p:spPr>
            <a:xfrm>
              <a:off x="13966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2" name="Google Shape;28892;p19"/>
            <p:cNvSpPr/>
            <p:nvPr/>
          </p:nvSpPr>
          <p:spPr>
            <a:xfrm>
              <a:off x="1498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3" name="Google Shape;28893;p19"/>
            <p:cNvSpPr/>
            <p:nvPr/>
          </p:nvSpPr>
          <p:spPr>
            <a:xfrm>
              <a:off x="15999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4" name="Google Shape;28894;p19"/>
            <p:cNvSpPr/>
            <p:nvPr/>
          </p:nvSpPr>
          <p:spPr>
            <a:xfrm>
              <a:off x="1701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5" name="Google Shape;28895;p19"/>
            <p:cNvSpPr/>
            <p:nvPr/>
          </p:nvSpPr>
          <p:spPr>
            <a:xfrm>
              <a:off x="18029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6" name="Google Shape;28896;p19"/>
            <p:cNvSpPr/>
            <p:nvPr/>
          </p:nvSpPr>
          <p:spPr>
            <a:xfrm>
              <a:off x="19044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7" name="Google Shape;28897;p19"/>
            <p:cNvSpPr/>
            <p:nvPr/>
          </p:nvSpPr>
          <p:spPr>
            <a:xfrm>
              <a:off x="20062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8" name="Google Shape;28898;p19"/>
            <p:cNvSpPr/>
            <p:nvPr/>
          </p:nvSpPr>
          <p:spPr>
            <a:xfrm>
              <a:off x="210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9" name="Google Shape;28899;p19"/>
            <p:cNvSpPr/>
            <p:nvPr/>
          </p:nvSpPr>
          <p:spPr>
            <a:xfrm>
              <a:off x="220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0" name="Google Shape;28900;p19"/>
            <p:cNvSpPr/>
            <p:nvPr/>
          </p:nvSpPr>
          <p:spPr>
            <a:xfrm>
              <a:off x="23110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1" name="Google Shape;28901;p19"/>
            <p:cNvSpPr/>
            <p:nvPr/>
          </p:nvSpPr>
          <p:spPr>
            <a:xfrm>
              <a:off x="241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2" name="Google Shape;28902;p19"/>
            <p:cNvSpPr/>
            <p:nvPr/>
          </p:nvSpPr>
          <p:spPr>
            <a:xfrm>
              <a:off x="251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3" name="Google Shape;28903;p19"/>
            <p:cNvSpPr/>
            <p:nvPr/>
          </p:nvSpPr>
          <p:spPr>
            <a:xfrm>
              <a:off x="261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4" name="Google Shape;28904;p19"/>
            <p:cNvSpPr/>
            <p:nvPr/>
          </p:nvSpPr>
          <p:spPr>
            <a:xfrm>
              <a:off x="271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5" name="Google Shape;28905;p19"/>
            <p:cNvSpPr/>
            <p:nvPr/>
          </p:nvSpPr>
          <p:spPr>
            <a:xfrm>
              <a:off x="281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6" name="Google Shape;28906;p19"/>
            <p:cNvSpPr/>
            <p:nvPr/>
          </p:nvSpPr>
          <p:spPr>
            <a:xfrm>
              <a:off x="292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7" name="Google Shape;28907;p19"/>
            <p:cNvSpPr/>
            <p:nvPr/>
          </p:nvSpPr>
          <p:spPr>
            <a:xfrm>
              <a:off x="302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8" name="Google Shape;28908;p19"/>
            <p:cNvSpPr/>
            <p:nvPr/>
          </p:nvSpPr>
          <p:spPr>
            <a:xfrm>
              <a:off x="312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9" name="Google Shape;28909;p19"/>
            <p:cNvSpPr/>
            <p:nvPr/>
          </p:nvSpPr>
          <p:spPr>
            <a:xfrm>
              <a:off x="322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0" name="Google Shape;28910;p19"/>
            <p:cNvSpPr/>
            <p:nvPr/>
          </p:nvSpPr>
          <p:spPr>
            <a:xfrm>
              <a:off x="33266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1" name="Google Shape;28911;p19"/>
            <p:cNvSpPr/>
            <p:nvPr/>
          </p:nvSpPr>
          <p:spPr>
            <a:xfrm>
              <a:off x="342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2" name="Google Shape;28912;p19"/>
            <p:cNvSpPr/>
            <p:nvPr/>
          </p:nvSpPr>
          <p:spPr>
            <a:xfrm>
              <a:off x="352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3" name="Google Shape;28913;p19"/>
            <p:cNvSpPr/>
            <p:nvPr/>
          </p:nvSpPr>
          <p:spPr>
            <a:xfrm>
              <a:off x="363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4" name="Google Shape;28914;p19"/>
            <p:cNvSpPr/>
            <p:nvPr/>
          </p:nvSpPr>
          <p:spPr>
            <a:xfrm>
              <a:off x="373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5" name="Google Shape;28915;p19"/>
            <p:cNvSpPr/>
            <p:nvPr/>
          </p:nvSpPr>
          <p:spPr>
            <a:xfrm>
              <a:off x="3834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6" name="Google Shape;28916;p19"/>
            <p:cNvSpPr/>
            <p:nvPr/>
          </p:nvSpPr>
          <p:spPr>
            <a:xfrm>
              <a:off x="393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7" name="Google Shape;28917;p19"/>
            <p:cNvSpPr/>
            <p:nvPr/>
          </p:nvSpPr>
          <p:spPr>
            <a:xfrm>
              <a:off x="403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8" name="Google Shape;28918;p19"/>
            <p:cNvSpPr/>
            <p:nvPr/>
          </p:nvSpPr>
          <p:spPr>
            <a:xfrm>
              <a:off x="413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9" name="Google Shape;28919;p19"/>
            <p:cNvSpPr/>
            <p:nvPr/>
          </p:nvSpPr>
          <p:spPr>
            <a:xfrm>
              <a:off x="42407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0" name="Google Shape;28920;p19"/>
            <p:cNvSpPr/>
            <p:nvPr/>
          </p:nvSpPr>
          <p:spPr>
            <a:xfrm>
              <a:off x="434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1" name="Google Shape;28921;p19"/>
            <p:cNvSpPr/>
            <p:nvPr/>
          </p:nvSpPr>
          <p:spPr>
            <a:xfrm>
              <a:off x="444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2" name="Google Shape;28922;p19"/>
            <p:cNvSpPr/>
            <p:nvPr/>
          </p:nvSpPr>
          <p:spPr>
            <a:xfrm>
              <a:off x="45455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3" name="Google Shape;28923;p19"/>
            <p:cNvSpPr/>
            <p:nvPr/>
          </p:nvSpPr>
          <p:spPr>
            <a:xfrm>
              <a:off x="464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4" name="Google Shape;28924;p19"/>
            <p:cNvSpPr/>
            <p:nvPr/>
          </p:nvSpPr>
          <p:spPr>
            <a:xfrm>
              <a:off x="474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5" name="Google Shape;28925;p19"/>
            <p:cNvSpPr/>
            <p:nvPr/>
          </p:nvSpPr>
          <p:spPr>
            <a:xfrm>
              <a:off x="485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6" name="Google Shape;28926;p19"/>
            <p:cNvSpPr/>
            <p:nvPr/>
          </p:nvSpPr>
          <p:spPr>
            <a:xfrm>
              <a:off x="495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7" name="Google Shape;28927;p19"/>
            <p:cNvSpPr/>
            <p:nvPr/>
          </p:nvSpPr>
          <p:spPr>
            <a:xfrm>
              <a:off x="505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8" name="Google Shape;28928;p19"/>
            <p:cNvSpPr/>
            <p:nvPr/>
          </p:nvSpPr>
          <p:spPr>
            <a:xfrm>
              <a:off x="515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9" name="Google Shape;28929;p19"/>
            <p:cNvSpPr/>
            <p:nvPr/>
          </p:nvSpPr>
          <p:spPr>
            <a:xfrm>
              <a:off x="52566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0" name="Google Shape;28930;p19"/>
            <p:cNvSpPr/>
            <p:nvPr/>
          </p:nvSpPr>
          <p:spPr>
            <a:xfrm>
              <a:off x="535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1" name="Google Shape;28931;p19"/>
            <p:cNvSpPr/>
            <p:nvPr/>
          </p:nvSpPr>
          <p:spPr>
            <a:xfrm>
              <a:off x="545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2" name="Google Shape;28932;p19"/>
            <p:cNvSpPr/>
            <p:nvPr/>
          </p:nvSpPr>
          <p:spPr>
            <a:xfrm>
              <a:off x="556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3" name="Google Shape;28933;p19"/>
            <p:cNvSpPr/>
            <p:nvPr/>
          </p:nvSpPr>
          <p:spPr>
            <a:xfrm>
              <a:off x="566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4" name="Google Shape;28934;p19"/>
            <p:cNvSpPr/>
            <p:nvPr/>
          </p:nvSpPr>
          <p:spPr>
            <a:xfrm>
              <a:off x="57644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5" name="Google Shape;28935;p19"/>
            <p:cNvSpPr/>
            <p:nvPr/>
          </p:nvSpPr>
          <p:spPr>
            <a:xfrm>
              <a:off x="586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6" name="Google Shape;28936;p19"/>
            <p:cNvSpPr/>
            <p:nvPr/>
          </p:nvSpPr>
          <p:spPr>
            <a:xfrm>
              <a:off x="596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7" name="Google Shape;28937;p19"/>
            <p:cNvSpPr/>
            <p:nvPr/>
          </p:nvSpPr>
          <p:spPr>
            <a:xfrm>
              <a:off x="606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8" name="Google Shape;28938;p19"/>
            <p:cNvSpPr/>
            <p:nvPr/>
          </p:nvSpPr>
          <p:spPr>
            <a:xfrm>
              <a:off x="61710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9" name="Google Shape;28939;p19"/>
            <p:cNvSpPr/>
            <p:nvPr/>
          </p:nvSpPr>
          <p:spPr>
            <a:xfrm>
              <a:off x="627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0" name="Google Shape;28940;p19"/>
            <p:cNvSpPr/>
            <p:nvPr/>
          </p:nvSpPr>
          <p:spPr>
            <a:xfrm>
              <a:off x="637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1" name="Google Shape;28941;p19"/>
            <p:cNvSpPr/>
            <p:nvPr/>
          </p:nvSpPr>
          <p:spPr>
            <a:xfrm>
              <a:off x="64755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2" name="Google Shape;28942;p19"/>
            <p:cNvSpPr/>
            <p:nvPr/>
          </p:nvSpPr>
          <p:spPr>
            <a:xfrm>
              <a:off x="657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3" name="Google Shape;28943;p19"/>
            <p:cNvSpPr/>
            <p:nvPr/>
          </p:nvSpPr>
          <p:spPr>
            <a:xfrm>
              <a:off x="667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4" name="Google Shape;28944;p19"/>
            <p:cNvSpPr/>
            <p:nvPr/>
          </p:nvSpPr>
          <p:spPr>
            <a:xfrm>
              <a:off x="678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5" name="Google Shape;28945;p19"/>
            <p:cNvSpPr/>
            <p:nvPr/>
          </p:nvSpPr>
          <p:spPr>
            <a:xfrm>
              <a:off x="6881800" y="3527650"/>
              <a:ext cx="52700" cy="52400"/>
            </a:xfrm>
            <a:custGeom>
              <a:rect b="b" l="l" r="r" t="t"/>
              <a:pathLst>
                <a:path extrusionOk="0" h="2096" w="2108">
                  <a:moveTo>
                    <a:pt x="1060" y="0"/>
                  </a:moveTo>
                  <a:cubicBezTo>
                    <a:pt x="477" y="0"/>
                    <a:pt x="1" y="465"/>
                    <a:pt x="1" y="1048"/>
                  </a:cubicBezTo>
                  <a:cubicBezTo>
                    <a:pt x="1"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6" name="Google Shape;28946;p19"/>
            <p:cNvSpPr/>
            <p:nvPr/>
          </p:nvSpPr>
          <p:spPr>
            <a:xfrm>
              <a:off x="698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7" name="Google Shape;28947;p19"/>
            <p:cNvSpPr/>
            <p:nvPr/>
          </p:nvSpPr>
          <p:spPr>
            <a:xfrm>
              <a:off x="708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8" name="Google Shape;28948;p19"/>
            <p:cNvSpPr/>
            <p:nvPr/>
          </p:nvSpPr>
          <p:spPr>
            <a:xfrm>
              <a:off x="7186600" y="3527650"/>
              <a:ext cx="52400" cy="52400"/>
            </a:xfrm>
            <a:custGeom>
              <a:rect b="b" l="l" r="r" t="t"/>
              <a:pathLst>
                <a:path extrusionOk="0" h="2096" w="2096">
                  <a:moveTo>
                    <a:pt x="1048" y="0"/>
                  </a:moveTo>
                  <a:cubicBezTo>
                    <a:pt x="477" y="0"/>
                    <a:pt x="1" y="465"/>
                    <a:pt x="1" y="1048"/>
                  </a:cubicBezTo>
                  <a:cubicBezTo>
                    <a:pt x="1"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9" name="Google Shape;28949;p19"/>
            <p:cNvSpPr/>
            <p:nvPr/>
          </p:nvSpPr>
          <p:spPr>
            <a:xfrm>
              <a:off x="728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0" name="Google Shape;28950;p19"/>
            <p:cNvSpPr/>
            <p:nvPr/>
          </p:nvSpPr>
          <p:spPr>
            <a:xfrm>
              <a:off x="27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1" name="Google Shape;28951;p19"/>
            <p:cNvSpPr/>
            <p:nvPr/>
          </p:nvSpPr>
          <p:spPr>
            <a:xfrm>
              <a:off x="3807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2" name="Google Shape;28952;p19"/>
            <p:cNvSpPr/>
            <p:nvPr/>
          </p:nvSpPr>
          <p:spPr>
            <a:xfrm>
              <a:off x="4825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3" name="Google Shape;28953;p19"/>
            <p:cNvSpPr/>
            <p:nvPr/>
          </p:nvSpPr>
          <p:spPr>
            <a:xfrm>
              <a:off x="58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4" name="Google Shape;28954;p19"/>
            <p:cNvSpPr/>
            <p:nvPr/>
          </p:nvSpPr>
          <p:spPr>
            <a:xfrm>
              <a:off x="68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5" name="Google Shape;28955;p19"/>
            <p:cNvSpPr/>
            <p:nvPr/>
          </p:nvSpPr>
          <p:spPr>
            <a:xfrm>
              <a:off x="7873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6" name="Google Shape;28956;p19"/>
            <p:cNvSpPr/>
            <p:nvPr/>
          </p:nvSpPr>
          <p:spPr>
            <a:xfrm>
              <a:off x="8888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7" name="Google Shape;28957;p19"/>
            <p:cNvSpPr/>
            <p:nvPr/>
          </p:nvSpPr>
          <p:spPr>
            <a:xfrm>
              <a:off x="99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8" name="Google Shape;28958;p19"/>
            <p:cNvSpPr/>
            <p:nvPr/>
          </p:nvSpPr>
          <p:spPr>
            <a:xfrm>
              <a:off x="10918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9" name="Google Shape;28959;p19"/>
            <p:cNvSpPr/>
            <p:nvPr/>
          </p:nvSpPr>
          <p:spPr>
            <a:xfrm>
              <a:off x="11936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0" name="Google Shape;28960;p19"/>
            <p:cNvSpPr/>
            <p:nvPr/>
          </p:nvSpPr>
          <p:spPr>
            <a:xfrm>
              <a:off x="12951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1" name="Google Shape;28961;p19"/>
            <p:cNvSpPr/>
            <p:nvPr/>
          </p:nvSpPr>
          <p:spPr>
            <a:xfrm>
              <a:off x="13966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2" name="Google Shape;28962;p19"/>
            <p:cNvSpPr/>
            <p:nvPr/>
          </p:nvSpPr>
          <p:spPr>
            <a:xfrm>
              <a:off x="1498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3" name="Google Shape;28963;p19"/>
            <p:cNvSpPr/>
            <p:nvPr/>
          </p:nvSpPr>
          <p:spPr>
            <a:xfrm>
              <a:off x="15999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4" name="Google Shape;28964;p19"/>
            <p:cNvSpPr/>
            <p:nvPr/>
          </p:nvSpPr>
          <p:spPr>
            <a:xfrm>
              <a:off x="1701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5" name="Google Shape;28965;p19"/>
            <p:cNvSpPr/>
            <p:nvPr/>
          </p:nvSpPr>
          <p:spPr>
            <a:xfrm>
              <a:off x="18029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6" name="Google Shape;28966;p19"/>
            <p:cNvSpPr/>
            <p:nvPr/>
          </p:nvSpPr>
          <p:spPr>
            <a:xfrm>
              <a:off x="19044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7" name="Google Shape;28967;p19"/>
            <p:cNvSpPr/>
            <p:nvPr/>
          </p:nvSpPr>
          <p:spPr>
            <a:xfrm>
              <a:off x="20062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8" name="Google Shape;28968;p19"/>
            <p:cNvSpPr/>
            <p:nvPr/>
          </p:nvSpPr>
          <p:spPr>
            <a:xfrm>
              <a:off x="210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9" name="Google Shape;28969;p19"/>
            <p:cNvSpPr/>
            <p:nvPr/>
          </p:nvSpPr>
          <p:spPr>
            <a:xfrm>
              <a:off x="220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0" name="Google Shape;28970;p19"/>
            <p:cNvSpPr/>
            <p:nvPr/>
          </p:nvSpPr>
          <p:spPr>
            <a:xfrm>
              <a:off x="23110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1" name="Google Shape;28971;p19"/>
            <p:cNvSpPr/>
            <p:nvPr/>
          </p:nvSpPr>
          <p:spPr>
            <a:xfrm>
              <a:off x="241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2" name="Google Shape;28972;p19"/>
            <p:cNvSpPr/>
            <p:nvPr/>
          </p:nvSpPr>
          <p:spPr>
            <a:xfrm>
              <a:off x="251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3" name="Google Shape;28973;p19"/>
            <p:cNvSpPr/>
            <p:nvPr/>
          </p:nvSpPr>
          <p:spPr>
            <a:xfrm>
              <a:off x="261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4" name="Google Shape;28974;p19"/>
            <p:cNvSpPr/>
            <p:nvPr/>
          </p:nvSpPr>
          <p:spPr>
            <a:xfrm>
              <a:off x="271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5" name="Google Shape;28975;p19"/>
            <p:cNvSpPr/>
            <p:nvPr/>
          </p:nvSpPr>
          <p:spPr>
            <a:xfrm>
              <a:off x="281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6" name="Google Shape;28976;p19"/>
            <p:cNvSpPr/>
            <p:nvPr/>
          </p:nvSpPr>
          <p:spPr>
            <a:xfrm>
              <a:off x="292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7" name="Google Shape;28977;p19"/>
            <p:cNvSpPr/>
            <p:nvPr/>
          </p:nvSpPr>
          <p:spPr>
            <a:xfrm>
              <a:off x="302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8" name="Google Shape;28978;p19"/>
            <p:cNvSpPr/>
            <p:nvPr/>
          </p:nvSpPr>
          <p:spPr>
            <a:xfrm>
              <a:off x="312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9" name="Google Shape;28979;p19"/>
            <p:cNvSpPr/>
            <p:nvPr/>
          </p:nvSpPr>
          <p:spPr>
            <a:xfrm>
              <a:off x="322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0" name="Google Shape;28980;p19"/>
            <p:cNvSpPr/>
            <p:nvPr/>
          </p:nvSpPr>
          <p:spPr>
            <a:xfrm>
              <a:off x="33266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1" name="Google Shape;28981;p19"/>
            <p:cNvSpPr/>
            <p:nvPr/>
          </p:nvSpPr>
          <p:spPr>
            <a:xfrm>
              <a:off x="342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2" name="Google Shape;28982;p19"/>
            <p:cNvSpPr/>
            <p:nvPr/>
          </p:nvSpPr>
          <p:spPr>
            <a:xfrm>
              <a:off x="352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3" name="Google Shape;28983;p19"/>
            <p:cNvSpPr/>
            <p:nvPr/>
          </p:nvSpPr>
          <p:spPr>
            <a:xfrm>
              <a:off x="363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4" name="Google Shape;28984;p19"/>
            <p:cNvSpPr/>
            <p:nvPr/>
          </p:nvSpPr>
          <p:spPr>
            <a:xfrm>
              <a:off x="373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5" name="Google Shape;28985;p19"/>
            <p:cNvSpPr/>
            <p:nvPr/>
          </p:nvSpPr>
          <p:spPr>
            <a:xfrm>
              <a:off x="3834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6" name="Google Shape;28986;p19"/>
            <p:cNvSpPr/>
            <p:nvPr/>
          </p:nvSpPr>
          <p:spPr>
            <a:xfrm>
              <a:off x="393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7" name="Google Shape;28987;p19"/>
            <p:cNvSpPr/>
            <p:nvPr/>
          </p:nvSpPr>
          <p:spPr>
            <a:xfrm>
              <a:off x="403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8" name="Google Shape;28988;p19"/>
            <p:cNvSpPr/>
            <p:nvPr/>
          </p:nvSpPr>
          <p:spPr>
            <a:xfrm>
              <a:off x="413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9" name="Google Shape;28989;p19"/>
            <p:cNvSpPr/>
            <p:nvPr/>
          </p:nvSpPr>
          <p:spPr>
            <a:xfrm>
              <a:off x="42407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0" name="Google Shape;28990;p19"/>
            <p:cNvSpPr/>
            <p:nvPr/>
          </p:nvSpPr>
          <p:spPr>
            <a:xfrm>
              <a:off x="434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1" name="Google Shape;28991;p19"/>
            <p:cNvSpPr/>
            <p:nvPr/>
          </p:nvSpPr>
          <p:spPr>
            <a:xfrm>
              <a:off x="444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2" name="Google Shape;28992;p19"/>
            <p:cNvSpPr/>
            <p:nvPr/>
          </p:nvSpPr>
          <p:spPr>
            <a:xfrm>
              <a:off x="45455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3" name="Google Shape;28993;p19"/>
            <p:cNvSpPr/>
            <p:nvPr/>
          </p:nvSpPr>
          <p:spPr>
            <a:xfrm>
              <a:off x="464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4" name="Google Shape;28994;p19"/>
            <p:cNvSpPr/>
            <p:nvPr/>
          </p:nvSpPr>
          <p:spPr>
            <a:xfrm>
              <a:off x="474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5" name="Google Shape;28995;p19"/>
            <p:cNvSpPr/>
            <p:nvPr/>
          </p:nvSpPr>
          <p:spPr>
            <a:xfrm>
              <a:off x="485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6" name="Google Shape;28996;p19"/>
            <p:cNvSpPr/>
            <p:nvPr/>
          </p:nvSpPr>
          <p:spPr>
            <a:xfrm>
              <a:off x="495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7" name="Google Shape;28997;p19"/>
            <p:cNvSpPr/>
            <p:nvPr/>
          </p:nvSpPr>
          <p:spPr>
            <a:xfrm>
              <a:off x="505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8" name="Google Shape;28998;p19"/>
            <p:cNvSpPr/>
            <p:nvPr/>
          </p:nvSpPr>
          <p:spPr>
            <a:xfrm>
              <a:off x="515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9" name="Google Shape;28999;p19"/>
            <p:cNvSpPr/>
            <p:nvPr/>
          </p:nvSpPr>
          <p:spPr>
            <a:xfrm>
              <a:off x="52566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0" name="Google Shape;29000;p19"/>
            <p:cNvSpPr/>
            <p:nvPr/>
          </p:nvSpPr>
          <p:spPr>
            <a:xfrm>
              <a:off x="535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1" name="Google Shape;29001;p19"/>
            <p:cNvSpPr/>
            <p:nvPr/>
          </p:nvSpPr>
          <p:spPr>
            <a:xfrm>
              <a:off x="545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2" name="Google Shape;29002;p19"/>
            <p:cNvSpPr/>
            <p:nvPr/>
          </p:nvSpPr>
          <p:spPr>
            <a:xfrm>
              <a:off x="556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3" name="Google Shape;29003;p19"/>
            <p:cNvSpPr/>
            <p:nvPr/>
          </p:nvSpPr>
          <p:spPr>
            <a:xfrm>
              <a:off x="566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4" name="Google Shape;29004;p19"/>
            <p:cNvSpPr/>
            <p:nvPr/>
          </p:nvSpPr>
          <p:spPr>
            <a:xfrm>
              <a:off x="57644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5" name="Google Shape;29005;p19"/>
            <p:cNvSpPr/>
            <p:nvPr/>
          </p:nvSpPr>
          <p:spPr>
            <a:xfrm>
              <a:off x="586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6" name="Google Shape;29006;p19"/>
            <p:cNvSpPr/>
            <p:nvPr/>
          </p:nvSpPr>
          <p:spPr>
            <a:xfrm>
              <a:off x="596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7" name="Google Shape;29007;p19"/>
            <p:cNvSpPr/>
            <p:nvPr/>
          </p:nvSpPr>
          <p:spPr>
            <a:xfrm>
              <a:off x="606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8" name="Google Shape;29008;p19"/>
            <p:cNvSpPr/>
            <p:nvPr/>
          </p:nvSpPr>
          <p:spPr>
            <a:xfrm>
              <a:off x="61710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9" name="Google Shape;29009;p19"/>
            <p:cNvSpPr/>
            <p:nvPr/>
          </p:nvSpPr>
          <p:spPr>
            <a:xfrm>
              <a:off x="627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0" name="Google Shape;29010;p19"/>
            <p:cNvSpPr/>
            <p:nvPr/>
          </p:nvSpPr>
          <p:spPr>
            <a:xfrm>
              <a:off x="637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1" name="Google Shape;29011;p19"/>
            <p:cNvSpPr/>
            <p:nvPr/>
          </p:nvSpPr>
          <p:spPr>
            <a:xfrm>
              <a:off x="64755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2" name="Google Shape;29012;p19"/>
            <p:cNvSpPr/>
            <p:nvPr/>
          </p:nvSpPr>
          <p:spPr>
            <a:xfrm>
              <a:off x="657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3" name="Google Shape;29013;p19"/>
            <p:cNvSpPr/>
            <p:nvPr/>
          </p:nvSpPr>
          <p:spPr>
            <a:xfrm>
              <a:off x="667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4" name="Google Shape;29014;p19"/>
            <p:cNvSpPr/>
            <p:nvPr/>
          </p:nvSpPr>
          <p:spPr>
            <a:xfrm>
              <a:off x="678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5" name="Google Shape;29015;p19"/>
            <p:cNvSpPr/>
            <p:nvPr/>
          </p:nvSpPr>
          <p:spPr>
            <a:xfrm>
              <a:off x="6881800" y="3682725"/>
              <a:ext cx="52700" cy="52400"/>
            </a:xfrm>
            <a:custGeom>
              <a:rect b="b" l="l" r="r" t="t"/>
              <a:pathLst>
                <a:path extrusionOk="0" h="2096"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6" name="Google Shape;29016;p19"/>
            <p:cNvSpPr/>
            <p:nvPr/>
          </p:nvSpPr>
          <p:spPr>
            <a:xfrm>
              <a:off x="698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7" name="Google Shape;29017;p19"/>
            <p:cNvSpPr/>
            <p:nvPr/>
          </p:nvSpPr>
          <p:spPr>
            <a:xfrm>
              <a:off x="708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8" name="Google Shape;29018;p19"/>
            <p:cNvSpPr/>
            <p:nvPr/>
          </p:nvSpPr>
          <p:spPr>
            <a:xfrm>
              <a:off x="7186600" y="3682725"/>
              <a:ext cx="52400" cy="52400"/>
            </a:xfrm>
            <a:custGeom>
              <a:rect b="b" l="l" r="r" t="t"/>
              <a:pathLst>
                <a:path extrusionOk="0" h="2096"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9" name="Google Shape;29019;p19"/>
            <p:cNvSpPr/>
            <p:nvPr/>
          </p:nvSpPr>
          <p:spPr>
            <a:xfrm>
              <a:off x="728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0" name="Google Shape;29020;p19"/>
            <p:cNvSpPr/>
            <p:nvPr/>
          </p:nvSpPr>
          <p:spPr>
            <a:xfrm>
              <a:off x="27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1" name="Google Shape;29021;p19"/>
            <p:cNvSpPr/>
            <p:nvPr/>
          </p:nvSpPr>
          <p:spPr>
            <a:xfrm>
              <a:off x="3807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2" name="Google Shape;29022;p19"/>
            <p:cNvSpPr/>
            <p:nvPr/>
          </p:nvSpPr>
          <p:spPr>
            <a:xfrm>
              <a:off x="4825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3" name="Google Shape;29023;p19"/>
            <p:cNvSpPr/>
            <p:nvPr/>
          </p:nvSpPr>
          <p:spPr>
            <a:xfrm>
              <a:off x="58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4" name="Google Shape;29024;p19"/>
            <p:cNvSpPr/>
            <p:nvPr/>
          </p:nvSpPr>
          <p:spPr>
            <a:xfrm>
              <a:off x="68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5" name="Google Shape;29025;p19"/>
            <p:cNvSpPr/>
            <p:nvPr/>
          </p:nvSpPr>
          <p:spPr>
            <a:xfrm>
              <a:off x="7873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6" name="Google Shape;29026;p19"/>
            <p:cNvSpPr/>
            <p:nvPr/>
          </p:nvSpPr>
          <p:spPr>
            <a:xfrm>
              <a:off x="8888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7" name="Google Shape;29027;p19"/>
            <p:cNvSpPr/>
            <p:nvPr/>
          </p:nvSpPr>
          <p:spPr>
            <a:xfrm>
              <a:off x="99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8" name="Google Shape;29028;p19"/>
            <p:cNvSpPr/>
            <p:nvPr/>
          </p:nvSpPr>
          <p:spPr>
            <a:xfrm>
              <a:off x="10918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9" name="Google Shape;29029;p19"/>
            <p:cNvSpPr/>
            <p:nvPr/>
          </p:nvSpPr>
          <p:spPr>
            <a:xfrm>
              <a:off x="11936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0" name="Google Shape;29030;p19"/>
            <p:cNvSpPr/>
            <p:nvPr/>
          </p:nvSpPr>
          <p:spPr>
            <a:xfrm>
              <a:off x="12951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1" name="Google Shape;29031;p19"/>
            <p:cNvSpPr/>
            <p:nvPr/>
          </p:nvSpPr>
          <p:spPr>
            <a:xfrm>
              <a:off x="13966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2" name="Google Shape;29032;p19"/>
            <p:cNvSpPr/>
            <p:nvPr/>
          </p:nvSpPr>
          <p:spPr>
            <a:xfrm>
              <a:off x="1498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3" name="Google Shape;29033;p19"/>
            <p:cNvSpPr/>
            <p:nvPr/>
          </p:nvSpPr>
          <p:spPr>
            <a:xfrm>
              <a:off x="15999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4" name="Google Shape;29034;p19"/>
            <p:cNvSpPr/>
            <p:nvPr/>
          </p:nvSpPr>
          <p:spPr>
            <a:xfrm>
              <a:off x="1701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5" name="Google Shape;29035;p19"/>
            <p:cNvSpPr/>
            <p:nvPr/>
          </p:nvSpPr>
          <p:spPr>
            <a:xfrm>
              <a:off x="18029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6" name="Google Shape;29036;p19"/>
            <p:cNvSpPr/>
            <p:nvPr/>
          </p:nvSpPr>
          <p:spPr>
            <a:xfrm>
              <a:off x="19044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7" name="Google Shape;29037;p19"/>
            <p:cNvSpPr/>
            <p:nvPr/>
          </p:nvSpPr>
          <p:spPr>
            <a:xfrm>
              <a:off x="20062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8" name="Google Shape;29038;p19"/>
            <p:cNvSpPr/>
            <p:nvPr/>
          </p:nvSpPr>
          <p:spPr>
            <a:xfrm>
              <a:off x="210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9" name="Google Shape;29039;p19"/>
            <p:cNvSpPr/>
            <p:nvPr/>
          </p:nvSpPr>
          <p:spPr>
            <a:xfrm>
              <a:off x="220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0" name="Google Shape;29040;p19"/>
            <p:cNvSpPr/>
            <p:nvPr/>
          </p:nvSpPr>
          <p:spPr>
            <a:xfrm>
              <a:off x="23110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1" name="Google Shape;29041;p19"/>
            <p:cNvSpPr/>
            <p:nvPr/>
          </p:nvSpPr>
          <p:spPr>
            <a:xfrm>
              <a:off x="241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2" name="Google Shape;29042;p19"/>
            <p:cNvSpPr/>
            <p:nvPr/>
          </p:nvSpPr>
          <p:spPr>
            <a:xfrm>
              <a:off x="251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3" name="Google Shape;29043;p19"/>
            <p:cNvSpPr/>
            <p:nvPr/>
          </p:nvSpPr>
          <p:spPr>
            <a:xfrm>
              <a:off x="261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4" name="Google Shape;29044;p19"/>
            <p:cNvSpPr/>
            <p:nvPr/>
          </p:nvSpPr>
          <p:spPr>
            <a:xfrm>
              <a:off x="271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5" name="Google Shape;29045;p19"/>
            <p:cNvSpPr/>
            <p:nvPr/>
          </p:nvSpPr>
          <p:spPr>
            <a:xfrm>
              <a:off x="281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6" name="Google Shape;29046;p19"/>
            <p:cNvSpPr/>
            <p:nvPr/>
          </p:nvSpPr>
          <p:spPr>
            <a:xfrm>
              <a:off x="292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7" name="Google Shape;29047;p19"/>
            <p:cNvSpPr/>
            <p:nvPr/>
          </p:nvSpPr>
          <p:spPr>
            <a:xfrm>
              <a:off x="302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8" name="Google Shape;29048;p19"/>
            <p:cNvSpPr/>
            <p:nvPr/>
          </p:nvSpPr>
          <p:spPr>
            <a:xfrm>
              <a:off x="312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9" name="Google Shape;29049;p19"/>
            <p:cNvSpPr/>
            <p:nvPr/>
          </p:nvSpPr>
          <p:spPr>
            <a:xfrm>
              <a:off x="322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0" name="Google Shape;29050;p19"/>
            <p:cNvSpPr/>
            <p:nvPr/>
          </p:nvSpPr>
          <p:spPr>
            <a:xfrm>
              <a:off x="33266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1" name="Google Shape;29051;p19"/>
            <p:cNvSpPr/>
            <p:nvPr/>
          </p:nvSpPr>
          <p:spPr>
            <a:xfrm>
              <a:off x="342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2" name="Google Shape;29052;p19"/>
            <p:cNvSpPr/>
            <p:nvPr/>
          </p:nvSpPr>
          <p:spPr>
            <a:xfrm>
              <a:off x="352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3" name="Google Shape;29053;p19"/>
            <p:cNvSpPr/>
            <p:nvPr/>
          </p:nvSpPr>
          <p:spPr>
            <a:xfrm>
              <a:off x="363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4" name="Google Shape;29054;p19"/>
            <p:cNvSpPr/>
            <p:nvPr/>
          </p:nvSpPr>
          <p:spPr>
            <a:xfrm>
              <a:off x="373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5" name="Google Shape;29055;p19"/>
            <p:cNvSpPr/>
            <p:nvPr/>
          </p:nvSpPr>
          <p:spPr>
            <a:xfrm>
              <a:off x="3834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6" name="Google Shape;29056;p19"/>
            <p:cNvSpPr/>
            <p:nvPr/>
          </p:nvSpPr>
          <p:spPr>
            <a:xfrm>
              <a:off x="393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7" name="Google Shape;29057;p19"/>
            <p:cNvSpPr/>
            <p:nvPr/>
          </p:nvSpPr>
          <p:spPr>
            <a:xfrm>
              <a:off x="403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8" name="Google Shape;29058;p19"/>
            <p:cNvSpPr/>
            <p:nvPr/>
          </p:nvSpPr>
          <p:spPr>
            <a:xfrm>
              <a:off x="413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9" name="Google Shape;29059;p19"/>
            <p:cNvSpPr/>
            <p:nvPr/>
          </p:nvSpPr>
          <p:spPr>
            <a:xfrm>
              <a:off x="42407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0" name="Google Shape;29060;p19"/>
            <p:cNvSpPr/>
            <p:nvPr/>
          </p:nvSpPr>
          <p:spPr>
            <a:xfrm>
              <a:off x="434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1" name="Google Shape;29061;p19"/>
            <p:cNvSpPr/>
            <p:nvPr/>
          </p:nvSpPr>
          <p:spPr>
            <a:xfrm>
              <a:off x="444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2" name="Google Shape;29062;p19"/>
            <p:cNvSpPr/>
            <p:nvPr/>
          </p:nvSpPr>
          <p:spPr>
            <a:xfrm>
              <a:off x="45455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3" name="Google Shape;29063;p19"/>
            <p:cNvSpPr/>
            <p:nvPr/>
          </p:nvSpPr>
          <p:spPr>
            <a:xfrm>
              <a:off x="464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4" name="Google Shape;29064;p19"/>
            <p:cNvSpPr/>
            <p:nvPr/>
          </p:nvSpPr>
          <p:spPr>
            <a:xfrm>
              <a:off x="474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5" name="Google Shape;29065;p19"/>
            <p:cNvSpPr/>
            <p:nvPr/>
          </p:nvSpPr>
          <p:spPr>
            <a:xfrm>
              <a:off x="485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6" name="Google Shape;29066;p19"/>
            <p:cNvSpPr/>
            <p:nvPr/>
          </p:nvSpPr>
          <p:spPr>
            <a:xfrm>
              <a:off x="495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7" name="Google Shape;29067;p19"/>
            <p:cNvSpPr/>
            <p:nvPr/>
          </p:nvSpPr>
          <p:spPr>
            <a:xfrm>
              <a:off x="505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8" name="Google Shape;29068;p19"/>
            <p:cNvSpPr/>
            <p:nvPr/>
          </p:nvSpPr>
          <p:spPr>
            <a:xfrm>
              <a:off x="515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9" name="Google Shape;29069;p19"/>
            <p:cNvSpPr/>
            <p:nvPr/>
          </p:nvSpPr>
          <p:spPr>
            <a:xfrm>
              <a:off x="52566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0" name="Google Shape;29070;p19"/>
            <p:cNvSpPr/>
            <p:nvPr/>
          </p:nvSpPr>
          <p:spPr>
            <a:xfrm>
              <a:off x="535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1" name="Google Shape;29071;p19"/>
            <p:cNvSpPr/>
            <p:nvPr/>
          </p:nvSpPr>
          <p:spPr>
            <a:xfrm>
              <a:off x="545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2" name="Google Shape;29072;p19"/>
            <p:cNvSpPr/>
            <p:nvPr/>
          </p:nvSpPr>
          <p:spPr>
            <a:xfrm>
              <a:off x="556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3" name="Google Shape;29073;p19"/>
            <p:cNvSpPr/>
            <p:nvPr/>
          </p:nvSpPr>
          <p:spPr>
            <a:xfrm>
              <a:off x="566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4" name="Google Shape;29074;p19"/>
            <p:cNvSpPr/>
            <p:nvPr/>
          </p:nvSpPr>
          <p:spPr>
            <a:xfrm>
              <a:off x="57644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5" name="Google Shape;29075;p19"/>
            <p:cNvSpPr/>
            <p:nvPr/>
          </p:nvSpPr>
          <p:spPr>
            <a:xfrm>
              <a:off x="586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6" name="Google Shape;29076;p19"/>
            <p:cNvSpPr/>
            <p:nvPr/>
          </p:nvSpPr>
          <p:spPr>
            <a:xfrm>
              <a:off x="596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7" name="Google Shape;29077;p19"/>
            <p:cNvSpPr/>
            <p:nvPr/>
          </p:nvSpPr>
          <p:spPr>
            <a:xfrm>
              <a:off x="606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8" name="Google Shape;29078;p19"/>
            <p:cNvSpPr/>
            <p:nvPr/>
          </p:nvSpPr>
          <p:spPr>
            <a:xfrm>
              <a:off x="61710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9" name="Google Shape;29079;p19"/>
            <p:cNvSpPr/>
            <p:nvPr/>
          </p:nvSpPr>
          <p:spPr>
            <a:xfrm>
              <a:off x="627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0" name="Google Shape;29080;p19"/>
            <p:cNvSpPr/>
            <p:nvPr/>
          </p:nvSpPr>
          <p:spPr>
            <a:xfrm>
              <a:off x="637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1" name="Google Shape;29081;p19"/>
            <p:cNvSpPr/>
            <p:nvPr/>
          </p:nvSpPr>
          <p:spPr>
            <a:xfrm>
              <a:off x="64755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2" name="Google Shape;29082;p19"/>
            <p:cNvSpPr/>
            <p:nvPr/>
          </p:nvSpPr>
          <p:spPr>
            <a:xfrm>
              <a:off x="657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3" name="Google Shape;29083;p19"/>
            <p:cNvSpPr/>
            <p:nvPr/>
          </p:nvSpPr>
          <p:spPr>
            <a:xfrm>
              <a:off x="667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4" name="Google Shape;29084;p19"/>
            <p:cNvSpPr/>
            <p:nvPr/>
          </p:nvSpPr>
          <p:spPr>
            <a:xfrm>
              <a:off x="678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5" name="Google Shape;29085;p19"/>
            <p:cNvSpPr/>
            <p:nvPr/>
          </p:nvSpPr>
          <p:spPr>
            <a:xfrm>
              <a:off x="6881800" y="3837800"/>
              <a:ext cx="52700" cy="52425"/>
            </a:xfrm>
            <a:custGeom>
              <a:rect b="b" l="l" r="r" t="t"/>
              <a:pathLst>
                <a:path extrusionOk="0" h="2097"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6" name="Google Shape;29086;p19"/>
            <p:cNvSpPr/>
            <p:nvPr/>
          </p:nvSpPr>
          <p:spPr>
            <a:xfrm>
              <a:off x="698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7" name="Google Shape;29087;p19"/>
            <p:cNvSpPr/>
            <p:nvPr/>
          </p:nvSpPr>
          <p:spPr>
            <a:xfrm>
              <a:off x="708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8" name="Google Shape;29088;p19"/>
            <p:cNvSpPr/>
            <p:nvPr/>
          </p:nvSpPr>
          <p:spPr>
            <a:xfrm>
              <a:off x="7186600" y="3837800"/>
              <a:ext cx="52400" cy="52425"/>
            </a:xfrm>
            <a:custGeom>
              <a:rect b="b" l="l" r="r" t="t"/>
              <a:pathLst>
                <a:path extrusionOk="0" h="2097"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9" name="Google Shape;29089;p19"/>
            <p:cNvSpPr/>
            <p:nvPr/>
          </p:nvSpPr>
          <p:spPr>
            <a:xfrm>
              <a:off x="728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0" name="Google Shape;29090;p19"/>
            <p:cNvSpPr/>
            <p:nvPr/>
          </p:nvSpPr>
          <p:spPr>
            <a:xfrm>
              <a:off x="27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1" name="Google Shape;29091;p19"/>
            <p:cNvSpPr/>
            <p:nvPr/>
          </p:nvSpPr>
          <p:spPr>
            <a:xfrm>
              <a:off x="3807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2" name="Google Shape;29092;p19"/>
            <p:cNvSpPr/>
            <p:nvPr/>
          </p:nvSpPr>
          <p:spPr>
            <a:xfrm>
              <a:off x="4825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3" name="Google Shape;29093;p19"/>
            <p:cNvSpPr/>
            <p:nvPr/>
          </p:nvSpPr>
          <p:spPr>
            <a:xfrm>
              <a:off x="58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4" name="Google Shape;29094;p19"/>
            <p:cNvSpPr/>
            <p:nvPr/>
          </p:nvSpPr>
          <p:spPr>
            <a:xfrm>
              <a:off x="68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5" name="Google Shape;29095;p19"/>
            <p:cNvSpPr/>
            <p:nvPr/>
          </p:nvSpPr>
          <p:spPr>
            <a:xfrm>
              <a:off x="7873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6" name="Google Shape;29096;p19"/>
            <p:cNvSpPr/>
            <p:nvPr/>
          </p:nvSpPr>
          <p:spPr>
            <a:xfrm>
              <a:off x="8888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7" name="Google Shape;29097;p19"/>
            <p:cNvSpPr/>
            <p:nvPr/>
          </p:nvSpPr>
          <p:spPr>
            <a:xfrm>
              <a:off x="99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8" name="Google Shape;29098;p19"/>
            <p:cNvSpPr/>
            <p:nvPr/>
          </p:nvSpPr>
          <p:spPr>
            <a:xfrm>
              <a:off x="10918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9" name="Google Shape;29099;p19"/>
            <p:cNvSpPr/>
            <p:nvPr/>
          </p:nvSpPr>
          <p:spPr>
            <a:xfrm>
              <a:off x="11936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0" name="Google Shape;29100;p19"/>
            <p:cNvSpPr/>
            <p:nvPr/>
          </p:nvSpPr>
          <p:spPr>
            <a:xfrm>
              <a:off x="12951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1" name="Google Shape;29101;p19"/>
            <p:cNvSpPr/>
            <p:nvPr/>
          </p:nvSpPr>
          <p:spPr>
            <a:xfrm>
              <a:off x="13966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2" name="Google Shape;29102;p19"/>
            <p:cNvSpPr/>
            <p:nvPr/>
          </p:nvSpPr>
          <p:spPr>
            <a:xfrm>
              <a:off x="1498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3" name="Google Shape;29103;p19"/>
            <p:cNvSpPr/>
            <p:nvPr/>
          </p:nvSpPr>
          <p:spPr>
            <a:xfrm>
              <a:off x="15999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4" name="Google Shape;29104;p19"/>
            <p:cNvSpPr/>
            <p:nvPr/>
          </p:nvSpPr>
          <p:spPr>
            <a:xfrm>
              <a:off x="1701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5" name="Google Shape;29105;p19"/>
            <p:cNvSpPr/>
            <p:nvPr/>
          </p:nvSpPr>
          <p:spPr>
            <a:xfrm>
              <a:off x="18029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6" name="Google Shape;29106;p19"/>
            <p:cNvSpPr/>
            <p:nvPr/>
          </p:nvSpPr>
          <p:spPr>
            <a:xfrm>
              <a:off x="19044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7" name="Google Shape;29107;p19"/>
            <p:cNvSpPr/>
            <p:nvPr/>
          </p:nvSpPr>
          <p:spPr>
            <a:xfrm>
              <a:off x="20062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8" name="Google Shape;29108;p19"/>
            <p:cNvSpPr/>
            <p:nvPr/>
          </p:nvSpPr>
          <p:spPr>
            <a:xfrm>
              <a:off x="210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9" name="Google Shape;29109;p19"/>
            <p:cNvSpPr/>
            <p:nvPr/>
          </p:nvSpPr>
          <p:spPr>
            <a:xfrm>
              <a:off x="220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0" name="Google Shape;29110;p19"/>
            <p:cNvSpPr/>
            <p:nvPr/>
          </p:nvSpPr>
          <p:spPr>
            <a:xfrm>
              <a:off x="23110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1" name="Google Shape;29111;p19"/>
            <p:cNvSpPr/>
            <p:nvPr/>
          </p:nvSpPr>
          <p:spPr>
            <a:xfrm>
              <a:off x="241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2" name="Google Shape;29112;p19"/>
            <p:cNvSpPr/>
            <p:nvPr/>
          </p:nvSpPr>
          <p:spPr>
            <a:xfrm>
              <a:off x="251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3" name="Google Shape;29113;p19"/>
            <p:cNvSpPr/>
            <p:nvPr/>
          </p:nvSpPr>
          <p:spPr>
            <a:xfrm>
              <a:off x="261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4" name="Google Shape;29114;p19"/>
            <p:cNvSpPr/>
            <p:nvPr/>
          </p:nvSpPr>
          <p:spPr>
            <a:xfrm>
              <a:off x="271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5" name="Google Shape;29115;p19"/>
            <p:cNvSpPr/>
            <p:nvPr/>
          </p:nvSpPr>
          <p:spPr>
            <a:xfrm>
              <a:off x="281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6" name="Google Shape;29116;p19"/>
            <p:cNvSpPr/>
            <p:nvPr/>
          </p:nvSpPr>
          <p:spPr>
            <a:xfrm>
              <a:off x="292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7" name="Google Shape;29117;p19"/>
            <p:cNvSpPr/>
            <p:nvPr/>
          </p:nvSpPr>
          <p:spPr>
            <a:xfrm>
              <a:off x="302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8" name="Google Shape;29118;p19"/>
            <p:cNvSpPr/>
            <p:nvPr/>
          </p:nvSpPr>
          <p:spPr>
            <a:xfrm>
              <a:off x="312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9" name="Google Shape;29119;p19"/>
            <p:cNvSpPr/>
            <p:nvPr/>
          </p:nvSpPr>
          <p:spPr>
            <a:xfrm>
              <a:off x="322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0" name="Google Shape;29120;p19"/>
            <p:cNvSpPr/>
            <p:nvPr/>
          </p:nvSpPr>
          <p:spPr>
            <a:xfrm>
              <a:off x="33266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1" name="Google Shape;29121;p19"/>
            <p:cNvSpPr/>
            <p:nvPr/>
          </p:nvSpPr>
          <p:spPr>
            <a:xfrm>
              <a:off x="342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2" name="Google Shape;29122;p19"/>
            <p:cNvSpPr/>
            <p:nvPr/>
          </p:nvSpPr>
          <p:spPr>
            <a:xfrm>
              <a:off x="352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3" name="Google Shape;29123;p19"/>
            <p:cNvSpPr/>
            <p:nvPr/>
          </p:nvSpPr>
          <p:spPr>
            <a:xfrm>
              <a:off x="363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4" name="Google Shape;29124;p19"/>
            <p:cNvSpPr/>
            <p:nvPr/>
          </p:nvSpPr>
          <p:spPr>
            <a:xfrm>
              <a:off x="373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5" name="Google Shape;29125;p19"/>
            <p:cNvSpPr/>
            <p:nvPr/>
          </p:nvSpPr>
          <p:spPr>
            <a:xfrm>
              <a:off x="3834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6" name="Google Shape;29126;p19"/>
            <p:cNvSpPr/>
            <p:nvPr/>
          </p:nvSpPr>
          <p:spPr>
            <a:xfrm>
              <a:off x="393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7" name="Google Shape;29127;p19"/>
            <p:cNvSpPr/>
            <p:nvPr/>
          </p:nvSpPr>
          <p:spPr>
            <a:xfrm>
              <a:off x="403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8" name="Google Shape;29128;p19"/>
            <p:cNvSpPr/>
            <p:nvPr/>
          </p:nvSpPr>
          <p:spPr>
            <a:xfrm>
              <a:off x="413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9" name="Google Shape;29129;p19"/>
            <p:cNvSpPr/>
            <p:nvPr/>
          </p:nvSpPr>
          <p:spPr>
            <a:xfrm>
              <a:off x="42407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0" name="Google Shape;29130;p19"/>
            <p:cNvSpPr/>
            <p:nvPr/>
          </p:nvSpPr>
          <p:spPr>
            <a:xfrm>
              <a:off x="434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1" name="Google Shape;29131;p19"/>
            <p:cNvSpPr/>
            <p:nvPr/>
          </p:nvSpPr>
          <p:spPr>
            <a:xfrm>
              <a:off x="444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2" name="Google Shape;29132;p19"/>
            <p:cNvSpPr/>
            <p:nvPr/>
          </p:nvSpPr>
          <p:spPr>
            <a:xfrm>
              <a:off x="45455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3" name="Google Shape;29133;p19"/>
            <p:cNvSpPr/>
            <p:nvPr/>
          </p:nvSpPr>
          <p:spPr>
            <a:xfrm>
              <a:off x="464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4" name="Google Shape;29134;p19"/>
            <p:cNvSpPr/>
            <p:nvPr/>
          </p:nvSpPr>
          <p:spPr>
            <a:xfrm>
              <a:off x="474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5" name="Google Shape;29135;p19"/>
            <p:cNvSpPr/>
            <p:nvPr/>
          </p:nvSpPr>
          <p:spPr>
            <a:xfrm>
              <a:off x="485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6" name="Google Shape;29136;p19"/>
            <p:cNvSpPr/>
            <p:nvPr/>
          </p:nvSpPr>
          <p:spPr>
            <a:xfrm>
              <a:off x="495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7" name="Google Shape;29137;p19"/>
            <p:cNvSpPr/>
            <p:nvPr/>
          </p:nvSpPr>
          <p:spPr>
            <a:xfrm>
              <a:off x="505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8" name="Google Shape;29138;p19"/>
            <p:cNvSpPr/>
            <p:nvPr/>
          </p:nvSpPr>
          <p:spPr>
            <a:xfrm>
              <a:off x="515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9" name="Google Shape;29139;p19"/>
            <p:cNvSpPr/>
            <p:nvPr/>
          </p:nvSpPr>
          <p:spPr>
            <a:xfrm>
              <a:off x="52566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0" name="Google Shape;29140;p19"/>
            <p:cNvSpPr/>
            <p:nvPr/>
          </p:nvSpPr>
          <p:spPr>
            <a:xfrm>
              <a:off x="535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1" name="Google Shape;29141;p19"/>
            <p:cNvSpPr/>
            <p:nvPr/>
          </p:nvSpPr>
          <p:spPr>
            <a:xfrm>
              <a:off x="545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2" name="Google Shape;29142;p19"/>
            <p:cNvSpPr/>
            <p:nvPr/>
          </p:nvSpPr>
          <p:spPr>
            <a:xfrm>
              <a:off x="556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3" name="Google Shape;29143;p19"/>
            <p:cNvSpPr/>
            <p:nvPr/>
          </p:nvSpPr>
          <p:spPr>
            <a:xfrm>
              <a:off x="566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4" name="Google Shape;29144;p19"/>
            <p:cNvSpPr/>
            <p:nvPr/>
          </p:nvSpPr>
          <p:spPr>
            <a:xfrm>
              <a:off x="57644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5" name="Google Shape;29145;p19"/>
            <p:cNvSpPr/>
            <p:nvPr/>
          </p:nvSpPr>
          <p:spPr>
            <a:xfrm>
              <a:off x="586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6" name="Google Shape;29146;p19"/>
            <p:cNvSpPr/>
            <p:nvPr/>
          </p:nvSpPr>
          <p:spPr>
            <a:xfrm>
              <a:off x="596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7" name="Google Shape;29147;p19"/>
            <p:cNvSpPr/>
            <p:nvPr/>
          </p:nvSpPr>
          <p:spPr>
            <a:xfrm>
              <a:off x="606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8" name="Google Shape;29148;p19"/>
            <p:cNvSpPr/>
            <p:nvPr/>
          </p:nvSpPr>
          <p:spPr>
            <a:xfrm>
              <a:off x="61710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9" name="Google Shape;29149;p19"/>
            <p:cNvSpPr/>
            <p:nvPr/>
          </p:nvSpPr>
          <p:spPr>
            <a:xfrm>
              <a:off x="627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0" name="Google Shape;29150;p19"/>
            <p:cNvSpPr/>
            <p:nvPr/>
          </p:nvSpPr>
          <p:spPr>
            <a:xfrm>
              <a:off x="637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1" name="Google Shape;29151;p19"/>
            <p:cNvSpPr/>
            <p:nvPr/>
          </p:nvSpPr>
          <p:spPr>
            <a:xfrm>
              <a:off x="64755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2" name="Google Shape;29152;p19"/>
            <p:cNvSpPr/>
            <p:nvPr/>
          </p:nvSpPr>
          <p:spPr>
            <a:xfrm>
              <a:off x="657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3" name="Google Shape;29153;p19"/>
            <p:cNvSpPr/>
            <p:nvPr/>
          </p:nvSpPr>
          <p:spPr>
            <a:xfrm>
              <a:off x="667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4" name="Google Shape;29154;p19"/>
            <p:cNvSpPr/>
            <p:nvPr/>
          </p:nvSpPr>
          <p:spPr>
            <a:xfrm>
              <a:off x="678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5" name="Google Shape;29155;p19"/>
            <p:cNvSpPr/>
            <p:nvPr/>
          </p:nvSpPr>
          <p:spPr>
            <a:xfrm>
              <a:off x="6881800" y="3992875"/>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6" name="Google Shape;29156;p19"/>
            <p:cNvSpPr/>
            <p:nvPr/>
          </p:nvSpPr>
          <p:spPr>
            <a:xfrm>
              <a:off x="698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7" name="Google Shape;29157;p19"/>
            <p:cNvSpPr/>
            <p:nvPr/>
          </p:nvSpPr>
          <p:spPr>
            <a:xfrm>
              <a:off x="708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8" name="Google Shape;29158;p19"/>
            <p:cNvSpPr/>
            <p:nvPr/>
          </p:nvSpPr>
          <p:spPr>
            <a:xfrm>
              <a:off x="7186600" y="3992875"/>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9" name="Google Shape;29159;p19"/>
            <p:cNvSpPr/>
            <p:nvPr/>
          </p:nvSpPr>
          <p:spPr>
            <a:xfrm>
              <a:off x="728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0" name="Google Shape;29160;p19"/>
            <p:cNvSpPr/>
            <p:nvPr/>
          </p:nvSpPr>
          <p:spPr>
            <a:xfrm>
              <a:off x="27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1" name="Google Shape;29161;p19"/>
            <p:cNvSpPr/>
            <p:nvPr/>
          </p:nvSpPr>
          <p:spPr>
            <a:xfrm>
              <a:off x="3807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2" name="Google Shape;29162;p19"/>
            <p:cNvSpPr/>
            <p:nvPr/>
          </p:nvSpPr>
          <p:spPr>
            <a:xfrm>
              <a:off x="4825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3" name="Google Shape;29163;p19"/>
            <p:cNvSpPr/>
            <p:nvPr/>
          </p:nvSpPr>
          <p:spPr>
            <a:xfrm>
              <a:off x="58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4" name="Google Shape;29164;p19"/>
            <p:cNvSpPr/>
            <p:nvPr/>
          </p:nvSpPr>
          <p:spPr>
            <a:xfrm>
              <a:off x="68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5" name="Google Shape;29165;p19"/>
            <p:cNvSpPr/>
            <p:nvPr/>
          </p:nvSpPr>
          <p:spPr>
            <a:xfrm>
              <a:off x="7873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6" name="Google Shape;29166;p19"/>
            <p:cNvSpPr/>
            <p:nvPr/>
          </p:nvSpPr>
          <p:spPr>
            <a:xfrm>
              <a:off x="8888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7" name="Google Shape;29167;p19"/>
            <p:cNvSpPr/>
            <p:nvPr/>
          </p:nvSpPr>
          <p:spPr>
            <a:xfrm>
              <a:off x="99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8" name="Google Shape;29168;p19"/>
            <p:cNvSpPr/>
            <p:nvPr/>
          </p:nvSpPr>
          <p:spPr>
            <a:xfrm>
              <a:off x="10918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9" name="Google Shape;29169;p19"/>
            <p:cNvSpPr/>
            <p:nvPr/>
          </p:nvSpPr>
          <p:spPr>
            <a:xfrm>
              <a:off x="11936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0" name="Google Shape;29170;p19"/>
            <p:cNvSpPr/>
            <p:nvPr/>
          </p:nvSpPr>
          <p:spPr>
            <a:xfrm>
              <a:off x="12951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1" name="Google Shape;29171;p19"/>
            <p:cNvSpPr/>
            <p:nvPr/>
          </p:nvSpPr>
          <p:spPr>
            <a:xfrm>
              <a:off x="13966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2" name="Google Shape;29172;p19"/>
            <p:cNvSpPr/>
            <p:nvPr/>
          </p:nvSpPr>
          <p:spPr>
            <a:xfrm>
              <a:off x="1498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3" name="Google Shape;29173;p19"/>
            <p:cNvSpPr/>
            <p:nvPr/>
          </p:nvSpPr>
          <p:spPr>
            <a:xfrm>
              <a:off x="15999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4" name="Google Shape;29174;p19"/>
            <p:cNvSpPr/>
            <p:nvPr/>
          </p:nvSpPr>
          <p:spPr>
            <a:xfrm>
              <a:off x="1701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5" name="Google Shape;29175;p19"/>
            <p:cNvSpPr/>
            <p:nvPr/>
          </p:nvSpPr>
          <p:spPr>
            <a:xfrm>
              <a:off x="18029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6" name="Google Shape;29176;p19"/>
            <p:cNvSpPr/>
            <p:nvPr/>
          </p:nvSpPr>
          <p:spPr>
            <a:xfrm>
              <a:off x="19044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7" name="Google Shape;29177;p19"/>
            <p:cNvSpPr/>
            <p:nvPr/>
          </p:nvSpPr>
          <p:spPr>
            <a:xfrm>
              <a:off x="20062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8" name="Google Shape;29178;p19"/>
            <p:cNvSpPr/>
            <p:nvPr/>
          </p:nvSpPr>
          <p:spPr>
            <a:xfrm>
              <a:off x="210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9" name="Google Shape;29179;p19"/>
            <p:cNvSpPr/>
            <p:nvPr/>
          </p:nvSpPr>
          <p:spPr>
            <a:xfrm>
              <a:off x="220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0" name="Google Shape;29180;p19"/>
            <p:cNvSpPr/>
            <p:nvPr/>
          </p:nvSpPr>
          <p:spPr>
            <a:xfrm>
              <a:off x="23110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1" name="Google Shape;29181;p19"/>
            <p:cNvSpPr/>
            <p:nvPr/>
          </p:nvSpPr>
          <p:spPr>
            <a:xfrm>
              <a:off x="241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2" name="Google Shape;29182;p19"/>
            <p:cNvSpPr/>
            <p:nvPr/>
          </p:nvSpPr>
          <p:spPr>
            <a:xfrm>
              <a:off x="251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3" name="Google Shape;29183;p19"/>
            <p:cNvSpPr/>
            <p:nvPr/>
          </p:nvSpPr>
          <p:spPr>
            <a:xfrm>
              <a:off x="261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4" name="Google Shape;29184;p19"/>
            <p:cNvSpPr/>
            <p:nvPr/>
          </p:nvSpPr>
          <p:spPr>
            <a:xfrm>
              <a:off x="271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5" name="Google Shape;29185;p19"/>
            <p:cNvSpPr/>
            <p:nvPr/>
          </p:nvSpPr>
          <p:spPr>
            <a:xfrm>
              <a:off x="281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6" name="Google Shape;29186;p19"/>
            <p:cNvSpPr/>
            <p:nvPr/>
          </p:nvSpPr>
          <p:spPr>
            <a:xfrm>
              <a:off x="292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7" name="Google Shape;29187;p19"/>
            <p:cNvSpPr/>
            <p:nvPr/>
          </p:nvSpPr>
          <p:spPr>
            <a:xfrm>
              <a:off x="302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8" name="Google Shape;29188;p19"/>
            <p:cNvSpPr/>
            <p:nvPr/>
          </p:nvSpPr>
          <p:spPr>
            <a:xfrm>
              <a:off x="312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9" name="Google Shape;29189;p19"/>
            <p:cNvSpPr/>
            <p:nvPr/>
          </p:nvSpPr>
          <p:spPr>
            <a:xfrm>
              <a:off x="322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0" name="Google Shape;29190;p19"/>
            <p:cNvSpPr/>
            <p:nvPr/>
          </p:nvSpPr>
          <p:spPr>
            <a:xfrm>
              <a:off x="33266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1" name="Google Shape;29191;p19"/>
            <p:cNvSpPr/>
            <p:nvPr/>
          </p:nvSpPr>
          <p:spPr>
            <a:xfrm>
              <a:off x="342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2" name="Google Shape;29192;p19"/>
            <p:cNvSpPr/>
            <p:nvPr/>
          </p:nvSpPr>
          <p:spPr>
            <a:xfrm>
              <a:off x="352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3" name="Google Shape;29193;p19"/>
            <p:cNvSpPr/>
            <p:nvPr/>
          </p:nvSpPr>
          <p:spPr>
            <a:xfrm>
              <a:off x="363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4" name="Google Shape;29194;p19"/>
            <p:cNvSpPr/>
            <p:nvPr/>
          </p:nvSpPr>
          <p:spPr>
            <a:xfrm>
              <a:off x="373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5" name="Google Shape;29195;p19"/>
            <p:cNvSpPr/>
            <p:nvPr/>
          </p:nvSpPr>
          <p:spPr>
            <a:xfrm>
              <a:off x="3834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6" name="Google Shape;29196;p19"/>
            <p:cNvSpPr/>
            <p:nvPr/>
          </p:nvSpPr>
          <p:spPr>
            <a:xfrm>
              <a:off x="393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7" name="Google Shape;29197;p19"/>
            <p:cNvSpPr/>
            <p:nvPr/>
          </p:nvSpPr>
          <p:spPr>
            <a:xfrm>
              <a:off x="403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8" name="Google Shape;29198;p19"/>
            <p:cNvSpPr/>
            <p:nvPr/>
          </p:nvSpPr>
          <p:spPr>
            <a:xfrm>
              <a:off x="413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9" name="Google Shape;29199;p19"/>
            <p:cNvSpPr/>
            <p:nvPr/>
          </p:nvSpPr>
          <p:spPr>
            <a:xfrm>
              <a:off x="42407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0" name="Google Shape;29200;p19"/>
            <p:cNvSpPr/>
            <p:nvPr/>
          </p:nvSpPr>
          <p:spPr>
            <a:xfrm>
              <a:off x="434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1" name="Google Shape;29201;p19"/>
            <p:cNvSpPr/>
            <p:nvPr/>
          </p:nvSpPr>
          <p:spPr>
            <a:xfrm>
              <a:off x="444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2" name="Google Shape;29202;p19"/>
            <p:cNvSpPr/>
            <p:nvPr/>
          </p:nvSpPr>
          <p:spPr>
            <a:xfrm>
              <a:off x="45455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3" name="Google Shape;29203;p19"/>
            <p:cNvSpPr/>
            <p:nvPr/>
          </p:nvSpPr>
          <p:spPr>
            <a:xfrm>
              <a:off x="464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4" name="Google Shape;29204;p19"/>
            <p:cNvSpPr/>
            <p:nvPr/>
          </p:nvSpPr>
          <p:spPr>
            <a:xfrm>
              <a:off x="474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5" name="Google Shape;29205;p19"/>
            <p:cNvSpPr/>
            <p:nvPr/>
          </p:nvSpPr>
          <p:spPr>
            <a:xfrm>
              <a:off x="485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6" name="Google Shape;29206;p19"/>
            <p:cNvSpPr/>
            <p:nvPr/>
          </p:nvSpPr>
          <p:spPr>
            <a:xfrm>
              <a:off x="495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7" name="Google Shape;29207;p19"/>
            <p:cNvSpPr/>
            <p:nvPr/>
          </p:nvSpPr>
          <p:spPr>
            <a:xfrm>
              <a:off x="505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8" name="Google Shape;29208;p19"/>
            <p:cNvSpPr/>
            <p:nvPr/>
          </p:nvSpPr>
          <p:spPr>
            <a:xfrm>
              <a:off x="515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9" name="Google Shape;29209;p19"/>
            <p:cNvSpPr/>
            <p:nvPr/>
          </p:nvSpPr>
          <p:spPr>
            <a:xfrm>
              <a:off x="52566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0" name="Google Shape;29210;p19"/>
            <p:cNvSpPr/>
            <p:nvPr/>
          </p:nvSpPr>
          <p:spPr>
            <a:xfrm>
              <a:off x="535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1" name="Google Shape;29211;p19"/>
            <p:cNvSpPr/>
            <p:nvPr/>
          </p:nvSpPr>
          <p:spPr>
            <a:xfrm>
              <a:off x="545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2" name="Google Shape;29212;p19"/>
            <p:cNvSpPr/>
            <p:nvPr/>
          </p:nvSpPr>
          <p:spPr>
            <a:xfrm>
              <a:off x="556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3" name="Google Shape;29213;p19"/>
            <p:cNvSpPr/>
            <p:nvPr/>
          </p:nvSpPr>
          <p:spPr>
            <a:xfrm>
              <a:off x="566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4" name="Google Shape;29214;p19"/>
            <p:cNvSpPr/>
            <p:nvPr/>
          </p:nvSpPr>
          <p:spPr>
            <a:xfrm>
              <a:off x="57644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5" name="Google Shape;29215;p19"/>
            <p:cNvSpPr/>
            <p:nvPr/>
          </p:nvSpPr>
          <p:spPr>
            <a:xfrm>
              <a:off x="586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6" name="Google Shape;29216;p19"/>
            <p:cNvSpPr/>
            <p:nvPr/>
          </p:nvSpPr>
          <p:spPr>
            <a:xfrm>
              <a:off x="596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7" name="Google Shape;29217;p19"/>
            <p:cNvSpPr/>
            <p:nvPr/>
          </p:nvSpPr>
          <p:spPr>
            <a:xfrm>
              <a:off x="606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8" name="Google Shape;29218;p19"/>
            <p:cNvSpPr/>
            <p:nvPr/>
          </p:nvSpPr>
          <p:spPr>
            <a:xfrm>
              <a:off x="61710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9" name="Google Shape;29219;p19"/>
            <p:cNvSpPr/>
            <p:nvPr/>
          </p:nvSpPr>
          <p:spPr>
            <a:xfrm>
              <a:off x="627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0" name="Google Shape;29220;p19"/>
            <p:cNvSpPr/>
            <p:nvPr/>
          </p:nvSpPr>
          <p:spPr>
            <a:xfrm>
              <a:off x="637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1" name="Google Shape;29221;p19"/>
            <p:cNvSpPr/>
            <p:nvPr/>
          </p:nvSpPr>
          <p:spPr>
            <a:xfrm>
              <a:off x="64755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2" name="Google Shape;29222;p19"/>
            <p:cNvSpPr/>
            <p:nvPr/>
          </p:nvSpPr>
          <p:spPr>
            <a:xfrm>
              <a:off x="657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3" name="Google Shape;29223;p19"/>
            <p:cNvSpPr/>
            <p:nvPr/>
          </p:nvSpPr>
          <p:spPr>
            <a:xfrm>
              <a:off x="667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4" name="Google Shape;29224;p19"/>
            <p:cNvSpPr/>
            <p:nvPr/>
          </p:nvSpPr>
          <p:spPr>
            <a:xfrm>
              <a:off x="678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5" name="Google Shape;29225;p19"/>
            <p:cNvSpPr/>
            <p:nvPr/>
          </p:nvSpPr>
          <p:spPr>
            <a:xfrm>
              <a:off x="6881800" y="4147950"/>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6" name="Google Shape;29226;p19"/>
            <p:cNvSpPr/>
            <p:nvPr/>
          </p:nvSpPr>
          <p:spPr>
            <a:xfrm>
              <a:off x="698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7" name="Google Shape;29227;p19"/>
            <p:cNvSpPr/>
            <p:nvPr/>
          </p:nvSpPr>
          <p:spPr>
            <a:xfrm>
              <a:off x="708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8" name="Google Shape;29228;p19"/>
            <p:cNvSpPr/>
            <p:nvPr/>
          </p:nvSpPr>
          <p:spPr>
            <a:xfrm>
              <a:off x="7186600" y="4147950"/>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9" name="Google Shape;29229;p19"/>
            <p:cNvSpPr/>
            <p:nvPr/>
          </p:nvSpPr>
          <p:spPr>
            <a:xfrm>
              <a:off x="728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0" name="Google Shape;29230;p19"/>
            <p:cNvSpPr/>
            <p:nvPr/>
          </p:nvSpPr>
          <p:spPr>
            <a:xfrm>
              <a:off x="27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1" name="Google Shape;29231;p19"/>
            <p:cNvSpPr/>
            <p:nvPr/>
          </p:nvSpPr>
          <p:spPr>
            <a:xfrm>
              <a:off x="3807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2" name="Google Shape;29232;p19"/>
            <p:cNvSpPr/>
            <p:nvPr/>
          </p:nvSpPr>
          <p:spPr>
            <a:xfrm>
              <a:off x="4825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3" name="Google Shape;29233;p19"/>
            <p:cNvSpPr/>
            <p:nvPr/>
          </p:nvSpPr>
          <p:spPr>
            <a:xfrm>
              <a:off x="58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4" name="Google Shape;29234;p19"/>
            <p:cNvSpPr/>
            <p:nvPr/>
          </p:nvSpPr>
          <p:spPr>
            <a:xfrm>
              <a:off x="68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5" name="Google Shape;29235;p19"/>
            <p:cNvSpPr/>
            <p:nvPr/>
          </p:nvSpPr>
          <p:spPr>
            <a:xfrm>
              <a:off x="7873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6" name="Google Shape;29236;p19"/>
            <p:cNvSpPr/>
            <p:nvPr/>
          </p:nvSpPr>
          <p:spPr>
            <a:xfrm>
              <a:off x="8888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7" name="Google Shape;29237;p19"/>
            <p:cNvSpPr/>
            <p:nvPr/>
          </p:nvSpPr>
          <p:spPr>
            <a:xfrm>
              <a:off x="99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8" name="Google Shape;29238;p19"/>
            <p:cNvSpPr/>
            <p:nvPr/>
          </p:nvSpPr>
          <p:spPr>
            <a:xfrm>
              <a:off x="10918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9" name="Google Shape;29239;p19"/>
            <p:cNvSpPr/>
            <p:nvPr/>
          </p:nvSpPr>
          <p:spPr>
            <a:xfrm>
              <a:off x="11936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0" name="Google Shape;29240;p19"/>
            <p:cNvSpPr/>
            <p:nvPr/>
          </p:nvSpPr>
          <p:spPr>
            <a:xfrm>
              <a:off x="12951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1" name="Google Shape;29241;p19"/>
            <p:cNvSpPr/>
            <p:nvPr/>
          </p:nvSpPr>
          <p:spPr>
            <a:xfrm>
              <a:off x="13966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2" name="Google Shape;29242;p19"/>
            <p:cNvSpPr/>
            <p:nvPr/>
          </p:nvSpPr>
          <p:spPr>
            <a:xfrm>
              <a:off x="1498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3" name="Google Shape;29243;p19"/>
            <p:cNvSpPr/>
            <p:nvPr/>
          </p:nvSpPr>
          <p:spPr>
            <a:xfrm>
              <a:off x="15999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4" name="Google Shape;29244;p19"/>
            <p:cNvSpPr/>
            <p:nvPr/>
          </p:nvSpPr>
          <p:spPr>
            <a:xfrm>
              <a:off x="1701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5" name="Google Shape;29245;p19"/>
            <p:cNvSpPr/>
            <p:nvPr/>
          </p:nvSpPr>
          <p:spPr>
            <a:xfrm>
              <a:off x="18029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6" name="Google Shape;29246;p19"/>
            <p:cNvSpPr/>
            <p:nvPr/>
          </p:nvSpPr>
          <p:spPr>
            <a:xfrm>
              <a:off x="19044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7" name="Google Shape;29247;p19"/>
            <p:cNvSpPr/>
            <p:nvPr/>
          </p:nvSpPr>
          <p:spPr>
            <a:xfrm>
              <a:off x="20062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8" name="Google Shape;29248;p19"/>
            <p:cNvSpPr/>
            <p:nvPr/>
          </p:nvSpPr>
          <p:spPr>
            <a:xfrm>
              <a:off x="210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9" name="Google Shape;29249;p19"/>
            <p:cNvSpPr/>
            <p:nvPr/>
          </p:nvSpPr>
          <p:spPr>
            <a:xfrm>
              <a:off x="220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0" name="Google Shape;29250;p19"/>
            <p:cNvSpPr/>
            <p:nvPr/>
          </p:nvSpPr>
          <p:spPr>
            <a:xfrm>
              <a:off x="23110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1" name="Google Shape;29251;p19"/>
            <p:cNvSpPr/>
            <p:nvPr/>
          </p:nvSpPr>
          <p:spPr>
            <a:xfrm>
              <a:off x="241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2" name="Google Shape;29252;p19"/>
            <p:cNvSpPr/>
            <p:nvPr/>
          </p:nvSpPr>
          <p:spPr>
            <a:xfrm>
              <a:off x="251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3" name="Google Shape;29253;p19"/>
            <p:cNvSpPr/>
            <p:nvPr/>
          </p:nvSpPr>
          <p:spPr>
            <a:xfrm>
              <a:off x="261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4" name="Google Shape;29254;p19"/>
            <p:cNvSpPr/>
            <p:nvPr/>
          </p:nvSpPr>
          <p:spPr>
            <a:xfrm>
              <a:off x="271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5" name="Google Shape;29255;p19"/>
            <p:cNvSpPr/>
            <p:nvPr/>
          </p:nvSpPr>
          <p:spPr>
            <a:xfrm>
              <a:off x="281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6" name="Google Shape;29256;p19"/>
            <p:cNvSpPr/>
            <p:nvPr/>
          </p:nvSpPr>
          <p:spPr>
            <a:xfrm>
              <a:off x="292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7" name="Google Shape;29257;p19"/>
            <p:cNvSpPr/>
            <p:nvPr/>
          </p:nvSpPr>
          <p:spPr>
            <a:xfrm>
              <a:off x="302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8" name="Google Shape;29258;p19"/>
            <p:cNvSpPr/>
            <p:nvPr/>
          </p:nvSpPr>
          <p:spPr>
            <a:xfrm>
              <a:off x="312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9" name="Google Shape;29259;p19"/>
            <p:cNvSpPr/>
            <p:nvPr/>
          </p:nvSpPr>
          <p:spPr>
            <a:xfrm>
              <a:off x="322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0" name="Google Shape;29260;p19"/>
            <p:cNvSpPr/>
            <p:nvPr/>
          </p:nvSpPr>
          <p:spPr>
            <a:xfrm>
              <a:off x="33266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1" name="Google Shape;29261;p19"/>
            <p:cNvSpPr/>
            <p:nvPr/>
          </p:nvSpPr>
          <p:spPr>
            <a:xfrm>
              <a:off x="342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2" name="Google Shape;29262;p19"/>
            <p:cNvSpPr/>
            <p:nvPr/>
          </p:nvSpPr>
          <p:spPr>
            <a:xfrm>
              <a:off x="352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3" name="Google Shape;29263;p19"/>
            <p:cNvSpPr/>
            <p:nvPr/>
          </p:nvSpPr>
          <p:spPr>
            <a:xfrm>
              <a:off x="363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4" name="Google Shape;29264;p19"/>
            <p:cNvSpPr/>
            <p:nvPr/>
          </p:nvSpPr>
          <p:spPr>
            <a:xfrm>
              <a:off x="373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5" name="Google Shape;29265;p19"/>
            <p:cNvSpPr/>
            <p:nvPr/>
          </p:nvSpPr>
          <p:spPr>
            <a:xfrm>
              <a:off x="3834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6" name="Google Shape;29266;p19"/>
            <p:cNvSpPr/>
            <p:nvPr/>
          </p:nvSpPr>
          <p:spPr>
            <a:xfrm>
              <a:off x="393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7" name="Google Shape;29267;p19"/>
            <p:cNvSpPr/>
            <p:nvPr/>
          </p:nvSpPr>
          <p:spPr>
            <a:xfrm>
              <a:off x="403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8" name="Google Shape;29268;p19"/>
            <p:cNvSpPr/>
            <p:nvPr/>
          </p:nvSpPr>
          <p:spPr>
            <a:xfrm>
              <a:off x="413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9" name="Google Shape;29269;p19"/>
            <p:cNvSpPr/>
            <p:nvPr/>
          </p:nvSpPr>
          <p:spPr>
            <a:xfrm>
              <a:off x="42407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0" name="Google Shape;29270;p19"/>
            <p:cNvSpPr/>
            <p:nvPr/>
          </p:nvSpPr>
          <p:spPr>
            <a:xfrm>
              <a:off x="434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1" name="Google Shape;29271;p19"/>
            <p:cNvSpPr/>
            <p:nvPr/>
          </p:nvSpPr>
          <p:spPr>
            <a:xfrm>
              <a:off x="444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2" name="Google Shape;29272;p19"/>
            <p:cNvSpPr/>
            <p:nvPr/>
          </p:nvSpPr>
          <p:spPr>
            <a:xfrm>
              <a:off x="45455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3" name="Google Shape;29273;p19"/>
            <p:cNvSpPr/>
            <p:nvPr/>
          </p:nvSpPr>
          <p:spPr>
            <a:xfrm>
              <a:off x="464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4" name="Google Shape;29274;p19"/>
            <p:cNvSpPr/>
            <p:nvPr/>
          </p:nvSpPr>
          <p:spPr>
            <a:xfrm>
              <a:off x="474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5" name="Google Shape;29275;p19"/>
            <p:cNvSpPr/>
            <p:nvPr/>
          </p:nvSpPr>
          <p:spPr>
            <a:xfrm>
              <a:off x="485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6" name="Google Shape;29276;p19"/>
            <p:cNvSpPr/>
            <p:nvPr/>
          </p:nvSpPr>
          <p:spPr>
            <a:xfrm>
              <a:off x="495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7" name="Google Shape;29277;p19"/>
            <p:cNvSpPr/>
            <p:nvPr/>
          </p:nvSpPr>
          <p:spPr>
            <a:xfrm>
              <a:off x="505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8" name="Google Shape;29278;p19"/>
            <p:cNvSpPr/>
            <p:nvPr/>
          </p:nvSpPr>
          <p:spPr>
            <a:xfrm>
              <a:off x="515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9" name="Google Shape;29279;p19"/>
            <p:cNvSpPr/>
            <p:nvPr/>
          </p:nvSpPr>
          <p:spPr>
            <a:xfrm>
              <a:off x="52566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0" name="Google Shape;29280;p19"/>
            <p:cNvSpPr/>
            <p:nvPr/>
          </p:nvSpPr>
          <p:spPr>
            <a:xfrm>
              <a:off x="535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1" name="Google Shape;29281;p19"/>
            <p:cNvSpPr/>
            <p:nvPr/>
          </p:nvSpPr>
          <p:spPr>
            <a:xfrm>
              <a:off x="545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2" name="Google Shape;29282;p19"/>
            <p:cNvSpPr/>
            <p:nvPr/>
          </p:nvSpPr>
          <p:spPr>
            <a:xfrm>
              <a:off x="556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3" name="Google Shape;29283;p19"/>
            <p:cNvSpPr/>
            <p:nvPr/>
          </p:nvSpPr>
          <p:spPr>
            <a:xfrm>
              <a:off x="566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4" name="Google Shape;29284;p19"/>
            <p:cNvSpPr/>
            <p:nvPr/>
          </p:nvSpPr>
          <p:spPr>
            <a:xfrm>
              <a:off x="57644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5" name="Google Shape;29285;p19"/>
            <p:cNvSpPr/>
            <p:nvPr/>
          </p:nvSpPr>
          <p:spPr>
            <a:xfrm>
              <a:off x="586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6" name="Google Shape;29286;p19"/>
            <p:cNvSpPr/>
            <p:nvPr/>
          </p:nvSpPr>
          <p:spPr>
            <a:xfrm>
              <a:off x="596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7" name="Google Shape;29287;p19"/>
            <p:cNvSpPr/>
            <p:nvPr/>
          </p:nvSpPr>
          <p:spPr>
            <a:xfrm>
              <a:off x="606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8" name="Google Shape;29288;p19"/>
            <p:cNvSpPr/>
            <p:nvPr/>
          </p:nvSpPr>
          <p:spPr>
            <a:xfrm>
              <a:off x="61710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9" name="Google Shape;29289;p19"/>
            <p:cNvSpPr/>
            <p:nvPr/>
          </p:nvSpPr>
          <p:spPr>
            <a:xfrm>
              <a:off x="627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0" name="Google Shape;29290;p19"/>
            <p:cNvSpPr/>
            <p:nvPr/>
          </p:nvSpPr>
          <p:spPr>
            <a:xfrm>
              <a:off x="637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1" name="Google Shape;29291;p19"/>
            <p:cNvSpPr/>
            <p:nvPr/>
          </p:nvSpPr>
          <p:spPr>
            <a:xfrm>
              <a:off x="64755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2" name="Google Shape;29292;p19"/>
            <p:cNvSpPr/>
            <p:nvPr/>
          </p:nvSpPr>
          <p:spPr>
            <a:xfrm>
              <a:off x="657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3" name="Google Shape;29293;p19"/>
            <p:cNvSpPr/>
            <p:nvPr/>
          </p:nvSpPr>
          <p:spPr>
            <a:xfrm>
              <a:off x="667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4" name="Google Shape;29294;p19"/>
            <p:cNvSpPr/>
            <p:nvPr/>
          </p:nvSpPr>
          <p:spPr>
            <a:xfrm>
              <a:off x="678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5" name="Google Shape;29295;p19"/>
            <p:cNvSpPr/>
            <p:nvPr/>
          </p:nvSpPr>
          <p:spPr>
            <a:xfrm>
              <a:off x="6881800" y="4303050"/>
              <a:ext cx="52700" cy="52700"/>
            </a:xfrm>
            <a:custGeom>
              <a:rect b="b" l="l" r="r" t="t"/>
              <a:pathLst>
                <a:path extrusionOk="0" h="2108" w="2108">
                  <a:moveTo>
                    <a:pt x="1060" y="0"/>
                  </a:moveTo>
                  <a:cubicBezTo>
                    <a:pt x="477" y="0"/>
                    <a:pt x="1" y="476"/>
                    <a:pt x="1" y="1048"/>
                  </a:cubicBezTo>
                  <a:cubicBezTo>
                    <a:pt x="1"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6" name="Google Shape;29296;p19"/>
            <p:cNvSpPr/>
            <p:nvPr/>
          </p:nvSpPr>
          <p:spPr>
            <a:xfrm>
              <a:off x="698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7" name="Google Shape;29297;p19"/>
            <p:cNvSpPr/>
            <p:nvPr/>
          </p:nvSpPr>
          <p:spPr>
            <a:xfrm>
              <a:off x="708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8" name="Google Shape;29298;p19"/>
            <p:cNvSpPr/>
            <p:nvPr/>
          </p:nvSpPr>
          <p:spPr>
            <a:xfrm>
              <a:off x="7186600" y="4303050"/>
              <a:ext cx="52400" cy="52700"/>
            </a:xfrm>
            <a:custGeom>
              <a:rect b="b" l="l" r="r" t="t"/>
              <a:pathLst>
                <a:path extrusionOk="0" h="2108" w="2096">
                  <a:moveTo>
                    <a:pt x="1048" y="0"/>
                  </a:moveTo>
                  <a:cubicBezTo>
                    <a:pt x="477" y="0"/>
                    <a:pt x="1" y="476"/>
                    <a:pt x="1" y="1048"/>
                  </a:cubicBezTo>
                  <a:cubicBezTo>
                    <a:pt x="1"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9" name="Google Shape;29299;p19"/>
            <p:cNvSpPr/>
            <p:nvPr/>
          </p:nvSpPr>
          <p:spPr>
            <a:xfrm>
              <a:off x="728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0" name="Google Shape;29300;p19"/>
            <p:cNvSpPr/>
            <p:nvPr/>
          </p:nvSpPr>
          <p:spPr>
            <a:xfrm>
              <a:off x="27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7" y="1631"/>
                    <a:pt x="2107" y="1060"/>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1" name="Google Shape;29301;p19"/>
            <p:cNvSpPr/>
            <p:nvPr/>
          </p:nvSpPr>
          <p:spPr>
            <a:xfrm>
              <a:off x="3807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2" name="Google Shape;29302;p19"/>
            <p:cNvSpPr/>
            <p:nvPr/>
          </p:nvSpPr>
          <p:spPr>
            <a:xfrm>
              <a:off x="4825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3" name="Google Shape;29303;p19"/>
            <p:cNvSpPr/>
            <p:nvPr/>
          </p:nvSpPr>
          <p:spPr>
            <a:xfrm>
              <a:off x="58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4" name="Google Shape;29304;p19"/>
            <p:cNvSpPr/>
            <p:nvPr/>
          </p:nvSpPr>
          <p:spPr>
            <a:xfrm>
              <a:off x="68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5" name="Google Shape;29305;p19"/>
            <p:cNvSpPr/>
            <p:nvPr/>
          </p:nvSpPr>
          <p:spPr>
            <a:xfrm>
              <a:off x="7873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6" name="Google Shape;29306;p19"/>
            <p:cNvSpPr/>
            <p:nvPr/>
          </p:nvSpPr>
          <p:spPr>
            <a:xfrm>
              <a:off x="8888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7" name="Google Shape;29307;p19"/>
            <p:cNvSpPr/>
            <p:nvPr/>
          </p:nvSpPr>
          <p:spPr>
            <a:xfrm>
              <a:off x="99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8" name="Google Shape;29308;p19"/>
            <p:cNvSpPr/>
            <p:nvPr/>
          </p:nvSpPr>
          <p:spPr>
            <a:xfrm>
              <a:off x="10918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9" name="Google Shape;29309;p19"/>
            <p:cNvSpPr/>
            <p:nvPr/>
          </p:nvSpPr>
          <p:spPr>
            <a:xfrm>
              <a:off x="11936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0" name="Google Shape;29310;p19"/>
            <p:cNvSpPr/>
            <p:nvPr/>
          </p:nvSpPr>
          <p:spPr>
            <a:xfrm>
              <a:off x="12951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1" name="Google Shape;29311;p19"/>
            <p:cNvSpPr/>
            <p:nvPr/>
          </p:nvSpPr>
          <p:spPr>
            <a:xfrm>
              <a:off x="13966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2" name="Google Shape;29312;p19"/>
            <p:cNvSpPr/>
            <p:nvPr/>
          </p:nvSpPr>
          <p:spPr>
            <a:xfrm>
              <a:off x="1498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3" name="Google Shape;29313;p19"/>
            <p:cNvSpPr/>
            <p:nvPr/>
          </p:nvSpPr>
          <p:spPr>
            <a:xfrm>
              <a:off x="15999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4" name="Google Shape;29314;p19"/>
            <p:cNvSpPr/>
            <p:nvPr/>
          </p:nvSpPr>
          <p:spPr>
            <a:xfrm>
              <a:off x="1701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5" name="Google Shape;29315;p19"/>
            <p:cNvSpPr/>
            <p:nvPr/>
          </p:nvSpPr>
          <p:spPr>
            <a:xfrm>
              <a:off x="18029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6" name="Google Shape;29316;p19"/>
            <p:cNvSpPr/>
            <p:nvPr/>
          </p:nvSpPr>
          <p:spPr>
            <a:xfrm>
              <a:off x="19044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7" name="Google Shape;29317;p19"/>
            <p:cNvSpPr/>
            <p:nvPr/>
          </p:nvSpPr>
          <p:spPr>
            <a:xfrm>
              <a:off x="20062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8" name="Google Shape;29318;p19"/>
            <p:cNvSpPr/>
            <p:nvPr/>
          </p:nvSpPr>
          <p:spPr>
            <a:xfrm>
              <a:off x="210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9" name="Google Shape;29319;p19"/>
            <p:cNvSpPr/>
            <p:nvPr/>
          </p:nvSpPr>
          <p:spPr>
            <a:xfrm>
              <a:off x="220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0" name="Google Shape;29320;p19"/>
            <p:cNvSpPr/>
            <p:nvPr/>
          </p:nvSpPr>
          <p:spPr>
            <a:xfrm>
              <a:off x="23110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1" name="Google Shape;29321;p19"/>
            <p:cNvSpPr/>
            <p:nvPr/>
          </p:nvSpPr>
          <p:spPr>
            <a:xfrm>
              <a:off x="241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2" name="Google Shape;29322;p19"/>
            <p:cNvSpPr/>
            <p:nvPr/>
          </p:nvSpPr>
          <p:spPr>
            <a:xfrm>
              <a:off x="251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3" name="Google Shape;29323;p19"/>
            <p:cNvSpPr/>
            <p:nvPr/>
          </p:nvSpPr>
          <p:spPr>
            <a:xfrm>
              <a:off x="261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4" name="Google Shape;29324;p19"/>
            <p:cNvSpPr/>
            <p:nvPr/>
          </p:nvSpPr>
          <p:spPr>
            <a:xfrm>
              <a:off x="271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5" name="Google Shape;29325;p19"/>
            <p:cNvSpPr/>
            <p:nvPr/>
          </p:nvSpPr>
          <p:spPr>
            <a:xfrm>
              <a:off x="281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6" name="Google Shape;29326;p19"/>
            <p:cNvSpPr/>
            <p:nvPr/>
          </p:nvSpPr>
          <p:spPr>
            <a:xfrm>
              <a:off x="292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7" name="Google Shape;29327;p19"/>
            <p:cNvSpPr/>
            <p:nvPr/>
          </p:nvSpPr>
          <p:spPr>
            <a:xfrm>
              <a:off x="302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8" name="Google Shape;29328;p19"/>
            <p:cNvSpPr/>
            <p:nvPr/>
          </p:nvSpPr>
          <p:spPr>
            <a:xfrm>
              <a:off x="312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9" name="Google Shape;29329;p19"/>
            <p:cNvSpPr/>
            <p:nvPr/>
          </p:nvSpPr>
          <p:spPr>
            <a:xfrm>
              <a:off x="322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0" name="Google Shape;29330;p19"/>
            <p:cNvSpPr/>
            <p:nvPr/>
          </p:nvSpPr>
          <p:spPr>
            <a:xfrm>
              <a:off x="33266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1" name="Google Shape;29331;p19"/>
            <p:cNvSpPr/>
            <p:nvPr/>
          </p:nvSpPr>
          <p:spPr>
            <a:xfrm>
              <a:off x="342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2" name="Google Shape;29332;p19"/>
            <p:cNvSpPr/>
            <p:nvPr/>
          </p:nvSpPr>
          <p:spPr>
            <a:xfrm>
              <a:off x="352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3" name="Google Shape;29333;p19"/>
            <p:cNvSpPr/>
            <p:nvPr/>
          </p:nvSpPr>
          <p:spPr>
            <a:xfrm>
              <a:off x="363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4" name="Google Shape;29334;p19"/>
            <p:cNvSpPr/>
            <p:nvPr/>
          </p:nvSpPr>
          <p:spPr>
            <a:xfrm>
              <a:off x="373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5" name="Google Shape;29335;p19"/>
            <p:cNvSpPr/>
            <p:nvPr/>
          </p:nvSpPr>
          <p:spPr>
            <a:xfrm>
              <a:off x="3834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6" name="Google Shape;29336;p19"/>
            <p:cNvSpPr/>
            <p:nvPr/>
          </p:nvSpPr>
          <p:spPr>
            <a:xfrm>
              <a:off x="393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7" name="Google Shape;29337;p19"/>
            <p:cNvSpPr/>
            <p:nvPr/>
          </p:nvSpPr>
          <p:spPr>
            <a:xfrm>
              <a:off x="403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8" name="Google Shape;29338;p19"/>
            <p:cNvSpPr/>
            <p:nvPr/>
          </p:nvSpPr>
          <p:spPr>
            <a:xfrm>
              <a:off x="413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9" name="Google Shape;29339;p19"/>
            <p:cNvSpPr/>
            <p:nvPr/>
          </p:nvSpPr>
          <p:spPr>
            <a:xfrm>
              <a:off x="42407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0" name="Google Shape;29340;p19"/>
            <p:cNvSpPr/>
            <p:nvPr/>
          </p:nvSpPr>
          <p:spPr>
            <a:xfrm>
              <a:off x="434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1" name="Google Shape;29341;p19"/>
            <p:cNvSpPr/>
            <p:nvPr/>
          </p:nvSpPr>
          <p:spPr>
            <a:xfrm>
              <a:off x="444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2" name="Google Shape;29342;p19"/>
            <p:cNvSpPr/>
            <p:nvPr/>
          </p:nvSpPr>
          <p:spPr>
            <a:xfrm>
              <a:off x="45455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3" name="Google Shape;29343;p19"/>
            <p:cNvSpPr/>
            <p:nvPr/>
          </p:nvSpPr>
          <p:spPr>
            <a:xfrm>
              <a:off x="464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4" name="Google Shape;29344;p19"/>
            <p:cNvSpPr/>
            <p:nvPr/>
          </p:nvSpPr>
          <p:spPr>
            <a:xfrm>
              <a:off x="474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5" name="Google Shape;29345;p19"/>
            <p:cNvSpPr/>
            <p:nvPr/>
          </p:nvSpPr>
          <p:spPr>
            <a:xfrm>
              <a:off x="485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6" name="Google Shape;29346;p19"/>
            <p:cNvSpPr/>
            <p:nvPr/>
          </p:nvSpPr>
          <p:spPr>
            <a:xfrm>
              <a:off x="495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7" name="Google Shape;29347;p19"/>
            <p:cNvSpPr/>
            <p:nvPr/>
          </p:nvSpPr>
          <p:spPr>
            <a:xfrm>
              <a:off x="505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8" name="Google Shape;29348;p19"/>
            <p:cNvSpPr/>
            <p:nvPr/>
          </p:nvSpPr>
          <p:spPr>
            <a:xfrm>
              <a:off x="515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9" name="Google Shape;29349;p19"/>
            <p:cNvSpPr/>
            <p:nvPr/>
          </p:nvSpPr>
          <p:spPr>
            <a:xfrm>
              <a:off x="52566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0" name="Google Shape;29350;p19"/>
            <p:cNvSpPr/>
            <p:nvPr/>
          </p:nvSpPr>
          <p:spPr>
            <a:xfrm>
              <a:off x="535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1" name="Google Shape;29351;p19"/>
            <p:cNvSpPr/>
            <p:nvPr/>
          </p:nvSpPr>
          <p:spPr>
            <a:xfrm>
              <a:off x="545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2" name="Google Shape;29352;p19"/>
            <p:cNvSpPr/>
            <p:nvPr/>
          </p:nvSpPr>
          <p:spPr>
            <a:xfrm>
              <a:off x="556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3" name="Google Shape;29353;p19"/>
            <p:cNvSpPr/>
            <p:nvPr/>
          </p:nvSpPr>
          <p:spPr>
            <a:xfrm>
              <a:off x="566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4" name="Google Shape;29354;p19"/>
            <p:cNvSpPr/>
            <p:nvPr/>
          </p:nvSpPr>
          <p:spPr>
            <a:xfrm>
              <a:off x="57644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5" name="Google Shape;29355;p19"/>
            <p:cNvSpPr/>
            <p:nvPr/>
          </p:nvSpPr>
          <p:spPr>
            <a:xfrm>
              <a:off x="586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6" name="Google Shape;29356;p19"/>
            <p:cNvSpPr/>
            <p:nvPr/>
          </p:nvSpPr>
          <p:spPr>
            <a:xfrm>
              <a:off x="596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7" name="Google Shape;29357;p19"/>
            <p:cNvSpPr/>
            <p:nvPr/>
          </p:nvSpPr>
          <p:spPr>
            <a:xfrm>
              <a:off x="606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8" name="Google Shape;29358;p19"/>
            <p:cNvSpPr/>
            <p:nvPr/>
          </p:nvSpPr>
          <p:spPr>
            <a:xfrm>
              <a:off x="61710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9" name="Google Shape;29359;p19"/>
            <p:cNvSpPr/>
            <p:nvPr/>
          </p:nvSpPr>
          <p:spPr>
            <a:xfrm>
              <a:off x="627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0" name="Google Shape;29360;p19"/>
            <p:cNvSpPr/>
            <p:nvPr/>
          </p:nvSpPr>
          <p:spPr>
            <a:xfrm>
              <a:off x="637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1" name="Google Shape;29361;p19"/>
            <p:cNvSpPr/>
            <p:nvPr/>
          </p:nvSpPr>
          <p:spPr>
            <a:xfrm>
              <a:off x="64755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2" name="Google Shape;29362;p19"/>
            <p:cNvSpPr/>
            <p:nvPr/>
          </p:nvSpPr>
          <p:spPr>
            <a:xfrm>
              <a:off x="657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3" name="Google Shape;29363;p19"/>
            <p:cNvSpPr/>
            <p:nvPr/>
          </p:nvSpPr>
          <p:spPr>
            <a:xfrm>
              <a:off x="667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4" name="Google Shape;29364;p19"/>
            <p:cNvSpPr/>
            <p:nvPr/>
          </p:nvSpPr>
          <p:spPr>
            <a:xfrm>
              <a:off x="678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5" name="Google Shape;29365;p19"/>
            <p:cNvSpPr/>
            <p:nvPr/>
          </p:nvSpPr>
          <p:spPr>
            <a:xfrm>
              <a:off x="6881800" y="4458125"/>
              <a:ext cx="52700" cy="52700"/>
            </a:xfrm>
            <a:custGeom>
              <a:rect b="b" l="l" r="r" t="t"/>
              <a:pathLst>
                <a:path extrusionOk="0" h="2108" w="2108">
                  <a:moveTo>
                    <a:pt x="1060" y="0"/>
                  </a:moveTo>
                  <a:cubicBezTo>
                    <a:pt x="477" y="0"/>
                    <a:pt x="1" y="476"/>
                    <a:pt x="1" y="1060"/>
                  </a:cubicBezTo>
                  <a:cubicBezTo>
                    <a:pt x="1"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6" name="Google Shape;29366;p19"/>
            <p:cNvSpPr/>
            <p:nvPr/>
          </p:nvSpPr>
          <p:spPr>
            <a:xfrm>
              <a:off x="698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7" name="Google Shape;29367;p19"/>
            <p:cNvSpPr/>
            <p:nvPr/>
          </p:nvSpPr>
          <p:spPr>
            <a:xfrm>
              <a:off x="708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8" name="Google Shape;29368;p19"/>
            <p:cNvSpPr/>
            <p:nvPr/>
          </p:nvSpPr>
          <p:spPr>
            <a:xfrm>
              <a:off x="7186600" y="4458125"/>
              <a:ext cx="52400" cy="52700"/>
            </a:xfrm>
            <a:custGeom>
              <a:rect b="b" l="l" r="r" t="t"/>
              <a:pathLst>
                <a:path extrusionOk="0" h="2108" w="2096">
                  <a:moveTo>
                    <a:pt x="1048" y="0"/>
                  </a:moveTo>
                  <a:cubicBezTo>
                    <a:pt x="477" y="0"/>
                    <a:pt x="1" y="476"/>
                    <a:pt x="1" y="1060"/>
                  </a:cubicBezTo>
                  <a:cubicBezTo>
                    <a:pt x="1"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9" name="Google Shape;29369;p19"/>
            <p:cNvSpPr/>
            <p:nvPr/>
          </p:nvSpPr>
          <p:spPr>
            <a:xfrm>
              <a:off x="728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0" name="Google Shape;29370;p19"/>
            <p:cNvSpPr/>
            <p:nvPr/>
          </p:nvSpPr>
          <p:spPr>
            <a:xfrm>
              <a:off x="27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1" name="Google Shape;29371;p19"/>
            <p:cNvSpPr/>
            <p:nvPr/>
          </p:nvSpPr>
          <p:spPr>
            <a:xfrm>
              <a:off x="3807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2" name="Google Shape;29372;p19"/>
            <p:cNvSpPr/>
            <p:nvPr/>
          </p:nvSpPr>
          <p:spPr>
            <a:xfrm>
              <a:off x="4825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3" name="Google Shape;29373;p19"/>
            <p:cNvSpPr/>
            <p:nvPr/>
          </p:nvSpPr>
          <p:spPr>
            <a:xfrm>
              <a:off x="58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4" name="Google Shape;29374;p19"/>
            <p:cNvSpPr/>
            <p:nvPr/>
          </p:nvSpPr>
          <p:spPr>
            <a:xfrm>
              <a:off x="68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5" name="Google Shape;29375;p19"/>
            <p:cNvSpPr/>
            <p:nvPr/>
          </p:nvSpPr>
          <p:spPr>
            <a:xfrm>
              <a:off x="7873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6" name="Google Shape;29376;p19"/>
            <p:cNvSpPr/>
            <p:nvPr/>
          </p:nvSpPr>
          <p:spPr>
            <a:xfrm>
              <a:off x="8888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7" name="Google Shape;29377;p19"/>
            <p:cNvSpPr/>
            <p:nvPr/>
          </p:nvSpPr>
          <p:spPr>
            <a:xfrm>
              <a:off x="99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8" name="Google Shape;29378;p19"/>
            <p:cNvSpPr/>
            <p:nvPr/>
          </p:nvSpPr>
          <p:spPr>
            <a:xfrm>
              <a:off x="10918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9" name="Google Shape;29379;p19"/>
            <p:cNvSpPr/>
            <p:nvPr/>
          </p:nvSpPr>
          <p:spPr>
            <a:xfrm>
              <a:off x="11936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0" name="Google Shape;29380;p19"/>
            <p:cNvSpPr/>
            <p:nvPr/>
          </p:nvSpPr>
          <p:spPr>
            <a:xfrm>
              <a:off x="12951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1" name="Google Shape;29381;p19"/>
            <p:cNvSpPr/>
            <p:nvPr/>
          </p:nvSpPr>
          <p:spPr>
            <a:xfrm>
              <a:off x="13966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2" name="Google Shape;29382;p19"/>
            <p:cNvSpPr/>
            <p:nvPr/>
          </p:nvSpPr>
          <p:spPr>
            <a:xfrm>
              <a:off x="1498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3" name="Google Shape;29383;p19"/>
            <p:cNvSpPr/>
            <p:nvPr/>
          </p:nvSpPr>
          <p:spPr>
            <a:xfrm>
              <a:off x="15999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4" name="Google Shape;29384;p19"/>
            <p:cNvSpPr/>
            <p:nvPr/>
          </p:nvSpPr>
          <p:spPr>
            <a:xfrm>
              <a:off x="1701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5" name="Google Shape;29385;p19"/>
            <p:cNvSpPr/>
            <p:nvPr/>
          </p:nvSpPr>
          <p:spPr>
            <a:xfrm>
              <a:off x="18029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6" name="Google Shape;29386;p19"/>
            <p:cNvSpPr/>
            <p:nvPr/>
          </p:nvSpPr>
          <p:spPr>
            <a:xfrm>
              <a:off x="19044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7" name="Google Shape;29387;p19"/>
            <p:cNvSpPr/>
            <p:nvPr/>
          </p:nvSpPr>
          <p:spPr>
            <a:xfrm>
              <a:off x="20062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8" name="Google Shape;29388;p19"/>
            <p:cNvSpPr/>
            <p:nvPr/>
          </p:nvSpPr>
          <p:spPr>
            <a:xfrm>
              <a:off x="210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9" name="Google Shape;29389;p19"/>
            <p:cNvSpPr/>
            <p:nvPr/>
          </p:nvSpPr>
          <p:spPr>
            <a:xfrm>
              <a:off x="220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0" name="Google Shape;29390;p19"/>
            <p:cNvSpPr/>
            <p:nvPr/>
          </p:nvSpPr>
          <p:spPr>
            <a:xfrm>
              <a:off x="23110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1" name="Google Shape;29391;p19"/>
            <p:cNvSpPr/>
            <p:nvPr/>
          </p:nvSpPr>
          <p:spPr>
            <a:xfrm>
              <a:off x="241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2" name="Google Shape;29392;p19"/>
            <p:cNvSpPr/>
            <p:nvPr/>
          </p:nvSpPr>
          <p:spPr>
            <a:xfrm>
              <a:off x="251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3" name="Google Shape;29393;p19"/>
            <p:cNvSpPr/>
            <p:nvPr/>
          </p:nvSpPr>
          <p:spPr>
            <a:xfrm>
              <a:off x="261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4" name="Google Shape;29394;p19"/>
            <p:cNvSpPr/>
            <p:nvPr/>
          </p:nvSpPr>
          <p:spPr>
            <a:xfrm>
              <a:off x="271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5" name="Google Shape;29395;p19"/>
            <p:cNvSpPr/>
            <p:nvPr/>
          </p:nvSpPr>
          <p:spPr>
            <a:xfrm>
              <a:off x="281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6" name="Google Shape;29396;p19"/>
            <p:cNvSpPr/>
            <p:nvPr/>
          </p:nvSpPr>
          <p:spPr>
            <a:xfrm>
              <a:off x="292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7" name="Google Shape;29397;p19"/>
            <p:cNvSpPr/>
            <p:nvPr/>
          </p:nvSpPr>
          <p:spPr>
            <a:xfrm>
              <a:off x="302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8" name="Google Shape;29398;p19"/>
            <p:cNvSpPr/>
            <p:nvPr/>
          </p:nvSpPr>
          <p:spPr>
            <a:xfrm>
              <a:off x="312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9" name="Google Shape;29399;p19"/>
            <p:cNvSpPr/>
            <p:nvPr/>
          </p:nvSpPr>
          <p:spPr>
            <a:xfrm>
              <a:off x="322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0" name="Google Shape;29400;p19"/>
            <p:cNvSpPr/>
            <p:nvPr/>
          </p:nvSpPr>
          <p:spPr>
            <a:xfrm>
              <a:off x="33266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1" name="Google Shape;29401;p19"/>
            <p:cNvSpPr/>
            <p:nvPr/>
          </p:nvSpPr>
          <p:spPr>
            <a:xfrm>
              <a:off x="342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2" name="Google Shape;29402;p19"/>
            <p:cNvSpPr/>
            <p:nvPr/>
          </p:nvSpPr>
          <p:spPr>
            <a:xfrm>
              <a:off x="352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3" name="Google Shape;29403;p19"/>
            <p:cNvSpPr/>
            <p:nvPr/>
          </p:nvSpPr>
          <p:spPr>
            <a:xfrm>
              <a:off x="363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4" name="Google Shape;29404;p19"/>
            <p:cNvSpPr/>
            <p:nvPr/>
          </p:nvSpPr>
          <p:spPr>
            <a:xfrm>
              <a:off x="373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5" name="Google Shape;29405;p19"/>
            <p:cNvSpPr/>
            <p:nvPr/>
          </p:nvSpPr>
          <p:spPr>
            <a:xfrm>
              <a:off x="3834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6" name="Google Shape;29406;p19"/>
            <p:cNvSpPr/>
            <p:nvPr/>
          </p:nvSpPr>
          <p:spPr>
            <a:xfrm>
              <a:off x="393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7" name="Google Shape;29407;p19"/>
            <p:cNvSpPr/>
            <p:nvPr/>
          </p:nvSpPr>
          <p:spPr>
            <a:xfrm>
              <a:off x="403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8" name="Google Shape;29408;p19"/>
            <p:cNvSpPr/>
            <p:nvPr/>
          </p:nvSpPr>
          <p:spPr>
            <a:xfrm>
              <a:off x="413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9" name="Google Shape;29409;p19"/>
            <p:cNvSpPr/>
            <p:nvPr/>
          </p:nvSpPr>
          <p:spPr>
            <a:xfrm>
              <a:off x="42407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0" name="Google Shape;29410;p19"/>
            <p:cNvSpPr/>
            <p:nvPr/>
          </p:nvSpPr>
          <p:spPr>
            <a:xfrm>
              <a:off x="434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1" name="Google Shape;29411;p19"/>
            <p:cNvSpPr/>
            <p:nvPr/>
          </p:nvSpPr>
          <p:spPr>
            <a:xfrm>
              <a:off x="444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2" name="Google Shape;29412;p19"/>
            <p:cNvSpPr/>
            <p:nvPr/>
          </p:nvSpPr>
          <p:spPr>
            <a:xfrm>
              <a:off x="45455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3" name="Google Shape;29413;p19"/>
            <p:cNvSpPr/>
            <p:nvPr/>
          </p:nvSpPr>
          <p:spPr>
            <a:xfrm>
              <a:off x="464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4" name="Google Shape;29414;p19"/>
            <p:cNvSpPr/>
            <p:nvPr/>
          </p:nvSpPr>
          <p:spPr>
            <a:xfrm>
              <a:off x="474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5" name="Google Shape;29415;p19"/>
            <p:cNvSpPr/>
            <p:nvPr/>
          </p:nvSpPr>
          <p:spPr>
            <a:xfrm>
              <a:off x="485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6" name="Google Shape;29416;p19"/>
            <p:cNvSpPr/>
            <p:nvPr/>
          </p:nvSpPr>
          <p:spPr>
            <a:xfrm>
              <a:off x="495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7" name="Google Shape;29417;p19"/>
            <p:cNvSpPr/>
            <p:nvPr/>
          </p:nvSpPr>
          <p:spPr>
            <a:xfrm>
              <a:off x="505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8" name="Google Shape;29418;p19"/>
            <p:cNvSpPr/>
            <p:nvPr/>
          </p:nvSpPr>
          <p:spPr>
            <a:xfrm>
              <a:off x="515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9" name="Google Shape;29419;p19"/>
            <p:cNvSpPr/>
            <p:nvPr/>
          </p:nvSpPr>
          <p:spPr>
            <a:xfrm>
              <a:off x="52566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0" name="Google Shape;29420;p19"/>
            <p:cNvSpPr/>
            <p:nvPr/>
          </p:nvSpPr>
          <p:spPr>
            <a:xfrm>
              <a:off x="535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1" name="Google Shape;29421;p19"/>
            <p:cNvSpPr/>
            <p:nvPr/>
          </p:nvSpPr>
          <p:spPr>
            <a:xfrm>
              <a:off x="545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2" name="Google Shape;29422;p19"/>
            <p:cNvSpPr/>
            <p:nvPr/>
          </p:nvSpPr>
          <p:spPr>
            <a:xfrm>
              <a:off x="556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3" name="Google Shape;29423;p19"/>
            <p:cNvSpPr/>
            <p:nvPr/>
          </p:nvSpPr>
          <p:spPr>
            <a:xfrm>
              <a:off x="566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4" name="Google Shape;29424;p19"/>
            <p:cNvSpPr/>
            <p:nvPr/>
          </p:nvSpPr>
          <p:spPr>
            <a:xfrm>
              <a:off x="57644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5" name="Google Shape;29425;p19"/>
            <p:cNvSpPr/>
            <p:nvPr/>
          </p:nvSpPr>
          <p:spPr>
            <a:xfrm>
              <a:off x="586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6" name="Google Shape;29426;p19"/>
            <p:cNvSpPr/>
            <p:nvPr/>
          </p:nvSpPr>
          <p:spPr>
            <a:xfrm>
              <a:off x="596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7" name="Google Shape;29427;p19"/>
            <p:cNvSpPr/>
            <p:nvPr/>
          </p:nvSpPr>
          <p:spPr>
            <a:xfrm>
              <a:off x="606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8" name="Google Shape;29428;p19"/>
            <p:cNvSpPr/>
            <p:nvPr/>
          </p:nvSpPr>
          <p:spPr>
            <a:xfrm>
              <a:off x="61710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9" name="Google Shape;29429;p19"/>
            <p:cNvSpPr/>
            <p:nvPr/>
          </p:nvSpPr>
          <p:spPr>
            <a:xfrm>
              <a:off x="627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0" name="Google Shape;29430;p19"/>
            <p:cNvSpPr/>
            <p:nvPr/>
          </p:nvSpPr>
          <p:spPr>
            <a:xfrm>
              <a:off x="637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1" name="Google Shape;29431;p19"/>
            <p:cNvSpPr/>
            <p:nvPr/>
          </p:nvSpPr>
          <p:spPr>
            <a:xfrm>
              <a:off x="64755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2" name="Google Shape;29432;p19"/>
            <p:cNvSpPr/>
            <p:nvPr/>
          </p:nvSpPr>
          <p:spPr>
            <a:xfrm>
              <a:off x="657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3" name="Google Shape;29433;p19"/>
            <p:cNvSpPr/>
            <p:nvPr/>
          </p:nvSpPr>
          <p:spPr>
            <a:xfrm>
              <a:off x="667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4" name="Google Shape;29434;p19"/>
            <p:cNvSpPr/>
            <p:nvPr/>
          </p:nvSpPr>
          <p:spPr>
            <a:xfrm>
              <a:off x="678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5" name="Google Shape;29435;p19"/>
            <p:cNvSpPr/>
            <p:nvPr/>
          </p:nvSpPr>
          <p:spPr>
            <a:xfrm>
              <a:off x="6881800" y="4613500"/>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6" name="Google Shape;29436;p19"/>
            <p:cNvSpPr/>
            <p:nvPr/>
          </p:nvSpPr>
          <p:spPr>
            <a:xfrm>
              <a:off x="698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7" name="Google Shape;29437;p19"/>
            <p:cNvSpPr/>
            <p:nvPr/>
          </p:nvSpPr>
          <p:spPr>
            <a:xfrm>
              <a:off x="708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8" name="Google Shape;29438;p19"/>
            <p:cNvSpPr/>
            <p:nvPr/>
          </p:nvSpPr>
          <p:spPr>
            <a:xfrm>
              <a:off x="7186600" y="4613500"/>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9" name="Google Shape;29439;p19"/>
            <p:cNvSpPr/>
            <p:nvPr/>
          </p:nvSpPr>
          <p:spPr>
            <a:xfrm>
              <a:off x="728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0" name="Google Shape;29440;p19"/>
            <p:cNvSpPr/>
            <p:nvPr/>
          </p:nvSpPr>
          <p:spPr>
            <a:xfrm>
              <a:off x="27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1" name="Google Shape;29441;p19"/>
            <p:cNvSpPr/>
            <p:nvPr/>
          </p:nvSpPr>
          <p:spPr>
            <a:xfrm>
              <a:off x="3807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2" name="Google Shape;29442;p19"/>
            <p:cNvSpPr/>
            <p:nvPr/>
          </p:nvSpPr>
          <p:spPr>
            <a:xfrm>
              <a:off x="4825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3" name="Google Shape;29443;p19"/>
            <p:cNvSpPr/>
            <p:nvPr/>
          </p:nvSpPr>
          <p:spPr>
            <a:xfrm>
              <a:off x="58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4" name="Google Shape;29444;p19"/>
            <p:cNvSpPr/>
            <p:nvPr/>
          </p:nvSpPr>
          <p:spPr>
            <a:xfrm>
              <a:off x="68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5" name="Google Shape;29445;p19"/>
            <p:cNvSpPr/>
            <p:nvPr/>
          </p:nvSpPr>
          <p:spPr>
            <a:xfrm>
              <a:off x="7873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6" name="Google Shape;29446;p19"/>
            <p:cNvSpPr/>
            <p:nvPr/>
          </p:nvSpPr>
          <p:spPr>
            <a:xfrm>
              <a:off x="8888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7" name="Google Shape;29447;p19"/>
            <p:cNvSpPr/>
            <p:nvPr/>
          </p:nvSpPr>
          <p:spPr>
            <a:xfrm>
              <a:off x="99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8" name="Google Shape;29448;p19"/>
            <p:cNvSpPr/>
            <p:nvPr/>
          </p:nvSpPr>
          <p:spPr>
            <a:xfrm>
              <a:off x="10918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9" name="Google Shape;29449;p19"/>
            <p:cNvSpPr/>
            <p:nvPr/>
          </p:nvSpPr>
          <p:spPr>
            <a:xfrm>
              <a:off x="11936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0" name="Google Shape;29450;p19"/>
            <p:cNvSpPr/>
            <p:nvPr/>
          </p:nvSpPr>
          <p:spPr>
            <a:xfrm>
              <a:off x="12951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1" name="Google Shape;29451;p19"/>
            <p:cNvSpPr/>
            <p:nvPr/>
          </p:nvSpPr>
          <p:spPr>
            <a:xfrm>
              <a:off x="13966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2" name="Google Shape;29452;p19"/>
            <p:cNvSpPr/>
            <p:nvPr/>
          </p:nvSpPr>
          <p:spPr>
            <a:xfrm>
              <a:off x="1498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3" name="Google Shape;29453;p19"/>
            <p:cNvSpPr/>
            <p:nvPr/>
          </p:nvSpPr>
          <p:spPr>
            <a:xfrm>
              <a:off x="15999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4" name="Google Shape;29454;p19"/>
            <p:cNvSpPr/>
            <p:nvPr/>
          </p:nvSpPr>
          <p:spPr>
            <a:xfrm>
              <a:off x="1701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5" name="Google Shape;29455;p19"/>
            <p:cNvSpPr/>
            <p:nvPr/>
          </p:nvSpPr>
          <p:spPr>
            <a:xfrm>
              <a:off x="18029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6" name="Google Shape;29456;p19"/>
            <p:cNvSpPr/>
            <p:nvPr/>
          </p:nvSpPr>
          <p:spPr>
            <a:xfrm>
              <a:off x="19044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7" name="Google Shape;29457;p19"/>
            <p:cNvSpPr/>
            <p:nvPr/>
          </p:nvSpPr>
          <p:spPr>
            <a:xfrm>
              <a:off x="20062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8" name="Google Shape;29458;p19"/>
            <p:cNvSpPr/>
            <p:nvPr/>
          </p:nvSpPr>
          <p:spPr>
            <a:xfrm>
              <a:off x="210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9" name="Google Shape;29459;p19"/>
            <p:cNvSpPr/>
            <p:nvPr/>
          </p:nvSpPr>
          <p:spPr>
            <a:xfrm>
              <a:off x="220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0" name="Google Shape;29460;p19"/>
            <p:cNvSpPr/>
            <p:nvPr/>
          </p:nvSpPr>
          <p:spPr>
            <a:xfrm>
              <a:off x="23110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1" name="Google Shape;29461;p19"/>
            <p:cNvSpPr/>
            <p:nvPr/>
          </p:nvSpPr>
          <p:spPr>
            <a:xfrm>
              <a:off x="241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2" name="Google Shape;29462;p19"/>
            <p:cNvSpPr/>
            <p:nvPr/>
          </p:nvSpPr>
          <p:spPr>
            <a:xfrm>
              <a:off x="251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3" name="Google Shape;29463;p19"/>
            <p:cNvSpPr/>
            <p:nvPr/>
          </p:nvSpPr>
          <p:spPr>
            <a:xfrm>
              <a:off x="261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4" name="Google Shape;29464;p19"/>
            <p:cNvSpPr/>
            <p:nvPr/>
          </p:nvSpPr>
          <p:spPr>
            <a:xfrm>
              <a:off x="271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5" name="Google Shape;29465;p19"/>
            <p:cNvSpPr/>
            <p:nvPr/>
          </p:nvSpPr>
          <p:spPr>
            <a:xfrm>
              <a:off x="281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6" name="Google Shape;29466;p19"/>
            <p:cNvSpPr/>
            <p:nvPr/>
          </p:nvSpPr>
          <p:spPr>
            <a:xfrm>
              <a:off x="292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7" name="Google Shape;29467;p19"/>
            <p:cNvSpPr/>
            <p:nvPr/>
          </p:nvSpPr>
          <p:spPr>
            <a:xfrm>
              <a:off x="302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8" name="Google Shape;29468;p19"/>
            <p:cNvSpPr/>
            <p:nvPr/>
          </p:nvSpPr>
          <p:spPr>
            <a:xfrm>
              <a:off x="312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9" name="Google Shape;29469;p19"/>
            <p:cNvSpPr/>
            <p:nvPr/>
          </p:nvSpPr>
          <p:spPr>
            <a:xfrm>
              <a:off x="322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0" name="Google Shape;29470;p19"/>
            <p:cNvSpPr/>
            <p:nvPr/>
          </p:nvSpPr>
          <p:spPr>
            <a:xfrm>
              <a:off x="33266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1" name="Google Shape;29471;p19"/>
            <p:cNvSpPr/>
            <p:nvPr/>
          </p:nvSpPr>
          <p:spPr>
            <a:xfrm>
              <a:off x="342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2" name="Google Shape;29472;p19"/>
            <p:cNvSpPr/>
            <p:nvPr/>
          </p:nvSpPr>
          <p:spPr>
            <a:xfrm>
              <a:off x="352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3" name="Google Shape;29473;p19"/>
            <p:cNvSpPr/>
            <p:nvPr/>
          </p:nvSpPr>
          <p:spPr>
            <a:xfrm>
              <a:off x="363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4" name="Google Shape;29474;p19"/>
            <p:cNvSpPr/>
            <p:nvPr/>
          </p:nvSpPr>
          <p:spPr>
            <a:xfrm>
              <a:off x="373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5" name="Google Shape;29475;p19"/>
            <p:cNvSpPr/>
            <p:nvPr/>
          </p:nvSpPr>
          <p:spPr>
            <a:xfrm>
              <a:off x="3834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6" name="Google Shape;29476;p19"/>
            <p:cNvSpPr/>
            <p:nvPr/>
          </p:nvSpPr>
          <p:spPr>
            <a:xfrm>
              <a:off x="393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7" name="Google Shape;29477;p19"/>
            <p:cNvSpPr/>
            <p:nvPr/>
          </p:nvSpPr>
          <p:spPr>
            <a:xfrm>
              <a:off x="403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8" name="Google Shape;29478;p19"/>
            <p:cNvSpPr/>
            <p:nvPr/>
          </p:nvSpPr>
          <p:spPr>
            <a:xfrm>
              <a:off x="413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9" name="Google Shape;29479;p19"/>
            <p:cNvSpPr/>
            <p:nvPr/>
          </p:nvSpPr>
          <p:spPr>
            <a:xfrm>
              <a:off x="42407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0" name="Google Shape;29480;p19"/>
            <p:cNvSpPr/>
            <p:nvPr/>
          </p:nvSpPr>
          <p:spPr>
            <a:xfrm>
              <a:off x="434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1" name="Google Shape;29481;p19"/>
            <p:cNvSpPr/>
            <p:nvPr/>
          </p:nvSpPr>
          <p:spPr>
            <a:xfrm>
              <a:off x="444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2" name="Google Shape;29482;p19"/>
            <p:cNvSpPr/>
            <p:nvPr/>
          </p:nvSpPr>
          <p:spPr>
            <a:xfrm>
              <a:off x="45455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3" name="Google Shape;29483;p19"/>
            <p:cNvSpPr/>
            <p:nvPr/>
          </p:nvSpPr>
          <p:spPr>
            <a:xfrm>
              <a:off x="464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4" name="Google Shape;29484;p19"/>
            <p:cNvSpPr/>
            <p:nvPr/>
          </p:nvSpPr>
          <p:spPr>
            <a:xfrm>
              <a:off x="474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5" name="Google Shape;29485;p19"/>
            <p:cNvSpPr/>
            <p:nvPr/>
          </p:nvSpPr>
          <p:spPr>
            <a:xfrm>
              <a:off x="485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6" name="Google Shape;29486;p19"/>
            <p:cNvSpPr/>
            <p:nvPr/>
          </p:nvSpPr>
          <p:spPr>
            <a:xfrm>
              <a:off x="495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7" name="Google Shape;29487;p19"/>
            <p:cNvSpPr/>
            <p:nvPr/>
          </p:nvSpPr>
          <p:spPr>
            <a:xfrm>
              <a:off x="505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8" name="Google Shape;29488;p19"/>
            <p:cNvSpPr/>
            <p:nvPr/>
          </p:nvSpPr>
          <p:spPr>
            <a:xfrm>
              <a:off x="515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9" name="Google Shape;29489;p19"/>
            <p:cNvSpPr/>
            <p:nvPr/>
          </p:nvSpPr>
          <p:spPr>
            <a:xfrm>
              <a:off x="52566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0" name="Google Shape;29490;p19"/>
            <p:cNvSpPr/>
            <p:nvPr/>
          </p:nvSpPr>
          <p:spPr>
            <a:xfrm>
              <a:off x="535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1" name="Google Shape;29491;p19"/>
            <p:cNvSpPr/>
            <p:nvPr/>
          </p:nvSpPr>
          <p:spPr>
            <a:xfrm>
              <a:off x="545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2" name="Google Shape;29492;p19"/>
            <p:cNvSpPr/>
            <p:nvPr/>
          </p:nvSpPr>
          <p:spPr>
            <a:xfrm>
              <a:off x="556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3" name="Google Shape;29493;p19"/>
            <p:cNvSpPr/>
            <p:nvPr/>
          </p:nvSpPr>
          <p:spPr>
            <a:xfrm>
              <a:off x="566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4" name="Google Shape;29494;p19"/>
            <p:cNvSpPr/>
            <p:nvPr/>
          </p:nvSpPr>
          <p:spPr>
            <a:xfrm>
              <a:off x="57644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5" name="Google Shape;29495;p19"/>
            <p:cNvSpPr/>
            <p:nvPr/>
          </p:nvSpPr>
          <p:spPr>
            <a:xfrm>
              <a:off x="586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6" name="Google Shape;29496;p19"/>
            <p:cNvSpPr/>
            <p:nvPr/>
          </p:nvSpPr>
          <p:spPr>
            <a:xfrm>
              <a:off x="596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7" name="Google Shape;29497;p19"/>
            <p:cNvSpPr/>
            <p:nvPr/>
          </p:nvSpPr>
          <p:spPr>
            <a:xfrm>
              <a:off x="606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8" name="Google Shape;29498;p19"/>
            <p:cNvSpPr/>
            <p:nvPr/>
          </p:nvSpPr>
          <p:spPr>
            <a:xfrm>
              <a:off x="61710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9" name="Google Shape;29499;p19"/>
            <p:cNvSpPr/>
            <p:nvPr/>
          </p:nvSpPr>
          <p:spPr>
            <a:xfrm>
              <a:off x="627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0" name="Google Shape;29500;p19"/>
            <p:cNvSpPr/>
            <p:nvPr/>
          </p:nvSpPr>
          <p:spPr>
            <a:xfrm>
              <a:off x="637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1" name="Google Shape;29501;p19"/>
            <p:cNvSpPr/>
            <p:nvPr/>
          </p:nvSpPr>
          <p:spPr>
            <a:xfrm>
              <a:off x="64755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2" name="Google Shape;29502;p19"/>
            <p:cNvSpPr/>
            <p:nvPr/>
          </p:nvSpPr>
          <p:spPr>
            <a:xfrm>
              <a:off x="657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3" name="Google Shape;29503;p19"/>
            <p:cNvSpPr/>
            <p:nvPr/>
          </p:nvSpPr>
          <p:spPr>
            <a:xfrm>
              <a:off x="667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4" name="Google Shape;29504;p19"/>
            <p:cNvSpPr/>
            <p:nvPr/>
          </p:nvSpPr>
          <p:spPr>
            <a:xfrm>
              <a:off x="678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5" name="Google Shape;29505;p19"/>
            <p:cNvSpPr/>
            <p:nvPr/>
          </p:nvSpPr>
          <p:spPr>
            <a:xfrm>
              <a:off x="6881800" y="4768575"/>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6" name="Google Shape;29506;p19"/>
            <p:cNvSpPr/>
            <p:nvPr/>
          </p:nvSpPr>
          <p:spPr>
            <a:xfrm>
              <a:off x="698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7" name="Google Shape;29507;p19"/>
            <p:cNvSpPr/>
            <p:nvPr/>
          </p:nvSpPr>
          <p:spPr>
            <a:xfrm>
              <a:off x="708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8" name="Google Shape;29508;p19"/>
            <p:cNvSpPr/>
            <p:nvPr/>
          </p:nvSpPr>
          <p:spPr>
            <a:xfrm>
              <a:off x="7186600" y="4768575"/>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9" name="Google Shape;29509;p19"/>
            <p:cNvSpPr/>
            <p:nvPr/>
          </p:nvSpPr>
          <p:spPr>
            <a:xfrm>
              <a:off x="728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10" name="Google Shape;29510;p19"/>
          <p:cNvGrpSpPr/>
          <p:nvPr/>
        </p:nvGrpSpPr>
        <p:grpSpPr>
          <a:xfrm>
            <a:off x="223221" y="255838"/>
            <a:ext cx="8706833" cy="4631825"/>
            <a:chOff x="261561" y="255838"/>
            <a:chExt cx="8706833" cy="4631825"/>
          </a:xfrm>
        </p:grpSpPr>
        <p:grpSp>
          <p:nvGrpSpPr>
            <p:cNvPr id="29511" name="Google Shape;29511;p19"/>
            <p:cNvGrpSpPr/>
            <p:nvPr/>
          </p:nvGrpSpPr>
          <p:grpSpPr>
            <a:xfrm>
              <a:off x="261561" y="255838"/>
              <a:ext cx="8706833" cy="4631825"/>
              <a:chOff x="391650" y="259200"/>
              <a:chExt cx="8360700" cy="4631825"/>
            </a:xfrm>
          </p:grpSpPr>
          <p:sp>
            <p:nvSpPr>
              <p:cNvPr id="29512" name="Google Shape;29512;p19"/>
              <p:cNvSpPr/>
              <p:nvPr/>
            </p:nvSpPr>
            <p:spPr>
              <a:xfrm>
                <a:off x="391650" y="259200"/>
                <a:ext cx="8360700"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9513" name="Google Shape;29513;p19"/>
              <p:cNvCxnSpPr/>
              <p:nvPr/>
            </p:nvCxnSpPr>
            <p:spPr>
              <a:xfrm>
                <a:off x="393750" y="713825"/>
                <a:ext cx="7942500" cy="0"/>
              </a:xfrm>
              <a:prstGeom prst="straightConnector1">
                <a:avLst/>
              </a:prstGeom>
              <a:noFill/>
              <a:ln cap="flat" cmpd="sng" w="9525">
                <a:solidFill>
                  <a:schemeClr val="dk1"/>
                </a:solidFill>
                <a:prstDash val="solid"/>
                <a:round/>
                <a:headEnd len="med" w="med" type="none"/>
                <a:tailEnd len="med" w="med" type="none"/>
              </a:ln>
            </p:spPr>
          </p:cxnSp>
          <p:cxnSp>
            <p:nvCxnSpPr>
              <p:cNvPr id="29514" name="Google Shape;29514;p19"/>
              <p:cNvCxnSpPr/>
              <p:nvPr/>
            </p:nvCxnSpPr>
            <p:spPr>
              <a:xfrm>
                <a:off x="8336400" y="260525"/>
                <a:ext cx="0" cy="4630500"/>
              </a:xfrm>
              <a:prstGeom prst="straightConnector1">
                <a:avLst/>
              </a:prstGeom>
              <a:noFill/>
              <a:ln cap="flat" cmpd="sng" w="9525">
                <a:solidFill>
                  <a:schemeClr val="dk1"/>
                </a:solidFill>
                <a:prstDash val="solid"/>
                <a:round/>
                <a:headEnd len="med" w="med" type="none"/>
                <a:tailEnd len="med" w="med" type="none"/>
              </a:ln>
            </p:spPr>
          </p:cxnSp>
          <p:grpSp>
            <p:nvGrpSpPr>
              <p:cNvPr id="29515" name="Google Shape;29515;p19"/>
              <p:cNvGrpSpPr/>
              <p:nvPr/>
            </p:nvGrpSpPr>
            <p:grpSpPr>
              <a:xfrm>
                <a:off x="8448356" y="454710"/>
                <a:ext cx="205838" cy="289853"/>
                <a:chOff x="3555900" y="1631296"/>
                <a:chExt cx="390956" cy="550529"/>
              </a:xfrm>
            </p:grpSpPr>
            <p:cxnSp>
              <p:nvCxnSpPr>
                <p:cNvPr id="29516" name="Google Shape;29516;p19"/>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29517" name="Google Shape;29517;p19"/>
                <p:cNvGrpSpPr/>
                <p:nvPr/>
              </p:nvGrpSpPr>
              <p:grpSpPr>
                <a:xfrm rot="-8100000">
                  <a:off x="3614579" y="1687125"/>
                  <a:ext cx="273597" cy="279297"/>
                  <a:chOff x="4572000" y="2331513"/>
                  <a:chExt cx="273600" cy="279300"/>
                </a:xfrm>
              </p:grpSpPr>
              <p:cxnSp>
                <p:nvCxnSpPr>
                  <p:cNvPr id="29518" name="Google Shape;29518;p19"/>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29519" name="Google Shape;29519;p19"/>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cxnSp>
            <p:nvCxnSpPr>
              <p:cNvPr id="29520" name="Google Shape;29520;p19"/>
              <p:cNvCxnSpPr/>
              <p:nvPr/>
            </p:nvCxnSpPr>
            <p:spPr>
              <a:xfrm>
                <a:off x="8551337" y="1671588"/>
                <a:ext cx="0" cy="1823700"/>
              </a:xfrm>
              <a:prstGeom prst="straightConnector1">
                <a:avLst/>
              </a:prstGeom>
              <a:noFill/>
              <a:ln cap="flat" cmpd="sng" w="19050">
                <a:solidFill>
                  <a:schemeClr val="dk1"/>
                </a:solidFill>
                <a:prstDash val="solid"/>
                <a:round/>
                <a:headEnd len="med" w="med" type="none"/>
                <a:tailEnd len="med" w="med" type="none"/>
              </a:ln>
            </p:spPr>
          </p:cxnSp>
          <p:grpSp>
            <p:nvGrpSpPr>
              <p:cNvPr id="29521" name="Google Shape;29521;p19"/>
              <p:cNvGrpSpPr/>
              <p:nvPr/>
            </p:nvGrpSpPr>
            <p:grpSpPr>
              <a:xfrm flipH="1" rot="10800000">
                <a:off x="8448406" y="4422299"/>
                <a:ext cx="205838" cy="289853"/>
                <a:chOff x="3555900" y="1631296"/>
                <a:chExt cx="390956" cy="550529"/>
              </a:xfrm>
            </p:grpSpPr>
            <p:cxnSp>
              <p:nvCxnSpPr>
                <p:cNvPr id="29522" name="Google Shape;29522;p19"/>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29523" name="Google Shape;29523;p19"/>
                <p:cNvGrpSpPr/>
                <p:nvPr/>
              </p:nvGrpSpPr>
              <p:grpSpPr>
                <a:xfrm rot="-8100000">
                  <a:off x="3614579" y="1687125"/>
                  <a:ext cx="273597" cy="279297"/>
                  <a:chOff x="4572000" y="2331513"/>
                  <a:chExt cx="273600" cy="279300"/>
                </a:xfrm>
              </p:grpSpPr>
              <p:cxnSp>
                <p:nvCxnSpPr>
                  <p:cNvPr id="29524" name="Google Shape;29524;p19"/>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29525" name="Google Shape;29525;p19"/>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grpSp>
        <p:sp>
          <p:nvSpPr>
            <p:cNvPr id="29526" name="Google Shape;29526;p19"/>
            <p:cNvSpPr/>
            <p:nvPr/>
          </p:nvSpPr>
          <p:spPr>
            <a:xfrm>
              <a:off x="39077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7" name="Google Shape;29527;p19"/>
            <p:cNvSpPr/>
            <p:nvPr/>
          </p:nvSpPr>
          <p:spPr>
            <a:xfrm>
              <a:off x="599050"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8" name="Google Shape;29528;p19"/>
            <p:cNvSpPr/>
            <p:nvPr/>
          </p:nvSpPr>
          <p:spPr>
            <a:xfrm>
              <a:off x="80732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529" name="Google Shape;29529;p19"/>
          <p:cNvSpPr txBox="1"/>
          <p:nvPr>
            <p:ph type="title"/>
          </p:nvPr>
        </p:nvSpPr>
        <p:spPr>
          <a:xfrm>
            <a:off x="802838" y="707525"/>
            <a:ext cx="7538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9530" name="Google Shape;29530;p19"/>
          <p:cNvSpPr txBox="1"/>
          <p:nvPr>
            <p:ph idx="1" type="subTitle"/>
          </p:nvPr>
        </p:nvSpPr>
        <p:spPr>
          <a:xfrm>
            <a:off x="1918625" y="1799875"/>
            <a:ext cx="22713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2300"/>
              <a:buFont typeface="Abhaya Libre"/>
              <a:buNone/>
              <a:defRPr b="1" sz="2000">
                <a:latin typeface="Abhaya Libre"/>
                <a:ea typeface="Abhaya Libre"/>
                <a:cs typeface="Abhaya Libre"/>
                <a:sym typeface="Abhaya Libr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9531" name="Google Shape;29531;p19"/>
          <p:cNvSpPr txBox="1"/>
          <p:nvPr>
            <p:ph idx="2" type="subTitle"/>
          </p:nvPr>
        </p:nvSpPr>
        <p:spPr>
          <a:xfrm>
            <a:off x="1918625" y="2254200"/>
            <a:ext cx="2271300" cy="635100"/>
          </a:xfrm>
          <a:prstGeom prst="rect">
            <a:avLst/>
          </a:prstGeom>
          <a:ln>
            <a:noFill/>
          </a:ln>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9532" name="Google Shape;29532;p19"/>
          <p:cNvSpPr txBox="1"/>
          <p:nvPr>
            <p:ph idx="3" type="subTitle"/>
          </p:nvPr>
        </p:nvSpPr>
        <p:spPr>
          <a:xfrm>
            <a:off x="5385150" y="3092325"/>
            <a:ext cx="22713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2300"/>
              <a:buFont typeface="Abhaya Libre"/>
              <a:buNone/>
              <a:defRPr b="1" sz="2000">
                <a:latin typeface="Abhaya Libre"/>
                <a:ea typeface="Abhaya Libre"/>
                <a:cs typeface="Abhaya Libre"/>
                <a:sym typeface="Abhaya Libr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9533" name="Google Shape;29533;p19"/>
          <p:cNvSpPr txBox="1"/>
          <p:nvPr>
            <p:ph idx="4" type="subTitle"/>
          </p:nvPr>
        </p:nvSpPr>
        <p:spPr>
          <a:xfrm>
            <a:off x="5385150" y="3550587"/>
            <a:ext cx="2271300" cy="635100"/>
          </a:xfrm>
          <a:prstGeom prst="rect">
            <a:avLst/>
          </a:prstGeom>
          <a:ln>
            <a:noFill/>
          </a:ln>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9534" name="Google Shape;29534;p19"/>
          <p:cNvSpPr txBox="1"/>
          <p:nvPr>
            <p:ph idx="5" type="subTitle"/>
          </p:nvPr>
        </p:nvSpPr>
        <p:spPr>
          <a:xfrm>
            <a:off x="5385150" y="1799875"/>
            <a:ext cx="22713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2300"/>
              <a:buFont typeface="Abhaya Libre"/>
              <a:buNone/>
              <a:defRPr b="1" sz="2000">
                <a:latin typeface="Abhaya Libre"/>
                <a:ea typeface="Abhaya Libre"/>
                <a:cs typeface="Abhaya Libre"/>
                <a:sym typeface="Abhaya Libr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9535" name="Google Shape;29535;p19"/>
          <p:cNvSpPr txBox="1"/>
          <p:nvPr>
            <p:ph idx="6" type="subTitle"/>
          </p:nvPr>
        </p:nvSpPr>
        <p:spPr>
          <a:xfrm>
            <a:off x="5385150" y="2254200"/>
            <a:ext cx="2271300" cy="635100"/>
          </a:xfrm>
          <a:prstGeom prst="rect">
            <a:avLst/>
          </a:prstGeom>
          <a:ln>
            <a:noFill/>
          </a:ln>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9536" name="Google Shape;29536;p19"/>
          <p:cNvSpPr txBox="1"/>
          <p:nvPr>
            <p:ph idx="7" type="subTitle"/>
          </p:nvPr>
        </p:nvSpPr>
        <p:spPr>
          <a:xfrm>
            <a:off x="1918625" y="3092325"/>
            <a:ext cx="22713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2300"/>
              <a:buFont typeface="Abhaya Libre"/>
              <a:buNone/>
              <a:defRPr b="1" sz="2000">
                <a:latin typeface="Abhaya Libre"/>
                <a:ea typeface="Abhaya Libre"/>
                <a:cs typeface="Abhaya Libre"/>
                <a:sym typeface="Abhaya Libr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9537" name="Google Shape;29537;p19"/>
          <p:cNvSpPr txBox="1"/>
          <p:nvPr>
            <p:ph idx="8" type="subTitle"/>
          </p:nvPr>
        </p:nvSpPr>
        <p:spPr>
          <a:xfrm>
            <a:off x="1918625" y="3544074"/>
            <a:ext cx="2271300" cy="635100"/>
          </a:xfrm>
          <a:prstGeom prst="rect">
            <a:avLst/>
          </a:prstGeom>
          <a:ln>
            <a:noFill/>
          </a:ln>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29538" name="Shape 29538"/>
        <p:cNvGrpSpPr/>
        <p:nvPr/>
      </p:nvGrpSpPr>
      <p:grpSpPr>
        <a:xfrm>
          <a:off x="0" y="0"/>
          <a:ext cx="0" cy="0"/>
          <a:chOff x="0" y="0"/>
          <a:chExt cx="0" cy="0"/>
        </a:xfrm>
      </p:grpSpPr>
      <p:grpSp>
        <p:nvGrpSpPr>
          <p:cNvPr id="29539" name="Google Shape;29539;p20"/>
          <p:cNvGrpSpPr/>
          <p:nvPr/>
        </p:nvGrpSpPr>
        <p:grpSpPr>
          <a:xfrm>
            <a:off x="3" y="4"/>
            <a:ext cx="9144066" cy="5143518"/>
            <a:chOff x="279200" y="890725"/>
            <a:chExt cx="7061600" cy="3930250"/>
          </a:xfrm>
        </p:grpSpPr>
        <p:sp>
          <p:nvSpPr>
            <p:cNvPr id="29540" name="Google Shape;29540;p20"/>
            <p:cNvSpPr/>
            <p:nvPr/>
          </p:nvSpPr>
          <p:spPr>
            <a:xfrm>
              <a:off x="27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1" name="Google Shape;29541;p20"/>
            <p:cNvSpPr/>
            <p:nvPr/>
          </p:nvSpPr>
          <p:spPr>
            <a:xfrm>
              <a:off x="3807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2" name="Google Shape;29542;p20"/>
            <p:cNvSpPr/>
            <p:nvPr/>
          </p:nvSpPr>
          <p:spPr>
            <a:xfrm>
              <a:off x="4825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3" name="Google Shape;29543;p20"/>
            <p:cNvSpPr/>
            <p:nvPr/>
          </p:nvSpPr>
          <p:spPr>
            <a:xfrm>
              <a:off x="58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4" name="Google Shape;29544;p20"/>
            <p:cNvSpPr/>
            <p:nvPr/>
          </p:nvSpPr>
          <p:spPr>
            <a:xfrm>
              <a:off x="68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5" name="Google Shape;29545;p20"/>
            <p:cNvSpPr/>
            <p:nvPr/>
          </p:nvSpPr>
          <p:spPr>
            <a:xfrm>
              <a:off x="7873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6" name="Google Shape;29546;p20"/>
            <p:cNvSpPr/>
            <p:nvPr/>
          </p:nvSpPr>
          <p:spPr>
            <a:xfrm>
              <a:off x="8888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7" name="Google Shape;29547;p20"/>
            <p:cNvSpPr/>
            <p:nvPr/>
          </p:nvSpPr>
          <p:spPr>
            <a:xfrm>
              <a:off x="99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8" name="Google Shape;29548;p20"/>
            <p:cNvSpPr/>
            <p:nvPr/>
          </p:nvSpPr>
          <p:spPr>
            <a:xfrm>
              <a:off x="10918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9" name="Google Shape;29549;p20"/>
            <p:cNvSpPr/>
            <p:nvPr/>
          </p:nvSpPr>
          <p:spPr>
            <a:xfrm>
              <a:off x="11936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0" name="Google Shape;29550;p20"/>
            <p:cNvSpPr/>
            <p:nvPr/>
          </p:nvSpPr>
          <p:spPr>
            <a:xfrm>
              <a:off x="12951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1" name="Google Shape;29551;p20"/>
            <p:cNvSpPr/>
            <p:nvPr/>
          </p:nvSpPr>
          <p:spPr>
            <a:xfrm>
              <a:off x="13966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2" name="Google Shape;29552;p20"/>
            <p:cNvSpPr/>
            <p:nvPr/>
          </p:nvSpPr>
          <p:spPr>
            <a:xfrm>
              <a:off x="1498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3" name="Google Shape;29553;p20"/>
            <p:cNvSpPr/>
            <p:nvPr/>
          </p:nvSpPr>
          <p:spPr>
            <a:xfrm>
              <a:off x="15999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4" name="Google Shape;29554;p20"/>
            <p:cNvSpPr/>
            <p:nvPr/>
          </p:nvSpPr>
          <p:spPr>
            <a:xfrm>
              <a:off x="1701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5" name="Google Shape;29555;p20"/>
            <p:cNvSpPr/>
            <p:nvPr/>
          </p:nvSpPr>
          <p:spPr>
            <a:xfrm>
              <a:off x="18029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6" name="Google Shape;29556;p20"/>
            <p:cNvSpPr/>
            <p:nvPr/>
          </p:nvSpPr>
          <p:spPr>
            <a:xfrm>
              <a:off x="19044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7" name="Google Shape;29557;p20"/>
            <p:cNvSpPr/>
            <p:nvPr/>
          </p:nvSpPr>
          <p:spPr>
            <a:xfrm>
              <a:off x="20062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8" name="Google Shape;29558;p20"/>
            <p:cNvSpPr/>
            <p:nvPr/>
          </p:nvSpPr>
          <p:spPr>
            <a:xfrm>
              <a:off x="210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9" name="Google Shape;29559;p20"/>
            <p:cNvSpPr/>
            <p:nvPr/>
          </p:nvSpPr>
          <p:spPr>
            <a:xfrm>
              <a:off x="220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0" name="Google Shape;29560;p20"/>
            <p:cNvSpPr/>
            <p:nvPr/>
          </p:nvSpPr>
          <p:spPr>
            <a:xfrm>
              <a:off x="23110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1" name="Google Shape;29561;p20"/>
            <p:cNvSpPr/>
            <p:nvPr/>
          </p:nvSpPr>
          <p:spPr>
            <a:xfrm>
              <a:off x="241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2" name="Google Shape;29562;p20"/>
            <p:cNvSpPr/>
            <p:nvPr/>
          </p:nvSpPr>
          <p:spPr>
            <a:xfrm>
              <a:off x="251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3" name="Google Shape;29563;p20"/>
            <p:cNvSpPr/>
            <p:nvPr/>
          </p:nvSpPr>
          <p:spPr>
            <a:xfrm>
              <a:off x="261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4" name="Google Shape;29564;p20"/>
            <p:cNvSpPr/>
            <p:nvPr/>
          </p:nvSpPr>
          <p:spPr>
            <a:xfrm>
              <a:off x="271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5" name="Google Shape;29565;p20"/>
            <p:cNvSpPr/>
            <p:nvPr/>
          </p:nvSpPr>
          <p:spPr>
            <a:xfrm>
              <a:off x="281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6" name="Google Shape;29566;p20"/>
            <p:cNvSpPr/>
            <p:nvPr/>
          </p:nvSpPr>
          <p:spPr>
            <a:xfrm>
              <a:off x="292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7" name="Google Shape;29567;p20"/>
            <p:cNvSpPr/>
            <p:nvPr/>
          </p:nvSpPr>
          <p:spPr>
            <a:xfrm>
              <a:off x="302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8" name="Google Shape;29568;p20"/>
            <p:cNvSpPr/>
            <p:nvPr/>
          </p:nvSpPr>
          <p:spPr>
            <a:xfrm>
              <a:off x="312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9" name="Google Shape;29569;p20"/>
            <p:cNvSpPr/>
            <p:nvPr/>
          </p:nvSpPr>
          <p:spPr>
            <a:xfrm>
              <a:off x="322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0" name="Google Shape;29570;p20"/>
            <p:cNvSpPr/>
            <p:nvPr/>
          </p:nvSpPr>
          <p:spPr>
            <a:xfrm>
              <a:off x="33266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1" name="Google Shape;29571;p20"/>
            <p:cNvSpPr/>
            <p:nvPr/>
          </p:nvSpPr>
          <p:spPr>
            <a:xfrm>
              <a:off x="342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2" name="Google Shape;29572;p20"/>
            <p:cNvSpPr/>
            <p:nvPr/>
          </p:nvSpPr>
          <p:spPr>
            <a:xfrm>
              <a:off x="352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3" name="Google Shape;29573;p20"/>
            <p:cNvSpPr/>
            <p:nvPr/>
          </p:nvSpPr>
          <p:spPr>
            <a:xfrm>
              <a:off x="363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4" name="Google Shape;29574;p20"/>
            <p:cNvSpPr/>
            <p:nvPr/>
          </p:nvSpPr>
          <p:spPr>
            <a:xfrm>
              <a:off x="373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5" name="Google Shape;29575;p20"/>
            <p:cNvSpPr/>
            <p:nvPr/>
          </p:nvSpPr>
          <p:spPr>
            <a:xfrm>
              <a:off x="3834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6" name="Google Shape;29576;p20"/>
            <p:cNvSpPr/>
            <p:nvPr/>
          </p:nvSpPr>
          <p:spPr>
            <a:xfrm>
              <a:off x="393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7" name="Google Shape;29577;p20"/>
            <p:cNvSpPr/>
            <p:nvPr/>
          </p:nvSpPr>
          <p:spPr>
            <a:xfrm>
              <a:off x="403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8" name="Google Shape;29578;p20"/>
            <p:cNvSpPr/>
            <p:nvPr/>
          </p:nvSpPr>
          <p:spPr>
            <a:xfrm>
              <a:off x="413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9" name="Google Shape;29579;p20"/>
            <p:cNvSpPr/>
            <p:nvPr/>
          </p:nvSpPr>
          <p:spPr>
            <a:xfrm>
              <a:off x="42407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0" name="Google Shape;29580;p20"/>
            <p:cNvSpPr/>
            <p:nvPr/>
          </p:nvSpPr>
          <p:spPr>
            <a:xfrm>
              <a:off x="434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1" name="Google Shape;29581;p20"/>
            <p:cNvSpPr/>
            <p:nvPr/>
          </p:nvSpPr>
          <p:spPr>
            <a:xfrm>
              <a:off x="444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2" name="Google Shape;29582;p20"/>
            <p:cNvSpPr/>
            <p:nvPr/>
          </p:nvSpPr>
          <p:spPr>
            <a:xfrm>
              <a:off x="45455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3" name="Google Shape;29583;p20"/>
            <p:cNvSpPr/>
            <p:nvPr/>
          </p:nvSpPr>
          <p:spPr>
            <a:xfrm>
              <a:off x="464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4" name="Google Shape;29584;p20"/>
            <p:cNvSpPr/>
            <p:nvPr/>
          </p:nvSpPr>
          <p:spPr>
            <a:xfrm>
              <a:off x="474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5" name="Google Shape;29585;p20"/>
            <p:cNvSpPr/>
            <p:nvPr/>
          </p:nvSpPr>
          <p:spPr>
            <a:xfrm>
              <a:off x="485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6" name="Google Shape;29586;p20"/>
            <p:cNvSpPr/>
            <p:nvPr/>
          </p:nvSpPr>
          <p:spPr>
            <a:xfrm>
              <a:off x="495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7" name="Google Shape;29587;p20"/>
            <p:cNvSpPr/>
            <p:nvPr/>
          </p:nvSpPr>
          <p:spPr>
            <a:xfrm>
              <a:off x="505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8" name="Google Shape;29588;p20"/>
            <p:cNvSpPr/>
            <p:nvPr/>
          </p:nvSpPr>
          <p:spPr>
            <a:xfrm>
              <a:off x="515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9" name="Google Shape;29589;p20"/>
            <p:cNvSpPr/>
            <p:nvPr/>
          </p:nvSpPr>
          <p:spPr>
            <a:xfrm>
              <a:off x="52566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0" name="Google Shape;29590;p20"/>
            <p:cNvSpPr/>
            <p:nvPr/>
          </p:nvSpPr>
          <p:spPr>
            <a:xfrm>
              <a:off x="535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1" name="Google Shape;29591;p20"/>
            <p:cNvSpPr/>
            <p:nvPr/>
          </p:nvSpPr>
          <p:spPr>
            <a:xfrm>
              <a:off x="545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2" name="Google Shape;29592;p20"/>
            <p:cNvSpPr/>
            <p:nvPr/>
          </p:nvSpPr>
          <p:spPr>
            <a:xfrm>
              <a:off x="556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3" name="Google Shape;29593;p20"/>
            <p:cNvSpPr/>
            <p:nvPr/>
          </p:nvSpPr>
          <p:spPr>
            <a:xfrm>
              <a:off x="566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4" name="Google Shape;29594;p20"/>
            <p:cNvSpPr/>
            <p:nvPr/>
          </p:nvSpPr>
          <p:spPr>
            <a:xfrm>
              <a:off x="57644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5" name="Google Shape;29595;p20"/>
            <p:cNvSpPr/>
            <p:nvPr/>
          </p:nvSpPr>
          <p:spPr>
            <a:xfrm>
              <a:off x="586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6" name="Google Shape;29596;p20"/>
            <p:cNvSpPr/>
            <p:nvPr/>
          </p:nvSpPr>
          <p:spPr>
            <a:xfrm>
              <a:off x="596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7" name="Google Shape;29597;p20"/>
            <p:cNvSpPr/>
            <p:nvPr/>
          </p:nvSpPr>
          <p:spPr>
            <a:xfrm>
              <a:off x="606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8" name="Google Shape;29598;p20"/>
            <p:cNvSpPr/>
            <p:nvPr/>
          </p:nvSpPr>
          <p:spPr>
            <a:xfrm>
              <a:off x="61710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9" name="Google Shape;29599;p20"/>
            <p:cNvSpPr/>
            <p:nvPr/>
          </p:nvSpPr>
          <p:spPr>
            <a:xfrm>
              <a:off x="627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0" name="Google Shape;29600;p20"/>
            <p:cNvSpPr/>
            <p:nvPr/>
          </p:nvSpPr>
          <p:spPr>
            <a:xfrm>
              <a:off x="637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1" name="Google Shape;29601;p20"/>
            <p:cNvSpPr/>
            <p:nvPr/>
          </p:nvSpPr>
          <p:spPr>
            <a:xfrm>
              <a:off x="64755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2" name="Google Shape;29602;p20"/>
            <p:cNvSpPr/>
            <p:nvPr/>
          </p:nvSpPr>
          <p:spPr>
            <a:xfrm>
              <a:off x="657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3" name="Google Shape;29603;p20"/>
            <p:cNvSpPr/>
            <p:nvPr/>
          </p:nvSpPr>
          <p:spPr>
            <a:xfrm>
              <a:off x="667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4" name="Google Shape;29604;p20"/>
            <p:cNvSpPr/>
            <p:nvPr/>
          </p:nvSpPr>
          <p:spPr>
            <a:xfrm>
              <a:off x="678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5" name="Google Shape;29605;p20"/>
            <p:cNvSpPr/>
            <p:nvPr/>
          </p:nvSpPr>
          <p:spPr>
            <a:xfrm>
              <a:off x="6881800" y="890725"/>
              <a:ext cx="52700" cy="52400"/>
            </a:xfrm>
            <a:custGeom>
              <a:rect b="b" l="l" r="r" t="t"/>
              <a:pathLst>
                <a:path extrusionOk="0" h="2096" w="2108">
                  <a:moveTo>
                    <a:pt x="1060" y="0"/>
                  </a:moveTo>
                  <a:cubicBezTo>
                    <a:pt x="477" y="0"/>
                    <a:pt x="1" y="476"/>
                    <a:pt x="1" y="1048"/>
                  </a:cubicBezTo>
                  <a:cubicBezTo>
                    <a:pt x="1"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6" name="Google Shape;29606;p20"/>
            <p:cNvSpPr/>
            <p:nvPr/>
          </p:nvSpPr>
          <p:spPr>
            <a:xfrm>
              <a:off x="698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7" name="Google Shape;29607;p20"/>
            <p:cNvSpPr/>
            <p:nvPr/>
          </p:nvSpPr>
          <p:spPr>
            <a:xfrm>
              <a:off x="708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8" name="Google Shape;29608;p20"/>
            <p:cNvSpPr/>
            <p:nvPr/>
          </p:nvSpPr>
          <p:spPr>
            <a:xfrm>
              <a:off x="7186600" y="890725"/>
              <a:ext cx="52400" cy="52400"/>
            </a:xfrm>
            <a:custGeom>
              <a:rect b="b" l="l" r="r" t="t"/>
              <a:pathLst>
                <a:path extrusionOk="0" h="2096" w="2096">
                  <a:moveTo>
                    <a:pt x="1048" y="0"/>
                  </a:moveTo>
                  <a:cubicBezTo>
                    <a:pt x="477" y="0"/>
                    <a:pt x="1" y="476"/>
                    <a:pt x="1" y="1048"/>
                  </a:cubicBezTo>
                  <a:cubicBezTo>
                    <a:pt x="1"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9" name="Google Shape;29609;p20"/>
            <p:cNvSpPr/>
            <p:nvPr/>
          </p:nvSpPr>
          <p:spPr>
            <a:xfrm>
              <a:off x="728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0" name="Google Shape;29610;p20"/>
            <p:cNvSpPr/>
            <p:nvPr/>
          </p:nvSpPr>
          <p:spPr>
            <a:xfrm>
              <a:off x="27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7" y="1631"/>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1" name="Google Shape;29611;p20"/>
            <p:cNvSpPr/>
            <p:nvPr/>
          </p:nvSpPr>
          <p:spPr>
            <a:xfrm>
              <a:off x="3807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2" name="Google Shape;29612;p20"/>
            <p:cNvSpPr/>
            <p:nvPr/>
          </p:nvSpPr>
          <p:spPr>
            <a:xfrm>
              <a:off x="4825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3" name="Google Shape;29613;p20"/>
            <p:cNvSpPr/>
            <p:nvPr/>
          </p:nvSpPr>
          <p:spPr>
            <a:xfrm>
              <a:off x="58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4" name="Google Shape;29614;p20"/>
            <p:cNvSpPr/>
            <p:nvPr/>
          </p:nvSpPr>
          <p:spPr>
            <a:xfrm>
              <a:off x="68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5" name="Google Shape;29615;p20"/>
            <p:cNvSpPr/>
            <p:nvPr/>
          </p:nvSpPr>
          <p:spPr>
            <a:xfrm>
              <a:off x="7873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6" name="Google Shape;29616;p20"/>
            <p:cNvSpPr/>
            <p:nvPr/>
          </p:nvSpPr>
          <p:spPr>
            <a:xfrm>
              <a:off x="8888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7" name="Google Shape;29617;p20"/>
            <p:cNvSpPr/>
            <p:nvPr/>
          </p:nvSpPr>
          <p:spPr>
            <a:xfrm>
              <a:off x="99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8" name="Google Shape;29618;p20"/>
            <p:cNvSpPr/>
            <p:nvPr/>
          </p:nvSpPr>
          <p:spPr>
            <a:xfrm>
              <a:off x="10918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9" name="Google Shape;29619;p20"/>
            <p:cNvSpPr/>
            <p:nvPr/>
          </p:nvSpPr>
          <p:spPr>
            <a:xfrm>
              <a:off x="11936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0" name="Google Shape;29620;p20"/>
            <p:cNvSpPr/>
            <p:nvPr/>
          </p:nvSpPr>
          <p:spPr>
            <a:xfrm>
              <a:off x="12951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1" name="Google Shape;29621;p20"/>
            <p:cNvSpPr/>
            <p:nvPr/>
          </p:nvSpPr>
          <p:spPr>
            <a:xfrm>
              <a:off x="13966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2" name="Google Shape;29622;p20"/>
            <p:cNvSpPr/>
            <p:nvPr/>
          </p:nvSpPr>
          <p:spPr>
            <a:xfrm>
              <a:off x="1498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3" name="Google Shape;29623;p20"/>
            <p:cNvSpPr/>
            <p:nvPr/>
          </p:nvSpPr>
          <p:spPr>
            <a:xfrm>
              <a:off x="15999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4" name="Google Shape;29624;p20"/>
            <p:cNvSpPr/>
            <p:nvPr/>
          </p:nvSpPr>
          <p:spPr>
            <a:xfrm>
              <a:off x="1701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5" name="Google Shape;29625;p20"/>
            <p:cNvSpPr/>
            <p:nvPr/>
          </p:nvSpPr>
          <p:spPr>
            <a:xfrm>
              <a:off x="18029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6" name="Google Shape;29626;p20"/>
            <p:cNvSpPr/>
            <p:nvPr/>
          </p:nvSpPr>
          <p:spPr>
            <a:xfrm>
              <a:off x="19044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7" name="Google Shape;29627;p20"/>
            <p:cNvSpPr/>
            <p:nvPr/>
          </p:nvSpPr>
          <p:spPr>
            <a:xfrm>
              <a:off x="20062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8" name="Google Shape;29628;p20"/>
            <p:cNvSpPr/>
            <p:nvPr/>
          </p:nvSpPr>
          <p:spPr>
            <a:xfrm>
              <a:off x="210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9" name="Google Shape;29629;p20"/>
            <p:cNvSpPr/>
            <p:nvPr/>
          </p:nvSpPr>
          <p:spPr>
            <a:xfrm>
              <a:off x="220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0" name="Google Shape;29630;p20"/>
            <p:cNvSpPr/>
            <p:nvPr/>
          </p:nvSpPr>
          <p:spPr>
            <a:xfrm>
              <a:off x="23110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1" name="Google Shape;29631;p20"/>
            <p:cNvSpPr/>
            <p:nvPr/>
          </p:nvSpPr>
          <p:spPr>
            <a:xfrm>
              <a:off x="241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2" name="Google Shape;29632;p20"/>
            <p:cNvSpPr/>
            <p:nvPr/>
          </p:nvSpPr>
          <p:spPr>
            <a:xfrm>
              <a:off x="251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3" name="Google Shape;29633;p20"/>
            <p:cNvSpPr/>
            <p:nvPr/>
          </p:nvSpPr>
          <p:spPr>
            <a:xfrm>
              <a:off x="261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4" name="Google Shape;29634;p20"/>
            <p:cNvSpPr/>
            <p:nvPr/>
          </p:nvSpPr>
          <p:spPr>
            <a:xfrm>
              <a:off x="271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5" name="Google Shape;29635;p20"/>
            <p:cNvSpPr/>
            <p:nvPr/>
          </p:nvSpPr>
          <p:spPr>
            <a:xfrm>
              <a:off x="281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6" name="Google Shape;29636;p20"/>
            <p:cNvSpPr/>
            <p:nvPr/>
          </p:nvSpPr>
          <p:spPr>
            <a:xfrm>
              <a:off x="292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7" name="Google Shape;29637;p20"/>
            <p:cNvSpPr/>
            <p:nvPr/>
          </p:nvSpPr>
          <p:spPr>
            <a:xfrm>
              <a:off x="302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8" name="Google Shape;29638;p20"/>
            <p:cNvSpPr/>
            <p:nvPr/>
          </p:nvSpPr>
          <p:spPr>
            <a:xfrm>
              <a:off x="312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9" name="Google Shape;29639;p20"/>
            <p:cNvSpPr/>
            <p:nvPr/>
          </p:nvSpPr>
          <p:spPr>
            <a:xfrm>
              <a:off x="322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0" name="Google Shape;29640;p20"/>
            <p:cNvSpPr/>
            <p:nvPr/>
          </p:nvSpPr>
          <p:spPr>
            <a:xfrm>
              <a:off x="33266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1" name="Google Shape;29641;p20"/>
            <p:cNvSpPr/>
            <p:nvPr/>
          </p:nvSpPr>
          <p:spPr>
            <a:xfrm>
              <a:off x="342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2" name="Google Shape;29642;p20"/>
            <p:cNvSpPr/>
            <p:nvPr/>
          </p:nvSpPr>
          <p:spPr>
            <a:xfrm>
              <a:off x="352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3" name="Google Shape;29643;p20"/>
            <p:cNvSpPr/>
            <p:nvPr/>
          </p:nvSpPr>
          <p:spPr>
            <a:xfrm>
              <a:off x="363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4" name="Google Shape;29644;p20"/>
            <p:cNvSpPr/>
            <p:nvPr/>
          </p:nvSpPr>
          <p:spPr>
            <a:xfrm>
              <a:off x="373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5" name="Google Shape;29645;p20"/>
            <p:cNvSpPr/>
            <p:nvPr/>
          </p:nvSpPr>
          <p:spPr>
            <a:xfrm>
              <a:off x="3834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6" name="Google Shape;29646;p20"/>
            <p:cNvSpPr/>
            <p:nvPr/>
          </p:nvSpPr>
          <p:spPr>
            <a:xfrm>
              <a:off x="393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7" name="Google Shape;29647;p20"/>
            <p:cNvSpPr/>
            <p:nvPr/>
          </p:nvSpPr>
          <p:spPr>
            <a:xfrm>
              <a:off x="403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8" name="Google Shape;29648;p20"/>
            <p:cNvSpPr/>
            <p:nvPr/>
          </p:nvSpPr>
          <p:spPr>
            <a:xfrm>
              <a:off x="413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9" name="Google Shape;29649;p20"/>
            <p:cNvSpPr/>
            <p:nvPr/>
          </p:nvSpPr>
          <p:spPr>
            <a:xfrm>
              <a:off x="42407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0" name="Google Shape;29650;p20"/>
            <p:cNvSpPr/>
            <p:nvPr/>
          </p:nvSpPr>
          <p:spPr>
            <a:xfrm>
              <a:off x="434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1" name="Google Shape;29651;p20"/>
            <p:cNvSpPr/>
            <p:nvPr/>
          </p:nvSpPr>
          <p:spPr>
            <a:xfrm>
              <a:off x="444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2" name="Google Shape;29652;p20"/>
            <p:cNvSpPr/>
            <p:nvPr/>
          </p:nvSpPr>
          <p:spPr>
            <a:xfrm>
              <a:off x="45455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3" name="Google Shape;29653;p20"/>
            <p:cNvSpPr/>
            <p:nvPr/>
          </p:nvSpPr>
          <p:spPr>
            <a:xfrm>
              <a:off x="464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4" name="Google Shape;29654;p20"/>
            <p:cNvSpPr/>
            <p:nvPr/>
          </p:nvSpPr>
          <p:spPr>
            <a:xfrm>
              <a:off x="474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5" name="Google Shape;29655;p20"/>
            <p:cNvSpPr/>
            <p:nvPr/>
          </p:nvSpPr>
          <p:spPr>
            <a:xfrm>
              <a:off x="485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6" name="Google Shape;29656;p20"/>
            <p:cNvSpPr/>
            <p:nvPr/>
          </p:nvSpPr>
          <p:spPr>
            <a:xfrm>
              <a:off x="495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7" name="Google Shape;29657;p20"/>
            <p:cNvSpPr/>
            <p:nvPr/>
          </p:nvSpPr>
          <p:spPr>
            <a:xfrm>
              <a:off x="505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8" name="Google Shape;29658;p20"/>
            <p:cNvSpPr/>
            <p:nvPr/>
          </p:nvSpPr>
          <p:spPr>
            <a:xfrm>
              <a:off x="515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9" name="Google Shape;29659;p20"/>
            <p:cNvSpPr/>
            <p:nvPr/>
          </p:nvSpPr>
          <p:spPr>
            <a:xfrm>
              <a:off x="52566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0" name="Google Shape;29660;p20"/>
            <p:cNvSpPr/>
            <p:nvPr/>
          </p:nvSpPr>
          <p:spPr>
            <a:xfrm>
              <a:off x="535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1" name="Google Shape;29661;p20"/>
            <p:cNvSpPr/>
            <p:nvPr/>
          </p:nvSpPr>
          <p:spPr>
            <a:xfrm>
              <a:off x="545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2" name="Google Shape;29662;p20"/>
            <p:cNvSpPr/>
            <p:nvPr/>
          </p:nvSpPr>
          <p:spPr>
            <a:xfrm>
              <a:off x="556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3" name="Google Shape;29663;p20"/>
            <p:cNvSpPr/>
            <p:nvPr/>
          </p:nvSpPr>
          <p:spPr>
            <a:xfrm>
              <a:off x="566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4" name="Google Shape;29664;p20"/>
            <p:cNvSpPr/>
            <p:nvPr/>
          </p:nvSpPr>
          <p:spPr>
            <a:xfrm>
              <a:off x="57644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5" name="Google Shape;29665;p20"/>
            <p:cNvSpPr/>
            <p:nvPr/>
          </p:nvSpPr>
          <p:spPr>
            <a:xfrm>
              <a:off x="586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6" name="Google Shape;29666;p20"/>
            <p:cNvSpPr/>
            <p:nvPr/>
          </p:nvSpPr>
          <p:spPr>
            <a:xfrm>
              <a:off x="596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7" name="Google Shape;29667;p20"/>
            <p:cNvSpPr/>
            <p:nvPr/>
          </p:nvSpPr>
          <p:spPr>
            <a:xfrm>
              <a:off x="606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8" name="Google Shape;29668;p20"/>
            <p:cNvSpPr/>
            <p:nvPr/>
          </p:nvSpPr>
          <p:spPr>
            <a:xfrm>
              <a:off x="61710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9" name="Google Shape;29669;p20"/>
            <p:cNvSpPr/>
            <p:nvPr/>
          </p:nvSpPr>
          <p:spPr>
            <a:xfrm>
              <a:off x="627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0" name="Google Shape;29670;p20"/>
            <p:cNvSpPr/>
            <p:nvPr/>
          </p:nvSpPr>
          <p:spPr>
            <a:xfrm>
              <a:off x="637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1" name="Google Shape;29671;p20"/>
            <p:cNvSpPr/>
            <p:nvPr/>
          </p:nvSpPr>
          <p:spPr>
            <a:xfrm>
              <a:off x="64755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2" name="Google Shape;29672;p20"/>
            <p:cNvSpPr/>
            <p:nvPr/>
          </p:nvSpPr>
          <p:spPr>
            <a:xfrm>
              <a:off x="657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3" name="Google Shape;29673;p20"/>
            <p:cNvSpPr/>
            <p:nvPr/>
          </p:nvSpPr>
          <p:spPr>
            <a:xfrm>
              <a:off x="667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4" name="Google Shape;29674;p20"/>
            <p:cNvSpPr/>
            <p:nvPr/>
          </p:nvSpPr>
          <p:spPr>
            <a:xfrm>
              <a:off x="678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5" name="Google Shape;29675;p20"/>
            <p:cNvSpPr/>
            <p:nvPr/>
          </p:nvSpPr>
          <p:spPr>
            <a:xfrm>
              <a:off x="6881800" y="1045800"/>
              <a:ext cx="52700" cy="52400"/>
            </a:xfrm>
            <a:custGeom>
              <a:rect b="b" l="l" r="r" t="t"/>
              <a:pathLst>
                <a:path extrusionOk="0" h="2096" w="2108">
                  <a:moveTo>
                    <a:pt x="1060" y="0"/>
                  </a:moveTo>
                  <a:cubicBezTo>
                    <a:pt x="477" y="0"/>
                    <a:pt x="1" y="477"/>
                    <a:pt x="1" y="1048"/>
                  </a:cubicBezTo>
                  <a:cubicBezTo>
                    <a:pt x="1"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6" name="Google Shape;29676;p20"/>
            <p:cNvSpPr/>
            <p:nvPr/>
          </p:nvSpPr>
          <p:spPr>
            <a:xfrm>
              <a:off x="698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7" name="Google Shape;29677;p20"/>
            <p:cNvSpPr/>
            <p:nvPr/>
          </p:nvSpPr>
          <p:spPr>
            <a:xfrm>
              <a:off x="708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8" name="Google Shape;29678;p20"/>
            <p:cNvSpPr/>
            <p:nvPr/>
          </p:nvSpPr>
          <p:spPr>
            <a:xfrm>
              <a:off x="7186600" y="1045800"/>
              <a:ext cx="52400" cy="52400"/>
            </a:xfrm>
            <a:custGeom>
              <a:rect b="b" l="l" r="r" t="t"/>
              <a:pathLst>
                <a:path extrusionOk="0" h="2096" w="2096">
                  <a:moveTo>
                    <a:pt x="1048" y="0"/>
                  </a:moveTo>
                  <a:cubicBezTo>
                    <a:pt x="477" y="0"/>
                    <a:pt x="1" y="477"/>
                    <a:pt x="1" y="1048"/>
                  </a:cubicBezTo>
                  <a:cubicBezTo>
                    <a:pt x="1"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9" name="Google Shape;29679;p20"/>
            <p:cNvSpPr/>
            <p:nvPr/>
          </p:nvSpPr>
          <p:spPr>
            <a:xfrm>
              <a:off x="728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0" name="Google Shape;29680;p20"/>
            <p:cNvSpPr/>
            <p:nvPr/>
          </p:nvSpPr>
          <p:spPr>
            <a:xfrm>
              <a:off x="27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1" name="Google Shape;29681;p20"/>
            <p:cNvSpPr/>
            <p:nvPr/>
          </p:nvSpPr>
          <p:spPr>
            <a:xfrm>
              <a:off x="3807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2" name="Google Shape;29682;p20"/>
            <p:cNvSpPr/>
            <p:nvPr/>
          </p:nvSpPr>
          <p:spPr>
            <a:xfrm>
              <a:off x="4825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3" name="Google Shape;29683;p20"/>
            <p:cNvSpPr/>
            <p:nvPr/>
          </p:nvSpPr>
          <p:spPr>
            <a:xfrm>
              <a:off x="58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4" name="Google Shape;29684;p20"/>
            <p:cNvSpPr/>
            <p:nvPr/>
          </p:nvSpPr>
          <p:spPr>
            <a:xfrm>
              <a:off x="68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5" name="Google Shape;29685;p20"/>
            <p:cNvSpPr/>
            <p:nvPr/>
          </p:nvSpPr>
          <p:spPr>
            <a:xfrm>
              <a:off x="7873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6" name="Google Shape;29686;p20"/>
            <p:cNvSpPr/>
            <p:nvPr/>
          </p:nvSpPr>
          <p:spPr>
            <a:xfrm>
              <a:off x="8888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7" name="Google Shape;29687;p20"/>
            <p:cNvSpPr/>
            <p:nvPr/>
          </p:nvSpPr>
          <p:spPr>
            <a:xfrm>
              <a:off x="99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8" name="Google Shape;29688;p20"/>
            <p:cNvSpPr/>
            <p:nvPr/>
          </p:nvSpPr>
          <p:spPr>
            <a:xfrm>
              <a:off x="10918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9" name="Google Shape;29689;p20"/>
            <p:cNvSpPr/>
            <p:nvPr/>
          </p:nvSpPr>
          <p:spPr>
            <a:xfrm>
              <a:off x="11936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0" name="Google Shape;29690;p20"/>
            <p:cNvSpPr/>
            <p:nvPr/>
          </p:nvSpPr>
          <p:spPr>
            <a:xfrm>
              <a:off x="12951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1" name="Google Shape;29691;p20"/>
            <p:cNvSpPr/>
            <p:nvPr/>
          </p:nvSpPr>
          <p:spPr>
            <a:xfrm>
              <a:off x="13966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2" name="Google Shape;29692;p20"/>
            <p:cNvSpPr/>
            <p:nvPr/>
          </p:nvSpPr>
          <p:spPr>
            <a:xfrm>
              <a:off x="1498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3" name="Google Shape;29693;p20"/>
            <p:cNvSpPr/>
            <p:nvPr/>
          </p:nvSpPr>
          <p:spPr>
            <a:xfrm>
              <a:off x="15999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4" name="Google Shape;29694;p20"/>
            <p:cNvSpPr/>
            <p:nvPr/>
          </p:nvSpPr>
          <p:spPr>
            <a:xfrm>
              <a:off x="1701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5" name="Google Shape;29695;p20"/>
            <p:cNvSpPr/>
            <p:nvPr/>
          </p:nvSpPr>
          <p:spPr>
            <a:xfrm>
              <a:off x="18029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6" name="Google Shape;29696;p20"/>
            <p:cNvSpPr/>
            <p:nvPr/>
          </p:nvSpPr>
          <p:spPr>
            <a:xfrm>
              <a:off x="19044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7" name="Google Shape;29697;p20"/>
            <p:cNvSpPr/>
            <p:nvPr/>
          </p:nvSpPr>
          <p:spPr>
            <a:xfrm>
              <a:off x="20062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8" name="Google Shape;29698;p20"/>
            <p:cNvSpPr/>
            <p:nvPr/>
          </p:nvSpPr>
          <p:spPr>
            <a:xfrm>
              <a:off x="210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9" name="Google Shape;29699;p20"/>
            <p:cNvSpPr/>
            <p:nvPr/>
          </p:nvSpPr>
          <p:spPr>
            <a:xfrm>
              <a:off x="220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0" name="Google Shape;29700;p20"/>
            <p:cNvSpPr/>
            <p:nvPr/>
          </p:nvSpPr>
          <p:spPr>
            <a:xfrm>
              <a:off x="23110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1" name="Google Shape;29701;p20"/>
            <p:cNvSpPr/>
            <p:nvPr/>
          </p:nvSpPr>
          <p:spPr>
            <a:xfrm>
              <a:off x="241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2" name="Google Shape;29702;p20"/>
            <p:cNvSpPr/>
            <p:nvPr/>
          </p:nvSpPr>
          <p:spPr>
            <a:xfrm>
              <a:off x="251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3" name="Google Shape;29703;p20"/>
            <p:cNvSpPr/>
            <p:nvPr/>
          </p:nvSpPr>
          <p:spPr>
            <a:xfrm>
              <a:off x="261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4" name="Google Shape;29704;p20"/>
            <p:cNvSpPr/>
            <p:nvPr/>
          </p:nvSpPr>
          <p:spPr>
            <a:xfrm>
              <a:off x="271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5" name="Google Shape;29705;p20"/>
            <p:cNvSpPr/>
            <p:nvPr/>
          </p:nvSpPr>
          <p:spPr>
            <a:xfrm>
              <a:off x="281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6" name="Google Shape;29706;p20"/>
            <p:cNvSpPr/>
            <p:nvPr/>
          </p:nvSpPr>
          <p:spPr>
            <a:xfrm>
              <a:off x="292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7" name="Google Shape;29707;p20"/>
            <p:cNvSpPr/>
            <p:nvPr/>
          </p:nvSpPr>
          <p:spPr>
            <a:xfrm>
              <a:off x="302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8" name="Google Shape;29708;p20"/>
            <p:cNvSpPr/>
            <p:nvPr/>
          </p:nvSpPr>
          <p:spPr>
            <a:xfrm>
              <a:off x="312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9" name="Google Shape;29709;p20"/>
            <p:cNvSpPr/>
            <p:nvPr/>
          </p:nvSpPr>
          <p:spPr>
            <a:xfrm>
              <a:off x="322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0" name="Google Shape;29710;p20"/>
            <p:cNvSpPr/>
            <p:nvPr/>
          </p:nvSpPr>
          <p:spPr>
            <a:xfrm>
              <a:off x="33266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1" name="Google Shape;29711;p20"/>
            <p:cNvSpPr/>
            <p:nvPr/>
          </p:nvSpPr>
          <p:spPr>
            <a:xfrm>
              <a:off x="342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2" name="Google Shape;29712;p20"/>
            <p:cNvSpPr/>
            <p:nvPr/>
          </p:nvSpPr>
          <p:spPr>
            <a:xfrm>
              <a:off x="352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3" name="Google Shape;29713;p20"/>
            <p:cNvSpPr/>
            <p:nvPr/>
          </p:nvSpPr>
          <p:spPr>
            <a:xfrm>
              <a:off x="363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4" name="Google Shape;29714;p20"/>
            <p:cNvSpPr/>
            <p:nvPr/>
          </p:nvSpPr>
          <p:spPr>
            <a:xfrm>
              <a:off x="373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5" name="Google Shape;29715;p20"/>
            <p:cNvSpPr/>
            <p:nvPr/>
          </p:nvSpPr>
          <p:spPr>
            <a:xfrm>
              <a:off x="3834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6" name="Google Shape;29716;p20"/>
            <p:cNvSpPr/>
            <p:nvPr/>
          </p:nvSpPr>
          <p:spPr>
            <a:xfrm>
              <a:off x="393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7" name="Google Shape;29717;p20"/>
            <p:cNvSpPr/>
            <p:nvPr/>
          </p:nvSpPr>
          <p:spPr>
            <a:xfrm>
              <a:off x="403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8" name="Google Shape;29718;p20"/>
            <p:cNvSpPr/>
            <p:nvPr/>
          </p:nvSpPr>
          <p:spPr>
            <a:xfrm>
              <a:off x="413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9" name="Google Shape;29719;p20"/>
            <p:cNvSpPr/>
            <p:nvPr/>
          </p:nvSpPr>
          <p:spPr>
            <a:xfrm>
              <a:off x="42407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0" name="Google Shape;29720;p20"/>
            <p:cNvSpPr/>
            <p:nvPr/>
          </p:nvSpPr>
          <p:spPr>
            <a:xfrm>
              <a:off x="434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1" name="Google Shape;29721;p20"/>
            <p:cNvSpPr/>
            <p:nvPr/>
          </p:nvSpPr>
          <p:spPr>
            <a:xfrm>
              <a:off x="444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2" name="Google Shape;29722;p20"/>
            <p:cNvSpPr/>
            <p:nvPr/>
          </p:nvSpPr>
          <p:spPr>
            <a:xfrm>
              <a:off x="45455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3" name="Google Shape;29723;p20"/>
            <p:cNvSpPr/>
            <p:nvPr/>
          </p:nvSpPr>
          <p:spPr>
            <a:xfrm>
              <a:off x="464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4" name="Google Shape;29724;p20"/>
            <p:cNvSpPr/>
            <p:nvPr/>
          </p:nvSpPr>
          <p:spPr>
            <a:xfrm>
              <a:off x="474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5" name="Google Shape;29725;p20"/>
            <p:cNvSpPr/>
            <p:nvPr/>
          </p:nvSpPr>
          <p:spPr>
            <a:xfrm>
              <a:off x="485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6" name="Google Shape;29726;p20"/>
            <p:cNvSpPr/>
            <p:nvPr/>
          </p:nvSpPr>
          <p:spPr>
            <a:xfrm>
              <a:off x="495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7" name="Google Shape;29727;p20"/>
            <p:cNvSpPr/>
            <p:nvPr/>
          </p:nvSpPr>
          <p:spPr>
            <a:xfrm>
              <a:off x="505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8" name="Google Shape;29728;p20"/>
            <p:cNvSpPr/>
            <p:nvPr/>
          </p:nvSpPr>
          <p:spPr>
            <a:xfrm>
              <a:off x="515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9" name="Google Shape;29729;p20"/>
            <p:cNvSpPr/>
            <p:nvPr/>
          </p:nvSpPr>
          <p:spPr>
            <a:xfrm>
              <a:off x="52566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0" name="Google Shape;29730;p20"/>
            <p:cNvSpPr/>
            <p:nvPr/>
          </p:nvSpPr>
          <p:spPr>
            <a:xfrm>
              <a:off x="535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1" name="Google Shape;29731;p20"/>
            <p:cNvSpPr/>
            <p:nvPr/>
          </p:nvSpPr>
          <p:spPr>
            <a:xfrm>
              <a:off x="545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2" name="Google Shape;29732;p20"/>
            <p:cNvSpPr/>
            <p:nvPr/>
          </p:nvSpPr>
          <p:spPr>
            <a:xfrm>
              <a:off x="556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3" name="Google Shape;29733;p20"/>
            <p:cNvSpPr/>
            <p:nvPr/>
          </p:nvSpPr>
          <p:spPr>
            <a:xfrm>
              <a:off x="566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4" name="Google Shape;29734;p20"/>
            <p:cNvSpPr/>
            <p:nvPr/>
          </p:nvSpPr>
          <p:spPr>
            <a:xfrm>
              <a:off x="57644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5" name="Google Shape;29735;p20"/>
            <p:cNvSpPr/>
            <p:nvPr/>
          </p:nvSpPr>
          <p:spPr>
            <a:xfrm>
              <a:off x="586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6" name="Google Shape;29736;p20"/>
            <p:cNvSpPr/>
            <p:nvPr/>
          </p:nvSpPr>
          <p:spPr>
            <a:xfrm>
              <a:off x="596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7" name="Google Shape;29737;p20"/>
            <p:cNvSpPr/>
            <p:nvPr/>
          </p:nvSpPr>
          <p:spPr>
            <a:xfrm>
              <a:off x="606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8" name="Google Shape;29738;p20"/>
            <p:cNvSpPr/>
            <p:nvPr/>
          </p:nvSpPr>
          <p:spPr>
            <a:xfrm>
              <a:off x="61710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9" name="Google Shape;29739;p20"/>
            <p:cNvSpPr/>
            <p:nvPr/>
          </p:nvSpPr>
          <p:spPr>
            <a:xfrm>
              <a:off x="627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0" name="Google Shape;29740;p20"/>
            <p:cNvSpPr/>
            <p:nvPr/>
          </p:nvSpPr>
          <p:spPr>
            <a:xfrm>
              <a:off x="637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1" name="Google Shape;29741;p20"/>
            <p:cNvSpPr/>
            <p:nvPr/>
          </p:nvSpPr>
          <p:spPr>
            <a:xfrm>
              <a:off x="64755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2" name="Google Shape;29742;p20"/>
            <p:cNvSpPr/>
            <p:nvPr/>
          </p:nvSpPr>
          <p:spPr>
            <a:xfrm>
              <a:off x="657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3" name="Google Shape;29743;p20"/>
            <p:cNvSpPr/>
            <p:nvPr/>
          </p:nvSpPr>
          <p:spPr>
            <a:xfrm>
              <a:off x="667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4" name="Google Shape;29744;p20"/>
            <p:cNvSpPr/>
            <p:nvPr/>
          </p:nvSpPr>
          <p:spPr>
            <a:xfrm>
              <a:off x="678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5" name="Google Shape;29745;p20"/>
            <p:cNvSpPr/>
            <p:nvPr/>
          </p:nvSpPr>
          <p:spPr>
            <a:xfrm>
              <a:off x="6881800" y="1200875"/>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6" name="Google Shape;29746;p20"/>
            <p:cNvSpPr/>
            <p:nvPr/>
          </p:nvSpPr>
          <p:spPr>
            <a:xfrm>
              <a:off x="698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7" name="Google Shape;29747;p20"/>
            <p:cNvSpPr/>
            <p:nvPr/>
          </p:nvSpPr>
          <p:spPr>
            <a:xfrm>
              <a:off x="708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8" name="Google Shape;29748;p20"/>
            <p:cNvSpPr/>
            <p:nvPr/>
          </p:nvSpPr>
          <p:spPr>
            <a:xfrm>
              <a:off x="7186600" y="1200875"/>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9" name="Google Shape;29749;p20"/>
            <p:cNvSpPr/>
            <p:nvPr/>
          </p:nvSpPr>
          <p:spPr>
            <a:xfrm>
              <a:off x="728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0" name="Google Shape;29750;p20"/>
            <p:cNvSpPr/>
            <p:nvPr/>
          </p:nvSpPr>
          <p:spPr>
            <a:xfrm>
              <a:off x="27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1" name="Google Shape;29751;p20"/>
            <p:cNvSpPr/>
            <p:nvPr/>
          </p:nvSpPr>
          <p:spPr>
            <a:xfrm>
              <a:off x="3807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2" name="Google Shape;29752;p20"/>
            <p:cNvSpPr/>
            <p:nvPr/>
          </p:nvSpPr>
          <p:spPr>
            <a:xfrm>
              <a:off x="4825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3" name="Google Shape;29753;p20"/>
            <p:cNvSpPr/>
            <p:nvPr/>
          </p:nvSpPr>
          <p:spPr>
            <a:xfrm>
              <a:off x="58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4" name="Google Shape;29754;p20"/>
            <p:cNvSpPr/>
            <p:nvPr/>
          </p:nvSpPr>
          <p:spPr>
            <a:xfrm>
              <a:off x="68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5" name="Google Shape;29755;p20"/>
            <p:cNvSpPr/>
            <p:nvPr/>
          </p:nvSpPr>
          <p:spPr>
            <a:xfrm>
              <a:off x="7873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6" name="Google Shape;29756;p20"/>
            <p:cNvSpPr/>
            <p:nvPr/>
          </p:nvSpPr>
          <p:spPr>
            <a:xfrm>
              <a:off x="8888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7" name="Google Shape;29757;p20"/>
            <p:cNvSpPr/>
            <p:nvPr/>
          </p:nvSpPr>
          <p:spPr>
            <a:xfrm>
              <a:off x="99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8" name="Google Shape;29758;p20"/>
            <p:cNvSpPr/>
            <p:nvPr/>
          </p:nvSpPr>
          <p:spPr>
            <a:xfrm>
              <a:off x="10918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9" name="Google Shape;29759;p20"/>
            <p:cNvSpPr/>
            <p:nvPr/>
          </p:nvSpPr>
          <p:spPr>
            <a:xfrm>
              <a:off x="11936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0" name="Google Shape;29760;p20"/>
            <p:cNvSpPr/>
            <p:nvPr/>
          </p:nvSpPr>
          <p:spPr>
            <a:xfrm>
              <a:off x="12951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1" name="Google Shape;29761;p20"/>
            <p:cNvSpPr/>
            <p:nvPr/>
          </p:nvSpPr>
          <p:spPr>
            <a:xfrm>
              <a:off x="13966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2" name="Google Shape;29762;p20"/>
            <p:cNvSpPr/>
            <p:nvPr/>
          </p:nvSpPr>
          <p:spPr>
            <a:xfrm>
              <a:off x="1498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3" name="Google Shape;29763;p20"/>
            <p:cNvSpPr/>
            <p:nvPr/>
          </p:nvSpPr>
          <p:spPr>
            <a:xfrm>
              <a:off x="15999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4" name="Google Shape;29764;p20"/>
            <p:cNvSpPr/>
            <p:nvPr/>
          </p:nvSpPr>
          <p:spPr>
            <a:xfrm>
              <a:off x="1701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5" name="Google Shape;29765;p20"/>
            <p:cNvSpPr/>
            <p:nvPr/>
          </p:nvSpPr>
          <p:spPr>
            <a:xfrm>
              <a:off x="18029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6" name="Google Shape;29766;p20"/>
            <p:cNvSpPr/>
            <p:nvPr/>
          </p:nvSpPr>
          <p:spPr>
            <a:xfrm>
              <a:off x="19044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7" name="Google Shape;29767;p20"/>
            <p:cNvSpPr/>
            <p:nvPr/>
          </p:nvSpPr>
          <p:spPr>
            <a:xfrm>
              <a:off x="20062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8" name="Google Shape;29768;p20"/>
            <p:cNvSpPr/>
            <p:nvPr/>
          </p:nvSpPr>
          <p:spPr>
            <a:xfrm>
              <a:off x="210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9" name="Google Shape;29769;p20"/>
            <p:cNvSpPr/>
            <p:nvPr/>
          </p:nvSpPr>
          <p:spPr>
            <a:xfrm>
              <a:off x="220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0" name="Google Shape;29770;p20"/>
            <p:cNvSpPr/>
            <p:nvPr/>
          </p:nvSpPr>
          <p:spPr>
            <a:xfrm>
              <a:off x="23110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1" name="Google Shape;29771;p20"/>
            <p:cNvSpPr/>
            <p:nvPr/>
          </p:nvSpPr>
          <p:spPr>
            <a:xfrm>
              <a:off x="241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2" name="Google Shape;29772;p20"/>
            <p:cNvSpPr/>
            <p:nvPr/>
          </p:nvSpPr>
          <p:spPr>
            <a:xfrm>
              <a:off x="251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3" name="Google Shape;29773;p20"/>
            <p:cNvSpPr/>
            <p:nvPr/>
          </p:nvSpPr>
          <p:spPr>
            <a:xfrm>
              <a:off x="261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4" name="Google Shape;29774;p20"/>
            <p:cNvSpPr/>
            <p:nvPr/>
          </p:nvSpPr>
          <p:spPr>
            <a:xfrm>
              <a:off x="271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5" name="Google Shape;29775;p20"/>
            <p:cNvSpPr/>
            <p:nvPr/>
          </p:nvSpPr>
          <p:spPr>
            <a:xfrm>
              <a:off x="281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6" name="Google Shape;29776;p20"/>
            <p:cNvSpPr/>
            <p:nvPr/>
          </p:nvSpPr>
          <p:spPr>
            <a:xfrm>
              <a:off x="292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7" name="Google Shape;29777;p20"/>
            <p:cNvSpPr/>
            <p:nvPr/>
          </p:nvSpPr>
          <p:spPr>
            <a:xfrm>
              <a:off x="302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8" name="Google Shape;29778;p20"/>
            <p:cNvSpPr/>
            <p:nvPr/>
          </p:nvSpPr>
          <p:spPr>
            <a:xfrm>
              <a:off x="312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9" name="Google Shape;29779;p20"/>
            <p:cNvSpPr/>
            <p:nvPr/>
          </p:nvSpPr>
          <p:spPr>
            <a:xfrm>
              <a:off x="322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0" name="Google Shape;29780;p20"/>
            <p:cNvSpPr/>
            <p:nvPr/>
          </p:nvSpPr>
          <p:spPr>
            <a:xfrm>
              <a:off x="33266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1" name="Google Shape;29781;p20"/>
            <p:cNvSpPr/>
            <p:nvPr/>
          </p:nvSpPr>
          <p:spPr>
            <a:xfrm>
              <a:off x="342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2" name="Google Shape;29782;p20"/>
            <p:cNvSpPr/>
            <p:nvPr/>
          </p:nvSpPr>
          <p:spPr>
            <a:xfrm>
              <a:off x="352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3" name="Google Shape;29783;p20"/>
            <p:cNvSpPr/>
            <p:nvPr/>
          </p:nvSpPr>
          <p:spPr>
            <a:xfrm>
              <a:off x="363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4" name="Google Shape;29784;p20"/>
            <p:cNvSpPr/>
            <p:nvPr/>
          </p:nvSpPr>
          <p:spPr>
            <a:xfrm>
              <a:off x="373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5" name="Google Shape;29785;p20"/>
            <p:cNvSpPr/>
            <p:nvPr/>
          </p:nvSpPr>
          <p:spPr>
            <a:xfrm>
              <a:off x="3834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6" name="Google Shape;29786;p20"/>
            <p:cNvSpPr/>
            <p:nvPr/>
          </p:nvSpPr>
          <p:spPr>
            <a:xfrm>
              <a:off x="393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7" name="Google Shape;29787;p20"/>
            <p:cNvSpPr/>
            <p:nvPr/>
          </p:nvSpPr>
          <p:spPr>
            <a:xfrm>
              <a:off x="403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8" name="Google Shape;29788;p20"/>
            <p:cNvSpPr/>
            <p:nvPr/>
          </p:nvSpPr>
          <p:spPr>
            <a:xfrm>
              <a:off x="413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9" name="Google Shape;29789;p20"/>
            <p:cNvSpPr/>
            <p:nvPr/>
          </p:nvSpPr>
          <p:spPr>
            <a:xfrm>
              <a:off x="42407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0" name="Google Shape;29790;p20"/>
            <p:cNvSpPr/>
            <p:nvPr/>
          </p:nvSpPr>
          <p:spPr>
            <a:xfrm>
              <a:off x="434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1" name="Google Shape;29791;p20"/>
            <p:cNvSpPr/>
            <p:nvPr/>
          </p:nvSpPr>
          <p:spPr>
            <a:xfrm>
              <a:off x="444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2" name="Google Shape;29792;p20"/>
            <p:cNvSpPr/>
            <p:nvPr/>
          </p:nvSpPr>
          <p:spPr>
            <a:xfrm>
              <a:off x="45455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3" name="Google Shape;29793;p20"/>
            <p:cNvSpPr/>
            <p:nvPr/>
          </p:nvSpPr>
          <p:spPr>
            <a:xfrm>
              <a:off x="464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4" name="Google Shape;29794;p20"/>
            <p:cNvSpPr/>
            <p:nvPr/>
          </p:nvSpPr>
          <p:spPr>
            <a:xfrm>
              <a:off x="474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5" name="Google Shape;29795;p20"/>
            <p:cNvSpPr/>
            <p:nvPr/>
          </p:nvSpPr>
          <p:spPr>
            <a:xfrm>
              <a:off x="485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6" name="Google Shape;29796;p20"/>
            <p:cNvSpPr/>
            <p:nvPr/>
          </p:nvSpPr>
          <p:spPr>
            <a:xfrm>
              <a:off x="495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7" name="Google Shape;29797;p20"/>
            <p:cNvSpPr/>
            <p:nvPr/>
          </p:nvSpPr>
          <p:spPr>
            <a:xfrm>
              <a:off x="505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8" name="Google Shape;29798;p20"/>
            <p:cNvSpPr/>
            <p:nvPr/>
          </p:nvSpPr>
          <p:spPr>
            <a:xfrm>
              <a:off x="515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9" name="Google Shape;29799;p20"/>
            <p:cNvSpPr/>
            <p:nvPr/>
          </p:nvSpPr>
          <p:spPr>
            <a:xfrm>
              <a:off x="52566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0" name="Google Shape;29800;p20"/>
            <p:cNvSpPr/>
            <p:nvPr/>
          </p:nvSpPr>
          <p:spPr>
            <a:xfrm>
              <a:off x="535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1" name="Google Shape;29801;p20"/>
            <p:cNvSpPr/>
            <p:nvPr/>
          </p:nvSpPr>
          <p:spPr>
            <a:xfrm>
              <a:off x="545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2" name="Google Shape;29802;p20"/>
            <p:cNvSpPr/>
            <p:nvPr/>
          </p:nvSpPr>
          <p:spPr>
            <a:xfrm>
              <a:off x="556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3" name="Google Shape;29803;p20"/>
            <p:cNvSpPr/>
            <p:nvPr/>
          </p:nvSpPr>
          <p:spPr>
            <a:xfrm>
              <a:off x="566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4" name="Google Shape;29804;p20"/>
            <p:cNvSpPr/>
            <p:nvPr/>
          </p:nvSpPr>
          <p:spPr>
            <a:xfrm>
              <a:off x="57644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5" name="Google Shape;29805;p20"/>
            <p:cNvSpPr/>
            <p:nvPr/>
          </p:nvSpPr>
          <p:spPr>
            <a:xfrm>
              <a:off x="586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6" name="Google Shape;29806;p20"/>
            <p:cNvSpPr/>
            <p:nvPr/>
          </p:nvSpPr>
          <p:spPr>
            <a:xfrm>
              <a:off x="596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7" name="Google Shape;29807;p20"/>
            <p:cNvSpPr/>
            <p:nvPr/>
          </p:nvSpPr>
          <p:spPr>
            <a:xfrm>
              <a:off x="606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8" name="Google Shape;29808;p20"/>
            <p:cNvSpPr/>
            <p:nvPr/>
          </p:nvSpPr>
          <p:spPr>
            <a:xfrm>
              <a:off x="61710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9" name="Google Shape;29809;p20"/>
            <p:cNvSpPr/>
            <p:nvPr/>
          </p:nvSpPr>
          <p:spPr>
            <a:xfrm>
              <a:off x="627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0" name="Google Shape;29810;p20"/>
            <p:cNvSpPr/>
            <p:nvPr/>
          </p:nvSpPr>
          <p:spPr>
            <a:xfrm>
              <a:off x="637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1" name="Google Shape;29811;p20"/>
            <p:cNvSpPr/>
            <p:nvPr/>
          </p:nvSpPr>
          <p:spPr>
            <a:xfrm>
              <a:off x="64755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2" name="Google Shape;29812;p20"/>
            <p:cNvSpPr/>
            <p:nvPr/>
          </p:nvSpPr>
          <p:spPr>
            <a:xfrm>
              <a:off x="657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3" name="Google Shape;29813;p20"/>
            <p:cNvSpPr/>
            <p:nvPr/>
          </p:nvSpPr>
          <p:spPr>
            <a:xfrm>
              <a:off x="667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4" name="Google Shape;29814;p20"/>
            <p:cNvSpPr/>
            <p:nvPr/>
          </p:nvSpPr>
          <p:spPr>
            <a:xfrm>
              <a:off x="678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5" name="Google Shape;29815;p20"/>
            <p:cNvSpPr/>
            <p:nvPr/>
          </p:nvSpPr>
          <p:spPr>
            <a:xfrm>
              <a:off x="6881800" y="1355950"/>
              <a:ext cx="52700" cy="52700"/>
            </a:xfrm>
            <a:custGeom>
              <a:rect b="b" l="l" r="r" t="t"/>
              <a:pathLst>
                <a:path extrusionOk="0" h="2108"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6" name="Google Shape;29816;p20"/>
            <p:cNvSpPr/>
            <p:nvPr/>
          </p:nvSpPr>
          <p:spPr>
            <a:xfrm>
              <a:off x="698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7" name="Google Shape;29817;p20"/>
            <p:cNvSpPr/>
            <p:nvPr/>
          </p:nvSpPr>
          <p:spPr>
            <a:xfrm>
              <a:off x="708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8" name="Google Shape;29818;p20"/>
            <p:cNvSpPr/>
            <p:nvPr/>
          </p:nvSpPr>
          <p:spPr>
            <a:xfrm>
              <a:off x="7186600" y="1355950"/>
              <a:ext cx="52400" cy="52700"/>
            </a:xfrm>
            <a:custGeom>
              <a:rect b="b" l="l" r="r" t="t"/>
              <a:pathLst>
                <a:path extrusionOk="0" h="2108"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9" name="Google Shape;29819;p20"/>
            <p:cNvSpPr/>
            <p:nvPr/>
          </p:nvSpPr>
          <p:spPr>
            <a:xfrm>
              <a:off x="728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0" name="Google Shape;29820;p20"/>
            <p:cNvSpPr/>
            <p:nvPr/>
          </p:nvSpPr>
          <p:spPr>
            <a:xfrm>
              <a:off x="27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1" name="Google Shape;29821;p20"/>
            <p:cNvSpPr/>
            <p:nvPr/>
          </p:nvSpPr>
          <p:spPr>
            <a:xfrm>
              <a:off x="3807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2" name="Google Shape;29822;p20"/>
            <p:cNvSpPr/>
            <p:nvPr/>
          </p:nvSpPr>
          <p:spPr>
            <a:xfrm>
              <a:off x="4825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3" name="Google Shape;29823;p20"/>
            <p:cNvSpPr/>
            <p:nvPr/>
          </p:nvSpPr>
          <p:spPr>
            <a:xfrm>
              <a:off x="58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4" name="Google Shape;29824;p20"/>
            <p:cNvSpPr/>
            <p:nvPr/>
          </p:nvSpPr>
          <p:spPr>
            <a:xfrm>
              <a:off x="68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5" name="Google Shape;29825;p20"/>
            <p:cNvSpPr/>
            <p:nvPr/>
          </p:nvSpPr>
          <p:spPr>
            <a:xfrm>
              <a:off x="7873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6" name="Google Shape;29826;p20"/>
            <p:cNvSpPr/>
            <p:nvPr/>
          </p:nvSpPr>
          <p:spPr>
            <a:xfrm>
              <a:off x="8888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7" name="Google Shape;29827;p20"/>
            <p:cNvSpPr/>
            <p:nvPr/>
          </p:nvSpPr>
          <p:spPr>
            <a:xfrm>
              <a:off x="99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8" name="Google Shape;29828;p20"/>
            <p:cNvSpPr/>
            <p:nvPr/>
          </p:nvSpPr>
          <p:spPr>
            <a:xfrm>
              <a:off x="10918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9" name="Google Shape;29829;p20"/>
            <p:cNvSpPr/>
            <p:nvPr/>
          </p:nvSpPr>
          <p:spPr>
            <a:xfrm>
              <a:off x="11936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0" name="Google Shape;29830;p20"/>
            <p:cNvSpPr/>
            <p:nvPr/>
          </p:nvSpPr>
          <p:spPr>
            <a:xfrm>
              <a:off x="12951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1" name="Google Shape;29831;p20"/>
            <p:cNvSpPr/>
            <p:nvPr/>
          </p:nvSpPr>
          <p:spPr>
            <a:xfrm>
              <a:off x="13966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2" name="Google Shape;29832;p20"/>
            <p:cNvSpPr/>
            <p:nvPr/>
          </p:nvSpPr>
          <p:spPr>
            <a:xfrm>
              <a:off x="1498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3" name="Google Shape;29833;p20"/>
            <p:cNvSpPr/>
            <p:nvPr/>
          </p:nvSpPr>
          <p:spPr>
            <a:xfrm>
              <a:off x="15999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4" name="Google Shape;29834;p20"/>
            <p:cNvSpPr/>
            <p:nvPr/>
          </p:nvSpPr>
          <p:spPr>
            <a:xfrm>
              <a:off x="1701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5" name="Google Shape;29835;p20"/>
            <p:cNvSpPr/>
            <p:nvPr/>
          </p:nvSpPr>
          <p:spPr>
            <a:xfrm>
              <a:off x="18029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6" name="Google Shape;29836;p20"/>
            <p:cNvSpPr/>
            <p:nvPr/>
          </p:nvSpPr>
          <p:spPr>
            <a:xfrm>
              <a:off x="19044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7" name="Google Shape;29837;p20"/>
            <p:cNvSpPr/>
            <p:nvPr/>
          </p:nvSpPr>
          <p:spPr>
            <a:xfrm>
              <a:off x="20062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8" name="Google Shape;29838;p20"/>
            <p:cNvSpPr/>
            <p:nvPr/>
          </p:nvSpPr>
          <p:spPr>
            <a:xfrm>
              <a:off x="210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9" name="Google Shape;29839;p20"/>
            <p:cNvSpPr/>
            <p:nvPr/>
          </p:nvSpPr>
          <p:spPr>
            <a:xfrm>
              <a:off x="220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0" name="Google Shape;29840;p20"/>
            <p:cNvSpPr/>
            <p:nvPr/>
          </p:nvSpPr>
          <p:spPr>
            <a:xfrm>
              <a:off x="23110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1" name="Google Shape;29841;p20"/>
            <p:cNvSpPr/>
            <p:nvPr/>
          </p:nvSpPr>
          <p:spPr>
            <a:xfrm>
              <a:off x="241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2" name="Google Shape;29842;p20"/>
            <p:cNvSpPr/>
            <p:nvPr/>
          </p:nvSpPr>
          <p:spPr>
            <a:xfrm>
              <a:off x="251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3" name="Google Shape;29843;p20"/>
            <p:cNvSpPr/>
            <p:nvPr/>
          </p:nvSpPr>
          <p:spPr>
            <a:xfrm>
              <a:off x="261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4" name="Google Shape;29844;p20"/>
            <p:cNvSpPr/>
            <p:nvPr/>
          </p:nvSpPr>
          <p:spPr>
            <a:xfrm>
              <a:off x="271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5" name="Google Shape;29845;p20"/>
            <p:cNvSpPr/>
            <p:nvPr/>
          </p:nvSpPr>
          <p:spPr>
            <a:xfrm>
              <a:off x="281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6" name="Google Shape;29846;p20"/>
            <p:cNvSpPr/>
            <p:nvPr/>
          </p:nvSpPr>
          <p:spPr>
            <a:xfrm>
              <a:off x="292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7" name="Google Shape;29847;p20"/>
            <p:cNvSpPr/>
            <p:nvPr/>
          </p:nvSpPr>
          <p:spPr>
            <a:xfrm>
              <a:off x="302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8" name="Google Shape;29848;p20"/>
            <p:cNvSpPr/>
            <p:nvPr/>
          </p:nvSpPr>
          <p:spPr>
            <a:xfrm>
              <a:off x="312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9" name="Google Shape;29849;p20"/>
            <p:cNvSpPr/>
            <p:nvPr/>
          </p:nvSpPr>
          <p:spPr>
            <a:xfrm>
              <a:off x="322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0" name="Google Shape;29850;p20"/>
            <p:cNvSpPr/>
            <p:nvPr/>
          </p:nvSpPr>
          <p:spPr>
            <a:xfrm>
              <a:off x="33266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1" name="Google Shape;29851;p20"/>
            <p:cNvSpPr/>
            <p:nvPr/>
          </p:nvSpPr>
          <p:spPr>
            <a:xfrm>
              <a:off x="342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2" name="Google Shape;29852;p20"/>
            <p:cNvSpPr/>
            <p:nvPr/>
          </p:nvSpPr>
          <p:spPr>
            <a:xfrm>
              <a:off x="352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3" name="Google Shape;29853;p20"/>
            <p:cNvSpPr/>
            <p:nvPr/>
          </p:nvSpPr>
          <p:spPr>
            <a:xfrm>
              <a:off x="363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4" name="Google Shape;29854;p20"/>
            <p:cNvSpPr/>
            <p:nvPr/>
          </p:nvSpPr>
          <p:spPr>
            <a:xfrm>
              <a:off x="373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5" name="Google Shape;29855;p20"/>
            <p:cNvSpPr/>
            <p:nvPr/>
          </p:nvSpPr>
          <p:spPr>
            <a:xfrm>
              <a:off x="3834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6" name="Google Shape;29856;p20"/>
            <p:cNvSpPr/>
            <p:nvPr/>
          </p:nvSpPr>
          <p:spPr>
            <a:xfrm>
              <a:off x="393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7" name="Google Shape;29857;p20"/>
            <p:cNvSpPr/>
            <p:nvPr/>
          </p:nvSpPr>
          <p:spPr>
            <a:xfrm>
              <a:off x="403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8" name="Google Shape;29858;p20"/>
            <p:cNvSpPr/>
            <p:nvPr/>
          </p:nvSpPr>
          <p:spPr>
            <a:xfrm>
              <a:off x="413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9" name="Google Shape;29859;p20"/>
            <p:cNvSpPr/>
            <p:nvPr/>
          </p:nvSpPr>
          <p:spPr>
            <a:xfrm>
              <a:off x="42407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0" name="Google Shape;29860;p20"/>
            <p:cNvSpPr/>
            <p:nvPr/>
          </p:nvSpPr>
          <p:spPr>
            <a:xfrm>
              <a:off x="434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1" name="Google Shape;29861;p20"/>
            <p:cNvSpPr/>
            <p:nvPr/>
          </p:nvSpPr>
          <p:spPr>
            <a:xfrm>
              <a:off x="444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2" name="Google Shape;29862;p20"/>
            <p:cNvSpPr/>
            <p:nvPr/>
          </p:nvSpPr>
          <p:spPr>
            <a:xfrm>
              <a:off x="45455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3" name="Google Shape;29863;p20"/>
            <p:cNvSpPr/>
            <p:nvPr/>
          </p:nvSpPr>
          <p:spPr>
            <a:xfrm>
              <a:off x="464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4" name="Google Shape;29864;p20"/>
            <p:cNvSpPr/>
            <p:nvPr/>
          </p:nvSpPr>
          <p:spPr>
            <a:xfrm>
              <a:off x="474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5" name="Google Shape;29865;p20"/>
            <p:cNvSpPr/>
            <p:nvPr/>
          </p:nvSpPr>
          <p:spPr>
            <a:xfrm>
              <a:off x="485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6" name="Google Shape;29866;p20"/>
            <p:cNvSpPr/>
            <p:nvPr/>
          </p:nvSpPr>
          <p:spPr>
            <a:xfrm>
              <a:off x="495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7" name="Google Shape;29867;p20"/>
            <p:cNvSpPr/>
            <p:nvPr/>
          </p:nvSpPr>
          <p:spPr>
            <a:xfrm>
              <a:off x="505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8" name="Google Shape;29868;p20"/>
            <p:cNvSpPr/>
            <p:nvPr/>
          </p:nvSpPr>
          <p:spPr>
            <a:xfrm>
              <a:off x="515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9" name="Google Shape;29869;p20"/>
            <p:cNvSpPr/>
            <p:nvPr/>
          </p:nvSpPr>
          <p:spPr>
            <a:xfrm>
              <a:off x="52566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0" name="Google Shape;29870;p20"/>
            <p:cNvSpPr/>
            <p:nvPr/>
          </p:nvSpPr>
          <p:spPr>
            <a:xfrm>
              <a:off x="535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1" name="Google Shape;29871;p20"/>
            <p:cNvSpPr/>
            <p:nvPr/>
          </p:nvSpPr>
          <p:spPr>
            <a:xfrm>
              <a:off x="545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2" name="Google Shape;29872;p20"/>
            <p:cNvSpPr/>
            <p:nvPr/>
          </p:nvSpPr>
          <p:spPr>
            <a:xfrm>
              <a:off x="556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3" name="Google Shape;29873;p20"/>
            <p:cNvSpPr/>
            <p:nvPr/>
          </p:nvSpPr>
          <p:spPr>
            <a:xfrm>
              <a:off x="566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4" name="Google Shape;29874;p20"/>
            <p:cNvSpPr/>
            <p:nvPr/>
          </p:nvSpPr>
          <p:spPr>
            <a:xfrm>
              <a:off x="57644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5" name="Google Shape;29875;p20"/>
            <p:cNvSpPr/>
            <p:nvPr/>
          </p:nvSpPr>
          <p:spPr>
            <a:xfrm>
              <a:off x="586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6" name="Google Shape;29876;p20"/>
            <p:cNvSpPr/>
            <p:nvPr/>
          </p:nvSpPr>
          <p:spPr>
            <a:xfrm>
              <a:off x="596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7" name="Google Shape;29877;p20"/>
            <p:cNvSpPr/>
            <p:nvPr/>
          </p:nvSpPr>
          <p:spPr>
            <a:xfrm>
              <a:off x="606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8" name="Google Shape;29878;p20"/>
            <p:cNvSpPr/>
            <p:nvPr/>
          </p:nvSpPr>
          <p:spPr>
            <a:xfrm>
              <a:off x="61710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9" name="Google Shape;29879;p20"/>
            <p:cNvSpPr/>
            <p:nvPr/>
          </p:nvSpPr>
          <p:spPr>
            <a:xfrm>
              <a:off x="627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0" name="Google Shape;29880;p20"/>
            <p:cNvSpPr/>
            <p:nvPr/>
          </p:nvSpPr>
          <p:spPr>
            <a:xfrm>
              <a:off x="637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1" name="Google Shape;29881;p20"/>
            <p:cNvSpPr/>
            <p:nvPr/>
          </p:nvSpPr>
          <p:spPr>
            <a:xfrm>
              <a:off x="64755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2" name="Google Shape;29882;p20"/>
            <p:cNvSpPr/>
            <p:nvPr/>
          </p:nvSpPr>
          <p:spPr>
            <a:xfrm>
              <a:off x="657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3" name="Google Shape;29883;p20"/>
            <p:cNvSpPr/>
            <p:nvPr/>
          </p:nvSpPr>
          <p:spPr>
            <a:xfrm>
              <a:off x="667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4" name="Google Shape;29884;p20"/>
            <p:cNvSpPr/>
            <p:nvPr/>
          </p:nvSpPr>
          <p:spPr>
            <a:xfrm>
              <a:off x="678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5" name="Google Shape;29885;p20"/>
            <p:cNvSpPr/>
            <p:nvPr/>
          </p:nvSpPr>
          <p:spPr>
            <a:xfrm>
              <a:off x="6881800" y="1511025"/>
              <a:ext cx="52700" cy="52725"/>
            </a:xfrm>
            <a:custGeom>
              <a:rect b="b" l="l" r="r" t="t"/>
              <a:pathLst>
                <a:path extrusionOk="0" h="2109"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6" name="Google Shape;29886;p20"/>
            <p:cNvSpPr/>
            <p:nvPr/>
          </p:nvSpPr>
          <p:spPr>
            <a:xfrm>
              <a:off x="698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7" name="Google Shape;29887;p20"/>
            <p:cNvSpPr/>
            <p:nvPr/>
          </p:nvSpPr>
          <p:spPr>
            <a:xfrm>
              <a:off x="708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8" name="Google Shape;29888;p20"/>
            <p:cNvSpPr/>
            <p:nvPr/>
          </p:nvSpPr>
          <p:spPr>
            <a:xfrm>
              <a:off x="7186600" y="1511025"/>
              <a:ext cx="52400" cy="52725"/>
            </a:xfrm>
            <a:custGeom>
              <a:rect b="b" l="l" r="r" t="t"/>
              <a:pathLst>
                <a:path extrusionOk="0" h="2109"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9" name="Google Shape;29889;p20"/>
            <p:cNvSpPr/>
            <p:nvPr/>
          </p:nvSpPr>
          <p:spPr>
            <a:xfrm>
              <a:off x="728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0" name="Google Shape;29890;p20"/>
            <p:cNvSpPr/>
            <p:nvPr/>
          </p:nvSpPr>
          <p:spPr>
            <a:xfrm>
              <a:off x="27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7" y="1620"/>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1" name="Google Shape;29891;p20"/>
            <p:cNvSpPr/>
            <p:nvPr/>
          </p:nvSpPr>
          <p:spPr>
            <a:xfrm>
              <a:off x="3807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2" name="Google Shape;29892;p20"/>
            <p:cNvSpPr/>
            <p:nvPr/>
          </p:nvSpPr>
          <p:spPr>
            <a:xfrm>
              <a:off x="4825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3" name="Google Shape;29893;p20"/>
            <p:cNvSpPr/>
            <p:nvPr/>
          </p:nvSpPr>
          <p:spPr>
            <a:xfrm>
              <a:off x="58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4" name="Google Shape;29894;p20"/>
            <p:cNvSpPr/>
            <p:nvPr/>
          </p:nvSpPr>
          <p:spPr>
            <a:xfrm>
              <a:off x="68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5" name="Google Shape;29895;p20"/>
            <p:cNvSpPr/>
            <p:nvPr/>
          </p:nvSpPr>
          <p:spPr>
            <a:xfrm>
              <a:off x="7873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6" name="Google Shape;29896;p20"/>
            <p:cNvSpPr/>
            <p:nvPr/>
          </p:nvSpPr>
          <p:spPr>
            <a:xfrm>
              <a:off x="8888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7" name="Google Shape;29897;p20"/>
            <p:cNvSpPr/>
            <p:nvPr/>
          </p:nvSpPr>
          <p:spPr>
            <a:xfrm>
              <a:off x="99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8" name="Google Shape;29898;p20"/>
            <p:cNvSpPr/>
            <p:nvPr/>
          </p:nvSpPr>
          <p:spPr>
            <a:xfrm>
              <a:off x="10918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9" name="Google Shape;29899;p20"/>
            <p:cNvSpPr/>
            <p:nvPr/>
          </p:nvSpPr>
          <p:spPr>
            <a:xfrm>
              <a:off x="11936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0" name="Google Shape;29900;p20"/>
            <p:cNvSpPr/>
            <p:nvPr/>
          </p:nvSpPr>
          <p:spPr>
            <a:xfrm>
              <a:off x="12951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1" name="Google Shape;29901;p20"/>
            <p:cNvSpPr/>
            <p:nvPr/>
          </p:nvSpPr>
          <p:spPr>
            <a:xfrm>
              <a:off x="13966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2" name="Google Shape;29902;p20"/>
            <p:cNvSpPr/>
            <p:nvPr/>
          </p:nvSpPr>
          <p:spPr>
            <a:xfrm>
              <a:off x="1498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3" name="Google Shape;29903;p20"/>
            <p:cNvSpPr/>
            <p:nvPr/>
          </p:nvSpPr>
          <p:spPr>
            <a:xfrm>
              <a:off x="15999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4" name="Google Shape;29904;p20"/>
            <p:cNvSpPr/>
            <p:nvPr/>
          </p:nvSpPr>
          <p:spPr>
            <a:xfrm>
              <a:off x="1701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5" name="Google Shape;29905;p20"/>
            <p:cNvSpPr/>
            <p:nvPr/>
          </p:nvSpPr>
          <p:spPr>
            <a:xfrm>
              <a:off x="18029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6" name="Google Shape;29906;p20"/>
            <p:cNvSpPr/>
            <p:nvPr/>
          </p:nvSpPr>
          <p:spPr>
            <a:xfrm>
              <a:off x="19044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7" name="Google Shape;29907;p20"/>
            <p:cNvSpPr/>
            <p:nvPr/>
          </p:nvSpPr>
          <p:spPr>
            <a:xfrm>
              <a:off x="20062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8" name="Google Shape;29908;p20"/>
            <p:cNvSpPr/>
            <p:nvPr/>
          </p:nvSpPr>
          <p:spPr>
            <a:xfrm>
              <a:off x="210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9" name="Google Shape;29909;p20"/>
            <p:cNvSpPr/>
            <p:nvPr/>
          </p:nvSpPr>
          <p:spPr>
            <a:xfrm>
              <a:off x="220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0" name="Google Shape;29910;p20"/>
            <p:cNvSpPr/>
            <p:nvPr/>
          </p:nvSpPr>
          <p:spPr>
            <a:xfrm>
              <a:off x="23110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1" name="Google Shape;29911;p20"/>
            <p:cNvSpPr/>
            <p:nvPr/>
          </p:nvSpPr>
          <p:spPr>
            <a:xfrm>
              <a:off x="241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2" name="Google Shape;29912;p20"/>
            <p:cNvSpPr/>
            <p:nvPr/>
          </p:nvSpPr>
          <p:spPr>
            <a:xfrm>
              <a:off x="251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3" name="Google Shape;29913;p20"/>
            <p:cNvSpPr/>
            <p:nvPr/>
          </p:nvSpPr>
          <p:spPr>
            <a:xfrm>
              <a:off x="261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4" name="Google Shape;29914;p20"/>
            <p:cNvSpPr/>
            <p:nvPr/>
          </p:nvSpPr>
          <p:spPr>
            <a:xfrm>
              <a:off x="271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5" name="Google Shape;29915;p20"/>
            <p:cNvSpPr/>
            <p:nvPr/>
          </p:nvSpPr>
          <p:spPr>
            <a:xfrm>
              <a:off x="281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6" name="Google Shape;29916;p20"/>
            <p:cNvSpPr/>
            <p:nvPr/>
          </p:nvSpPr>
          <p:spPr>
            <a:xfrm>
              <a:off x="292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7" name="Google Shape;29917;p20"/>
            <p:cNvSpPr/>
            <p:nvPr/>
          </p:nvSpPr>
          <p:spPr>
            <a:xfrm>
              <a:off x="302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8" name="Google Shape;29918;p20"/>
            <p:cNvSpPr/>
            <p:nvPr/>
          </p:nvSpPr>
          <p:spPr>
            <a:xfrm>
              <a:off x="312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9" name="Google Shape;29919;p20"/>
            <p:cNvSpPr/>
            <p:nvPr/>
          </p:nvSpPr>
          <p:spPr>
            <a:xfrm>
              <a:off x="322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0" name="Google Shape;29920;p20"/>
            <p:cNvSpPr/>
            <p:nvPr/>
          </p:nvSpPr>
          <p:spPr>
            <a:xfrm>
              <a:off x="33266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1" name="Google Shape;29921;p20"/>
            <p:cNvSpPr/>
            <p:nvPr/>
          </p:nvSpPr>
          <p:spPr>
            <a:xfrm>
              <a:off x="342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2" name="Google Shape;29922;p20"/>
            <p:cNvSpPr/>
            <p:nvPr/>
          </p:nvSpPr>
          <p:spPr>
            <a:xfrm>
              <a:off x="352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3" name="Google Shape;29923;p20"/>
            <p:cNvSpPr/>
            <p:nvPr/>
          </p:nvSpPr>
          <p:spPr>
            <a:xfrm>
              <a:off x="363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4" name="Google Shape;29924;p20"/>
            <p:cNvSpPr/>
            <p:nvPr/>
          </p:nvSpPr>
          <p:spPr>
            <a:xfrm>
              <a:off x="373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5" name="Google Shape;29925;p20"/>
            <p:cNvSpPr/>
            <p:nvPr/>
          </p:nvSpPr>
          <p:spPr>
            <a:xfrm>
              <a:off x="3834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6" name="Google Shape;29926;p20"/>
            <p:cNvSpPr/>
            <p:nvPr/>
          </p:nvSpPr>
          <p:spPr>
            <a:xfrm>
              <a:off x="393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7" name="Google Shape;29927;p20"/>
            <p:cNvSpPr/>
            <p:nvPr/>
          </p:nvSpPr>
          <p:spPr>
            <a:xfrm>
              <a:off x="403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8" name="Google Shape;29928;p20"/>
            <p:cNvSpPr/>
            <p:nvPr/>
          </p:nvSpPr>
          <p:spPr>
            <a:xfrm>
              <a:off x="413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9" name="Google Shape;29929;p20"/>
            <p:cNvSpPr/>
            <p:nvPr/>
          </p:nvSpPr>
          <p:spPr>
            <a:xfrm>
              <a:off x="42407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0" name="Google Shape;29930;p20"/>
            <p:cNvSpPr/>
            <p:nvPr/>
          </p:nvSpPr>
          <p:spPr>
            <a:xfrm>
              <a:off x="434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1" name="Google Shape;29931;p20"/>
            <p:cNvSpPr/>
            <p:nvPr/>
          </p:nvSpPr>
          <p:spPr>
            <a:xfrm>
              <a:off x="444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2" name="Google Shape;29932;p20"/>
            <p:cNvSpPr/>
            <p:nvPr/>
          </p:nvSpPr>
          <p:spPr>
            <a:xfrm>
              <a:off x="45455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3" name="Google Shape;29933;p20"/>
            <p:cNvSpPr/>
            <p:nvPr/>
          </p:nvSpPr>
          <p:spPr>
            <a:xfrm>
              <a:off x="464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4" name="Google Shape;29934;p20"/>
            <p:cNvSpPr/>
            <p:nvPr/>
          </p:nvSpPr>
          <p:spPr>
            <a:xfrm>
              <a:off x="474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5" name="Google Shape;29935;p20"/>
            <p:cNvSpPr/>
            <p:nvPr/>
          </p:nvSpPr>
          <p:spPr>
            <a:xfrm>
              <a:off x="485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6" name="Google Shape;29936;p20"/>
            <p:cNvSpPr/>
            <p:nvPr/>
          </p:nvSpPr>
          <p:spPr>
            <a:xfrm>
              <a:off x="495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7" name="Google Shape;29937;p20"/>
            <p:cNvSpPr/>
            <p:nvPr/>
          </p:nvSpPr>
          <p:spPr>
            <a:xfrm>
              <a:off x="505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8" name="Google Shape;29938;p20"/>
            <p:cNvSpPr/>
            <p:nvPr/>
          </p:nvSpPr>
          <p:spPr>
            <a:xfrm>
              <a:off x="515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9" name="Google Shape;29939;p20"/>
            <p:cNvSpPr/>
            <p:nvPr/>
          </p:nvSpPr>
          <p:spPr>
            <a:xfrm>
              <a:off x="52566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0" name="Google Shape;29940;p20"/>
            <p:cNvSpPr/>
            <p:nvPr/>
          </p:nvSpPr>
          <p:spPr>
            <a:xfrm>
              <a:off x="535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1" name="Google Shape;29941;p20"/>
            <p:cNvSpPr/>
            <p:nvPr/>
          </p:nvSpPr>
          <p:spPr>
            <a:xfrm>
              <a:off x="545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2" name="Google Shape;29942;p20"/>
            <p:cNvSpPr/>
            <p:nvPr/>
          </p:nvSpPr>
          <p:spPr>
            <a:xfrm>
              <a:off x="556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3" name="Google Shape;29943;p20"/>
            <p:cNvSpPr/>
            <p:nvPr/>
          </p:nvSpPr>
          <p:spPr>
            <a:xfrm>
              <a:off x="566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4" name="Google Shape;29944;p20"/>
            <p:cNvSpPr/>
            <p:nvPr/>
          </p:nvSpPr>
          <p:spPr>
            <a:xfrm>
              <a:off x="57644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5" name="Google Shape;29945;p20"/>
            <p:cNvSpPr/>
            <p:nvPr/>
          </p:nvSpPr>
          <p:spPr>
            <a:xfrm>
              <a:off x="586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6" name="Google Shape;29946;p20"/>
            <p:cNvSpPr/>
            <p:nvPr/>
          </p:nvSpPr>
          <p:spPr>
            <a:xfrm>
              <a:off x="596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7" name="Google Shape;29947;p20"/>
            <p:cNvSpPr/>
            <p:nvPr/>
          </p:nvSpPr>
          <p:spPr>
            <a:xfrm>
              <a:off x="606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8" name="Google Shape;29948;p20"/>
            <p:cNvSpPr/>
            <p:nvPr/>
          </p:nvSpPr>
          <p:spPr>
            <a:xfrm>
              <a:off x="61710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9" name="Google Shape;29949;p20"/>
            <p:cNvSpPr/>
            <p:nvPr/>
          </p:nvSpPr>
          <p:spPr>
            <a:xfrm>
              <a:off x="627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0" name="Google Shape;29950;p20"/>
            <p:cNvSpPr/>
            <p:nvPr/>
          </p:nvSpPr>
          <p:spPr>
            <a:xfrm>
              <a:off x="637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1" name="Google Shape;29951;p20"/>
            <p:cNvSpPr/>
            <p:nvPr/>
          </p:nvSpPr>
          <p:spPr>
            <a:xfrm>
              <a:off x="64755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2" name="Google Shape;29952;p20"/>
            <p:cNvSpPr/>
            <p:nvPr/>
          </p:nvSpPr>
          <p:spPr>
            <a:xfrm>
              <a:off x="657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3" name="Google Shape;29953;p20"/>
            <p:cNvSpPr/>
            <p:nvPr/>
          </p:nvSpPr>
          <p:spPr>
            <a:xfrm>
              <a:off x="667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4" name="Google Shape;29954;p20"/>
            <p:cNvSpPr/>
            <p:nvPr/>
          </p:nvSpPr>
          <p:spPr>
            <a:xfrm>
              <a:off x="678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5" name="Google Shape;29955;p20"/>
            <p:cNvSpPr/>
            <p:nvPr/>
          </p:nvSpPr>
          <p:spPr>
            <a:xfrm>
              <a:off x="6881800" y="1666400"/>
              <a:ext cx="52700" cy="52425"/>
            </a:xfrm>
            <a:custGeom>
              <a:rect b="b" l="l" r="r" t="t"/>
              <a:pathLst>
                <a:path extrusionOk="0" h="2097" w="2108">
                  <a:moveTo>
                    <a:pt x="1060" y="1"/>
                  </a:moveTo>
                  <a:cubicBezTo>
                    <a:pt x="477" y="1"/>
                    <a:pt x="1" y="465"/>
                    <a:pt x="1" y="1048"/>
                  </a:cubicBezTo>
                  <a:cubicBezTo>
                    <a:pt x="1"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6" name="Google Shape;29956;p20"/>
            <p:cNvSpPr/>
            <p:nvPr/>
          </p:nvSpPr>
          <p:spPr>
            <a:xfrm>
              <a:off x="698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7" name="Google Shape;29957;p20"/>
            <p:cNvSpPr/>
            <p:nvPr/>
          </p:nvSpPr>
          <p:spPr>
            <a:xfrm>
              <a:off x="708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8" name="Google Shape;29958;p20"/>
            <p:cNvSpPr/>
            <p:nvPr/>
          </p:nvSpPr>
          <p:spPr>
            <a:xfrm>
              <a:off x="7186600" y="1666400"/>
              <a:ext cx="52400" cy="52425"/>
            </a:xfrm>
            <a:custGeom>
              <a:rect b="b" l="l" r="r" t="t"/>
              <a:pathLst>
                <a:path extrusionOk="0" h="2097" w="2096">
                  <a:moveTo>
                    <a:pt x="1048" y="1"/>
                  </a:moveTo>
                  <a:cubicBezTo>
                    <a:pt x="477" y="1"/>
                    <a:pt x="1" y="465"/>
                    <a:pt x="1" y="1048"/>
                  </a:cubicBezTo>
                  <a:cubicBezTo>
                    <a:pt x="1"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9" name="Google Shape;29959;p20"/>
            <p:cNvSpPr/>
            <p:nvPr/>
          </p:nvSpPr>
          <p:spPr>
            <a:xfrm>
              <a:off x="728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0" name="Google Shape;29960;p20"/>
            <p:cNvSpPr/>
            <p:nvPr/>
          </p:nvSpPr>
          <p:spPr>
            <a:xfrm>
              <a:off x="27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7" y="1632"/>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1" name="Google Shape;29961;p20"/>
            <p:cNvSpPr/>
            <p:nvPr/>
          </p:nvSpPr>
          <p:spPr>
            <a:xfrm>
              <a:off x="3807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2" name="Google Shape;29962;p20"/>
            <p:cNvSpPr/>
            <p:nvPr/>
          </p:nvSpPr>
          <p:spPr>
            <a:xfrm>
              <a:off x="4825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3" name="Google Shape;29963;p20"/>
            <p:cNvSpPr/>
            <p:nvPr/>
          </p:nvSpPr>
          <p:spPr>
            <a:xfrm>
              <a:off x="58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4" name="Google Shape;29964;p20"/>
            <p:cNvSpPr/>
            <p:nvPr/>
          </p:nvSpPr>
          <p:spPr>
            <a:xfrm>
              <a:off x="68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5" name="Google Shape;29965;p20"/>
            <p:cNvSpPr/>
            <p:nvPr/>
          </p:nvSpPr>
          <p:spPr>
            <a:xfrm>
              <a:off x="7873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6" name="Google Shape;29966;p20"/>
            <p:cNvSpPr/>
            <p:nvPr/>
          </p:nvSpPr>
          <p:spPr>
            <a:xfrm>
              <a:off x="8888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7" name="Google Shape;29967;p20"/>
            <p:cNvSpPr/>
            <p:nvPr/>
          </p:nvSpPr>
          <p:spPr>
            <a:xfrm>
              <a:off x="99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8" name="Google Shape;29968;p20"/>
            <p:cNvSpPr/>
            <p:nvPr/>
          </p:nvSpPr>
          <p:spPr>
            <a:xfrm>
              <a:off x="10918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9" name="Google Shape;29969;p20"/>
            <p:cNvSpPr/>
            <p:nvPr/>
          </p:nvSpPr>
          <p:spPr>
            <a:xfrm>
              <a:off x="11936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0" name="Google Shape;29970;p20"/>
            <p:cNvSpPr/>
            <p:nvPr/>
          </p:nvSpPr>
          <p:spPr>
            <a:xfrm>
              <a:off x="12951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1" name="Google Shape;29971;p20"/>
            <p:cNvSpPr/>
            <p:nvPr/>
          </p:nvSpPr>
          <p:spPr>
            <a:xfrm>
              <a:off x="13966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2" name="Google Shape;29972;p20"/>
            <p:cNvSpPr/>
            <p:nvPr/>
          </p:nvSpPr>
          <p:spPr>
            <a:xfrm>
              <a:off x="1498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3" name="Google Shape;29973;p20"/>
            <p:cNvSpPr/>
            <p:nvPr/>
          </p:nvSpPr>
          <p:spPr>
            <a:xfrm>
              <a:off x="15999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4" name="Google Shape;29974;p20"/>
            <p:cNvSpPr/>
            <p:nvPr/>
          </p:nvSpPr>
          <p:spPr>
            <a:xfrm>
              <a:off x="1701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5" name="Google Shape;29975;p20"/>
            <p:cNvSpPr/>
            <p:nvPr/>
          </p:nvSpPr>
          <p:spPr>
            <a:xfrm>
              <a:off x="18029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6" name="Google Shape;29976;p20"/>
            <p:cNvSpPr/>
            <p:nvPr/>
          </p:nvSpPr>
          <p:spPr>
            <a:xfrm>
              <a:off x="19044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7" name="Google Shape;29977;p20"/>
            <p:cNvSpPr/>
            <p:nvPr/>
          </p:nvSpPr>
          <p:spPr>
            <a:xfrm>
              <a:off x="20062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8" name="Google Shape;29978;p20"/>
            <p:cNvSpPr/>
            <p:nvPr/>
          </p:nvSpPr>
          <p:spPr>
            <a:xfrm>
              <a:off x="210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9" name="Google Shape;29979;p20"/>
            <p:cNvSpPr/>
            <p:nvPr/>
          </p:nvSpPr>
          <p:spPr>
            <a:xfrm>
              <a:off x="220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0" name="Google Shape;29980;p20"/>
            <p:cNvSpPr/>
            <p:nvPr/>
          </p:nvSpPr>
          <p:spPr>
            <a:xfrm>
              <a:off x="23110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1" name="Google Shape;29981;p20"/>
            <p:cNvSpPr/>
            <p:nvPr/>
          </p:nvSpPr>
          <p:spPr>
            <a:xfrm>
              <a:off x="241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2" name="Google Shape;29982;p20"/>
            <p:cNvSpPr/>
            <p:nvPr/>
          </p:nvSpPr>
          <p:spPr>
            <a:xfrm>
              <a:off x="251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3" name="Google Shape;29983;p20"/>
            <p:cNvSpPr/>
            <p:nvPr/>
          </p:nvSpPr>
          <p:spPr>
            <a:xfrm>
              <a:off x="261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4" name="Google Shape;29984;p20"/>
            <p:cNvSpPr/>
            <p:nvPr/>
          </p:nvSpPr>
          <p:spPr>
            <a:xfrm>
              <a:off x="271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5" name="Google Shape;29985;p20"/>
            <p:cNvSpPr/>
            <p:nvPr/>
          </p:nvSpPr>
          <p:spPr>
            <a:xfrm>
              <a:off x="281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6" name="Google Shape;29986;p20"/>
            <p:cNvSpPr/>
            <p:nvPr/>
          </p:nvSpPr>
          <p:spPr>
            <a:xfrm>
              <a:off x="292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7" name="Google Shape;29987;p20"/>
            <p:cNvSpPr/>
            <p:nvPr/>
          </p:nvSpPr>
          <p:spPr>
            <a:xfrm>
              <a:off x="302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8" name="Google Shape;29988;p20"/>
            <p:cNvSpPr/>
            <p:nvPr/>
          </p:nvSpPr>
          <p:spPr>
            <a:xfrm>
              <a:off x="312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9" name="Google Shape;29989;p20"/>
            <p:cNvSpPr/>
            <p:nvPr/>
          </p:nvSpPr>
          <p:spPr>
            <a:xfrm>
              <a:off x="322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0" name="Google Shape;29990;p20"/>
            <p:cNvSpPr/>
            <p:nvPr/>
          </p:nvSpPr>
          <p:spPr>
            <a:xfrm>
              <a:off x="33266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1" name="Google Shape;29991;p20"/>
            <p:cNvSpPr/>
            <p:nvPr/>
          </p:nvSpPr>
          <p:spPr>
            <a:xfrm>
              <a:off x="342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2" name="Google Shape;29992;p20"/>
            <p:cNvSpPr/>
            <p:nvPr/>
          </p:nvSpPr>
          <p:spPr>
            <a:xfrm>
              <a:off x="352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3" name="Google Shape;29993;p20"/>
            <p:cNvSpPr/>
            <p:nvPr/>
          </p:nvSpPr>
          <p:spPr>
            <a:xfrm>
              <a:off x="363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4" name="Google Shape;29994;p20"/>
            <p:cNvSpPr/>
            <p:nvPr/>
          </p:nvSpPr>
          <p:spPr>
            <a:xfrm>
              <a:off x="373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5" name="Google Shape;29995;p20"/>
            <p:cNvSpPr/>
            <p:nvPr/>
          </p:nvSpPr>
          <p:spPr>
            <a:xfrm>
              <a:off x="3834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6" name="Google Shape;29996;p20"/>
            <p:cNvSpPr/>
            <p:nvPr/>
          </p:nvSpPr>
          <p:spPr>
            <a:xfrm>
              <a:off x="393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7" name="Google Shape;29997;p20"/>
            <p:cNvSpPr/>
            <p:nvPr/>
          </p:nvSpPr>
          <p:spPr>
            <a:xfrm>
              <a:off x="403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8" name="Google Shape;29998;p20"/>
            <p:cNvSpPr/>
            <p:nvPr/>
          </p:nvSpPr>
          <p:spPr>
            <a:xfrm>
              <a:off x="413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9" name="Google Shape;29999;p20"/>
            <p:cNvSpPr/>
            <p:nvPr/>
          </p:nvSpPr>
          <p:spPr>
            <a:xfrm>
              <a:off x="42407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0" name="Google Shape;30000;p20"/>
            <p:cNvSpPr/>
            <p:nvPr/>
          </p:nvSpPr>
          <p:spPr>
            <a:xfrm>
              <a:off x="434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1" name="Google Shape;30001;p20"/>
            <p:cNvSpPr/>
            <p:nvPr/>
          </p:nvSpPr>
          <p:spPr>
            <a:xfrm>
              <a:off x="444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2" name="Google Shape;30002;p20"/>
            <p:cNvSpPr/>
            <p:nvPr/>
          </p:nvSpPr>
          <p:spPr>
            <a:xfrm>
              <a:off x="45455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3" name="Google Shape;30003;p20"/>
            <p:cNvSpPr/>
            <p:nvPr/>
          </p:nvSpPr>
          <p:spPr>
            <a:xfrm>
              <a:off x="464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4" name="Google Shape;30004;p20"/>
            <p:cNvSpPr/>
            <p:nvPr/>
          </p:nvSpPr>
          <p:spPr>
            <a:xfrm>
              <a:off x="474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5" name="Google Shape;30005;p20"/>
            <p:cNvSpPr/>
            <p:nvPr/>
          </p:nvSpPr>
          <p:spPr>
            <a:xfrm>
              <a:off x="485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6" name="Google Shape;30006;p20"/>
            <p:cNvSpPr/>
            <p:nvPr/>
          </p:nvSpPr>
          <p:spPr>
            <a:xfrm>
              <a:off x="495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7" name="Google Shape;30007;p20"/>
            <p:cNvSpPr/>
            <p:nvPr/>
          </p:nvSpPr>
          <p:spPr>
            <a:xfrm>
              <a:off x="505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8" name="Google Shape;30008;p20"/>
            <p:cNvSpPr/>
            <p:nvPr/>
          </p:nvSpPr>
          <p:spPr>
            <a:xfrm>
              <a:off x="515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9" name="Google Shape;30009;p20"/>
            <p:cNvSpPr/>
            <p:nvPr/>
          </p:nvSpPr>
          <p:spPr>
            <a:xfrm>
              <a:off x="52566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0" name="Google Shape;30010;p20"/>
            <p:cNvSpPr/>
            <p:nvPr/>
          </p:nvSpPr>
          <p:spPr>
            <a:xfrm>
              <a:off x="535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1" name="Google Shape;30011;p20"/>
            <p:cNvSpPr/>
            <p:nvPr/>
          </p:nvSpPr>
          <p:spPr>
            <a:xfrm>
              <a:off x="545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2" name="Google Shape;30012;p20"/>
            <p:cNvSpPr/>
            <p:nvPr/>
          </p:nvSpPr>
          <p:spPr>
            <a:xfrm>
              <a:off x="556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3" name="Google Shape;30013;p20"/>
            <p:cNvSpPr/>
            <p:nvPr/>
          </p:nvSpPr>
          <p:spPr>
            <a:xfrm>
              <a:off x="566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4" name="Google Shape;30014;p20"/>
            <p:cNvSpPr/>
            <p:nvPr/>
          </p:nvSpPr>
          <p:spPr>
            <a:xfrm>
              <a:off x="57644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5" name="Google Shape;30015;p20"/>
            <p:cNvSpPr/>
            <p:nvPr/>
          </p:nvSpPr>
          <p:spPr>
            <a:xfrm>
              <a:off x="586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6" name="Google Shape;30016;p20"/>
            <p:cNvSpPr/>
            <p:nvPr/>
          </p:nvSpPr>
          <p:spPr>
            <a:xfrm>
              <a:off x="596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7" name="Google Shape;30017;p20"/>
            <p:cNvSpPr/>
            <p:nvPr/>
          </p:nvSpPr>
          <p:spPr>
            <a:xfrm>
              <a:off x="606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8" name="Google Shape;30018;p20"/>
            <p:cNvSpPr/>
            <p:nvPr/>
          </p:nvSpPr>
          <p:spPr>
            <a:xfrm>
              <a:off x="61710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9" name="Google Shape;30019;p20"/>
            <p:cNvSpPr/>
            <p:nvPr/>
          </p:nvSpPr>
          <p:spPr>
            <a:xfrm>
              <a:off x="627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0" name="Google Shape;30020;p20"/>
            <p:cNvSpPr/>
            <p:nvPr/>
          </p:nvSpPr>
          <p:spPr>
            <a:xfrm>
              <a:off x="637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1" name="Google Shape;30021;p20"/>
            <p:cNvSpPr/>
            <p:nvPr/>
          </p:nvSpPr>
          <p:spPr>
            <a:xfrm>
              <a:off x="64755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2" name="Google Shape;30022;p20"/>
            <p:cNvSpPr/>
            <p:nvPr/>
          </p:nvSpPr>
          <p:spPr>
            <a:xfrm>
              <a:off x="657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3" name="Google Shape;30023;p20"/>
            <p:cNvSpPr/>
            <p:nvPr/>
          </p:nvSpPr>
          <p:spPr>
            <a:xfrm>
              <a:off x="667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4" name="Google Shape;30024;p20"/>
            <p:cNvSpPr/>
            <p:nvPr/>
          </p:nvSpPr>
          <p:spPr>
            <a:xfrm>
              <a:off x="678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5" name="Google Shape;30025;p20"/>
            <p:cNvSpPr/>
            <p:nvPr/>
          </p:nvSpPr>
          <p:spPr>
            <a:xfrm>
              <a:off x="6881800" y="1821475"/>
              <a:ext cx="52700" cy="52425"/>
            </a:xfrm>
            <a:custGeom>
              <a:rect b="b" l="l" r="r" t="t"/>
              <a:pathLst>
                <a:path extrusionOk="0" h="2097" w="2108">
                  <a:moveTo>
                    <a:pt x="1060" y="1"/>
                  </a:moveTo>
                  <a:cubicBezTo>
                    <a:pt x="477" y="1"/>
                    <a:pt x="1" y="465"/>
                    <a:pt x="1" y="1049"/>
                  </a:cubicBezTo>
                  <a:cubicBezTo>
                    <a:pt x="1"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6" name="Google Shape;30026;p20"/>
            <p:cNvSpPr/>
            <p:nvPr/>
          </p:nvSpPr>
          <p:spPr>
            <a:xfrm>
              <a:off x="698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7" name="Google Shape;30027;p20"/>
            <p:cNvSpPr/>
            <p:nvPr/>
          </p:nvSpPr>
          <p:spPr>
            <a:xfrm>
              <a:off x="708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8" name="Google Shape;30028;p20"/>
            <p:cNvSpPr/>
            <p:nvPr/>
          </p:nvSpPr>
          <p:spPr>
            <a:xfrm>
              <a:off x="7186600" y="1821475"/>
              <a:ext cx="52400" cy="52425"/>
            </a:xfrm>
            <a:custGeom>
              <a:rect b="b" l="l" r="r" t="t"/>
              <a:pathLst>
                <a:path extrusionOk="0" h="2097" w="2096">
                  <a:moveTo>
                    <a:pt x="1048" y="1"/>
                  </a:moveTo>
                  <a:cubicBezTo>
                    <a:pt x="477" y="1"/>
                    <a:pt x="1" y="465"/>
                    <a:pt x="1" y="1049"/>
                  </a:cubicBezTo>
                  <a:cubicBezTo>
                    <a:pt x="1"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9" name="Google Shape;30029;p20"/>
            <p:cNvSpPr/>
            <p:nvPr/>
          </p:nvSpPr>
          <p:spPr>
            <a:xfrm>
              <a:off x="728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0" name="Google Shape;30030;p20"/>
            <p:cNvSpPr/>
            <p:nvPr/>
          </p:nvSpPr>
          <p:spPr>
            <a:xfrm>
              <a:off x="27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7" y="1631"/>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1" name="Google Shape;30031;p20"/>
            <p:cNvSpPr/>
            <p:nvPr/>
          </p:nvSpPr>
          <p:spPr>
            <a:xfrm>
              <a:off x="3807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2" name="Google Shape;30032;p20"/>
            <p:cNvSpPr/>
            <p:nvPr/>
          </p:nvSpPr>
          <p:spPr>
            <a:xfrm>
              <a:off x="4825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3" name="Google Shape;30033;p20"/>
            <p:cNvSpPr/>
            <p:nvPr/>
          </p:nvSpPr>
          <p:spPr>
            <a:xfrm>
              <a:off x="58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4" name="Google Shape;30034;p20"/>
            <p:cNvSpPr/>
            <p:nvPr/>
          </p:nvSpPr>
          <p:spPr>
            <a:xfrm>
              <a:off x="68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5" name="Google Shape;30035;p20"/>
            <p:cNvSpPr/>
            <p:nvPr/>
          </p:nvSpPr>
          <p:spPr>
            <a:xfrm>
              <a:off x="7873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6" name="Google Shape;30036;p20"/>
            <p:cNvSpPr/>
            <p:nvPr/>
          </p:nvSpPr>
          <p:spPr>
            <a:xfrm>
              <a:off x="8888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7" name="Google Shape;30037;p20"/>
            <p:cNvSpPr/>
            <p:nvPr/>
          </p:nvSpPr>
          <p:spPr>
            <a:xfrm>
              <a:off x="99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8" name="Google Shape;30038;p20"/>
            <p:cNvSpPr/>
            <p:nvPr/>
          </p:nvSpPr>
          <p:spPr>
            <a:xfrm>
              <a:off x="10918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9" name="Google Shape;30039;p20"/>
            <p:cNvSpPr/>
            <p:nvPr/>
          </p:nvSpPr>
          <p:spPr>
            <a:xfrm>
              <a:off x="11936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0" name="Google Shape;30040;p20"/>
            <p:cNvSpPr/>
            <p:nvPr/>
          </p:nvSpPr>
          <p:spPr>
            <a:xfrm>
              <a:off x="12951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1" name="Google Shape;30041;p20"/>
            <p:cNvSpPr/>
            <p:nvPr/>
          </p:nvSpPr>
          <p:spPr>
            <a:xfrm>
              <a:off x="13966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2" name="Google Shape;30042;p20"/>
            <p:cNvSpPr/>
            <p:nvPr/>
          </p:nvSpPr>
          <p:spPr>
            <a:xfrm>
              <a:off x="1498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3" name="Google Shape;30043;p20"/>
            <p:cNvSpPr/>
            <p:nvPr/>
          </p:nvSpPr>
          <p:spPr>
            <a:xfrm>
              <a:off x="15999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4" name="Google Shape;30044;p20"/>
            <p:cNvSpPr/>
            <p:nvPr/>
          </p:nvSpPr>
          <p:spPr>
            <a:xfrm>
              <a:off x="1701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5" name="Google Shape;30045;p20"/>
            <p:cNvSpPr/>
            <p:nvPr/>
          </p:nvSpPr>
          <p:spPr>
            <a:xfrm>
              <a:off x="18029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6" name="Google Shape;30046;p20"/>
            <p:cNvSpPr/>
            <p:nvPr/>
          </p:nvSpPr>
          <p:spPr>
            <a:xfrm>
              <a:off x="19044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7" name="Google Shape;30047;p20"/>
            <p:cNvSpPr/>
            <p:nvPr/>
          </p:nvSpPr>
          <p:spPr>
            <a:xfrm>
              <a:off x="20062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8" name="Google Shape;30048;p20"/>
            <p:cNvSpPr/>
            <p:nvPr/>
          </p:nvSpPr>
          <p:spPr>
            <a:xfrm>
              <a:off x="210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9" name="Google Shape;30049;p20"/>
            <p:cNvSpPr/>
            <p:nvPr/>
          </p:nvSpPr>
          <p:spPr>
            <a:xfrm>
              <a:off x="220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0" name="Google Shape;30050;p20"/>
            <p:cNvSpPr/>
            <p:nvPr/>
          </p:nvSpPr>
          <p:spPr>
            <a:xfrm>
              <a:off x="23110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1" name="Google Shape;30051;p20"/>
            <p:cNvSpPr/>
            <p:nvPr/>
          </p:nvSpPr>
          <p:spPr>
            <a:xfrm>
              <a:off x="241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2" name="Google Shape;30052;p20"/>
            <p:cNvSpPr/>
            <p:nvPr/>
          </p:nvSpPr>
          <p:spPr>
            <a:xfrm>
              <a:off x="251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3" name="Google Shape;30053;p20"/>
            <p:cNvSpPr/>
            <p:nvPr/>
          </p:nvSpPr>
          <p:spPr>
            <a:xfrm>
              <a:off x="261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4" name="Google Shape;30054;p20"/>
            <p:cNvSpPr/>
            <p:nvPr/>
          </p:nvSpPr>
          <p:spPr>
            <a:xfrm>
              <a:off x="271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5" name="Google Shape;30055;p20"/>
            <p:cNvSpPr/>
            <p:nvPr/>
          </p:nvSpPr>
          <p:spPr>
            <a:xfrm>
              <a:off x="281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6" name="Google Shape;30056;p20"/>
            <p:cNvSpPr/>
            <p:nvPr/>
          </p:nvSpPr>
          <p:spPr>
            <a:xfrm>
              <a:off x="292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7" name="Google Shape;30057;p20"/>
            <p:cNvSpPr/>
            <p:nvPr/>
          </p:nvSpPr>
          <p:spPr>
            <a:xfrm>
              <a:off x="302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8" name="Google Shape;30058;p20"/>
            <p:cNvSpPr/>
            <p:nvPr/>
          </p:nvSpPr>
          <p:spPr>
            <a:xfrm>
              <a:off x="312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9" name="Google Shape;30059;p20"/>
            <p:cNvSpPr/>
            <p:nvPr/>
          </p:nvSpPr>
          <p:spPr>
            <a:xfrm>
              <a:off x="322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0" name="Google Shape;30060;p20"/>
            <p:cNvSpPr/>
            <p:nvPr/>
          </p:nvSpPr>
          <p:spPr>
            <a:xfrm>
              <a:off x="33266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1" name="Google Shape;30061;p20"/>
            <p:cNvSpPr/>
            <p:nvPr/>
          </p:nvSpPr>
          <p:spPr>
            <a:xfrm>
              <a:off x="342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2" name="Google Shape;30062;p20"/>
            <p:cNvSpPr/>
            <p:nvPr/>
          </p:nvSpPr>
          <p:spPr>
            <a:xfrm>
              <a:off x="352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3" name="Google Shape;30063;p20"/>
            <p:cNvSpPr/>
            <p:nvPr/>
          </p:nvSpPr>
          <p:spPr>
            <a:xfrm>
              <a:off x="363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4" name="Google Shape;30064;p20"/>
            <p:cNvSpPr/>
            <p:nvPr/>
          </p:nvSpPr>
          <p:spPr>
            <a:xfrm>
              <a:off x="373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5" name="Google Shape;30065;p20"/>
            <p:cNvSpPr/>
            <p:nvPr/>
          </p:nvSpPr>
          <p:spPr>
            <a:xfrm>
              <a:off x="3834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6" name="Google Shape;30066;p20"/>
            <p:cNvSpPr/>
            <p:nvPr/>
          </p:nvSpPr>
          <p:spPr>
            <a:xfrm>
              <a:off x="393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7" name="Google Shape;30067;p20"/>
            <p:cNvSpPr/>
            <p:nvPr/>
          </p:nvSpPr>
          <p:spPr>
            <a:xfrm>
              <a:off x="403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8" name="Google Shape;30068;p20"/>
            <p:cNvSpPr/>
            <p:nvPr/>
          </p:nvSpPr>
          <p:spPr>
            <a:xfrm>
              <a:off x="413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9" name="Google Shape;30069;p20"/>
            <p:cNvSpPr/>
            <p:nvPr/>
          </p:nvSpPr>
          <p:spPr>
            <a:xfrm>
              <a:off x="42407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0" name="Google Shape;30070;p20"/>
            <p:cNvSpPr/>
            <p:nvPr/>
          </p:nvSpPr>
          <p:spPr>
            <a:xfrm>
              <a:off x="434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1" name="Google Shape;30071;p20"/>
            <p:cNvSpPr/>
            <p:nvPr/>
          </p:nvSpPr>
          <p:spPr>
            <a:xfrm>
              <a:off x="444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2" name="Google Shape;30072;p20"/>
            <p:cNvSpPr/>
            <p:nvPr/>
          </p:nvSpPr>
          <p:spPr>
            <a:xfrm>
              <a:off x="45455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3" name="Google Shape;30073;p20"/>
            <p:cNvSpPr/>
            <p:nvPr/>
          </p:nvSpPr>
          <p:spPr>
            <a:xfrm>
              <a:off x="464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4" name="Google Shape;30074;p20"/>
            <p:cNvSpPr/>
            <p:nvPr/>
          </p:nvSpPr>
          <p:spPr>
            <a:xfrm>
              <a:off x="474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5" name="Google Shape;30075;p20"/>
            <p:cNvSpPr/>
            <p:nvPr/>
          </p:nvSpPr>
          <p:spPr>
            <a:xfrm>
              <a:off x="485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6" name="Google Shape;30076;p20"/>
            <p:cNvSpPr/>
            <p:nvPr/>
          </p:nvSpPr>
          <p:spPr>
            <a:xfrm>
              <a:off x="495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7" name="Google Shape;30077;p20"/>
            <p:cNvSpPr/>
            <p:nvPr/>
          </p:nvSpPr>
          <p:spPr>
            <a:xfrm>
              <a:off x="505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8" name="Google Shape;30078;p20"/>
            <p:cNvSpPr/>
            <p:nvPr/>
          </p:nvSpPr>
          <p:spPr>
            <a:xfrm>
              <a:off x="515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9" name="Google Shape;30079;p20"/>
            <p:cNvSpPr/>
            <p:nvPr/>
          </p:nvSpPr>
          <p:spPr>
            <a:xfrm>
              <a:off x="52566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0" name="Google Shape;30080;p20"/>
            <p:cNvSpPr/>
            <p:nvPr/>
          </p:nvSpPr>
          <p:spPr>
            <a:xfrm>
              <a:off x="535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1" name="Google Shape;30081;p20"/>
            <p:cNvSpPr/>
            <p:nvPr/>
          </p:nvSpPr>
          <p:spPr>
            <a:xfrm>
              <a:off x="545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2" name="Google Shape;30082;p20"/>
            <p:cNvSpPr/>
            <p:nvPr/>
          </p:nvSpPr>
          <p:spPr>
            <a:xfrm>
              <a:off x="556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3" name="Google Shape;30083;p20"/>
            <p:cNvSpPr/>
            <p:nvPr/>
          </p:nvSpPr>
          <p:spPr>
            <a:xfrm>
              <a:off x="566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4" name="Google Shape;30084;p20"/>
            <p:cNvSpPr/>
            <p:nvPr/>
          </p:nvSpPr>
          <p:spPr>
            <a:xfrm>
              <a:off x="57644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5" name="Google Shape;30085;p20"/>
            <p:cNvSpPr/>
            <p:nvPr/>
          </p:nvSpPr>
          <p:spPr>
            <a:xfrm>
              <a:off x="586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6" name="Google Shape;30086;p20"/>
            <p:cNvSpPr/>
            <p:nvPr/>
          </p:nvSpPr>
          <p:spPr>
            <a:xfrm>
              <a:off x="596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7" name="Google Shape;30087;p20"/>
            <p:cNvSpPr/>
            <p:nvPr/>
          </p:nvSpPr>
          <p:spPr>
            <a:xfrm>
              <a:off x="606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8" name="Google Shape;30088;p20"/>
            <p:cNvSpPr/>
            <p:nvPr/>
          </p:nvSpPr>
          <p:spPr>
            <a:xfrm>
              <a:off x="61710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9" name="Google Shape;30089;p20"/>
            <p:cNvSpPr/>
            <p:nvPr/>
          </p:nvSpPr>
          <p:spPr>
            <a:xfrm>
              <a:off x="627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0" name="Google Shape;30090;p20"/>
            <p:cNvSpPr/>
            <p:nvPr/>
          </p:nvSpPr>
          <p:spPr>
            <a:xfrm>
              <a:off x="637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1" name="Google Shape;30091;p20"/>
            <p:cNvSpPr/>
            <p:nvPr/>
          </p:nvSpPr>
          <p:spPr>
            <a:xfrm>
              <a:off x="64755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2" name="Google Shape;30092;p20"/>
            <p:cNvSpPr/>
            <p:nvPr/>
          </p:nvSpPr>
          <p:spPr>
            <a:xfrm>
              <a:off x="657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3" name="Google Shape;30093;p20"/>
            <p:cNvSpPr/>
            <p:nvPr/>
          </p:nvSpPr>
          <p:spPr>
            <a:xfrm>
              <a:off x="667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4" name="Google Shape;30094;p20"/>
            <p:cNvSpPr/>
            <p:nvPr/>
          </p:nvSpPr>
          <p:spPr>
            <a:xfrm>
              <a:off x="678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5" name="Google Shape;30095;p20"/>
            <p:cNvSpPr/>
            <p:nvPr/>
          </p:nvSpPr>
          <p:spPr>
            <a:xfrm>
              <a:off x="6881800" y="1976575"/>
              <a:ext cx="52700" cy="52400"/>
            </a:xfrm>
            <a:custGeom>
              <a:rect b="b" l="l" r="r" t="t"/>
              <a:pathLst>
                <a:path extrusionOk="0" h="2096" w="2108">
                  <a:moveTo>
                    <a:pt x="1060" y="0"/>
                  </a:moveTo>
                  <a:cubicBezTo>
                    <a:pt x="477" y="0"/>
                    <a:pt x="1" y="464"/>
                    <a:pt x="1" y="1048"/>
                  </a:cubicBezTo>
                  <a:cubicBezTo>
                    <a:pt x="1"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6" name="Google Shape;30096;p20"/>
            <p:cNvSpPr/>
            <p:nvPr/>
          </p:nvSpPr>
          <p:spPr>
            <a:xfrm>
              <a:off x="698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7" name="Google Shape;30097;p20"/>
            <p:cNvSpPr/>
            <p:nvPr/>
          </p:nvSpPr>
          <p:spPr>
            <a:xfrm>
              <a:off x="708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8" name="Google Shape;30098;p20"/>
            <p:cNvSpPr/>
            <p:nvPr/>
          </p:nvSpPr>
          <p:spPr>
            <a:xfrm>
              <a:off x="7186600" y="1976575"/>
              <a:ext cx="52400" cy="52400"/>
            </a:xfrm>
            <a:custGeom>
              <a:rect b="b" l="l" r="r" t="t"/>
              <a:pathLst>
                <a:path extrusionOk="0" h="2096" w="2096">
                  <a:moveTo>
                    <a:pt x="1048" y="0"/>
                  </a:moveTo>
                  <a:cubicBezTo>
                    <a:pt x="477" y="0"/>
                    <a:pt x="1" y="464"/>
                    <a:pt x="1" y="1048"/>
                  </a:cubicBezTo>
                  <a:cubicBezTo>
                    <a:pt x="1"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9" name="Google Shape;30099;p20"/>
            <p:cNvSpPr/>
            <p:nvPr/>
          </p:nvSpPr>
          <p:spPr>
            <a:xfrm>
              <a:off x="728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0" name="Google Shape;30100;p20"/>
            <p:cNvSpPr/>
            <p:nvPr/>
          </p:nvSpPr>
          <p:spPr>
            <a:xfrm>
              <a:off x="27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1" name="Google Shape;30101;p20"/>
            <p:cNvSpPr/>
            <p:nvPr/>
          </p:nvSpPr>
          <p:spPr>
            <a:xfrm>
              <a:off x="3807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2" name="Google Shape;30102;p20"/>
            <p:cNvSpPr/>
            <p:nvPr/>
          </p:nvSpPr>
          <p:spPr>
            <a:xfrm>
              <a:off x="4825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3" name="Google Shape;30103;p20"/>
            <p:cNvSpPr/>
            <p:nvPr/>
          </p:nvSpPr>
          <p:spPr>
            <a:xfrm>
              <a:off x="58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4" name="Google Shape;30104;p20"/>
            <p:cNvSpPr/>
            <p:nvPr/>
          </p:nvSpPr>
          <p:spPr>
            <a:xfrm>
              <a:off x="68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5" name="Google Shape;30105;p20"/>
            <p:cNvSpPr/>
            <p:nvPr/>
          </p:nvSpPr>
          <p:spPr>
            <a:xfrm>
              <a:off x="7873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6" name="Google Shape;30106;p20"/>
            <p:cNvSpPr/>
            <p:nvPr/>
          </p:nvSpPr>
          <p:spPr>
            <a:xfrm>
              <a:off x="8888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7" name="Google Shape;30107;p20"/>
            <p:cNvSpPr/>
            <p:nvPr/>
          </p:nvSpPr>
          <p:spPr>
            <a:xfrm>
              <a:off x="99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8" name="Google Shape;30108;p20"/>
            <p:cNvSpPr/>
            <p:nvPr/>
          </p:nvSpPr>
          <p:spPr>
            <a:xfrm>
              <a:off x="10918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9" name="Google Shape;30109;p20"/>
            <p:cNvSpPr/>
            <p:nvPr/>
          </p:nvSpPr>
          <p:spPr>
            <a:xfrm>
              <a:off x="11936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0" name="Google Shape;30110;p20"/>
            <p:cNvSpPr/>
            <p:nvPr/>
          </p:nvSpPr>
          <p:spPr>
            <a:xfrm>
              <a:off x="12951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1" name="Google Shape;30111;p20"/>
            <p:cNvSpPr/>
            <p:nvPr/>
          </p:nvSpPr>
          <p:spPr>
            <a:xfrm>
              <a:off x="13966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2" name="Google Shape;30112;p20"/>
            <p:cNvSpPr/>
            <p:nvPr/>
          </p:nvSpPr>
          <p:spPr>
            <a:xfrm>
              <a:off x="1498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3" name="Google Shape;30113;p20"/>
            <p:cNvSpPr/>
            <p:nvPr/>
          </p:nvSpPr>
          <p:spPr>
            <a:xfrm>
              <a:off x="15999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4" name="Google Shape;30114;p20"/>
            <p:cNvSpPr/>
            <p:nvPr/>
          </p:nvSpPr>
          <p:spPr>
            <a:xfrm>
              <a:off x="1701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5" name="Google Shape;30115;p20"/>
            <p:cNvSpPr/>
            <p:nvPr/>
          </p:nvSpPr>
          <p:spPr>
            <a:xfrm>
              <a:off x="18029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6" name="Google Shape;30116;p20"/>
            <p:cNvSpPr/>
            <p:nvPr/>
          </p:nvSpPr>
          <p:spPr>
            <a:xfrm>
              <a:off x="19044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7" name="Google Shape;30117;p20"/>
            <p:cNvSpPr/>
            <p:nvPr/>
          </p:nvSpPr>
          <p:spPr>
            <a:xfrm>
              <a:off x="20062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8" name="Google Shape;30118;p20"/>
            <p:cNvSpPr/>
            <p:nvPr/>
          </p:nvSpPr>
          <p:spPr>
            <a:xfrm>
              <a:off x="210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9" name="Google Shape;30119;p20"/>
            <p:cNvSpPr/>
            <p:nvPr/>
          </p:nvSpPr>
          <p:spPr>
            <a:xfrm>
              <a:off x="220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0" name="Google Shape;30120;p20"/>
            <p:cNvSpPr/>
            <p:nvPr/>
          </p:nvSpPr>
          <p:spPr>
            <a:xfrm>
              <a:off x="23110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1" name="Google Shape;30121;p20"/>
            <p:cNvSpPr/>
            <p:nvPr/>
          </p:nvSpPr>
          <p:spPr>
            <a:xfrm>
              <a:off x="241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2" name="Google Shape;30122;p20"/>
            <p:cNvSpPr/>
            <p:nvPr/>
          </p:nvSpPr>
          <p:spPr>
            <a:xfrm>
              <a:off x="251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3" name="Google Shape;30123;p20"/>
            <p:cNvSpPr/>
            <p:nvPr/>
          </p:nvSpPr>
          <p:spPr>
            <a:xfrm>
              <a:off x="261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4" name="Google Shape;30124;p20"/>
            <p:cNvSpPr/>
            <p:nvPr/>
          </p:nvSpPr>
          <p:spPr>
            <a:xfrm>
              <a:off x="271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5" name="Google Shape;30125;p20"/>
            <p:cNvSpPr/>
            <p:nvPr/>
          </p:nvSpPr>
          <p:spPr>
            <a:xfrm>
              <a:off x="281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6" name="Google Shape;30126;p20"/>
            <p:cNvSpPr/>
            <p:nvPr/>
          </p:nvSpPr>
          <p:spPr>
            <a:xfrm>
              <a:off x="292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7" name="Google Shape;30127;p20"/>
            <p:cNvSpPr/>
            <p:nvPr/>
          </p:nvSpPr>
          <p:spPr>
            <a:xfrm>
              <a:off x="302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8" name="Google Shape;30128;p20"/>
            <p:cNvSpPr/>
            <p:nvPr/>
          </p:nvSpPr>
          <p:spPr>
            <a:xfrm>
              <a:off x="312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9" name="Google Shape;30129;p20"/>
            <p:cNvSpPr/>
            <p:nvPr/>
          </p:nvSpPr>
          <p:spPr>
            <a:xfrm>
              <a:off x="322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0" name="Google Shape;30130;p20"/>
            <p:cNvSpPr/>
            <p:nvPr/>
          </p:nvSpPr>
          <p:spPr>
            <a:xfrm>
              <a:off x="33266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1" name="Google Shape;30131;p20"/>
            <p:cNvSpPr/>
            <p:nvPr/>
          </p:nvSpPr>
          <p:spPr>
            <a:xfrm>
              <a:off x="342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2" name="Google Shape;30132;p20"/>
            <p:cNvSpPr/>
            <p:nvPr/>
          </p:nvSpPr>
          <p:spPr>
            <a:xfrm>
              <a:off x="352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3" name="Google Shape;30133;p20"/>
            <p:cNvSpPr/>
            <p:nvPr/>
          </p:nvSpPr>
          <p:spPr>
            <a:xfrm>
              <a:off x="363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4" name="Google Shape;30134;p20"/>
            <p:cNvSpPr/>
            <p:nvPr/>
          </p:nvSpPr>
          <p:spPr>
            <a:xfrm>
              <a:off x="373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5" name="Google Shape;30135;p20"/>
            <p:cNvSpPr/>
            <p:nvPr/>
          </p:nvSpPr>
          <p:spPr>
            <a:xfrm>
              <a:off x="3834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6" name="Google Shape;30136;p20"/>
            <p:cNvSpPr/>
            <p:nvPr/>
          </p:nvSpPr>
          <p:spPr>
            <a:xfrm>
              <a:off x="393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7" name="Google Shape;30137;p20"/>
            <p:cNvSpPr/>
            <p:nvPr/>
          </p:nvSpPr>
          <p:spPr>
            <a:xfrm>
              <a:off x="403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8" name="Google Shape;30138;p20"/>
            <p:cNvSpPr/>
            <p:nvPr/>
          </p:nvSpPr>
          <p:spPr>
            <a:xfrm>
              <a:off x="413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9" name="Google Shape;30139;p20"/>
            <p:cNvSpPr/>
            <p:nvPr/>
          </p:nvSpPr>
          <p:spPr>
            <a:xfrm>
              <a:off x="42407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0" name="Google Shape;30140;p20"/>
            <p:cNvSpPr/>
            <p:nvPr/>
          </p:nvSpPr>
          <p:spPr>
            <a:xfrm>
              <a:off x="434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1" name="Google Shape;30141;p20"/>
            <p:cNvSpPr/>
            <p:nvPr/>
          </p:nvSpPr>
          <p:spPr>
            <a:xfrm>
              <a:off x="444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2" name="Google Shape;30142;p20"/>
            <p:cNvSpPr/>
            <p:nvPr/>
          </p:nvSpPr>
          <p:spPr>
            <a:xfrm>
              <a:off x="45455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3" name="Google Shape;30143;p20"/>
            <p:cNvSpPr/>
            <p:nvPr/>
          </p:nvSpPr>
          <p:spPr>
            <a:xfrm>
              <a:off x="464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4" name="Google Shape;30144;p20"/>
            <p:cNvSpPr/>
            <p:nvPr/>
          </p:nvSpPr>
          <p:spPr>
            <a:xfrm>
              <a:off x="474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5" name="Google Shape;30145;p20"/>
            <p:cNvSpPr/>
            <p:nvPr/>
          </p:nvSpPr>
          <p:spPr>
            <a:xfrm>
              <a:off x="485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6" name="Google Shape;30146;p20"/>
            <p:cNvSpPr/>
            <p:nvPr/>
          </p:nvSpPr>
          <p:spPr>
            <a:xfrm>
              <a:off x="495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7" name="Google Shape;30147;p20"/>
            <p:cNvSpPr/>
            <p:nvPr/>
          </p:nvSpPr>
          <p:spPr>
            <a:xfrm>
              <a:off x="505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8" name="Google Shape;30148;p20"/>
            <p:cNvSpPr/>
            <p:nvPr/>
          </p:nvSpPr>
          <p:spPr>
            <a:xfrm>
              <a:off x="515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9" name="Google Shape;30149;p20"/>
            <p:cNvSpPr/>
            <p:nvPr/>
          </p:nvSpPr>
          <p:spPr>
            <a:xfrm>
              <a:off x="52566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0" name="Google Shape;30150;p20"/>
            <p:cNvSpPr/>
            <p:nvPr/>
          </p:nvSpPr>
          <p:spPr>
            <a:xfrm>
              <a:off x="535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1" name="Google Shape;30151;p20"/>
            <p:cNvSpPr/>
            <p:nvPr/>
          </p:nvSpPr>
          <p:spPr>
            <a:xfrm>
              <a:off x="545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2" name="Google Shape;30152;p20"/>
            <p:cNvSpPr/>
            <p:nvPr/>
          </p:nvSpPr>
          <p:spPr>
            <a:xfrm>
              <a:off x="556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3" name="Google Shape;30153;p20"/>
            <p:cNvSpPr/>
            <p:nvPr/>
          </p:nvSpPr>
          <p:spPr>
            <a:xfrm>
              <a:off x="566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4" name="Google Shape;30154;p20"/>
            <p:cNvSpPr/>
            <p:nvPr/>
          </p:nvSpPr>
          <p:spPr>
            <a:xfrm>
              <a:off x="57644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5" name="Google Shape;30155;p20"/>
            <p:cNvSpPr/>
            <p:nvPr/>
          </p:nvSpPr>
          <p:spPr>
            <a:xfrm>
              <a:off x="586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6" name="Google Shape;30156;p20"/>
            <p:cNvSpPr/>
            <p:nvPr/>
          </p:nvSpPr>
          <p:spPr>
            <a:xfrm>
              <a:off x="596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7" name="Google Shape;30157;p20"/>
            <p:cNvSpPr/>
            <p:nvPr/>
          </p:nvSpPr>
          <p:spPr>
            <a:xfrm>
              <a:off x="606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8" name="Google Shape;30158;p20"/>
            <p:cNvSpPr/>
            <p:nvPr/>
          </p:nvSpPr>
          <p:spPr>
            <a:xfrm>
              <a:off x="61710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9" name="Google Shape;30159;p20"/>
            <p:cNvSpPr/>
            <p:nvPr/>
          </p:nvSpPr>
          <p:spPr>
            <a:xfrm>
              <a:off x="627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0" name="Google Shape;30160;p20"/>
            <p:cNvSpPr/>
            <p:nvPr/>
          </p:nvSpPr>
          <p:spPr>
            <a:xfrm>
              <a:off x="637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1" name="Google Shape;30161;p20"/>
            <p:cNvSpPr/>
            <p:nvPr/>
          </p:nvSpPr>
          <p:spPr>
            <a:xfrm>
              <a:off x="64755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2" name="Google Shape;30162;p20"/>
            <p:cNvSpPr/>
            <p:nvPr/>
          </p:nvSpPr>
          <p:spPr>
            <a:xfrm>
              <a:off x="657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3" name="Google Shape;30163;p20"/>
            <p:cNvSpPr/>
            <p:nvPr/>
          </p:nvSpPr>
          <p:spPr>
            <a:xfrm>
              <a:off x="667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4" name="Google Shape;30164;p20"/>
            <p:cNvSpPr/>
            <p:nvPr/>
          </p:nvSpPr>
          <p:spPr>
            <a:xfrm>
              <a:off x="678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5" name="Google Shape;30165;p20"/>
            <p:cNvSpPr/>
            <p:nvPr/>
          </p:nvSpPr>
          <p:spPr>
            <a:xfrm>
              <a:off x="6881800" y="2131650"/>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6" name="Google Shape;30166;p20"/>
            <p:cNvSpPr/>
            <p:nvPr/>
          </p:nvSpPr>
          <p:spPr>
            <a:xfrm>
              <a:off x="698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7" name="Google Shape;30167;p20"/>
            <p:cNvSpPr/>
            <p:nvPr/>
          </p:nvSpPr>
          <p:spPr>
            <a:xfrm>
              <a:off x="708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8" name="Google Shape;30168;p20"/>
            <p:cNvSpPr/>
            <p:nvPr/>
          </p:nvSpPr>
          <p:spPr>
            <a:xfrm>
              <a:off x="7186600" y="2131650"/>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9" name="Google Shape;30169;p20"/>
            <p:cNvSpPr/>
            <p:nvPr/>
          </p:nvSpPr>
          <p:spPr>
            <a:xfrm>
              <a:off x="728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0" name="Google Shape;30170;p20"/>
            <p:cNvSpPr/>
            <p:nvPr/>
          </p:nvSpPr>
          <p:spPr>
            <a:xfrm>
              <a:off x="27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1" name="Google Shape;30171;p20"/>
            <p:cNvSpPr/>
            <p:nvPr/>
          </p:nvSpPr>
          <p:spPr>
            <a:xfrm>
              <a:off x="3807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2" name="Google Shape;30172;p20"/>
            <p:cNvSpPr/>
            <p:nvPr/>
          </p:nvSpPr>
          <p:spPr>
            <a:xfrm>
              <a:off x="4825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3" name="Google Shape;30173;p20"/>
            <p:cNvSpPr/>
            <p:nvPr/>
          </p:nvSpPr>
          <p:spPr>
            <a:xfrm>
              <a:off x="58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4" name="Google Shape;30174;p20"/>
            <p:cNvSpPr/>
            <p:nvPr/>
          </p:nvSpPr>
          <p:spPr>
            <a:xfrm>
              <a:off x="68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5" name="Google Shape;30175;p20"/>
            <p:cNvSpPr/>
            <p:nvPr/>
          </p:nvSpPr>
          <p:spPr>
            <a:xfrm>
              <a:off x="7873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6" name="Google Shape;30176;p20"/>
            <p:cNvSpPr/>
            <p:nvPr/>
          </p:nvSpPr>
          <p:spPr>
            <a:xfrm>
              <a:off x="8888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7" name="Google Shape;30177;p20"/>
            <p:cNvSpPr/>
            <p:nvPr/>
          </p:nvSpPr>
          <p:spPr>
            <a:xfrm>
              <a:off x="99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8" name="Google Shape;30178;p20"/>
            <p:cNvSpPr/>
            <p:nvPr/>
          </p:nvSpPr>
          <p:spPr>
            <a:xfrm>
              <a:off x="10918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9" name="Google Shape;30179;p20"/>
            <p:cNvSpPr/>
            <p:nvPr/>
          </p:nvSpPr>
          <p:spPr>
            <a:xfrm>
              <a:off x="11936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0" name="Google Shape;30180;p20"/>
            <p:cNvSpPr/>
            <p:nvPr/>
          </p:nvSpPr>
          <p:spPr>
            <a:xfrm>
              <a:off x="12951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1" name="Google Shape;30181;p20"/>
            <p:cNvSpPr/>
            <p:nvPr/>
          </p:nvSpPr>
          <p:spPr>
            <a:xfrm>
              <a:off x="13966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2" name="Google Shape;30182;p20"/>
            <p:cNvSpPr/>
            <p:nvPr/>
          </p:nvSpPr>
          <p:spPr>
            <a:xfrm>
              <a:off x="1498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3" name="Google Shape;30183;p20"/>
            <p:cNvSpPr/>
            <p:nvPr/>
          </p:nvSpPr>
          <p:spPr>
            <a:xfrm>
              <a:off x="15999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4" name="Google Shape;30184;p20"/>
            <p:cNvSpPr/>
            <p:nvPr/>
          </p:nvSpPr>
          <p:spPr>
            <a:xfrm>
              <a:off x="1701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5" name="Google Shape;30185;p20"/>
            <p:cNvSpPr/>
            <p:nvPr/>
          </p:nvSpPr>
          <p:spPr>
            <a:xfrm>
              <a:off x="18029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6" name="Google Shape;30186;p20"/>
            <p:cNvSpPr/>
            <p:nvPr/>
          </p:nvSpPr>
          <p:spPr>
            <a:xfrm>
              <a:off x="19044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7" name="Google Shape;30187;p20"/>
            <p:cNvSpPr/>
            <p:nvPr/>
          </p:nvSpPr>
          <p:spPr>
            <a:xfrm>
              <a:off x="20062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8" name="Google Shape;30188;p20"/>
            <p:cNvSpPr/>
            <p:nvPr/>
          </p:nvSpPr>
          <p:spPr>
            <a:xfrm>
              <a:off x="210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9" name="Google Shape;30189;p20"/>
            <p:cNvSpPr/>
            <p:nvPr/>
          </p:nvSpPr>
          <p:spPr>
            <a:xfrm>
              <a:off x="220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0" name="Google Shape;30190;p20"/>
            <p:cNvSpPr/>
            <p:nvPr/>
          </p:nvSpPr>
          <p:spPr>
            <a:xfrm>
              <a:off x="23110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1" name="Google Shape;30191;p20"/>
            <p:cNvSpPr/>
            <p:nvPr/>
          </p:nvSpPr>
          <p:spPr>
            <a:xfrm>
              <a:off x="241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2" name="Google Shape;30192;p20"/>
            <p:cNvSpPr/>
            <p:nvPr/>
          </p:nvSpPr>
          <p:spPr>
            <a:xfrm>
              <a:off x="251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3" name="Google Shape;30193;p20"/>
            <p:cNvSpPr/>
            <p:nvPr/>
          </p:nvSpPr>
          <p:spPr>
            <a:xfrm>
              <a:off x="261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4" name="Google Shape;30194;p20"/>
            <p:cNvSpPr/>
            <p:nvPr/>
          </p:nvSpPr>
          <p:spPr>
            <a:xfrm>
              <a:off x="271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5" name="Google Shape;30195;p20"/>
            <p:cNvSpPr/>
            <p:nvPr/>
          </p:nvSpPr>
          <p:spPr>
            <a:xfrm>
              <a:off x="281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6" name="Google Shape;30196;p20"/>
            <p:cNvSpPr/>
            <p:nvPr/>
          </p:nvSpPr>
          <p:spPr>
            <a:xfrm>
              <a:off x="292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7" name="Google Shape;30197;p20"/>
            <p:cNvSpPr/>
            <p:nvPr/>
          </p:nvSpPr>
          <p:spPr>
            <a:xfrm>
              <a:off x="302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8" name="Google Shape;30198;p20"/>
            <p:cNvSpPr/>
            <p:nvPr/>
          </p:nvSpPr>
          <p:spPr>
            <a:xfrm>
              <a:off x="312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9" name="Google Shape;30199;p20"/>
            <p:cNvSpPr/>
            <p:nvPr/>
          </p:nvSpPr>
          <p:spPr>
            <a:xfrm>
              <a:off x="322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0" name="Google Shape;30200;p20"/>
            <p:cNvSpPr/>
            <p:nvPr/>
          </p:nvSpPr>
          <p:spPr>
            <a:xfrm>
              <a:off x="33266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1" name="Google Shape;30201;p20"/>
            <p:cNvSpPr/>
            <p:nvPr/>
          </p:nvSpPr>
          <p:spPr>
            <a:xfrm>
              <a:off x="342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2" name="Google Shape;30202;p20"/>
            <p:cNvSpPr/>
            <p:nvPr/>
          </p:nvSpPr>
          <p:spPr>
            <a:xfrm>
              <a:off x="352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3" name="Google Shape;30203;p20"/>
            <p:cNvSpPr/>
            <p:nvPr/>
          </p:nvSpPr>
          <p:spPr>
            <a:xfrm>
              <a:off x="363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4" name="Google Shape;30204;p20"/>
            <p:cNvSpPr/>
            <p:nvPr/>
          </p:nvSpPr>
          <p:spPr>
            <a:xfrm>
              <a:off x="373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5" name="Google Shape;30205;p20"/>
            <p:cNvSpPr/>
            <p:nvPr/>
          </p:nvSpPr>
          <p:spPr>
            <a:xfrm>
              <a:off x="3834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6" name="Google Shape;30206;p20"/>
            <p:cNvSpPr/>
            <p:nvPr/>
          </p:nvSpPr>
          <p:spPr>
            <a:xfrm>
              <a:off x="393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7" name="Google Shape;30207;p20"/>
            <p:cNvSpPr/>
            <p:nvPr/>
          </p:nvSpPr>
          <p:spPr>
            <a:xfrm>
              <a:off x="403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8" name="Google Shape;30208;p20"/>
            <p:cNvSpPr/>
            <p:nvPr/>
          </p:nvSpPr>
          <p:spPr>
            <a:xfrm>
              <a:off x="413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9" name="Google Shape;30209;p20"/>
            <p:cNvSpPr/>
            <p:nvPr/>
          </p:nvSpPr>
          <p:spPr>
            <a:xfrm>
              <a:off x="42407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0" name="Google Shape;30210;p20"/>
            <p:cNvSpPr/>
            <p:nvPr/>
          </p:nvSpPr>
          <p:spPr>
            <a:xfrm>
              <a:off x="434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1" name="Google Shape;30211;p20"/>
            <p:cNvSpPr/>
            <p:nvPr/>
          </p:nvSpPr>
          <p:spPr>
            <a:xfrm>
              <a:off x="444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2" name="Google Shape;30212;p20"/>
            <p:cNvSpPr/>
            <p:nvPr/>
          </p:nvSpPr>
          <p:spPr>
            <a:xfrm>
              <a:off x="45455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3" name="Google Shape;30213;p20"/>
            <p:cNvSpPr/>
            <p:nvPr/>
          </p:nvSpPr>
          <p:spPr>
            <a:xfrm>
              <a:off x="464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4" name="Google Shape;30214;p20"/>
            <p:cNvSpPr/>
            <p:nvPr/>
          </p:nvSpPr>
          <p:spPr>
            <a:xfrm>
              <a:off x="474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5" name="Google Shape;30215;p20"/>
            <p:cNvSpPr/>
            <p:nvPr/>
          </p:nvSpPr>
          <p:spPr>
            <a:xfrm>
              <a:off x="485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6" name="Google Shape;30216;p20"/>
            <p:cNvSpPr/>
            <p:nvPr/>
          </p:nvSpPr>
          <p:spPr>
            <a:xfrm>
              <a:off x="495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7" name="Google Shape;30217;p20"/>
            <p:cNvSpPr/>
            <p:nvPr/>
          </p:nvSpPr>
          <p:spPr>
            <a:xfrm>
              <a:off x="505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8" name="Google Shape;30218;p20"/>
            <p:cNvSpPr/>
            <p:nvPr/>
          </p:nvSpPr>
          <p:spPr>
            <a:xfrm>
              <a:off x="515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9" name="Google Shape;30219;p20"/>
            <p:cNvSpPr/>
            <p:nvPr/>
          </p:nvSpPr>
          <p:spPr>
            <a:xfrm>
              <a:off x="52566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0" name="Google Shape;30220;p20"/>
            <p:cNvSpPr/>
            <p:nvPr/>
          </p:nvSpPr>
          <p:spPr>
            <a:xfrm>
              <a:off x="535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1" name="Google Shape;30221;p20"/>
            <p:cNvSpPr/>
            <p:nvPr/>
          </p:nvSpPr>
          <p:spPr>
            <a:xfrm>
              <a:off x="545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2" name="Google Shape;30222;p20"/>
            <p:cNvSpPr/>
            <p:nvPr/>
          </p:nvSpPr>
          <p:spPr>
            <a:xfrm>
              <a:off x="556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3" name="Google Shape;30223;p20"/>
            <p:cNvSpPr/>
            <p:nvPr/>
          </p:nvSpPr>
          <p:spPr>
            <a:xfrm>
              <a:off x="566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4" name="Google Shape;30224;p20"/>
            <p:cNvSpPr/>
            <p:nvPr/>
          </p:nvSpPr>
          <p:spPr>
            <a:xfrm>
              <a:off x="57644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5" name="Google Shape;30225;p20"/>
            <p:cNvSpPr/>
            <p:nvPr/>
          </p:nvSpPr>
          <p:spPr>
            <a:xfrm>
              <a:off x="586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6" name="Google Shape;30226;p20"/>
            <p:cNvSpPr/>
            <p:nvPr/>
          </p:nvSpPr>
          <p:spPr>
            <a:xfrm>
              <a:off x="596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7" name="Google Shape;30227;p20"/>
            <p:cNvSpPr/>
            <p:nvPr/>
          </p:nvSpPr>
          <p:spPr>
            <a:xfrm>
              <a:off x="606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8" name="Google Shape;30228;p20"/>
            <p:cNvSpPr/>
            <p:nvPr/>
          </p:nvSpPr>
          <p:spPr>
            <a:xfrm>
              <a:off x="61710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9" name="Google Shape;30229;p20"/>
            <p:cNvSpPr/>
            <p:nvPr/>
          </p:nvSpPr>
          <p:spPr>
            <a:xfrm>
              <a:off x="627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0" name="Google Shape;30230;p20"/>
            <p:cNvSpPr/>
            <p:nvPr/>
          </p:nvSpPr>
          <p:spPr>
            <a:xfrm>
              <a:off x="637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1" name="Google Shape;30231;p20"/>
            <p:cNvSpPr/>
            <p:nvPr/>
          </p:nvSpPr>
          <p:spPr>
            <a:xfrm>
              <a:off x="64755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2" name="Google Shape;30232;p20"/>
            <p:cNvSpPr/>
            <p:nvPr/>
          </p:nvSpPr>
          <p:spPr>
            <a:xfrm>
              <a:off x="657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3" name="Google Shape;30233;p20"/>
            <p:cNvSpPr/>
            <p:nvPr/>
          </p:nvSpPr>
          <p:spPr>
            <a:xfrm>
              <a:off x="667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4" name="Google Shape;30234;p20"/>
            <p:cNvSpPr/>
            <p:nvPr/>
          </p:nvSpPr>
          <p:spPr>
            <a:xfrm>
              <a:off x="678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5" name="Google Shape;30235;p20"/>
            <p:cNvSpPr/>
            <p:nvPr/>
          </p:nvSpPr>
          <p:spPr>
            <a:xfrm>
              <a:off x="6881800" y="228672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6" name="Google Shape;30236;p20"/>
            <p:cNvSpPr/>
            <p:nvPr/>
          </p:nvSpPr>
          <p:spPr>
            <a:xfrm>
              <a:off x="698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7" name="Google Shape;30237;p20"/>
            <p:cNvSpPr/>
            <p:nvPr/>
          </p:nvSpPr>
          <p:spPr>
            <a:xfrm>
              <a:off x="708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8" name="Google Shape;30238;p20"/>
            <p:cNvSpPr/>
            <p:nvPr/>
          </p:nvSpPr>
          <p:spPr>
            <a:xfrm>
              <a:off x="7186600" y="228672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9" name="Google Shape;30239;p20"/>
            <p:cNvSpPr/>
            <p:nvPr/>
          </p:nvSpPr>
          <p:spPr>
            <a:xfrm>
              <a:off x="728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0" name="Google Shape;30240;p20"/>
            <p:cNvSpPr/>
            <p:nvPr/>
          </p:nvSpPr>
          <p:spPr>
            <a:xfrm>
              <a:off x="27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1" name="Google Shape;30241;p20"/>
            <p:cNvSpPr/>
            <p:nvPr/>
          </p:nvSpPr>
          <p:spPr>
            <a:xfrm>
              <a:off x="3807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2" name="Google Shape;30242;p20"/>
            <p:cNvSpPr/>
            <p:nvPr/>
          </p:nvSpPr>
          <p:spPr>
            <a:xfrm>
              <a:off x="4825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3" name="Google Shape;30243;p20"/>
            <p:cNvSpPr/>
            <p:nvPr/>
          </p:nvSpPr>
          <p:spPr>
            <a:xfrm>
              <a:off x="58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4" name="Google Shape;30244;p20"/>
            <p:cNvSpPr/>
            <p:nvPr/>
          </p:nvSpPr>
          <p:spPr>
            <a:xfrm>
              <a:off x="68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5" name="Google Shape;30245;p20"/>
            <p:cNvSpPr/>
            <p:nvPr/>
          </p:nvSpPr>
          <p:spPr>
            <a:xfrm>
              <a:off x="7873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6" name="Google Shape;30246;p20"/>
            <p:cNvSpPr/>
            <p:nvPr/>
          </p:nvSpPr>
          <p:spPr>
            <a:xfrm>
              <a:off x="8888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7" name="Google Shape;30247;p20"/>
            <p:cNvSpPr/>
            <p:nvPr/>
          </p:nvSpPr>
          <p:spPr>
            <a:xfrm>
              <a:off x="99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8" name="Google Shape;30248;p20"/>
            <p:cNvSpPr/>
            <p:nvPr/>
          </p:nvSpPr>
          <p:spPr>
            <a:xfrm>
              <a:off x="10918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9" name="Google Shape;30249;p20"/>
            <p:cNvSpPr/>
            <p:nvPr/>
          </p:nvSpPr>
          <p:spPr>
            <a:xfrm>
              <a:off x="11936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0" name="Google Shape;30250;p20"/>
            <p:cNvSpPr/>
            <p:nvPr/>
          </p:nvSpPr>
          <p:spPr>
            <a:xfrm>
              <a:off x="12951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1" name="Google Shape;30251;p20"/>
            <p:cNvSpPr/>
            <p:nvPr/>
          </p:nvSpPr>
          <p:spPr>
            <a:xfrm>
              <a:off x="13966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2" name="Google Shape;30252;p20"/>
            <p:cNvSpPr/>
            <p:nvPr/>
          </p:nvSpPr>
          <p:spPr>
            <a:xfrm>
              <a:off x="1498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3" name="Google Shape;30253;p20"/>
            <p:cNvSpPr/>
            <p:nvPr/>
          </p:nvSpPr>
          <p:spPr>
            <a:xfrm>
              <a:off x="15999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4" name="Google Shape;30254;p20"/>
            <p:cNvSpPr/>
            <p:nvPr/>
          </p:nvSpPr>
          <p:spPr>
            <a:xfrm>
              <a:off x="1701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5" name="Google Shape;30255;p20"/>
            <p:cNvSpPr/>
            <p:nvPr/>
          </p:nvSpPr>
          <p:spPr>
            <a:xfrm>
              <a:off x="18029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6" name="Google Shape;30256;p20"/>
            <p:cNvSpPr/>
            <p:nvPr/>
          </p:nvSpPr>
          <p:spPr>
            <a:xfrm>
              <a:off x="19044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7" name="Google Shape;30257;p20"/>
            <p:cNvSpPr/>
            <p:nvPr/>
          </p:nvSpPr>
          <p:spPr>
            <a:xfrm>
              <a:off x="20062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8" name="Google Shape;30258;p20"/>
            <p:cNvSpPr/>
            <p:nvPr/>
          </p:nvSpPr>
          <p:spPr>
            <a:xfrm>
              <a:off x="210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9" name="Google Shape;30259;p20"/>
            <p:cNvSpPr/>
            <p:nvPr/>
          </p:nvSpPr>
          <p:spPr>
            <a:xfrm>
              <a:off x="220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0" name="Google Shape;30260;p20"/>
            <p:cNvSpPr/>
            <p:nvPr/>
          </p:nvSpPr>
          <p:spPr>
            <a:xfrm>
              <a:off x="23110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1" name="Google Shape;30261;p20"/>
            <p:cNvSpPr/>
            <p:nvPr/>
          </p:nvSpPr>
          <p:spPr>
            <a:xfrm>
              <a:off x="241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2" name="Google Shape;30262;p20"/>
            <p:cNvSpPr/>
            <p:nvPr/>
          </p:nvSpPr>
          <p:spPr>
            <a:xfrm>
              <a:off x="251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3" name="Google Shape;30263;p20"/>
            <p:cNvSpPr/>
            <p:nvPr/>
          </p:nvSpPr>
          <p:spPr>
            <a:xfrm>
              <a:off x="261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4" name="Google Shape;30264;p20"/>
            <p:cNvSpPr/>
            <p:nvPr/>
          </p:nvSpPr>
          <p:spPr>
            <a:xfrm>
              <a:off x="271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5" name="Google Shape;30265;p20"/>
            <p:cNvSpPr/>
            <p:nvPr/>
          </p:nvSpPr>
          <p:spPr>
            <a:xfrm>
              <a:off x="281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6" name="Google Shape;30266;p20"/>
            <p:cNvSpPr/>
            <p:nvPr/>
          </p:nvSpPr>
          <p:spPr>
            <a:xfrm>
              <a:off x="292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7" name="Google Shape;30267;p20"/>
            <p:cNvSpPr/>
            <p:nvPr/>
          </p:nvSpPr>
          <p:spPr>
            <a:xfrm>
              <a:off x="302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8" name="Google Shape;30268;p20"/>
            <p:cNvSpPr/>
            <p:nvPr/>
          </p:nvSpPr>
          <p:spPr>
            <a:xfrm>
              <a:off x="312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9" name="Google Shape;30269;p20"/>
            <p:cNvSpPr/>
            <p:nvPr/>
          </p:nvSpPr>
          <p:spPr>
            <a:xfrm>
              <a:off x="322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0" name="Google Shape;30270;p20"/>
            <p:cNvSpPr/>
            <p:nvPr/>
          </p:nvSpPr>
          <p:spPr>
            <a:xfrm>
              <a:off x="33266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1" name="Google Shape;30271;p20"/>
            <p:cNvSpPr/>
            <p:nvPr/>
          </p:nvSpPr>
          <p:spPr>
            <a:xfrm>
              <a:off x="342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2" name="Google Shape;30272;p20"/>
            <p:cNvSpPr/>
            <p:nvPr/>
          </p:nvSpPr>
          <p:spPr>
            <a:xfrm>
              <a:off x="352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3" name="Google Shape;30273;p20"/>
            <p:cNvSpPr/>
            <p:nvPr/>
          </p:nvSpPr>
          <p:spPr>
            <a:xfrm>
              <a:off x="363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4" name="Google Shape;30274;p20"/>
            <p:cNvSpPr/>
            <p:nvPr/>
          </p:nvSpPr>
          <p:spPr>
            <a:xfrm>
              <a:off x="373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5" name="Google Shape;30275;p20"/>
            <p:cNvSpPr/>
            <p:nvPr/>
          </p:nvSpPr>
          <p:spPr>
            <a:xfrm>
              <a:off x="3834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6" name="Google Shape;30276;p20"/>
            <p:cNvSpPr/>
            <p:nvPr/>
          </p:nvSpPr>
          <p:spPr>
            <a:xfrm>
              <a:off x="393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7" name="Google Shape;30277;p20"/>
            <p:cNvSpPr/>
            <p:nvPr/>
          </p:nvSpPr>
          <p:spPr>
            <a:xfrm>
              <a:off x="403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8" name="Google Shape;30278;p20"/>
            <p:cNvSpPr/>
            <p:nvPr/>
          </p:nvSpPr>
          <p:spPr>
            <a:xfrm>
              <a:off x="413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9" name="Google Shape;30279;p20"/>
            <p:cNvSpPr/>
            <p:nvPr/>
          </p:nvSpPr>
          <p:spPr>
            <a:xfrm>
              <a:off x="42407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0" name="Google Shape;30280;p20"/>
            <p:cNvSpPr/>
            <p:nvPr/>
          </p:nvSpPr>
          <p:spPr>
            <a:xfrm>
              <a:off x="434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1" name="Google Shape;30281;p20"/>
            <p:cNvSpPr/>
            <p:nvPr/>
          </p:nvSpPr>
          <p:spPr>
            <a:xfrm>
              <a:off x="444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2" name="Google Shape;30282;p20"/>
            <p:cNvSpPr/>
            <p:nvPr/>
          </p:nvSpPr>
          <p:spPr>
            <a:xfrm>
              <a:off x="45455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3" name="Google Shape;30283;p20"/>
            <p:cNvSpPr/>
            <p:nvPr/>
          </p:nvSpPr>
          <p:spPr>
            <a:xfrm>
              <a:off x="464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4" name="Google Shape;30284;p20"/>
            <p:cNvSpPr/>
            <p:nvPr/>
          </p:nvSpPr>
          <p:spPr>
            <a:xfrm>
              <a:off x="474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5" name="Google Shape;30285;p20"/>
            <p:cNvSpPr/>
            <p:nvPr/>
          </p:nvSpPr>
          <p:spPr>
            <a:xfrm>
              <a:off x="485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6" name="Google Shape;30286;p20"/>
            <p:cNvSpPr/>
            <p:nvPr/>
          </p:nvSpPr>
          <p:spPr>
            <a:xfrm>
              <a:off x="495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7" name="Google Shape;30287;p20"/>
            <p:cNvSpPr/>
            <p:nvPr/>
          </p:nvSpPr>
          <p:spPr>
            <a:xfrm>
              <a:off x="505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8" name="Google Shape;30288;p20"/>
            <p:cNvSpPr/>
            <p:nvPr/>
          </p:nvSpPr>
          <p:spPr>
            <a:xfrm>
              <a:off x="515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9" name="Google Shape;30289;p20"/>
            <p:cNvSpPr/>
            <p:nvPr/>
          </p:nvSpPr>
          <p:spPr>
            <a:xfrm>
              <a:off x="52566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0" name="Google Shape;30290;p20"/>
            <p:cNvSpPr/>
            <p:nvPr/>
          </p:nvSpPr>
          <p:spPr>
            <a:xfrm>
              <a:off x="535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1" name="Google Shape;30291;p20"/>
            <p:cNvSpPr/>
            <p:nvPr/>
          </p:nvSpPr>
          <p:spPr>
            <a:xfrm>
              <a:off x="545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2" name="Google Shape;30292;p20"/>
            <p:cNvSpPr/>
            <p:nvPr/>
          </p:nvSpPr>
          <p:spPr>
            <a:xfrm>
              <a:off x="556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3" name="Google Shape;30293;p20"/>
            <p:cNvSpPr/>
            <p:nvPr/>
          </p:nvSpPr>
          <p:spPr>
            <a:xfrm>
              <a:off x="566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4" name="Google Shape;30294;p20"/>
            <p:cNvSpPr/>
            <p:nvPr/>
          </p:nvSpPr>
          <p:spPr>
            <a:xfrm>
              <a:off x="57644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5" name="Google Shape;30295;p20"/>
            <p:cNvSpPr/>
            <p:nvPr/>
          </p:nvSpPr>
          <p:spPr>
            <a:xfrm>
              <a:off x="586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6" name="Google Shape;30296;p20"/>
            <p:cNvSpPr/>
            <p:nvPr/>
          </p:nvSpPr>
          <p:spPr>
            <a:xfrm>
              <a:off x="596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7" name="Google Shape;30297;p20"/>
            <p:cNvSpPr/>
            <p:nvPr/>
          </p:nvSpPr>
          <p:spPr>
            <a:xfrm>
              <a:off x="606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8" name="Google Shape;30298;p20"/>
            <p:cNvSpPr/>
            <p:nvPr/>
          </p:nvSpPr>
          <p:spPr>
            <a:xfrm>
              <a:off x="61710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9" name="Google Shape;30299;p20"/>
            <p:cNvSpPr/>
            <p:nvPr/>
          </p:nvSpPr>
          <p:spPr>
            <a:xfrm>
              <a:off x="627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0" name="Google Shape;30300;p20"/>
            <p:cNvSpPr/>
            <p:nvPr/>
          </p:nvSpPr>
          <p:spPr>
            <a:xfrm>
              <a:off x="637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1" name="Google Shape;30301;p20"/>
            <p:cNvSpPr/>
            <p:nvPr/>
          </p:nvSpPr>
          <p:spPr>
            <a:xfrm>
              <a:off x="64755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2" name="Google Shape;30302;p20"/>
            <p:cNvSpPr/>
            <p:nvPr/>
          </p:nvSpPr>
          <p:spPr>
            <a:xfrm>
              <a:off x="657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3" name="Google Shape;30303;p20"/>
            <p:cNvSpPr/>
            <p:nvPr/>
          </p:nvSpPr>
          <p:spPr>
            <a:xfrm>
              <a:off x="667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4" name="Google Shape;30304;p20"/>
            <p:cNvSpPr/>
            <p:nvPr/>
          </p:nvSpPr>
          <p:spPr>
            <a:xfrm>
              <a:off x="678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5" name="Google Shape;30305;p20"/>
            <p:cNvSpPr/>
            <p:nvPr/>
          </p:nvSpPr>
          <p:spPr>
            <a:xfrm>
              <a:off x="6881800" y="2441800"/>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6" name="Google Shape;30306;p20"/>
            <p:cNvSpPr/>
            <p:nvPr/>
          </p:nvSpPr>
          <p:spPr>
            <a:xfrm>
              <a:off x="698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7" name="Google Shape;30307;p20"/>
            <p:cNvSpPr/>
            <p:nvPr/>
          </p:nvSpPr>
          <p:spPr>
            <a:xfrm>
              <a:off x="708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8" name="Google Shape;30308;p20"/>
            <p:cNvSpPr/>
            <p:nvPr/>
          </p:nvSpPr>
          <p:spPr>
            <a:xfrm>
              <a:off x="7186600" y="2441800"/>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9" name="Google Shape;30309;p20"/>
            <p:cNvSpPr/>
            <p:nvPr/>
          </p:nvSpPr>
          <p:spPr>
            <a:xfrm>
              <a:off x="728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0" name="Google Shape;30310;p20"/>
            <p:cNvSpPr/>
            <p:nvPr/>
          </p:nvSpPr>
          <p:spPr>
            <a:xfrm>
              <a:off x="27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1" name="Google Shape;30311;p20"/>
            <p:cNvSpPr/>
            <p:nvPr/>
          </p:nvSpPr>
          <p:spPr>
            <a:xfrm>
              <a:off x="3807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2" name="Google Shape;30312;p20"/>
            <p:cNvSpPr/>
            <p:nvPr/>
          </p:nvSpPr>
          <p:spPr>
            <a:xfrm>
              <a:off x="4825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3" name="Google Shape;30313;p20"/>
            <p:cNvSpPr/>
            <p:nvPr/>
          </p:nvSpPr>
          <p:spPr>
            <a:xfrm>
              <a:off x="58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4" name="Google Shape;30314;p20"/>
            <p:cNvSpPr/>
            <p:nvPr/>
          </p:nvSpPr>
          <p:spPr>
            <a:xfrm>
              <a:off x="68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5" name="Google Shape;30315;p20"/>
            <p:cNvSpPr/>
            <p:nvPr/>
          </p:nvSpPr>
          <p:spPr>
            <a:xfrm>
              <a:off x="7873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6" name="Google Shape;30316;p20"/>
            <p:cNvSpPr/>
            <p:nvPr/>
          </p:nvSpPr>
          <p:spPr>
            <a:xfrm>
              <a:off x="8888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7" name="Google Shape;30317;p20"/>
            <p:cNvSpPr/>
            <p:nvPr/>
          </p:nvSpPr>
          <p:spPr>
            <a:xfrm>
              <a:off x="99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8" name="Google Shape;30318;p20"/>
            <p:cNvSpPr/>
            <p:nvPr/>
          </p:nvSpPr>
          <p:spPr>
            <a:xfrm>
              <a:off x="10918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9" name="Google Shape;30319;p20"/>
            <p:cNvSpPr/>
            <p:nvPr/>
          </p:nvSpPr>
          <p:spPr>
            <a:xfrm>
              <a:off x="11936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0" name="Google Shape;30320;p20"/>
            <p:cNvSpPr/>
            <p:nvPr/>
          </p:nvSpPr>
          <p:spPr>
            <a:xfrm>
              <a:off x="12951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1" name="Google Shape;30321;p20"/>
            <p:cNvSpPr/>
            <p:nvPr/>
          </p:nvSpPr>
          <p:spPr>
            <a:xfrm>
              <a:off x="13966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2" name="Google Shape;30322;p20"/>
            <p:cNvSpPr/>
            <p:nvPr/>
          </p:nvSpPr>
          <p:spPr>
            <a:xfrm>
              <a:off x="1498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3" name="Google Shape;30323;p20"/>
            <p:cNvSpPr/>
            <p:nvPr/>
          </p:nvSpPr>
          <p:spPr>
            <a:xfrm>
              <a:off x="15999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4" name="Google Shape;30324;p20"/>
            <p:cNvSpPr/>
            <p:nvPr/>
          </p:nvSpPr>
          <p:spPr>
            <a:xfrm>
              <a:off x="1701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5" name="Google Shape;30325;p20"/>
            <p:cNvSpPr/>
            <p:nvPr/>
          </p:nvSpPr>
          <p:spPr>
            <a:xfrm>
              <a:off x="18029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6" name="Google Shape;30326;p20"/>
            <p:cNvSpPr/>
            <p:nvPr/>
          </p:nvSpPr>
          <p:spPr>
            <a:xfrm>
              <a:off x="19044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7" name="Google Shape;30327;p20"/>
            <p:cNvSpPr/>
            <p:nvPr/>
          </p:nvSpPr>
          <p:spPr>
            <a:xfrm>
              <a:off x="20062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8" name="Google Shape;30328;p20"/>
            <p:cNvSpPr/>
            <p:nvPr/>
          </p:nvSpPr>
          <p:spPr>
            <a:xfrm>
              <a:off x="210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9" name="Google Shape;30329;p20"/>
            <p:cNvSpPr/>
            <p:nvPr/>
          </p:nvSpPr>
          <p:spPr>
            <a:xfrm>
              <a:off x="220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0" name="Google Shape;30330;p20"/>
            <p:cNvSpPr/>
            <p:nvPr/>
          </p:nvSpPr>
          <p:spPr>
            <a:xfrm>
              <a:off x="23110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1" name="Google Shape;30331;p20"/>
            <p:cNvSpPr/>
            <p:nvPr/>
          </p:nvSpPr>
          <p:spPr>
            <a:xfrm>
              <a:off x="241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2" name="Google Shape;30332;p20"/>
            <p:cNvSpPr/>
            <p:nvPr/>
          </p:nvSpPr>
          <p:spPr>
            <a:xfrm>
              <a:off x="251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3" name="Google Shape;30333;p20"/>
            <p:cNvSpPr/>
            <p:nvPr/>
          </p:nvSpPr>
          <p:spPr>
            <a:xfrm>
              <a:off x="261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4" name="Google Shape;30334;p20"/>
            <p:cNvSpPr/>
            <p:nvPr/>
          </p:nvSpPr>
          <p:spPr>
            <a:xfrm>
              <a:off x="271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5" name="Google Shape;30335;p20"/>
            <p:cNvSpPr/>
            <p:nvPr/>
          </p:nvSpPr>
          <p:spPr>
            <a:xfrm>
              <a:off x="281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6" name="Google Shape;30336;p20"/>
            <p:cNvSpPr/>
            <p:nvPr/>
          </p:nvSpPr>
          <p:spPr>
            <a:xfrm>
              <a:off x="292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7" name="Google Shape;30337;p20"/>
            <p:cNvSpPr/>
            <p:nvPr/>
          </p:nvSpPr>
          <p:spPr>
            <a:xfrm>
              <a:off x="302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8" name="Google Shape;30338;p20"/>
            <p:cNvSpPr/>
            <p:nvPr/>
          </p:nvSpPr>
          <p:spPr>
            <a:xfrm>
              <a:off x="312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9" name="Google Shape;30339;p20"/>
            <p:cNvSpPr/>
            <p:nvPr/>
          </p:nvSpPr>
          <p:spPr>
            <a:xfrm>
              <a:off x="322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0" name="Google Shape;30340;p20"/>
            <p:cNvSpPr/>
            <p:nvPr/>
          </p:nvSpPr>
          <p:spPr>
            <a:xfrm>
              <a:off x="33266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1" name="Google Shape;30341;p20"/>
            <p:cNvSpPr/>
            <p:nvPr/>
          </p:nvSpPr>
          <p:spPr>
            <a:xfrm>
              <a:off x="342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2" name="Google Shape;30342;p20"/>
            <p:cNvSpPr/>
            <p:nvPr/>
          </p:nvSpPr>
          <p:spPr>
            <a:xfrm>
              <a:off x="352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3" name="Google Shape;30343;p20"/>
            <p:cNvSpPr/>
            <p:nvPr/>
          </p:nvSpPr>
          <p:spPr>
            <a:xfrm>
              <a:off x="363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4" name="Google Shape;30344;p20"/>
            <p:cNvSpPr/>
            <p:nvPr/>
          </p:nvSpPr>
          <p:spPr>
            <a:xfrm>
              <a:off x="373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5" name="Google Shape;30345;p20"/>
            <p:cNvSpPr/>
            <p:nvPr/>
          </p:nvSpPr>
          <p:spPr>
            <a:xfrm>
              <a:off x="3834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6" name="Google Shape;30346;p20"/>
            <p:cNvSpPr/>
            <p:nvPr/>
          </p:nvSpPr>
          <p:spPr>
            <a:xfrm>
              <a:off x="393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7" name="Google Shape;30347;p20"/>
            <p:cNvSpPr/>
            <p:nvPr/>
          </p:nvSpPr>
          <p:spPr>
            <a:xfrm>
              <a:off x="403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8" name="Google Shape;30348;p20"/>
            <p:cNvSpPr/>
            <p:nvPr/>
          </p:nvSpPr>
          <p:spPr>
            <a:xfrm>
              <a:off x="413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9" name="Google Shape;30349;p20"/>
            <p:cNvSpPr/>
            <p:nvPr/>
          </p:nvSpPr>
          <p:spPr>
            <a:xfrm>
              <a:off x="42407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0" name="Google Shape;30350;p20"/>
            <p:cNvSpPr/>
            <p:nvPr/>
          </p:nvSpPr>
          <p:spPr>
            <a:xfrm>
              <a:off x="434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1" name="Google Shape;30351;p20"/>
            <p:cNvSpPr/>
            <p:nvPr/>
          </p:nvSpPr>
          <p:spPr>
            <a:xfrm>
              <a:off x="444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2" name="Google Shape;30352;p20"/>
            <p:cNvSpPr/>
            <p:nvPr/>
          </p:nvSpPr>
          <p:spPr>
            <a:xfrm>
              <a:off x="45455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3" name="Google Shape;30353;p20"/>
            <p:cNvSpPr/>
            <p:nvPr/>
          </p:nvSpPr>
          <p:spPr>
            <a:xfrm>
              <a:off x="464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4" name="Google Shape;30354;p20"/>
            <p:cNvSpPr/>
            <p:nvPr/>
          </p:nvSpPr>
          <p:spPr>
            <a:xfrm>
              <a:off x="474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5" name="Google Shape;30355;p20"/>
            <p:cNvSpPr/>
            <p:nvPr/>
          </p:nvSpPr>
          <p:spPr>
            <a:xfrm>
              <a:off x="485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6" name="Google Shape;30356;p20"/>
            <p:cNvSpPr/>
            <p:nvPr/>
          </p:nvSpPr>
          <p:spPr>
            <a:xfrm>
              <a:off x="495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7" name="Google Shape;30357;p20"/>
            <p:cNvSpPr/>
            <p:nvPr/>
          </p:nvSpPr>
          <p:spPr>
            <a:xfrm>
              <a:off x="505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8" name="Google Shape;30358;p20"/>
            <p:cNvSpPr/>
            <p:nvPr/>
          </p:nvSpPr>
          <p:spPr>
            <a:xfrm>
              <a:off x="515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9" name="Google Shape;30359;p20"/>
            <p:cNvSpPr/>
            <p:nvPr/>
          </p:nvSpPr>
          <p:spPr>
            <a:xfrm>
              <a:off x="52566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0" name="Google Shape;30360;p20"/>
            <p:cNvSpPr/>
            <p:nvPr/>
          </p:nvSpPr>
          <p:spPr>
            <a:xfrm>
              <a:off x="535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1" name="Google Shape;30361;p20"/>
            <p:cNvSpPr/>
            <p:nvPr/>
          </p:nvSpPr>
          <p:spPr>
            <a:xfrm>
              <a:off x="545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2" name="Google Shape;30362;p20"/>
            <p:cNvSpPr/>
            <p:nvPr/>
          </p:nvSpPr>
          <p:spPr>
            <a:xfrm>
              <a:off x="556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3" name="Google Shape;30363;p20"/>
            <p:cNvSpPr/>
            <p:nvPr/>
          </p:nvSpPr>
          <p:spPr>
            <a:xfrm>
              <a:off x="566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4" name="Google Shape;30364;p20"/>
            <p:cNvSpPr/>
            <p:nvPr/>
          </p:nvSpPr>
          <p:spPr>
            <a:xfrm>
              <a:off x="57644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5" name="Google Shape;30365;p20"/>
            <p:cNvSpPr/>
            <p:nvPr/>
          </p:nvSpPr>
          <p:spPr>
            <a:xfrm>
              <a:off x="586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6" name="Google Shape;30366;p20"/>
            <p:cNvSpPr/>
            <p:nvPr/>
          </p:nvSpPr>
          <p:spPr>
            <a:xfrm>
              <a:off x="596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7" name="Google Shape;30367;p20"/>
            <p:cNvSpPr/>
            <p:nvPr/>
          </p:nvSpPr>
          <p:spPr>
            <a:xfrm>
              <a:off x="606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8" name="Google Shape;30368;p20"/>
            <p:cNvSpPr/>
            <p:nvPr/>
          </p:nvSpPr>
          <p:spPr>
            <a:xfrm>
              <a:off x="61710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9" name="Google Shape;30369;p20"/>
            <p:cNvSpPr/>
            <p:nvPr/>
          </p:nvSpPr>
          <p:spPr>
            <a:xfrm>
              <a:off x="627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0" name="Google Shape;30370;p20"/>
            <p:cNvSpPr/>
            <p:nvPr/>
          </p:nvSpPr>
          <p:spPr>
            <a:xfrm>
              <a:off x="637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1" name="Google Shape;30371;p20"/>
            <p:cNvSpPr/>
            <p:nvPr/>
          </p:nvSpPr>
          <p:spPr>
            <a:xfrm>
              <a:off x="64755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2" name="Google Shape;30372;p20"/>
            <p:cNvSpPr/>
            <p:nvPr/>
          </p:nvSpPr>
          <p:spPr>
            <a:xfrm>
              <a:off x="657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3" name="Google Shape;30373;p20"/>
            <p:cNvSpPr/>
            <p:nvPr/>
          </p:nvSpPr>
          <p:spPr>
            <a:xfrm>
              <a:off x="667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4" name="Google Shape;30374;p20"/>
            <p:cNvSpPr/>
            <p:nvPr/>
          </p:nvSpPr>
          <p:spPr>
            <a:xfrm>
              <a:off x="678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5" name="Google Shape;30375;p20"/>
            <p:cNvSpPr/>
            <p:nvPr/>
          </p:nvSpPr>
          <p:spPr>
            <a:xfrm>
              <a:off x="6881800" y="2596875"/>
              <a:ext cx="52700" cy="52700"/>
            </a:xfrm>
            <a:custGeom>
              <a:rect b="b" l="l" r="r" t="t"/>
              <a:pathLst>
                <a:path extrusionOk="0" h="2108"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6" name="Google Shape;30376;p20"/>
            <p:cNvSpPr/>
            <p:nvPr/>
          </p:nvSpPr>
          <p:spPr>
            <a:xfrm>
              <a:off x="698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7" name="Google Shape;30377;p20"/>
            <p:cNvSpPr/>
            <p:nvPr/>
          </p:nvSpPr>
          <p:spPr>
            <a:xfrm>
              <a:off x="708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8" name="Google Shape;30378;p20"/>
            <p:cNvSpPr/>
            <p:nvPr/>
          </p:nvSpPr>
          <p:spPr>
            <a:xfrm>
              <a:off x="7186600" y="2596875"/>
              <a:ext cx="52400" cy="52700"/>
            </a:xfrm>
            <a:custGeom>
              <a:rect b="b" l="l" r="r" t="t"/>
              <a:pathLst>
                <a:path extrusionOk="0" h="2108"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9" name="Google Shape;30379;p20"/>
            <p:cNvSpPr/>
            <p:nvPr/>
          </p:nvSpPr>
          <p:spPr>
            <a:xfrm>
              <a:off x="728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0" name="Google Shape;30380;p20"/>
            <p:cNvSpPr/>
            <p:nvPr/>
          </p:nvSpPr>
          <p:spPr>
            <a:xfrm>
              <a:off x="27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1" name="Google Shape;30381;p20"/>
            <p:cNvSpPr/>
            <p:nvPr/>
          </p:nvSpPr>
          <p:spPr>
            <a:xfrm>
              <a:off x="3807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2" name="Google Shape;30382;p20"/>
            <p:cNvSpPr/>
            <p:nvPr/>
          </p:nvSpPr>
          <p:spPr>
            <a:xfrm>
              <a:off x="4825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3" name="Google Shape;30383;p20"/>
            <p:cNvSpPr/>
            <p:nvPr/>
          </p:nvSpPr>
          <p:spPr>
            <a:xfrm>
              <a:off x="58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4" name="Google Shape;30384;p20"/>
            <p:cNvSpPr/>
            <p:nvPr/>
          </p:nvSpPr>
          <p:spPr>
            <a:xfrm>
              <a:off x="68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5" name="Google Shape;30385;p20"/>
            <p:cNvSpPr/>
            <p:nvPr/>
          </p:nvSpPr>
          <p:spPr>
            <a:xfrm>
              <a:off x="7873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6" name="Google Shape;30386;p20"/>
            <p:cNvSpPr/>
            <p:nvPr/>
          </p:nvSpPr>
          <p:spPr>
            <a:xfrm>
              <a:off x="8888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7" name="Google Shape;30387;p20"/>
            <p:cNvSpPr/>
            <p:nvPr/>
          </p:nvSpPr>
          <p:spPr>
            <a:xfrm>
              <a:off x="99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8" name="Google Shape;30388;p20"/>
            <p:cNvSpPr/>
            <p:nvPr/>
          </p:nvSpPr>
          <p:spPr>
            <a:xfrm>
              <a:off x="10918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9" name="Google Shape;30389;p20"/>
            <p:cNvSpPr/>
            <p:nvPr/>
          </p:nvSpPr>
          <p:spPr>
            <a:xfrm>
              <a:off x="11936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0" name="Google Shape;30390;p20"/>
            <p:cNvSpPr/>
            <p:nvPr/>
          </p:nvSpPr>
          <p:spPr>
            <a:xfrm>
              <a:off x="12951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1" name="Google Shape;30391;p20"/>
            <p:cNvSpPr/>
            <p:nvPr/>
          </p:nvSpPr>
          <p:spPr>
            <a:xfrm>
              <a:off x="13966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2" name="Google Shape;30392;p20"/>
            <p:cNvSpPr/>
            <p:nvPr/>
          </p:nvSpPr>
          <p:spPr>
            <a:xfrm>
              <a:off x="1498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3" name="Google Shape;30393;p20"/>
            <p:cNvSpPr/>
            <p:nvPr/>
          </p:nvSpPr>
          <p:spPr>
            <a:xfrm>
              <a:off x="15999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4" name="Google Shape;30394;p20"/>
            <p:cNvSpPr/>
            <p:nvPr/>
          </p:nvSpPr>
          <p:spPr>
            <a:xfrm>
              <a:off x="1701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5" name="Google Shape;30395;p20"/>
            <p:cNvSpPr/>
            <p:nvPr/>
          </p:nvSpPr>
          <p:spPr>
            <a:xfrm>
              <a:off x="18029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6" name="Google Shape;30396;p20"/>
            <p:cNvSpPr/>
            <p:nvPr/>
          </p:nvSpPr>
          <p:spPr>
            <a:xfrm>
              <a:off x="19044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7" name="Google Shape;30397;p20"/>
            <p:cNvSpPr/>
            <p:nvPr/>
          </p:nvSpPr>
          <p:spPr>
            <a:xfrm>
              <a:off x="20062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8" name="Google Shape;30398;p20"/>
            <p:cNvSpPr/>
            <p:nvPr/>
          </p:nvSpPr>
          <p:spPr>
            <a:xfrm>
              <a:off x="210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9" name="Google Shape;30399;p20"/>
            <p:cNvSpPr/>
            <p:nvPr/>
          </p:nvSpPr>
          <p:spPr>
            <a:xfrm>
              <a:off x="220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0" name="Google Shape;30400;p20"/>
            <p:cNvSpPr/>
            <p:nvPr/>
          </p:nvSpPr>
          <p:spPr>
            <a:xfrm>
              <a:off x="23110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1" name="Google Shape;30401;p20"/>
            <p:cNvSpPr/>
            <p:nvPr/>
          </p:nvSpPr>
          <p:spPr>
            <a:xfrm>
              <a:off x="241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2" name="Google Shape;30402;p20"/>
            <p:cNvSpPr/>
            <p:nvPr/>
          </p:nvSpPr>
          <p:spPr>
            <a:xfrm>
              <a:off x="251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3" name="Google Shape;30403;p20"/>
            <p:cNvSpPr/>
            <p:nvPr/>
          </p:nvSpPr>
          <p:spPr>
            <a:xfrm>
              <a:off x="261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4" name="Google Shape;30404;p20"/>
            <p:cNvSpPr/>
            <p:nvPr/>
          </p:nvSpPr>
          <p:spPr>
            <a:xfrm>
              <a:off x="271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5" name="Google Shape;30405;p20"/>
            <p:cNvSpPr/>
            <p:nvPr/>
          </p:nvSpPr>
          <p:spPr>
            <a:xfrm>
              <a:off x="281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6" name="Google Shape;30406;p20"/>
            <p:cNvSpPr/>
            <p:nvPr/>
          </p:nvSpPr>
          <p:spPr>
            <a:xfrm>
              <a:off x="292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7" name="Google Shape;30407;p20"/>
            <p:cNvSpPr/>
            <p:nvPr/>
          </p:nvSpPr>
          <p:spPr>
            <a:xfrm>
              <a:off x="302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8" name="Google Shape;30408;p20"/>
            <p:cNvSpPr/>
            <p:nvPr/>
          </p:nvSpPr>
          <p:spPr>
            <a:xfrm>
              <a:off x="312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9" name="Google Shape;30409;p20"/>
            <p:cNvSpPr/>
            <p:nvPr/>
          </p:nvSpPr>
          <p:spPr>
            <a:xfrm>
              <a:off x="322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0" name="Google Shape;30410;p20"/>
            <p:cNvSpPr/>
            <p:nvPr/>
          </p:nvSpPr>
          <p:spPr>
            <a:xfrm>
              <a:off x="33266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1" name="Google Shape;30411;p20"/>
            <p:cNvSpPr/>
            <p:nvPr/>
          </p:nvSpPr>
          <p:spPr>
            <a:xfrm>
              <a:off x="342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2" name="Google Shape;30412;p20"/>
            <p:cNvSpPr/>
            <p:nvPr/>
          </p:nvSpPr>
          <p:spPr>
            <a:xfrm>
              <a:off x="352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3" name="Google Shape;30413;p20"/>
            <p:cNvSpPr/>
            <p:nvPr/>
          </p:nvSpPr>
          <p:spPr>
            <a:xfrm>
              <a:off x="363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4" name="Google Shape;30414;p20"/>
            <p:cNvSpPr/>
            <p:nvPr/>
          </p:nvSpPr>
          <p:spPr>
            <a:xfrm>
              <a:off x="373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5" name="Google Shape;30415;p20"/>
            <p:cNvSpPr/>
            <p:nvPr/>
          </p:nvSpPr>
          <p:spPr>
            <a:xfrm>
              <a:off x="3834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6" name="Google Shape;30416;p20"/>
            <p:cNvSpPr/>
            <p:nvPr/>
          </p:nvSpPr>
          <p:spPr>
            <a:xfrm>
              <a:off x="393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7" name="Google Shape;30417;p20"/>
            <p:cNvSpPr/>
            <p:nvPr/>
          </p:nvSpPr>
          <p:spPr>
            <a:xfrm>
              <a:off x="403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8" name="Google Shape;30418;p20"/>
            <p:cNvSpPr/>
            <p:nvPr/>
          </p:nvSpPr>
          <p:spPr>
            <a:xfrm>
              <a:off x="413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9" name="Google Shape;30419;p20"/>
            <p:cNvSpPr/>
            <p:nvPr/>
          </p:nvSpPr>
          <p:spPr>
            <a:xfrm>
              <a:off x="42407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0" name="Google Shape;30420;p20"/>
            <p:cNvSpPr/>
            <p:nvPr/>
          </p:nvSpPr>
          <p:spPr>
            <a:xfrm>
              <a:off x="434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1" name="Google Shape;30421;p20"/>
            <p:cNvSpPr/>
            <p:nvPr/>
          </p:nvSpPr>
          <p:spPr>
            <a:xfrm>
              <a:off x="444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2" name="Google Shape;30422;p20"/>
            <p:cNvSpPr/>
            <p:nvPr/>
          </p:nvSpPr>
          <p:spPr>
            <a:xfrm>
              <a:off x="45455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3" name="Google Shape;30423;p20"/>
            <p:cNvSpPr/>
            <p:nvPr/>
          </p:nvSpPr>
          <p:spPr>
            <a:xfrm>
              <a:off x="464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4" name="Google Shape;30424;p20"/>
            <p:cNvSpPr/>
            <p:nvPr/>
          </p:nvSpPr>
          <p:spPr>
            <a:xfrm>
              <a:off x="474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5" name="Google Shape;30425;p20"/>
            <p:cNvSpPr/>
            <p:nvPr/>
          </p:nvSpPr>
          <p:spPr>
            <a:xfrm>
              <a:off x="485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6" name="Google Shape;30426;p20"/>
            <p:cNvSpPr/>
            <p:nvPr/>
          </p:nvSpPr>
          <p:spPr>
            <a:xfrm>
              <a:off x="495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7" name="Google Shape;30427;p20"/>
            <p:cNvSpPr/>
            <p:nvPr/>
          </p:nvSpPr>
          <p:spPr>
            <a:xfrm>
              <a:off x="505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8" name="Google Shape;30428;p20"/>
            <p:cNvSpPr/>
            <p:nvPr/>
          </p:nvSpPr>
          <p:spPr>
            <a:xfrm>
              <a:off x="515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9" name="Google Shape;30429;p20"/>
            <p:cNvSpPr/>
            <p:nvPr/>
          </p:nvSpPr>
          <p:spPr>
            <a:xfrm>
              <a:off x="52566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0" name="Google Shape;30430;p20"/>
            <p:cNvSpPr/>
            <p:nvPr/>
          </p:nvSpPr>
          <p:spPr>
            <a:xfrm>
              <a:off x="535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1" name="Google Shape;30431;p20"/>
            <p:cNvSpPr/>
            <p:nvPr/>
          </p:nvSpPr>
          <p:spPr>
            <a:xfrm>
              <a:off x="545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2" name="Google Shape;30432;p20"/>
            <p:cNvSpPr/>
            <p:nvPr/>
          </p:nvSpPr>
          <p:spPr>
            <a:xfrm>
              <a:off x="556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3" name="Google Shape;30433;p20"/>
            <p:cNvSpPr/>
            <p:nvPr/>
          </p:nvSpPr>
          <p:spPr>
            <a:xfrm>
              <a:off x="566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4" name="Google Shape;30434;p20"/>
            <p:cNvSpPr/>
            <p:nvPr/>
          </p:nvSpPr>
          <p:spPr>
            <a:xfrm>
              <a:off x="57644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5" name="Google Shape;30435;p20"/>
            <p:cNvSpPr/>
            <p:nvPr/>
          </p:nvSpPr>
          <p:spPr>
            <a:xfrm>
              <a:off x="586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6" name="Google Shape;30436;p20"/>
            <p:cNvSpPr/>
            <p:nvPr/>
          </p:nvSpPr>
          <p:spPr>
            <a:xfrm>
              <a:off x="596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7" name="Google Shape;30437;p20"/>
            <p:cNvSpPr/>
            <p:nvPr/>
          </p:nvSpPr>
          <p:spPr>
            <a:xfrm>
              <a:off x="606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8" name="Google Shape;30438;p20"/>
            <p:cNvSpPr/>
            <p:nvPr/>
          </p:nvSpPr>
          <p:spPr>
            <a:xfrm>
              <a:off x="61710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9" name="Google Shape;30439;p20"/>
            <p:cNvSpPr/>
            <p:nvPr/>
          </p:nvSpPr>
          <p:spPr>
            <a:xfrm>
              <a:off x="627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0" name="Google Shape;30440;p20"/>
            <p:cNvSpPr/>
            <p:nvPr/>
          </p:nvSpPr>
          <p:spPr>
            <a:xfrm>
              <a:off x="637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1" name="Google Shape;30441;p20"/>
            <p:cNvSpPr/>
            <p:nvPr/>
          </p:nvSpPr>
          <p:spPr>
            <a:xfrm>
              <a:off x="64755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2" name="Google Shape;30442;p20"/>
            <p:cNvSpPr/>
            <p:nvPr/>
          </p:nvSpPr>
          <p:spPr>
            <a:xfrm>
              <a:off x="657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3" name="Google Shape;30443;p20"/>
            <p:cNvSpPr/>
            <p:nvPr/>
          </p:nvSpPr>
          <p:spPr>
            <a:xfrm>
              <a:off x="667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4" name="Google Shape;30444;p20"/>
            <p:cNvSpPr/>
            <p:nvPr/>
          </p:nvSpPr>
          <p:spPr>
            <a:xfrm>
              <a:off x="678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5" name="Google Shape;30445;p20"/>
            <p:cNvSpPr/>
            <p:nvPr/>
          </p:nvSpPr>
          <p:spPr>
            <a:xfrm>
              <a:off x="6881800" y="2751950"/>
              <a:ext cx="52700" cy="52725"/>
            </a:xfrm>
            <a:custGeom>
              <a:rect b="b" l="l" r="r" t="t"/>
              <a:pathLst>
                <a:path extrusionOk="0" h="2109"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6" name="Google Shape;30446;p20"/>
            <p:cNvSpPr/>
            <p:nvPr/>
          </p:nvSpPr>
          <p:spPr>
            <a:xfrm>
              <a:off x="698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7" name="Google Shape;30447;p20"/>
            <p:cNvSpPr/>
            <p:nvPr/>
          </p:nvSpPr>
          <p:spPr>
            <a:xfrm>
              <a:off x="708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8" name="Google Shape;30448;p20"/>
            <p:cNvSpPr/>
            <p:nvPr/>
          </p:nvSpPr>
          <p:spPr>
            <a:xfrm>
              <a:off x="7186600" y="2751950"/>
              <a:ext cx="52400" cy="52725"/>
            </a:xfrm>
            <a:custGeom>
              <a:rect b="b" l="l" r="r" t="t"/>
              <a:pathLst>
                <a:path extrusionOk="0" h="2109"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9" name="Google Shape;30449;p20"/>
            <p:cNvSpPr/>
            <p:nvPr/>
          </p:nvSpPr>
          <p:spPr>
            <a:xfrm>
              <a:off x="728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0" name="Google Shape;30450;p20"/>
            <p:cNvSpPr/>
            <p:nvPr/>
          </p:nvSpPr>
          <p:spPr>
            <a:xfrm>
              <a:off x="27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7" y="1632"/>
                    <a:pt x="2107" y="1061"/>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1" name="Google Shape;30451;p20"/>
            <p:cNvSpPr/>
            <p:nvPr/>
          </p:nvSpPr>
          <p:spPr>
            <a:xfrm>
              <a:off x="3807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2" name="Google Shape;30452;p20"/>
            <p:cNvSpPr/>
            <p:nvPr/>
          </p:nvSpPr>
          <p:spPr>
            <a:xfrm>
              <a:off x="4825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3" name="Google Shape;30453;p20"/>
            <p:cNvSpPr/>
            <p:nvPr/>
          </p:nvSpPr>
          <p:spPr>
            <a:xfrm>
              <a:off x="58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4" name="Google Shape;30454;p20"/>
            <p:cNvSpPr/>
            <p:nvPr/>
          </p:nvSpPr>
          <p:spPr>
            <a:xfrm>
              <a:off x="68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5" name="Google Shape;30455;p20"/>
            <p:cNvSpPr/>
            <p:nvPr/>
          </p:nvSpPr>
          <p:spPr>
            <a:xfrm>
              <a:off x="7873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6" name="Google Shape;30456;p20"/>
            <p:cNvSpPr/>
            <p:nvPr/>
          </p:nvSpPr>
          <p:spPr>
            <a:xfrm>
              <a:off x="8888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7" name="Google Shape;30457;p20"/>
            <p:cNvSpPr/>
            <p:nvPr/>
          </p:nvSpPr>
          <p:spPr>
            <a:xfrm>
              <a:off x="99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8" name="Google Shape;30458;p20"/>
            <p:cNvSpPr/>
            <p:nvPr/>
          </p:nvSpPr>
          <p:spPr>
            <a:xfrm>
              <a:off x="10918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9" name="Google Shape;30459;p20"/>
            <p:cNvSpPr/>
            <p:nvPr/>
          </p:nvSpPr>
          <p:spPr>
            <a:xfrm>
              <a:off x="11936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0" name="Google Shape;30460;p20"/>
            <p:cNvSpPr/>
            <p:nvPr/>
          </p:nvSpPr>
          <p:spPr>
            <a:xfrm>
              <a:off x="12951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1" name="Google Shape;30461;p20"/>
            <p:cNvSpPr/>
            <p:nvPr/>
          </p:nvSpPr>
          <p:spPr>
            <a:xfrm>
              <a:off x="13966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2" name="Google Shape;30462;p20"/>
            <p:cNvSpPr/>
            <p:nvPr/>
          </p:nvSpPr>
          <p:spPr>
            <a:xfrm>
              <a:off x="1498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3" name="Google Shape;30463;p20"/>
            <p:cNvSpPr/>
            <p:nvPr/>
          </p:nvSpPr>
          <p:spPr>
            <a:xfrm>
              <a:off x="15999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4" name="Google Shape;30464;p20"/>
            <p:cNvSpPr/>
            <p:nvPr/>
          </p:nvSpPr>
          <p:spPr>
            <a:xfrm>
              <a:off x="1701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5" name="Google Shape;30465;p20"/>
            <p:cNvSpPr/>
            <p:nvPr/>
          </p:nvSpPr>
          <p:spPr>
            <a:xfrm>
              <a:off x="18029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6" name="Google Shape;30466;p20"/>
            <p:cNvSpPr/>
            <p:nvPr/>
          </p:nvSpPr>
          <p:spPr>
            <a:xfrm>
              <a:off x="19044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7" name="Google Shape;30467;p20"/>
            <p:cNvSpPr/>
            <p:nvPr/>
          </p:nvSpPr>
          <p:spPr>
            <a:xfrm>
              <a:off x="20062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8" name="Google Shape;30468;p20"/>
            <p:cNvSpPr/>
            <p:nvPr/>
          </p:nvSpPr>
          <p:spPr>
            <a:xfrm>
              <a:off x="210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9" name="Google Shape;30469;p20"/>
            <p:cNvSpPr/>
            <p:nvPr/>
          </p:nvSpPr>
          <p:spPr>
            <a:xfrm>
              <a:off x="220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0" name="Google Shape;30470;p20"/>
            <p:cNvSpPr/>
            <p:nvPr/>
          </p:nvSpPr>
          <p:spPr>
            <a:xfrm>
              <a:off x="23110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1" name="Google Shape;30471;p20"/>
            <p:cNvSpPr/>
            <p:nvPr/>
          </p:nvSpPr>
          <p:spPr>
            <a:xfrm>
              <a:off x="241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2" name="Google Shape;30472;p20"/>
            <p:cNvSpPr/>
            <p:nvPr/>
          </p:nvSpPr>
          <p:spPr>
            <a:xfrm>
              <a:off x="251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3" name="Google Shape;30473;p20"/>
            <p:cNvSpPr/>
            <p:nvPr/>
          </p:nvSpPr>
          <p:spPr>
            <a:xfrm>
              <a:off x="261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4" name="Google Shape;30474;p20"/>
            <p:cNvSpPr/>
            <p:nvPr/>
          </p:nvSpPr>
          <p:spPr>
            <a:xfrm>
              <a:off x="271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5" name="Google Shape;30475;p20"/>
            <p:cNvSpPr/>
            <p:nvPr/>
          </p:nvSpPr>
          <p:spPr>
            <a:xfrm>
              <a:off x="281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6" name="Google Shape;30476;p20"/>
            <p:cNvSpPr/>
            <p:nvPr/>
          </p:nvSpPr>
          <p:spPr>
            <a:xfrm>
              <a:off x="292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7" name="Google Shape;30477;p20"/>
            <p:cNvSpPr/>
            <p:nvPr/>
          </p:nvSpPr>
          <p:spPr>
            <a:xfrm>
              <a:off x="302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8" name="Google Shape;30478;p20"/>
            <p:cNvSpPr/>
            <p:nvPr/>
          </p:nvSpPr>
          <p:spPr>
            <a:xfrm>
              <a:off x="312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9" name="Google Shape;30479;p20"/>
            <p:cNvSpPr/>
            <p:nvPr/>
          </p:nvSpPr>
          <p:spPr>
            <a:xfrm>
              <a:off x="322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0" name="Google Shape;30480;p20"/>
            <p:cNvSpPr/>
            <p:nvPr/>
          </p:nvSpPr>
          <p:spPr>
            <a:xfrm>
              <a:off x="33266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1" name="Google Shape;30481;p20"/>
            <p:cNvSpPr/>
            <p:nvPr/>
          </p:nvSpPr>
          <p:spPr>
            <a:xfrm>
              <a:off x="342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2" name="Google Shape;30482;p20"/>
            <p:cNvSpPr/>
            <p:nvPr/>
          </p:nvSpPr>
          <p:spPr>
            <a:xfrm>
              <a:off x="352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3" name="Google Shape;30483;p20"/>
            <p:cNvSpPr/>
            <p:nvPr/>
          </p:nvSpPr>
          <p:spPr>
            <a:xfrm>
              <a:off x="363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4" name="Google Shape;30484;p20"/>
            <p:cNvSpPr/>
            <p:nvPr/>
          </p:nvSpPr>
          <p:spPr>
            <a:xfrm>
              <a:off x="373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5" name="Google Shape;30485;p20"/>
            <p:cNvSpPr/>
            <p:nvPr/>
          </p:nvSpPr>
          <p:spPr>
            <a:xfrm>
              <a:off x="3834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6" name="Google Shape;30486;p20"/>
            <p:cNvSpPr/>
            <p:nvPr/>
          </p:nvSpPr>
          <p:spPr>
            <a:xfrm>
              <a:off x="393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7" name="Google Shape;30487;p20"/>
            <p:cNvSpPr/>
            <p:nvPr/>
          </p:nvSpPr>
          <p:spPr>
            <a:xfrm>
              <a:off x="403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8" name="Google Shape;30488;p20"/>
            <p:cNvSpPr/>
            <p:nvPr/>
          </p:nvSpPr>
          <p:spPr>
            <a:xfrm>
              <a:off x="413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9" name="Google Shape;30489;p20"/>
            <p:cNvSpPr/>
            <p:nvPr/>
          </p:nvSpPr>
          <p:spPr>
            <a:xfrm>
              <a:off x="42407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0" name="Google Shape;30490;p20"/>
            <p:cNvSpPr/>
            <p:nvPr/>
          </p:nvSpPr>
          <p:spPr>
            <a:xfrm>
              <a:off x="434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1" name="Google Shape;30491;p20"/>
            <p:cNvSpPr/>
            <p:nvPr/>
          </p:nvSpPr>
          <p:spPr>
            <a:xfrm>
              <a:off x="444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2" name="Google Shape;30492;p20"/>
            <p:cNvSpPr/>
            <p:nvPr/>
          </p:nvSpPr>
          <p:spPr>
            <a:xfrm>
              <a:off x="45455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3" name="Google Shape;30493;p20"/>
            <p:cNvSpPr/>
            <p:nvPr/>
          </p:nvSpPr>
          <p:spPr>
            <a:xfrm>
              <a:off x="464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4" name="Google Shape;30494;p20"/>
            <p:cNvSpPr/>
            <p:nvPr/>
          </p:nvSpPr>
          <p:spPr>
            <a:xfrm>
              <a:off x="474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5" name="Google Shape;30495;p20"/>
            <p:cNvSpPr/>
            <p:nvPr/>
          </p:nvSpPr>
          <p:spPr>
            <a:xfrm>
              <a:off x="485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6" name="Google Shape;30496;p20"/>
            <p:cNvSpPr/>
            <p:nvPr/>
          </p:nvSpPr>
          <p:spPr>
            <a:xfrm>
              <a:off x="495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7" name="Google Shape;30497;p20"/>
            <p:cNvSpPr/>
            <p:nvPr/>
          </p:nvSpPr>
          <p:spPr>
            <a:xfrm>
              <a:off x="505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8" name="Google Shape;30498;p20"/>
            <p:cNvSpPr/>
            <p:nvPr/>
          </p:nvSpPr>
          <p:spPr>
            <a:xfrm>
              <a:off x="515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9" name="Google Shape;30499;p20"/>
            <p:cNvSpPr/>
            <p:nvPr/>
          </p:nvSpPr>
          <p:spPr>
            <a:xfrm>
              <a:off x="52566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0" name="Google Shape;30500;p20"/>
            <p:cNvSpPr/>
            <p:nvPr/>
          </p:nvSpPr>
          <p:spPr>
            <a:xfrm>
              <a:off x="535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1" name="Google Shape;30501;p20"/>
            <p:cNvSpPr/>
            <p:nvPr/>
          </p:nvSpPr>
          <p:spPr>
            <a:xfrm>
              <a:off x="545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2" name="Google Shape;30502;p20"/>
            <p:cNvSpPr/>
            <p:nvPr/>
          </p:nvSpPr>
          <p:spPr>
            <a:xfrm>
              <a:off x="556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3" name="Google Shape;30503;p20"/>
            <p:cNvSpPr/>
            <p:nvPr/>
          </p:nvSpPr>
          <p:spPr>
            <a:xfrm>
              <a:off x="566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4" name="Google Shape;30504;p20"/>
            <p:cNvSpPr/>
            <p:nvPr/>
          </p:nvSpPr>
          <p:spPr>
            <a:xfrm>
              <a:off x="57644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5" name="Google Shape;30505;p20"/>
            <p:cNvSpPr/>
            <p:nvPr/>
          </p:nvSpPr>
          <p:spPr>
            <a:xfrm>
              <a:off x="586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6" name="Google Shape;30506;p20"/>
            <p:cNvSpPr/>
            <p:nvPr/>
          </p:nvSpPr>
          <p:spPr>
            <a:xfrm>
              <a:off x="596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7" name="Google Shape;30507;p20"/>
            <p:cNvSpPr/>
            <p:nvPr/>
          </p:nvSpPr>
          <p:spPr>
            <a:xfrm>
              <a:off x="606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8" name="Google Shape;30508;p20"/>
            <p:cNvSpPr/>
            <p:nvPr/>
          </p:nvSpPr>
          <p:spPr>
            <a:xfrm>
              <a:off x="61710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9" name="Google Shape;30509;p20"/>
            <p:cNvSpPr/>
            <p:nvPr/>
          </p:nvSpPr>
          <p:spPr>
            <a:xfrm>
              <a:off x="627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0" name="Google Shape;30510;p20"/>
            <p:cNvSpPr/>
            <p:nvPr/>
          </p:nvSpPr>
          <p:spPr>
            <a:xfrm>
              <a:off x="637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1" name="Google Shape;30511;p20"/>
            <p:cNvSpPr/>
            <p:nvPr/>
          </p:nvSpPr>
          <p:spPr>
            <a:xfrm>
              <a:off x="64755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2" name="Google Shape;30512;p20"/>
            <p:cNvSpPr/>
            <p:nvPr/>
          </p:nvSpPr>
          <p:spPr>
            <a:xfrm>
              <a:off x="657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3" name="Google Shape;30513;p20"/>
            <p:cNvSpPr/>
            <p:nvPr/>
          </p:nvSpPr>
          <p:spPr>
            <a:xfrm>
              <a:off x="667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4" name="Google Shape;30514;p20"/>
            <p:cNvSpPr/>
            <p:nvPr/>
          </p:nvSpPr>
          <p:spPr>
            <a:xfrm>
              <a:off x="678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5" name="Google Shape;30515;p20"/>
            <p:cNvSpPr/>
            <p:nvPr/>
          </p:nvSpPr>
          <p:spPr>
            <a:xfrm>
              <a:off x="6881800" y="2907025"/>
              <a:ext cx="52700" cy="52725"/>
            </a:xfrm>
            <a:custGeom>
              <a:rect b="b" l="l" r="r" t="t"/>
              <a:pathLst>
                <a:path extrusionOk="0" h="2109" w="2108">
                  <a:moveTo>
                    <a:pt x="1060" y="1"/>
                  </a:moveTo>
                  <a:cubicBezTo>
                    <a:pt x="477" y="1"/>
                    <a:pt x="1" y="477"/>
                    <a:pt x="1" y="1061"/>
                  </a:cubicBezTo>
                  <a:cubicBezTo>
                    <a:pt x="1"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6" name="Google Shape;30516;p20"/>
            <p:cNvSpPr/>
            <p:nvPr/>
          </p:nvSpPr>
          <p:spPr>
            <a:xfrm>
              <a:off x="698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7" name="Google Shape;30517;p20"/>
            <p:cNvSpPr/>
            <p:nvPr/>
          </p:nvSpPr>
          <p:spPr>
            <a:xfrm>
              <a:off x="708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8" name="Google Shape;30518;p20"/>
            <p:cNvSpPr/>
            <p:nvPr/>
          </p:nvSpPr>
          <p:spPr>
            <a:xfrm>
              <a:off x="7186600" y="2907025"/>
              <a:ext cx="52400" cy="52725"/>
            </a:xfrm>
            <a:custGeom>
              <a:rect b="b" l="l" r="r" t="t"/>
              <a:pathLst>
                <a:path extrusionOk="0" h="2109" w="2096">
                  <a:moveTo>
                    <a:pt x="1048" y="1"/>
                  </a:moveTo>
                  <a:cubicBezTo>
                    <a:pt x="477" y="1"/>
                    <a:pt x="1" y="477"/>
                    <a:pt x="1" y="1061"/>
                  </a:cubicBezTo>
                  <a:cubicBezTo>
                    <a:pt x="1"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9" name="Google Shape;30519;p20"/>
            <p:cNvSpPr/>
            <p:nvPr/>
          </p:nvSpPr>
          <p:spPr>
            <a:xfrm>
              <a:off x="728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0" name="Google Shape;30520;p20"/>
            <p:cNvSpPr/>
            <p:nvPr/>
          </p:nvSpPr>
          <p:spPr>
            <a:xfrm>
              <a:off x="27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7" y="1620"/>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1" name="Google Shape;30521;p20"/>
            <p:cNvSpPr/>
            <p:nvPr/>
          </p:nvSpPr>
          <p:spPr>
            <a:xfrm>
              <a:off x="3807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2" name="Google Shape;30522;p20"/>
            <p:cNvSpPr/>
            <p:nvPr/>
          </p:nvSpPr>
          <p:spPr>
            <a:xfrm>
              <a:off x="4825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3" name="Google Shape;30523;p20"/>
            <p:cNvSpPr/>
            <p:nvPr/>
          </p:nvSpPr>
          <p:spPr>
            <a:xfrm>
              <a:off x="58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4" name="Google Shape;30524;p20"/>
            <p:cNvSpPr/>
            <p:nvPr/>
          </p:nvSpPr>
          <p:spPr>
            <a:xfrm>
              <a:off x="68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5" name="Google Shape;30525;p20"/>
            <p:cNvSpPr/>
            <p:nvPr/>
          </p:nvSpPr>
          <p:spPr>
            <a:xfrm>
              <a:off x="7873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6" name="Google Shape;30526;p20"/>
            <p:cNvSpPr/>
            <p:nvPr/>
          </p:nvSpPr>
          <p:spPr>
            <a:xfrm>
              <a:off x="8888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7" name="Google Shape;30527;p20"/>
            <p:cNvSpPr/>
            <p:nvPr/>
          </p:nvSpPr>
          <p:spPr>
            <a:xfrm>
              <a:off x="99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8" name="Google Shape;30528;p20"/>
            <p:cNvSpPr/>
            <p:nvPr/>
          </p:nvSpPr>
          <p:spPr>
            <a:xfrm>
              <a:off x="10918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9" name="Google Shape;30529;p20"/>
            <p:cNvSpPr/>
            <p:nvPr/>
          </p:nvSpPr>
          <p:spPr>
            <a:xfrm>
              <a:off x="11936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0" name="Google Shape;30530;p20"/>
            <p:cNvSpPr/>
            <p:nvPr/>
          </p:nvSpPr>
          <p:spPr>
            <a:xfrm>
              <a:off x="12951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1" name="Google Shape;30531;p20"/>
            <p:cNvSpPr/>
            <p:nvPr/>
          </p:nvSpPr>
          <p:spPr>
            <a:xfrm>
              <a:off x="13966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2" name="Google Shape;30532;p20"/>
            <p:cNvSpPr/>
            <p:nvPr/>
          </p:nvSpPr>
          <p:spPr>
            <a:xfrm>
              <a:off x="1498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3" name="Google Shape;30533;p20"/>
            <p:cNvSpPr/>
            <p:nvPr/>
          </p:nvSpPr>
          <p:spPr>
            <a:xfrm>
              <a:off x="15999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4" name="Google Shape;30534;p20"/>
            <p:cNvSpPr/>
            <p:nvPr/>
          </p:nvSpPr>
          <p:spPr>
            <a:xfrm>
              <a:off x="1701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5" name="Google Shape;30535;p20"/>
            <p:cNvSpPr/>
            <p:nvPr/>
          </p:nvSpPr>
          <p:spPr>
            <a:xfrm>
              <a:off x="18029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6" name="Google Shape;30536;p20"/>
            <p:cNvSpPr/>
            <p:nvPr/>
          </p:nvSpPr>
          <p:spPr>
            <a:xfrm>
              <a:off x="19044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7" name="Google Shape;30537;p20"/>
            <p:cNvSpPr/>
            <p:nvPr/>
          </p:nvSpPr>
          <p:spPr>
            <a:xfrm>
              <a:off x="20062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8" name="Google Shape;30538;p20"/>
            <p:cNvSpPr/>
            <p:nvPr/>
          </p:nvSpPr>
          <p:spPr>
            <a:xfrm>
              <a:off x="210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9" name="Google Shape;30539;p20"/>
            <p:cNvSpPr/>
            <p:nvPr/>
          </p:nvSpPr>
          <p:spPr>
            <a:xfrm>
              <a:off x="220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0" name="Google Shape;30540;p20"/>
            <p:cNvSpPr/>
            <p:nvPr/>
          </p:nvSpPr>
          <p:spPr>
            <a:xfrm>
              <a:off x="23110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1" name="Google Shape;30541;p20"/>
            <p:cNvSpPr/>
            <p:nvPr/>
          </p:nvSpPr>
          <p:spPr>
            <a:xfrm>
              <a:off x="241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2" name="Google Shape;30542;p20"/>
            <p:cNvSpPr/>
            <p:nvPr/>
          </p:nvSpPr>
          <p:spPr>
            <a:xfrm>
              <a:off x="251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3" name="Google Shape;30543;p20"/>
            <p:cNvSpPr/>
            <p:nvPr/>
          </p:nvSpPr>
          <p:spPr>
            <a:xfrm>
              <a:off x="261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4" name="Google Shape;30544;p20"/>
            <p:cNvSpPr/>
            <p:nvPr/>
          </p:nvSpPr>
          <p:spPr>
            <a:xfrm>
              <a:off x="271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5" name="Google Shape;30545;p20"/>
            <p:cNvSpPr/>
            <p:nvPr/>
          </p:nvSpPr>
          <p:spPr>
            <a:xfrm>
              <a:off x="281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6" name="Google Shape;30546;p20"/>
            <p:cNvSpPr/>
            <p:nvPr/>
          </p:nvSpPr>
          <p:spPr>
            <a:xfrm>
              <a:off x="292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7" name="Google Shape;30547;p20"/>
            <p:cNvSpPr/>
            <p:nvPr/>
          </p:nvSpPr>
          <p:spPr>
            <a:xfrm>
              <a:off x="302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8" name="Google Shape;30548;p20"/>
            <p:cNvSpPr/>
            <p:nvPr/>
          </p:nvSpPr>
          <p:spPr>
            <a:xfrm>
              <a:off x="312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9" name="Google Shape;30549;p20"/>
            <p:cNvSpPr/>
            <p:nvPr/>
          </p:nvSpPr>
          <p:spPr>
            <a:xfrm>
              <a:off x="322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0" name="Google Shape;30550;p20"/>
            <p:cNvSpPr/>
            <p:nvPr/>
          </p:nvSpPr>
          <p:spPr>
            <a:xfrm>
              <a:off x="33266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1" name="Google Shape;30551;p20"/>
            <p:cNvSpPr/>
            <p:nvPr/>
          </p:nvSpPr>
          <p:spPr>
            <a:xfrm>
              <a:off x="342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2" name="Google Shape;30552;p20"/>
            <p:cNvSpPr/>
            <p:nvPr/>
          </p:nvSpPr>
          <p:spPr>
            <a:xfrm>
              <a:off x="352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3" name="Google Shape;30553;p20"/>
            <p:cNvSpPr/>
            <p:nvPr/>
          </p:nvSpPr>
          <p:spPr>
            <a:xfrm>
              <a:off x="363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4" name="Google Shape;30554;p20"/>
            <p:cNvSpPr/>
            <p:nvPr/>
          </p:nvSpPr>
          <p:spPr>
            <a:xfrm>
              <a:off x="373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5" name="Google Shape;30555;p20"/>
            <p:cNvSpPr/>
            <p:nvPr/>
          </p:nvSpPr>
          <p:spPr>
            <a:xfrm>
              <a:off x="3834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6" name="Google Shape;30556;p20"/>
            <p:cNvSpPr/>
            <p:nvPr/>
          </p:nvSpPr>
          <p:spPr>
            <a:xfrm>
              <a:off x="393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7" name="Google Shape;30557;p20"/>
            <p:cNvSpPr/>
            <p:nvPr/>
          </p:nvSpPr>
          <p:spPr>
            <a:xfrm>
              <a:off x="403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8" name="Google Shape;30558;p20"/>
            <p:cNvSpPr/>
            <p:nvPr/>
          </p:nvSpPr>
          <p:spPr>
            <a:xfrm>
              <a:off x="413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9" name="Google Shape;30559;p20"/>
            <p:cNvSpPr/>
            <p:nvPr/>
          </p:nvSpPr>
          <p:spPr>
            <a:xfrm>
              <a:off x="42407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0" name="Google Shape;30560;p20"/>
            <p:cNvSpPr/>
            <p:nvPr/>
          </p:nvSpPr>
          <p:spPr>
            <a:xfrm>
              <a:off x="434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1" name="Google Shape;30561;p20"/>
            <p:cNvSpPr/>
            <p:nvPr/>
          </p:nvSpPr>
          <p:spPr>
            <a:xfrm>
              <a:off x="444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2" name="Google Shape;30562;p20"/>
            <p:cNvSpPr/>
            <p:nvPr/>
          </p:nvSpPr>
          <p:spPr>
            <a:xfrm>
              <a:off x="45455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3" name="Google Shape;30563;p20"/>
            <p:cNvSpPr/>
            <p:nvPr/>
          </p:nvSpPr>
          <p:spPr>
            <a:xfrm>
              <a:off x="464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4" name="Google Shape;30564;p20"/>
            <p:cNvSpPr/>
            <p:nvPr/>
          </p:nvSpPr>
          <p:spPr>
            <a:xfrm>
              <a:off x="474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5" name="Google Shape;30565;p20"/>
            <p:cNvSpPr/>
            <p:nvPr/>
          </p:nvSpPr>
          <p:spPr>
            <a:xfrm>
              <a:off x="485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6" name="Google Shape;30566;p20"/>
            <p:cNvSpPr/>
            <p:nvPr/>
          </p:nvSpPr>
          <p:spPr>
            <a:xfrm>
              <a:off x="495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7" name="Google Shape;30567;p20"/>
            <p:cNvSpPr/>
            <p:nvPr/>
          </p:nvSpPr>
          <p:spPr>
            <a:xfrm>
              <a:off x="505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8" name="Google Shape;30568;p20"/>
            <p:cNvSpPr/>
            <p:nvPr/>
          </p:nvSpPr>
          <p:spPr>
            <a:xfrm>
              <a:off x="515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9" name="Google Shape;30569;p20"/>
            <p:cNvSpPr/>
            <p:nvPr/>
          </p:nvSpPr>
          <p:spPr>
            <a:xfrm>
              <a:off x="52566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0" name="Google Shape;30570;p20"/>
            <p:cNvSpPr/>
            <p:nvPr/>
          </p:nvSpPr>
          <p:spPr>
            <a:xfrm>
              <a:off x="535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1" name="Google Shape;30571;p20"/>
            <p:cNvSpPr/>
            <p:nvPr/>
          </p:nvSpPr>
          <p:spPr>
            <a:xfrm>
              <a:off x="545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2" name="Google Shape;30572;p20"/>
            <p:cNvSpPr/>
            <p:nvPr/>
          </p:nvSpPr>
          <p:spPr>
            <a:xfrm>
              <a:off x="556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3" name="Google Shape;30573;p20"/>
            <p:cNvSpPr/>
            <p:nvPr/>
          </p:nvSpPr>
          <p:spPr>
            <a:xfrm>
              <a:off x="566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4" name="Google Shape;30574;p20"/>
            <p:cNvSpPr/>
            <p:nvPr/>
          </p:nvSpPr>
          <p:spPr>
            <a:xfrm>
              <a:off x="57644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5" name="Google Shape;30575;p20"/>
            <p:cNvSpPr/>
            <p:nvPr/>
          </p:nvSpPr>
          <p:spPr>
            <a:xfrm>
              <a:off x="586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6" name="Google Shape;30576;p20"/>
            <p:cNvSpPr/>
            <p:nvPr/>
          </p:nvSpPr>
          <p:spPr>
            <a:xfrm>
              <a:off x="596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7" name="Google Shape;30577;p20"/>
            <p:cNvSpPr/>
            <p:nvPr/>
          </p:nvSpPr>
          <p:spPr>
            <a:xfrm>
              <a:off x="606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8" name="Google Shape;30578;p20"/>
            <p:cNvSpPr/>
            <p:nvPr/>
          </p:nvSpPr>
          <p:spPr>
            <a:xfrm>
              <a:off x="61710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9" name="Google Shape;30579;p20"/>
            <p:cNvSpPr/>
            <p:nvPr/>
          </p:nvSpPr>
          <p:spPr>
            <a:xfrm>
              <a:off x="627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0" name="Google Shape;30580;p20"/>
            <p:cNvSpPr/>
            <p:nvPr/>
          </p:nvSpPr>
          <p:spPr>
            <a:xfrm>
              <a:off x="637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1" name="Google Shape;30581;p20"/>
            <p:cNvSpPr/>
            <p:nvPr/>
          </p:nvSpPr>
          <p:spPr>
            <a:xfrm>
              <a:off x="64755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2" name="Google Shape;30582;p20"/>
            <p:cNvSpPr/>
            <p:nvPr/>
          </p:nvSpPr>
          <p:spPr>
            <a:xfrm>
              <a:off x="657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3" name="Google Shape;30583;p20"/>
            <p:cNvSpPr/>
            <p:nvPr/>
          </p:nvSpPr>
          <p:spPr>
            <a:xfrm>
              <a:off x="667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4" name="Google Shape;30584;p20"/>
            <p:cNvSpPr/>
            <p:nvPr/>
          </p:nvSpPr>
          <p:spPr>
            <a:xfrm>
              <a:off x="678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5" name="Google Shape;30585;p20"/>
            <p:cNvSpPr/>
            <p:nvPr/>
          </p:nvSpPr>
          <p:spPr>
            <a:xfrm>
              <a:off x="6881800" y="3062400"/>
              <a:ext cx="52700" cy="52425"/>
            </a:xfrm>
            <a:custGeom>
              <a:rect b="b" l="l" r="r" t="t"/>
              <a:pathLst>
                <a:path extrusionOk="0" h="2097" w="2108">
                  <a:moveTo>
                    <a:pt x="1060" y="1"/>
                  </a:moveTo>
                  <a:cubicBezTo>
                    <a:pt x="477" y="1"/>
                    <a:pt x="1" y="465"/>
                    <a:pt x="1" y="1049"/>
                  </a:cubicBezTo>
                  <a:cubicBezTo>
                    <a:pt x="1"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6" name="Google Shape;30586;p20"/>
            <p:cNvSpPr/>
            <p:nvPr/>
          </p:nvSpPr>
          <p:spPr>
            <a:xfrm>
              <a:off x="698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7" name="Google Shape;30587;p20"/>
            <p:cNvSpPr/>
            <p:nvPr/>
          </p:nvSpPr>
          <p:spPr>
            <a:xfrm>
              <a:off x="708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8" name="Google Shape;30588;p20"/>
            <p:cNvSpPr/>
            <p:nvPr/>
          </p:nvSpPr>
          <p:spPr>
            <a:xfrm>
              <a:off x="7186600" y="3062400"/>
              <a:ext cx="52400" cy="52425"/>
            </a:xfrm>
            <a:custGeom>
              <a:rect b="b" l="l" r="r" t="t"/>
              <a:pathLst>
                <a:path extrusionOk="0" h="2097" w="2096">
                  <a:moveTo>
                    <a:pt x="1048" y="1"/>
                  </a:moveTo>
                  <a:cubicBezTo>
                    <a:pt x="477" y="1"/>
                    <a:pt x="1" y="465"/>
                    <a:pt x="1" y="1049"/>
                  </a:cubicBezTo>
                  <a:cubicBezTo>
                    <a:pt x="1"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9" name="Google Shape;30589;p20"/>
            <p:cNvSpPr/>
            <p:nvPr/>
          </p:nvSpPr>
          <p:spPr>
            <a:xfrm>
              <a:off x="728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0" name="Google Shape;30590;p20"/>
            <p:cNvSpPr/>
            <p:nvPr/>
          </p:nvSpPr>
          <p:spPr>
            <a:xfrm>
              <a:off x="27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7" y="1619"/>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1" name="Google Shape;30591;p20"/>
            <p:cNvSpPr/>
            <p:nvPr/>
          </p:nvSpPr>
          <p:spPr>
            <a:xfrm>
              <a:off x="3807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2" name="Google Shape;30592;p20"/>
            <p:cNvSpPr/>
            <p:nvPr/>
          </p:nvSpPr>
          <p:spPr>
            <a:xfrm>
              <a:off x="4825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3" name="Google Shape;30593;p20"/>
            <p:cNvSpPr/>
            <p:nvPr/>
          </p:nvSpPr>
          <p:spPr>
            <a:xfrm>
              <a:off x="58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4" name="Google Shape;30594;p20"/>
            <p:cNvSpPr/>
            <p:nvPr/>
          </p:nvSpPr>
          <p:spPr>
            <a:xfrm>
              <a:off x="68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5" name="Google Shape;30595;p20"/>
            <p:cNvSpPr/>
            <p:nvPr/>
          </p:nvSpPr>
          <p:spPr>
            <a:xfrm>
              <a:off x="7873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6" name="Google Shape;30596;p20"/>
            <p:cNvSpPr/>
            <p:nvPr/>
          </p:nvSpPr>
          <p:spPr>
            <a:xfrm>
              <a:off x="8888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7" name="Google Shape;30597;p20"/>
            <p:cNvSpPr/>
            <p:nvPr/>
          </p:nvSpPr>
          <p:spPr>
            <a:xfrm>
              <a:off x="99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8" name="Google Shape;30598;p20"/>
            <p:cNvSpPr/>
            <p:nvPr/>
          </p:nvSpPr>
          <p:spPr>
            <a:xfrm>
              <a:off x="10918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9" name="Google Shape;30599;p20"/>
            <p:cNvSpPr/>
            <p:nvPr/>
          </p:nvSpPr>
          <p:spPr>
            <a:xfrm>
              <a:off x="11936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0" name="Google Shape;30600;p20"/>
            <p:cNvSpPr/>
            <p:nvPr/>
          </p:nvSpPr>
          <p:spPr>
            <a:xfrm>
              <a:off x="12951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1" name="Google Shape;30601;p20"/>
            <p:cNvSpPr/>
            <p:nvPr/>
          </p:nvSpPr>
          <p:spPr>
            <a:xfrm>
              <a:off x="13966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2" name="Google Shape;30602;p20"/>
            <p:cNvSpPr/>
            <p:nvPr/>
          </p:nvSpPr>
          <p:spPr>
            <a:xfrm>
              <a:off x="1498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3" name="Google Shape;30603;p20"/>
            <p:cNvSpPr/>
            <p:nvPr/>
          </p:nvSpPr>
          <p:spPr>
            <a:xfrm>
              <a:off x="15999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4" name="Google Shape;30604;p20"/>
            <p:cNvSpPr/>
            <p:nvPr/>
          </p:nvSpPr>
          <p:spPr>
            <a:xfrm>
              <a:off x="1701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5" name="Google Shape;30605;p20"/>
            <p:cNvSpPr/>
            <p:nvPr/>
          </p:nvSpPr>
          <p:spPr>
            <a:xfrm>
              <a:off x="18029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6" name="Google Shape;30606;p20"/>
            <p:cNvSpPr/>
            <p:nvPr/>
          </p:nvSpPr>
          <p:spPr>
            <a:xfrm>
              <a:off x="19044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7" name="Google Shape;30607;p20"/>
            <p:cNvSpPr/>
            <p:nvPr/>
          </p:nvSpPr>
          <p:spPr>
            <a:xfrm>
              <a:off x="20062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8" name="Google Shape;30608;p20"/>
            <p:cNvSpPr/>
            <p:nvPr/>
          </p:nvSpPr>
          <p:spPr>
            <a:xfrm>
              <a:off x="210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9" name="Google Shape;30609;p20"/>
            <p:cNvSpPr/>
            <p:nvPr/>
          </p:nvSpPr>
          <p:spPr>
            <a:xfrm>
              <a:off x="220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0" name="Google Shape;30610;p20"/>
            <p:cNvSpPr/>
            <p:nvPr/>
          </p:nvSpPr>
          <p:spPr>
            <a:xfrm>
              <a:off x="23110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1" name="Google Shape;30611;p20"/>
            <p:cNvSpPr/>
            <p:nvPr/>
          </p:nvSpPr>
          <p:spPr>
            <a:xfrm>
              <a:off x="241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2" name="Google Shape;30612;p20"/>
            <p:cNvSpPr/>
            <p:nvPr/>
          </p:nvSpPr>
          <p:spPr>
            <a:xfrm>
              <a:off x="251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3" name="Google Shape;30613;p20"/>
            <p:cNvSpPr/>
            <p:nvPr/>
          </p:nvSpPr>
          <p:spPr>
            <a:xfrm>
              <a:off x="261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4" name="Google Shape;30614;p20"/>
            <p:cNvSpPr/>
            <p:nvPr/>
          </p:nvSpPr>
          <p:spPr>
            <a:xfrm>
              <a:off x="271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5" name="Google Shape;30615;p20"/>
            <p:cNvSpPr/>
            <p:nvPr/>
          </p:nvSpPr>
          <p:spPr>
            <a:xfrm>
              <a:off x="281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6" name="Google Shape;30616;p20"/>
            <p:cNvSpPr/>
            <p:nvPr/>
          </p:nvSpPr>
          <p:spPr>
            <a:xfrm>
              <a:off x="292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7" name="Google Shape;30617;p20"/>
            <p:cNvSpPr/>
            <p:nvPr/>
          </p:nvSpPr>
          <p:spPr>
            <a:xfrm>
              <a:off x="302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8" name="Google Shape;30618;p20"/>
            <p:cNvSpPr/>
            <p:nvPr/>
          </p:nvSpPr>
          <p:spPr>
            <a:xfrm>
              <a:off x="312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9" name="Google Shape;30619;p20"/>
            <p:cNvSpPr/>
            <p:nvPr/>
          </p:nvSpPr>
          <p:spPr>
            <a:xfrm>
              <a:off x="322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0" name="Google Shape;30620;p20"/>
            <p:cNvSpPr/>
            <p:nvPr/>
          </p:nvSpPr>
          <p:spPr>
            <a:xfrm>
              <a:off x="33266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1" name="Google Shape;30621;p20"/>
            <p:cNvSpPr/>
            <p:nvPr/>
          </p:nvSpPr>
          <p:spPr>
            <a:xfrm>
              <a:off x="342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2" name="Google Shape;30622;p20"/>
            <p:cNvSpPr/>
            <p:nvPr/>
          </p:nvSpPr>
          <p:spPr>
            <a:xfrm>
              <a:off x="352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3" name="Google Shape;30623;p20"/>
            <p:cNvSpPr/>
            <p:nvPr/>
          </p:nvSpPr>
          <p:spPr>
            <a:xfrm>
              <a:off x="363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4" name="Google Shape;30624;p20"/>
            <p:cNvSpPr/>
            <p:nvPr/>
          </p:nvSpPr>
          <p:spPr>
            <a:xfrm>
              <a:off x="373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5" name="Google Shape;30625;p20"/>
            <p:cNvSpPr/>
            <p:nvPr/>
          </p:nvSpPr>
          <p:spPr>
            <a:xfrm>
              <a:off x="3834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6" name="Google Shape;30626;p20"/>
            <p:cNvSpPr/>
            <p:nvPr/>
          </p:nvSpPr>
          <p:spPr>
            <a:xfrm>
              <a:off x="393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7" name="Google Shape;30627;p20"/>
            <p:cNvSpPr/>
            <p:nvPr/>
          </p:nvSpPr>
          <p:spPr>
            <a:xfrm>
              <a:off x="403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8" name="Google Shape;30628;p20"/>
            <p:cNvSpPr/>
            <p:nvPr/>
          </p:nvSpPr>
          <p:spPr>
            <a:xfrm>
              <a:off x="413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9" name="Google Shape;30629;p20"/>
            <p:cNvSpPr/>
            <p:nvPr/>
          </p:nvSpPr>
          <p:spPr>
            <a:xfrm>
              <a:off x="42407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0" name="Google Shape;30630;p20"/>
            <p:cNvSpPr/>
            <p:nvPr/>
          </p:nvSpPr>
          <p:spPr>
            <a:xfrm>
              <a:off x="434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1" name="Google Shape;30631;p20"/>
            <p:cNvSpPr/>
            <p:nvPr/>
          </p:nvSpPr>
          <p:spPr>
            <a:xfrm>
              <a:off x="444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2" name="Google Shape;30632;p20"/>
            <p:cNvSpPr/>
            <p:nvPr/>
          </p:nvSpPr>
          <p:spPr>
            <a:xfrm>
              <a:off x="45455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3" name="Google Shape;30633;p20"/>
            <p:cNvSpPr/>
            <p:nvPr/>
          </p:nvSpPr>
          <p:spPr>
            <a:xfrm>
              <a:off x="464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4" name="Google Shape;30634;p20"/>
            <p:cNvSpPr/>
            <p:nvPr/>
          </p:nvSpPr>
          <p:spPr>
            <a:xfrm>
              <a:off x="474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5" name="Google Shape;30635;p20"/>
            <p:cNvSpPr/>
            <p:nvPr/>
          </p:nvSpPr>
          <p:spPr>
            <a:xfrm>
              <a:off x="485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6" name="Google Shape;30636;p20"/>
            <p:cNvSpPr/>
            <p:nvPr/>
          </p:nvSpPr>
          <p:spPr>
            <a:xfrm>
              <a:off x="495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7" name="Google Shape;30637;p20"/>
            <p:cNvSpPr/>
            <p:nvPr/>
          </p:nvSpPr>
          <p:spPr>
            <a:xfrm>
              <a:off x="505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8" name="Google Shape;30638;p20"/>
            <p:cNvSpPr/>
            <p:nvPr/>
          </p:nvSpPr>
          <p:spPr>
            <a:xfrm>
              <a:off x="515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9" name="Google Shape;30639;p20"/>
            <p:cNvSpPr/>
            <p:nvPr/>
          </p:nvSpPr>
          <p:spPr>
            <a:xfrm>
              <a:off x="52566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0" name="Google Shape;30640;p20"/>
            <p:cNvSpPr/>
            <p:nvPr/>
          </p:nvSpPr>
          <p:spPr>
            <a:xfrm>
              <a:off x="535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1" name="Google Shape;30641;p20"/>
            <p:cNvSpPr/>
            <p:nvPr/>
          </p:nvSpPr>
          <p:spPr>
            <a:xfrm>
              <a:off x="545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2" name="Google Shape;30642;p20"/>
            <p:cNvSpPr/>
            <p:nvPr/>
          </p:nvSpPr>
          <p:spPr>
            <a:xfrm>
              <a:off x="556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3" name="Google Shape;30643;p20"/>
            <p:cNvSpPr/>
            <p:nvPr/>
          </p:nvSpPr>
          <p:spPr>
            <a:xfrm>
              <a:off x="566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4" name="Google Shape;30644;p20"/>
            <p:cNvSpPr/>
            <p:nvPr/>
          </p:nvSpPr>
          <p:spPr>
            <a:xfrm>
              <a:off x="57644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5" name="Google Shape;30645;p20"/>
            <p:cNvSpPr/>
            <p:nvPr/>
          </p:nvSpPr>
          <p:spPr>
            <a:xfrm>
              <a:off x="586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6" name="Google Shape;30646;p20"/>
            <p:cNvSpPr/>
            <p:nvPr/>
          </p:nvSpPr>
          <p:spPr>
            <a:xfrm>
              <a:off x="596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7" name="Google Shape;30647;p20"/>
            <p:cNvSpPr/>
            <p:nvPr/>
          </p:nvSpPr>
          <p:spPr>
            <a:xfrm>
              <a:off x="606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8" name="Google Shape;30648;p20"/>
            <p:cNvSpPr/>
            <p:nvPr/>
          </p:nvSpPr>
          <p:spPr>
            <a:xfrm>
              <a:off x="61710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9" name="Google Shape;30649;p20"/>
            <p:cNvSpPr/>
            <p:nvPr/>
          </p:nvSpPr>
          <p:spPr>
            <a:xfrm>
              <a:off x="627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0" name="Google Shape;30650;p20"/>
            <p:cNvSpPr/>
            <p:nvPr/>
          </p:nvSpPr>
          <p:spPr>
            <a:xfrm>
              <a:off x="637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1" name="Google Shape;30651;p20"/>
            <p:cNvSpPr/>
            <p:nvPr/>
          </p:nvSpPr>
          <p:spPr>
            <a:xfrm>
              <a:off x="64755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2" name="Google Shape;30652;p20"/>
            <p:cNvSpPr/>
            <p:nvPr/>
          </p:nvSpPr>
          <p:spPr>
            <a:xfrm>
              <a:off x="657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3" name="Google Shape;30653;p20"/>
            <p:cNvSpPr/>
            <p:nvPr/>
          </p:nvSpPr>
          <p:spPr>
            <a:xfrm>
              <a:off x="667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4" name="Google Shape;30654;p20"/>
            <p:cNvSpPr/>
            <p:nvPr/>
          </p:nvSpPr>
          <p:spPr>
            <a:xfrm>
              <a:off x="678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5" name="Google Shape;30655;p20"/>
            <p:cNvSpPr/>
            <p:nvPr/>
          </p:nvSpPr>
          <p:spPr>
            <a:xfrm>
              <a:off x="6881800" y="3217500"/>
              <a:ext cx="52700" cy="52400"/>
            </a:xfrm>
            <a:custGeom>
              <a:rect b="b" l="l" r="r" t="t"/>
              <a:pathLst>
                <a:path extrusionOk="0" h="2096" w="2108">
                  <a:moveTo>
                    <a:pt x="1060" y="0"/>
                  </a:moveTo>
                  <a:cubicBezTo>
                    <a:pt x="477" y="0"/>
                    <a:pt x="1" y="464"/>
                    <a:pt x="1" y="1048"/>
                  </a:cubicBezTo>
                  <a:cubicBezTo>
                    <a:pt x="1"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6" name="Google Shape;30656;p20"/>
            <p:cNvSpPr/>
            <p:nvPr/>
          </p:nvSpPr>
          <p:spPr>
            <a:xfrm>
              <a:off x="698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7" name="Google Shape;30657;p20"/>
            <p:cNvSpPr/>
            <p:nvPr/>
          </p:nvSpPr>
          <p:spPr>
            <a:xfrm>
              <a:off x="708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8" name="Google Shape;30658;p20"/>
            <p:cNvSpPr/>
            <p:nvPr/>
          </p:nvSpPr>
          <p:spPr>
            <a:xfrm>
              <a:off x="7186600" y="3217500"/>
              <a:ext cx="52400" cy="52400"/>
            </a:xfrm>
            <a:custGeom>
              <a:rect b="b" l="l" r="r" t="t"/>
              <a:pathLst>
                <a:path extrusionOk="0" h="2096" w="2096">
                  <a:moveTo>
                    <a:pt x="1048" y="0"/>
                  </a:moveTo>
                  <a:cubicBezTo>
                    <a:pt x="477" y="0"/>
                    <a:pt x="1" y="464"/>
                    <a:pt x="1" y="1048"/>
                  </a:cubicBezTo>
                  <a:cubicBezTo>
                    <a:pt x="1"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9" name="Google Shape;30659;p20"/>
            <p:cNvSpPr/>
            <p:nvPr/>
          </p:nvSpPr>
          <p:spPr>
            <a:xfrm>
              <a:off x="728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0" name="Google Shape;30660;p20"/>
            <p:cNvSpPr/>
            <p:nvPr/>
          </p:nvSpPr>
          <p:spPr>
            <a:xfrm>
              <a:off x="27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1" name="Google Shape;30661;p20"/>
            <p:cNvSpPr/>
            <p:nvPr/>
          </p:nvSpPr>
          <p:spPr>
            <a:xfrm>
              <a:off x="3807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2" name="Google Shape;30662;p20"/>
            <p:cNvSpPr/>
            <p:nvPr/>
          </p:nvSpPr>
          <p:spPr>
            <a:xfrm>
              <a:off x="4825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3" name="Google Shape;30663;p20"/>
            <p:cNvSpPr/>
            <p:nvPr/>
          </p:nvSpPr>
          <p:spPr>
            <a:xfrm>
              <a:off x="58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4" name="Google Shape;30664;p20"/>
            <p:cNvSpPr/>
            <p:nvPr/>
          </p:nvSpPr>
          <p:spPr>
            <a:xfrm>
              <a:off x="68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5" name="Google Shape;30665;p20"/>
            <p:cNvSpPr/>
            <p:nvPr/>
          </p:nvSpPr>
          <p:spPr>
            <a:xfrm>
              <a:off x="7873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6" name="Google Shape;30666;p20"/>
            <p:cNvSpPr/>
            <p:nvPr/>
          </p:nvSpPr>
          <p:spPr>
            <a:xfrm>
              <a:off x="8888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7" name="Google Shape;30667;p20"/>
            <p:cNvSpPr/>
            <p:nvPr/>
          </p:nvSpPr>
          <p:spPr>
            <a:xfrm>
              <a:off x="99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8" name="Google Shape;30668;p20"/>
            <p:cNvSpPr/>
            <p:nvPr/>
          </p:nvSpPr>
          <p:spPr>
            <a:xfrm>
              <a:off x="10918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9" name="Google Shape;30669;p20"/>
            <p:cNvSpPr/>
            <p:nvPr/>
          </p:nvSpPr>
          <p:spPr>
            <a:xfrm>
              <a:off x="11936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0" name="Google Shape;30670;p20"/>
            <p:cNvSpPr/>
            <p:nvPr/>
          </p:nvSpPr>
          <p:spPr>
            <a:xfrm>
              <a:off x="12951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1" name="Google Shape;30671;p20"/>
            <p:cNvSpPr/>
            <p:nvPr/>
          </p:nvSpPr>
          <p:spPr>
            <a:xfrm>
              <a:off x="13966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2" name="Google Shape;30672;p20"/>
            <p:cNvSpPr/>
            <p:nvPr/>
          </p:nvSpPr>
          <p:spPr>
            <a:xfrm>
              <a:off x="1498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3" name="Google Shape;30673;p20"/>
            <p:cNvSpPr/>
            <p:nvPr/>
          </p:nvSpPr>
          <p:spPr>
            <a:xfrm>
              <a:off x="15999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4" name="Google Shape;30674;p20"/>
            <p:cNvSpPr/>
            <p:nvPr/>
          </p:nvSpPr>
          <p:spPr>
            <a:xfrm>
              <a:off x="1701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5" name="Google Shape;30675;p20"/>
            <p:cNvSpPr/>
            <p:nvPr/>
          </p:nvSpPr>
          <p:spPr>
            <a:xfrm>
              <a:off x="18029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6" name="Google Shape;30676;p20"/>
            <p:cNvSpPr/>
            <p:nvPr/>
          </p:nvSpPr>
          <p:spPr>
            <a:xfrm>
              <a:off x="19044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7" name="Google Shape;30677;p20"/>
            <p:cNvSpPr/>
            <p:nvPr/>
          </p:nvSpPr>
          <p:spPr>
            <a:xfrm>
              <a:off x="20062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8" name="Google Shape;30678;p20"/>
            <p:cNvSpPr/>
            <p:nvPr/>
          </p:nvSpPr>
          <p:spPr>
            <a:xfrm>
              <a:off x="210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9" name="Google Shape;30679;p20"/>
            <p:cNvSpPr/>
            <p:nvPr/>
          </p:nvSpPr>
          <p:spPr>
            <a:xfrm>
              <a:off x="220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0" name="Google Shape;30680;p20"/>
            <p:cNvSpPr/>
            <p:nvPr/>
          </p:nvSpPr>
          <p:spPr>
            <a:xfrm>
              <a:off x="23110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1" name="Google Shape;30681;p20"/>
            <p:cNvSpPr/>
            <p:nvPr/>
          </p:nvSpPr>
          <p:spPr>
            <a:xfrm>
              <a:off x="241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2" name="Google Shape;30682;p20"/>
            <p:cNvSpPr/>
            <p:nvPr/>
          </p:nvSpPr>
          <p:spPr>
            <a:xfrm>
              <a:off x="251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3" name="Google Shape;30683;p20"/>
            <p:cNvSpPr/>
            <p:nvPr/>
          </p:nvSpPr>
          <p:spPr>
            <a:xfrm>
              <a:off x="261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4" name="Google Shape;30684;p20"/>
            <p:cNvSpPr/>
            <p:nvPr/>
          </p:nvSpPr>
          <p:spPr>
            <a:xfrm>
              <a:off x="271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5" name="Google Shape;30685;p20"/>
            <p:cNvSpPr/>
            <p:nvPr/>
          </p:nvSpPr>
          <p:spPr>
            <a:xfrm>
              <a:off x="281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6" name="Google Shape;30686;p20"/>
            <p:cNvSpPr/>
            <p:nvPr/>
          </p:nvSpPr>
          <p:spPr>
            <a:xfrm>
              <a:off x="292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7" name="Google Shape;30687;p20"/>
            <p:cNvSpPr/>
            <p:nvPr/>
          </p:nvSpPr>
          <p:spPr>
            <a:xfrm>
              <a:off x="302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8" name="Google Shape;30688;p20"/>
            <p:cNvSpPr/>
            <p:nvPr/>
          </p:nvSpPr>
          <p:spPr>
            <a:xfrm>
              <a:off x="312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9" name="Google Shape;30689;p20"/>
            <p:cNvSpPr/>
            <p:nvPr/>
          </p:nvSpPr>
          <p:spPr>
            <a:xfrm>
              <a:off x="322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0" name="Google Shape;30690;p20"/>
            <p:cNvSpPr/>
            <p:nvPr/>
          </p:nvSpPr>
          <p:spPr>
            <a:xfrm>
              <a:off x="33266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1" name="Google Shape;30691;p20"/>
            <p:cNvSpPr/>
            <p:nvPr/>
          </p:nvSpPr>
          <p:spPr>
            <a:xfrm>
              <a:off x="342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2" name="Google Shape;30692;p20"/>
            <p:cNvSpPr/>
            <p:nvPr/>
          </p:nvSpPr>
          <p:spPr>
            <a:xfrm>
              <a:off x="352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3" name="Google Shape;30693;p20"/>
            <p:cNvSpPr/>
            <p:nvPr/>
          </p:nvSpPr>
          <p:spPr>
            <a:xfrm>
              <a:off x="363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4" name="Google Shape;30694;p20"/>
            <p:cNvSpPr/>
            <p:nvPr/>
          </p:nvSpPr>
          <p:spPr>
            <a:xfrm>
              <a:off x="373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5" name="Google Shape;30695;p20"/>
            <p:cNvSpPr/>
            <p:nvPr/>
          </p:nvSpPr>
          <p:spPr>
            <a:xfrm>
              <a:off x="3834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6" name="Google Shape;30696;p20"/>
            <p:cNvSpPr/>
            <p:nvPr/>
          </p:nvSpPr>
          <p:spPr>
            <a:xfrm>
              <a:off x="393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7" name="Google Shape;30697;p20"/>
            <p:cNvSpPr/>
            <p:nvPr/>
          </p:nvSpPr>
          <p:spPr>
            <a:xfrm>
              <a:off x="403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8" name="Google Shape;30698;p20"/>
            <p:cNvSpPr/>
            <p:nvPr/>
          </p:nvSpPr>
          <p:spPr>
            <a:xfrm>
              <a:off x="413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9" name="Google Shape;30699;p20"/>
            <p:cNvSpPr/>
            <p:nvPr/>
          </p:nvSpPr>
          <p:spPr>
            <a:xfrm>
              <a:off x="42407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0" name="Google Shape;30700;p20"/>
            <p:cNvSpPr/>
            <p:nvPr/>
          </p:nvSpPr>
          <p:spPr>
            <a:xfrm>
              <a:off x="434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1" name="Google Shape;30701;p20"/>
            <p:cNvSpPr/>
            <p:nvPr/>
          </p:nvSpPr>
          <p:spPr>
            <a:xfrm>
              <a:off x="444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2" name="Google Shape;30702;p20"/>
            <p:cNvSpPr/>
            <p:nvPr/>
          </p:nvSpPr>
          <p:spPr>
            <a:xfrm>
              <a:off x="45455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3" name="Google Shape;30703;p20"/>
            <p:cNvSpPr/>
            <p:nvPr/>
          </p:nvSpPr>
          <p:spPr>
            <a:xfrm>
              <a:off x="464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4" name="Google Shape;30704;p20"/>
            <p:cNvSpPr/>
            <p:nvPr/>
          </p:nvSpPr>
          <p:spPr>
            <a:xfrm>
              <a:off x="474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5" name="Google Shape;30705;p20"/>
            <p:cNvSpPr/>
            <p:nvPr/>
          </p:nvSpPr>
          <p:spPr>
            <a:xfrm>
              <a:off x="485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6" name="Google Shape;30706;p20"/>
            <p:cNvSpPr/>
            <p:nvPr/>
          </p:nvSpPr>
          <p:spPr>
            <a:xfrm>
              <a:off x="495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7" name="Google Shape;30707;p20"/>
            <p:cNvSpPr/>
            <p:nvPr/>
          </p:nvSpPr>
          <p:spPr>
            <a:xfrm>
              <a:off x="505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8" name="Google Shape;30708;p20"/>
            <p:cNvSpPr/>
            <p:nvPr/>
          </p:nvSpPr>
          <p:spPr>
            <a:xfrm>
              <a:off x="515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9" name="Google Shape;30709;p20"/>
            <p:cNvSpPr/>
            <p:nvPr/>
          </p:nvSpPr>
          <p:spPr>
            <a:xfrm>
              <a:off x="52566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0" name="Google Shape;30710;p20"/>
            <p:cNvSpPr/>
            <p:nvPr/>
          </p:nvSpPr>
          <p:spPr>
            <a:xfrm>
              <a:off x="535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1" name="Google Shape;30711;p20"/>
            <p:cNvSpPr/>
            <p:nvPr/>
          </p:nvSpPr>
          <p:spPr>
            <a:xfrm>
              <a:off x="545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2" name="Google Shape;30712;p20"/>
            <p:cNvSpPr/>
            <p:nvPr/>
          </p:nvSpPr>
          <p:spPr>
            <a:xfrm>
              <a:off x="556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3" name="Google Shape;30713;p20"/>
            <p:cNvSpPr/>
            <p:nvPr/>
          </p:nvSpPr>
          <p:spPr>
            <a:xfrm>
              <a:off x="566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4" name="Google Shape;30714;p20"/>
            <p:cNvSpPr/>
            <p:nvPr/>
          </p:nvSpPr>
          <p:spPr>
            <a:xfrm>
              <a:off x="57644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5" name="Google Shape;30715;p20"/>
            <p:cNvSpPr/>
            <p:nvPr/>
          </p:nvSpPr>
          <p:spPr>
            <a:xfrm>
              <a:off x="586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6" name="Google Shape;30716;p20"/>
            <p:cNvSpPr/>
            <p:nvPr/>
          </p:nvSpPr>
          <p:spPr>
            <a:xfrm>
              <a:off x="596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7" name="Google Shape;30717;p20"/>
            <p:cNvSpPr/>
            <p:nvPr/>
          </p:nvSpPr>
          <p:spPr>
            <a:xfrm>
              <a:off x="606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8" name="Google Shape;30718;p20"/>
            <p:cNvSpPr/>
            <p:nvPr/>
          </p:nvSpPr>
          <p:spPr>
            <a:xfrm>
              <a:off x="61710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9" name="Google Shape;30719;p20"/>
            <p:cNvSpPr/>
            <p:nvPr/>
          </p:nvSpPr>
          <p:spPr>
            <a:xfrm>
              <a:off x="627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0" name="Google Shape;30720;p20"/>
            <p:cNvSpPr/>
            <p:nvPr/>
          </p:nvSpPr>
          <p:spPr>
            <a:xfrm>
              <a:off x="637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1" name="Google Shape;30721;p20"/>
            <p:cNvSpPr/>
            <p:nvPr/>
          </p:nvSpPr>
          <p:spPr>
            <a:xfrm>
              <a:off x="64755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2" name="Google Shape;30722;p20"/>
            <p:cNvSpPr/>
            <p:nvPr/>
          </p:nvSpPr>
          <p:spPr>
            <a:xfrm>
              <a:off x="657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3" name="Google Shape;30723;p20"/>
            <p:cNvSpPr/>
            <p:nvPr/>
          </p:nvSpPr>
          <p:spPr>
            <a:xfrm>
              <a:off x="667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4" name="Google Shape;30724;p20"/>
            <p:cNvSpPr/>
            <p:nvPr/>
          </p:nvSpPr>
          <p:spPr>
            <a:xfrm>
              <a:off x="678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5" name="Google Shape;30725;p20"/>
            <p:cNvSpPr/>
            <p:nvPr/>
          </p:nvSpPr>
          <p:spPr>
            <a:xfrm>
              <a:off x="6881800" y="337257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6" name="Google Shape;30726;p20"/>
            <p:cNvSpPr/>
            <p:nvPr/>
          </p:nvSpPr>
          <p:spPr>
            <a:xfrm>
              <a:off x="698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7" name="Google Shape;30727;p20"/>
            <p:cNvSpPr/>
            <p:nvPr/>
          </p:nvSpPr>
          <p:spPr>
            <a:xfrm>
              <a:off x="708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8" name="Google Shape;30728;p20"/>
            <p:cNvSpPr/>
            <p:nvPr/>
          </p:nvSpPr>
          <p:spPr>
            <a:xfrm>
              <a:off x="7186600" y="337257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9" name="Google Shape;30729;p20"/>
            <p:cNvSpPr/>
            <p:nvPr/>
          </p:nvSpPr>
          <p:spPr>
            <a:xfrm>
              <a:off x="728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0" name="Google Shape;30730;p20"/>
            <p:cNvSpPr/>
            <p:nvPr/>
          </p:nvSpPr>
          <p:spPr>
            <a:xfrm>
              <a:off x="27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7" y="1632"/>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1" name="Google Shape;30731;p20"/>
            <p:cNvSpPr/>
            <p:nvPr/>
          </p:nvSpPr>
          <p:spPr>
            <a:xfrm>
              <a:off x="3807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2" name="Google Shape;30732;p20"/>
            <p:cNvSpPr/>
            <p:nvPr/>
          </p:nvSpPr>
          <p:spPr>
            <a:xfrm>
              <a:off x="4825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3" name="Google Shape;30733;p20"/>
            <p:cNvSpPr/>
            <p:nvPr/>
          </p:nvSpPr>
          <p:spPr>
            <a:xfrm>
              <a:off x="58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4" name="Google Shape;30734;p20"/>
            <p:cNvSpPr/>
            <p:nvPr/>
          </p:nvSpPr>
          <p:spPr>
            <a:xfrm>
              <a:off x="68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5" name="Google Shape;30735;p20"/>
            <p:cNvSpPr/>
            <p:nvPr/>
          </p:nvSpPr>
          <p:spPr>
            <a:xfrm>
              <a:off x="7873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6" name="Google Shape;30736;p20"/>
            <p:cNvSpPr/>
            <p:nvPr/>
          </p:nvSpPr>
          <p:spPr>
            <a:xfrm>
              <a:off x="8888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7" name="Google Shape;30737;p20"/>
            <p:cNvSpPr/>
            <p:nvPr/>
          </p:nvSpPr>
          <p:spPr>
            <a:xfrm>
              <a:off x="99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8" name="Google Shape;30738;p20"/>
            <p:cNvSpPr/>
            <p:nvPr/>
          </p:nvSpPr>
          <p:spPr>
            <a:xfrm>
              <a:off x="10918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9" name="Google Shape;30739;p20"/>
            <p:cNvSpPr/>
            <p:nvPr/>
          </p:nvSpPr>
          <p:spPr>
            <a:xfrm>
              <a:off x="11936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0" name="Google Shape;30740;p20"/>
            <p:cNvSpPr/>
            <p:nvPr/>
          </p:nvSpPr>
          <p:spPr>
            <a:xfrm>
              <a:off x="12951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1" name="Google Shape;30741;p20"/>
            <p:cNvSpPr/>
            <p:nvPr/>
          </p:nvSpPr>
          <p:spPr>
            <a:xfrm>
              <a:off x="13966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2" name="Google Shape;30742;p20"/>
            <p:cNvSpPr/>
            <p:nvPr/>
          </p:nvSpPr>
          <p:spPr>
            <a:xfrm>
              <a:off x="1498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3" name="Google Shape;30743;p20"/>
            <p:cNvSpPr/>
            <p:nvPr/>
          </p:nvSpPr>
          <p:spPr>
            <a:xfrm>
              <a:off x="15999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4" name="Google Shape;30744;p20"/>
            <p:cNvSpPr/>
            <p:nvPr/>
          </p:nvSpPr>
          <p:spPr>
            <a:xfrm>
              <a:off x="1701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5" name="Google Shape;30745;p20"/>
            <p:cNvSpPr/>
            <p:nvPr/>
          </p:nvSpPr>
          <p:spPr>
            <a:xfrm>
              <a:off x="18029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6" name="Google Shape;30746;p20"/>
            <p:cNvSpPr/>
            <p:nvPr/>
          </p:nvSpPr>
          <p:spPr>
            <a:xfrm>
              <a:off x="19044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7" name="Google Shape;30747;p20"/>
            <p:cNvSpPr/>
            <p:nvPr/>
          </p:nvSpPr>
          <p:spPr>
            <a:xfrm>
              <a:off x="20062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8" name="Google Shape;30748;p20"/>
            <p:cNvSpPr/>
            <p:nvPr/>
          </p:nvSpPr>
          <p:spPr>
            <a:xfrm>
              <a:off x="210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9" name="Google Shape;30749;p20"/>
            <p:cNvSpPr/>
            <p:nvPr/>
          </p:nvSpPr>
          <p:spPr>
            <a:xfrm>
              <a:off x="220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0" name="Google Shape;30750;p20"/>
            <p:cNvSpPr/>
            <p:nvPr/>
          </p:nvSpPr>
          <p:spPr>
            <a:xfrm>
              <a:off x="23110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1" name="Google Shape;30751;p20"/>
            <p:cNvSpPr/>
            <p:nvPr/>
          </p:nvSpPr>
          <p:spPr>
            <a:xfrm>
              <a:off x="241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2" name="Google Shape;30752;p20"/>
            <p:cNvSpPr/>
            <p:nvPr/>
          </p:nvSpPr>
          <p:spPr>
            <a:xfrm>
              <a:off x="251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3" name="Google Shape;30753;p20"/>
            <p:cNvSpPr/>
            <p:nvPr/>
          </p:nvSpPr>
          <p:spPr>
            <a:xfrm>
              <a:off x="261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4" name="Google Shape;30754;p20"/>
            <p:cNvSpPr/>
            <p:nvPr/>
          </p:nvSpPr>
          <p:spPr>
            <a:xfrm>
              <a:off x="271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5" name="Google Shape;30755;p20"/>
            <p:cNvSpPr/>
            <p:nvPr/>
          </p:nvSpPr>
          <p:spPr>
            <a:xfrm>
              <a:off x="281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6" name="Google Shape;30756;p20"/>
            <p:cNvSpPr/>
            <p:nvPr/>
          </p:nvSpPr>
          <p:spPr>
            <a:xfrm>
              <a:off x="292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7" name="Google Shape;30757;p20"/>
            <p:cNvSpPr/>
            <p:nvPr/>
          </p:nvSpPr>
          <p:spPr>
            <a:xfrm>
              <a:off x="302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8" name="Google Shape;30758;p20"/>
            <p:cNvSpPr/>
            <p:nvPr/>
          </p:nvSpPr>
          <p:spPr>
            <a:xfrm>
              <a:off x="312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9" name="Google Shape;30759;p20"/>
            <p:cNvSpPr/>
            <p:nvPr/>
          </p:nvSpPr>
          <p:spPr>
            <a:xfrm>
              <a:off x="322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0" name="Google Shape;30760;p20"/>
            <p:cNvSpPr/>
            <p:nvPr/>
          </p:nvSpPr>
          <p:spPr>
            <a:xfrm>
              <a:off x="33266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1" name="Google Shape;30761;p20"/>
            <p:cNvSpPr/>
            <p:nvPr/>
          </p:nvSpPr>
          <p:spPr>
            <a:xfrm>
              <a:off x="342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2" name="Google Shape;30762;p20"/>
            <p:cNvSpPr/>
            <p:nvPr/>
          </p:nvSpPr>
          <p:spPr>
            <a:xfrm>
              <a:off x="352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3" name="Google Shape;30763;p20"/>
            <p:cNvSpPr/>
            <p:nvPr/>
          </p:nvSpPr>
          <p:spPr>
            <a:xfrm>
              <a:off x="363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4" name="Google Shape;30764;p20"/>
            <p:cNvSpPr/>
            <p:nvPr/>
          </p:nvSpPr>
          <p:spPr>
            <a:xfrm>
              <a:off x="373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5" name="Google Shape;30765;p20"/>
            <p:cNvSpPr/>
            <p:nvPr/>
          </p:nvSpPr>
          <p:spPr>
            <a:xfrm>
              <a:off x="3834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6" name="Google Shape;30766;p20"/>
            <p:cNvSpPr/>
            <p:nvPr/>
          </p:nvSpPr>
          <p:spPr>
            <a:xfrm>
              <a:off x="393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7" name="Google Shape;30767;p20"/>
            <p:cNvSpPr/>
            <p:nvPr/>
          </p:nvSpPr>
          <p:spPr>
            <a:xfrm>
              <a:off x="403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8" name="Google Shape;30768;p20"/>
            <p:cNvSpPr/>
            <p:nvPr/>
          </p:nvSpPr>
          <p:spPr>
            <a:xfrm>
              <a:off x="413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9" name="Google Shape;30769;p20"/>
            <p:cNvSpPr/>
            <p:nvPr/>
          </p:nvSpPr>
          <p:spPr>
            <a:xfrm>
              <a:off x="42407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0" name="Google Shape;30770;p20"/>
            <p:cNvSpPr/>
            <p:nvPr/>
          </p:nvSpPr>
          <p:spPr>
            <a:xfrm>
              <a:off x="434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1" name="Google Shape;30771;p20"/>
            <p:cNvSpPr/>
            <p:nvPr/>
          </p:nvSpPr>
          <p:spPr>
            <a:xfrm>
              <a:off x="444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2" name="Google Shape;30772;p20"/>
            <p:cNvSpPr/>
            <p:nvPr/>
          </p:nvSpPr>
          <p:spPr>
            <a:xfrm>
              <a:off x="45455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3" name="Google Shape;30773;p20"/>
            <p:cNvSpPr/>
            <p:nvPr/>
          </p:nvSpPr>
          <p:spPr>
            <a:xfrm>
              <a:off x="464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4" name="Google Shape;30774;p20"/>
            <p:cNvSpPr/>
            <p:nvPr/>
          </p:nvSpPr>
          <p:spPr>
            <a:xfrm>
              <a:off x="474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5" name="Google Shape;30775;p20"/>
            <p:cNvSpPr/>
            <p:nvPr/>
          </p:nvSpPr>
          <p:spPr>
            <a:xfrm>
              <a:off x="485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6" name="Google Shape;30776;p20"/>
            <p:cNvSpPr/>
            <p:nvPr/>
          </p:nvSpPr>
          <p:spPr>
            <a:xfrm>
              <a:off x="495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7" name="Google Shape;30777;p20"/>
            <p:cNvSpPr/>
            <p:nvPr/>
          </p:nvSpPr>
          <p:spPr>
            <a:xfrm>
              <a:off x="505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8" name="Google Shape;30778;p20"/>
            <p:cNvSpPr/>
            <p:nvPr/>
          </p:nvSpPr>
          <p:spPr>
            <a:xfrm>
              <a:off x="515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9" name="Google Shape;30779;p20"/>
            <p:cNvSpPr/>
            <p:nvPr/>
          </p:nvSpPr>
          <p:spPr>
            <a:xfrm>
              <a:off x="52566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0" name="Google Shape;30780;p20"/>
            <p:cNvSpPr/>
            <p:nvPr/>
          </p:nvSpPr>
          <p:spPr>
            <a:xfrm>
              <a:off x="535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1" name="Google Shape;30781;p20"/>
            <p:cNvSpPr/>
            <p:nvPr/>
          </p:nvSpPr>
          <p:spPr>
            <a:xfrm>
              <a:off x="545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2" name="Google Shape;30782;p20"/>
            <p:cNvSpPr/>
            <p:nvPr/>
          </p:nvSpPr>
          <p:spPr>
            <a:xfrm>
              <a:off x="556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3" name="Google Shape;30783;p20"/>
            <p:cNvSpPr/>
            <p:nvPr/>
          </p:nvSpPr>
          <p:spPr>
            <a:xfrm>
              <a:off x="566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4" name="Google Shape;30784;p20"/>
            <p:cNvSpPr/>
            <p:nvPr/>
          </p:nvSpPr>
          <p:spPr>
            <a:xfrm>
              <a:off x="57644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5" name="Google Shape;30785;p20"/>
            <p:cNvSpPr/>
            <p:nvPr/>
          </p:nvSpPr>
          <p:spPr>
            <a:xfrm>
              <a:off x="586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6" name="Google Shape;30786;p20"/>
            <p:cNvSpPr/>
            <p:nvPr/>
          </p:nvSpPr>
          <p:spPr>
            <a:xfrm>
              <a:off x="596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7" name="Google Shape;30787;p20"/>
            <p:cNvSpPr/>
            <p:nvPr/>
          </p:nvSpPr>
          <p:spPr>
            <a:xfrm>
              <a:off x="606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8" name="Google Shape;30788;p20"/>
            <p:cNvSpPr/>
            <p:nvPr/>
          </p:nvSpPr>
          <p:spPr>
            <a:xfrm>
              <a:off x="61710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9" name="Google Shape;30789;p20"/>
            <p:cNvSpPr/>
            <p:nvPr/>
          </p:nvSpPr>
          <p:spPr>
            <a:xfrm>
              <a:off x="627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0" name="Google Shape;30790;p20"/>
            <p:cNvSpPr/>
            <p:nvPr/>
          </p:nvSpPr>
          <p:spPr>
            <a:xfrm>
              <a:off x="637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1" name="Google Shape;30791;p20"/>
            <p:cNvSpPr/>
            <p:nvPr/>
          </p:nvSpPr>
          <p:spPr>
            <a:xfrm>
              <a:off x="64755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2" name="Google Shape;30792;p20"/>
            <p:cNvSpPr/>
            <p:nvPr/>
          </p:nvSpPr>
          <p:spPr>
            <a:xfrm>
              <a:off x="657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3" name="Google Shape;30793;p20"/>
            <p:cNvSpPr/>
            <p:nvPr/>
          </p:nvSpPr>
          <p:spPr>
            <a:xfrm>
              <a:off x="667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4" name="Google Shape;30794;p20"/>
            <p:cNvSpPr/>
            <p:nvPr/>
          </p:nvSpPr>
          <p:spPr>
            <a:xfrm>
              <a:off x="678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5" name="Google Shape;30795;p20"/>
            <p:cNvSpPr/>
            <p:nvPr/>
          </p:nvSpPr>
          <p:spPr>
            <a:xfrm>
              <a:off x="6881800" y="3527650"/>
              <a:ext cx="52700" cy="52400"/>
            </a:xfrm>
            <a:custGeom>
              <a:rect b="b" l="l" r="r" t="t"/>
              <a:pathLst>
                <a:path extrusionOk="0" h="2096" w="2108">
                  <a:moveTo>
                    <a:pt x="1060" y="0"/>
                  </a:moveTo>
                  <a:cubicBezTo>
                    <a:pt x="477" y="0"/>
                    <a:pt x="1" y="465"/>
                    <a:pt x="1" y="1048"/>
                  </a:cubicBezTo>
                  <a:cubicBezTo>
                    <a:pt x="1"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6" name="Google Shape;30796;p20"/>
            <p:cNvSpPr/>
            <p:nvPr/>
          </p:nvSpPr>
          <p:spPr>
            <a:xfrm>
              <a:off x="698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7" name="Google Shape;30797;p20"/>
            <p:cNvSpPr/>
            <p:nvPr/>
          </p:nvSpPr>
          <p:spPr>
            <a:xfrm>
              <a:off x="708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8" name="Google Shape;30798;p20"/>
            <p:cNvSpPr/>
            <p:nvPr/>
          </p:nvSpPr>
          <p:spPr>
            <a:xfrm>
              <a:off x="7186600" y="3527650"/>
              <a:ext cx="52400" cy="52400"/>
            </a:xfrm>
            <a:custGeom>
              <a:rect b="b" l="l" r="r" t="t"/>
              <a:pathLst>
                <a:path extrusionOk="0" h="2096" w="2096">
                  <a:moveTo>
                    <a:pt x="1048" y="0"/>
                  </a:moveTo>
                  <a:cubicBezTo>
                    <a:pt x="477" y="0"/>
                    <a:pt x="1" y="465"/>
                    <a:pt x="1" y="1048"/>
                  </a:cubicBezTo>
                  <a:cubicBezTo>
                    <a:pt x="1"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9" name="Google Shape;30799;p20"/>
            <p:cNvSpPr/>
            <p:nvPr/>
          </p:nvSpPr>
          <p:spPr>
            <a:xfrm>
              <a:off x="728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0" name="Google Shape;30800;p20"/>
            <p:cNvSpPr/>
            <p:nvPr/>
          </p:nvSpPr>
          <p:spPr>
            <a:xfrm>
              <a:off x="27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1" name="Google Shape;30801;p20"/>
            <p:cNvSpPr/>
            <p:nvPr/>
          </p:nvSpPr>
          <p:spPr>
            <a:xfrm>
              <a:off x="3807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2" name="Google Shape;30802;p20"/>
            <p:cNvSpPr/>
            <p:nvPr/>
          </p:nvSpPr>
          <p:spPr>
            <a:xfrm>
              <a:off x="4825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3" name="Google Shape;30803;p20"/>
            <p:cNvSpPr/>
            <p:nvPr/>
          </p:nvSpPr>
          <p:spPr>
            <a:xfrm>
              <a:off x="58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4" name="Google Shape;30804;p20"/>
            <p:cNvSpPr/>
            <p:nvPr/>
          </p:nvSpPr>
          <p:spPr>
            <a:xfrm>
              <a:off x="68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5" name="Google Shape;30805;p20"/>
            <p:cNvSpPr/>
            <p:nvPr/>
          </p:nvSpPr>
          <p:spPr>
            <a:xfrm>
              <a:off x="7873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6" name="Google Shape;30806;p20"/>
            <p:cNvSpPr/>
            <p:nvPr/>
          </p:nvSpPr>
          <p:spPr>
            <a:xfrm>
              <a:off x="8888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7" name="Google Shape;30807;p20"/>
            <p:cNvSpPr/>
            <p:nvPr/>
          </p:nvSpPr>
          <p:spPr>
            <a:xfrm>
              <a:off x="99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8" name="Google Shape;30808;p20"/>
            <p:cNvSpPr/>
            <p:nvPr/>
          </p:nvSpPr>
          <p:spPr>
            <a:xfrm>
              <a:off x="10918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9" name="Google Shape;30809;p20"/>
            <p:cNvSpPr/>
            <p:nvPr/>
          </p:nvSpPr>
          <p:spPr>
            <a:xfrm>
              <a:off x="11936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0" name="Google Shape;30810;p20"/>
            <p:cNvSpPr/>
            <p:nvPr/>
          </p:nvSpPr>
          <p:spPr>
            <a:xfrm>
              <a:off x="12951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1" name="Google Shape;30811;p20"/>
            <p:cNvSpPr/>
            <p:nvPr/>
          </p:nvSpPr>
          <p:spPr>
            <a:xfrm>
              <a:off x="13966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2" name="Google Shape;30812;p20"/>
            <p:cNvSpPr/>
            <p:nvPr/>
          </p:nvSpPr>
          <p:spPr>
            <a:xfrm>
              <a:off x="1498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3" name="Google Shape;30813;p20"/>
            <p:cNvSpPr/>
            <p:nvPr/>
          </p:nvSpPr>
          <p:spPr>
            <a:xfrm>
              <a:off x="15999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4" name="Google Shape;30814;p20"/>
            <p:cNvSpPr/>
            <p:nvPr/>
          </p:nvSpPr>
          <p:spPr>
            <a:xfrm>
              <a:off x="1701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5" name="Google Shape;30815;p20"/>
            <p:cNvSpPr/>
            <p:nvPr/>
          </p:nvSpPr>
          <p:spPr>
            <a:xfrm>
              <a:off x="18029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6" name="Google Shape;30816;p20"/>
            <p:cNvSpPr/>
            <p:nvPr/>
          </p:nvSpPr>
          <p:spPr>
            <a:xfrm>
              <a:off x="19044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7" name="Google Shape;30817;p20"/>
            <p:cNvSpPr/>
            <p:nvPr/>
          </p:nvSpPr>
          <p:spPr>
            <a:xfrm>
              <a:off x="20062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8" name="Google Shape;30818;p20"/>
            <p:cNvSpPr/>
            <p:nvPr/>
          </p:nvSpPr>
          <p:spPr>
            <a:xfrm>
              <a:off x="210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9" name="Google Shape;30819;p20"/>
            <p:cNvSpPr/>
            <p:nvPr/>
          </p:nvSpPr>
          <p:spPr>
            <a:xfrm>
              <a:off x="220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0" name="Google Shape;30820;p20"/>
            <p:cNvSpPr/>
            <p:nvPr/>
          </p:nvSpPr>
          <p:spPr>
            <a:xfrm>
              <a:off x="23110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1" name="Google Shape;30821;p20"/>
            <p:cNvSpPr/>
            <p:nvPr/>
          </p:nvSpPr>
          <p:spPr>
            <a:xfrm>
              <a:off x="241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2" name="Google Shape;30822;p20"/>
            <p:cNvSpPr/>
            <p:nvPr/>
          </p:nvSpPr>
          <p:spPr>
            <a:xfrm>
              <a:off x="251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3" name="Google Shape;30823;p20"/>
            <p:cNvSpPr/>
            <p:nvPr/>
          </p:nvSpPr>
          <p:spPr>
            <a:xfrm>
              <a:off x="261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4" name="Google Shape;30824;p20"/>
            <p:cNvSpPr/>
            <p:nvPr/>
          </p:nvSpPr>
          <p:spPr>
            <a:xfrm>
              <a:off x="271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5" name="Google Shape;30825;p20"/>
            <p:cNvSpPr/>
            <p:nvPr/>
          </p:nvSpPr>
          <p:spPr>
            <a:xfrm>
              <a:off x="281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6" name="Google Shape;30826;p20"/>
            <p:cNvSpPr/>
            <p:nvPr/>
          </p:nvSpPr>
          <p:spPr>
            <a:xfrm>
              <a:off x="292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7" name="Google Shape;30827;p20"/>
            <p:cNvSpPr/>
            <p:nvPr/>
          </p:nvSpPr>
          <p:spPr>
            <a:xfrm>
              <a:off x="302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8" name="Google Shape;30828;p20"/>
            <p:cNvSpPr/>
            <p:nvPr/>
          </p:nvSpPr>
          <p:spPr>
            <a:xfrm>
              <a:off x="312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9" name="Google Shape;30829;p20"/>
            <p:cNvSpPr/>
            <p:nvPr/>
          </p:nvSpPr>
          <p:spPr>
            <a:xfrm>
              <a:off x="322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0" name="Google Shape;30830;p20"/>
            <p:cNvSpPr/>
            <p:nvPr/>
          </p:nvSpPr>
          <p:spPr>
            <a:xfrm>
              <a:off x="33266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1" name="Google Shape;30831;p20"/>
            <p:cNvSpPr/>
            <p:nvPr/>
          </p:nvSpPr>
          <p:spPr>
            <a:xfrm>
              <a:off x="342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2" name="Google Shape;30832;p20"/>
            <p:cNvSpPr/>
            <p:nvPr/>
          </p:nvSpPr>
          <p:spPr>
            <a:xfrm>
              <a:off x="352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3" name="Google Shape;30833;p20"/>
            <p:cNvSpPr/>
            <p:nvPr/>
          </p:nvSpPr>
          <p:spPr>
            <a:xfrm>
              <a:off x="363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4" name="Google Shape;30834;p20"/>
            <p:cNvSpPr/>
            <p:nvPr/>
          </p:nvSpPr>
          <p:spPr>
            <a:xfrm>
              <a:off x="373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5" name="Google Shape;30835;p20"/>
            <p:cNvSpPr/>
            <p:nvPr/>
          </p:nvSpPr>
          <p:spPr>
            <a:xfrm>
              <a:off x="3834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6" name="Google Shape;30836;p20"/>
            <p:cNvSpPr/>
            <p:nvPr/>
          </p:nvSpPr>
          <p:spPr>
            <a:xfrm>
              <a:off x="393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7" name="Google Shape;30837;p20"/>
            <p:cNvSpPr/>
            <p:nvPr/>
          </p:nvSpPr>
          <p:spPr>
            <a:xfrm>
              <a:off x="403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8" name="Google Shape;30838;p20"/>
            <p:cNvSpPr/>
            <p:nvPr/>
          </p:nvSpPr>
          <p:spPr>
            <a:xfrm>
              <a:off x="413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9" name="Google Shape;30839;p20"/>
            <p:cNvSpPr/>
            <p:nvPr/>
          </p:nvSpPr>
          <p:spPr>
            <a:xfrm>
              <a:off x="42407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0" name="Google Shape;30840;p20"/>
            <p:cNvSpPr/>
            <p:nvPr/>
          </p:nvSpPr>
          <p:spPr>
            <a:xfrm>
              <a:off x="434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1" name="Google Shape;30841;p20"/>
            <p:cNvSpPr/>
            <p:nvPr/>
          </p:nvSpPr>
          <p:spPr>
            <a:xfrm>
              <a:off x="444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2" name="Google Shape;30842;p20"/>
            <p:cNvSpPr/>
            <p:nvPr/>
          </p:nvSpPr>
          <p:spPr>
            <a:xfrm>
              <a:off x="45455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3" name="Google Shape;30843;p20"/>
            <p:cNvSpPr/>
            <p:nvPr/>
          </p:nvSpPr>
          <p:spPr>
            <a:xfrm>
              <a:off x="464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4" name="Google Shape;30844;p20"/>
            <p:cNvSpPr/>
            <p:nvPr/>
          </p:nvSpPr>
          <p:spPr>
            <a:xfrm>
              <a:off x="474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5" name="Google Shape;30845;p20"/>
            <p:cNvSpPr/>
            <p:nvPr/>
          </p:nvSpPr>
          <p:spPr>
            <a:xfrm>
              <a:off x="485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6" name="Google Shape;30846;p20"/>
            <p:cNvSpPr/>
            <p:nvPr/>
          </p:nvSpPr>
          <p:spPr>
            <a:xfrm>
              <a:off x="495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7" name="Google Shape;30847;p20"/>
            <p:cNvSpPr/>
            <p:nvPr/>
          </p:nvSpPr>
          <p:spPr>
            <a:xfrm>
              <a:off x="505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8" name="Google Shape;30848;p20"/>
            <p:cNvSpPr/>
            <p:nvPr/>
          </p:nvSpPr>
          <p:spPr>
            <a:xfrm>
              <a:off x="515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9" name="Google Shape;30849;p20"/>
            <p:cNvSpPr/>
            <p:nvPr/>
          </p:nvSpPr>
          <p:spPr>
            <a:xfrm>
              <a:off x="52566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0" name="Google Shape;30850;p20"/>
            <p:cNvSpPr/>
            <p:nvPr/>
          </p:nvSpPr>
          <p:spPr>
            <a:xfrm>
              <a:off x="535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1" name="Google Shape;30851;p20"/>
            <p:cNvSpPr/>
            <p:nvPr/>
          </p:nvSpPr>
          <p:spPr>
            <a:xfrm>
              <a:off x="545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2" name="Google Shape;30852;p20"/>
            <p:cNvSpPr/>
            <p:nvPr/>
          </p:nvSpPr>
          <p:spPr>
            <a:xfrm>
              <a:off x="556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3" name="Google Shape;30853;p20"/>
            <p:cNvSpPr/>
            <p:nvPr/>
          </p:nvSpPr>
          <p:spPr>
            <a:xfrm>
              <a:off x="566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4" name="Google Shape;30854;p20"/>
            <p:cNvSpPr/>
            <p:nvPr/>
          </p:nvSpPr>
          <p:spPr>
            <a:xfrm>
              <a:off x="57644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5" name="Google Shape;30855;p20"/>
            <p:cNvSpPr/>
            <p:nvPr/>
          </p:nvSpPr>
          <p:spPr>
            <a:xfrm>
              <a:off x="586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6" name="Google Shape;30856;p20"/>
            <p:cNvSpPr/>
            <p:nvPr/>
          </p:nvSpPr>
          <p:spPr>
            <a:xfrm>
              <a:off x="596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7" name="Google Shape;30857;p20"/>
            <p:cNvSpPr/>
            <p:nvPr/>
          </p:nvSpPr>
          <p:spPr>
            <a:xfrm>
              <a:off x="606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8" name="Google Shape;30858;p20"/>
            <p:cNvSpPr/>
            <p:nvPr/>
          </p:nvSpPr>
          <p:spPr>
            <a:xfrm>
              <a:off x="61710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9" name="Google Shape;30859;p20"/>
            <p:cNvSpPr/>
            <p:nvPr/>
          </p:nvSpPr>
          <p:spPr>
            <a:xfrm>
              <a:off x="627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0" name="Google Shape;30860;p20"/>
            <p:cNvSpPr/>
            <p:nvPr/>
          </p:nvSpPr>
          <p:spPr>
            <a:xfrm>
              <a:off x="637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1" name="Google Shape;30861;p20"/>
            <p:cNvSpPr/>
            <p:nvPr/>
          </p:nvSpPr>
          <p:spPr>
            <a:xfrm>
              <a:off x="64755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2" name="Google Shape;30862;p20"/>
            <p:cNvSpPr/>
            <p:nvPr/>
          </p:nvSpPr>
          <p:spPr>
            <a:xfrm>
              <a:off x="657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3" name="Google Shape;30863;p20"/>
            <p:cNvSpPr/>
            <p:nvPr/>
          </p:nvSpPr>
          <p:spPr>
            <a:xfrm>
              <a:off x="667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4" name="Google Shape;30864;p20"/>
            <p:cNvSpPr/>
            <p:nvPr/>
          </p:nvSpPr>
          <p:spPr>
            <a:xfrm>
              <a:off x="678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5" name="Google Shape;30865;p20"/>
            <p:cNvSpPr/>
            <p:nvPr/>
          </p:nvSpPr>
          <p:spPr>
            <a:xfrm>
              <a:off x="6881800" y="3682725"/>
              <a:ext cx="52700" cy="52400"/>
            </a:xfrm>
            <a:custGeom>
              <a:rect b="b" l="l" r="r" t="t"/>
              <a:pathLst>
                <a:path extrusionOk="0" h="2096"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6" name="Google Shape;30866;p20"/>
            <p:cNvSpPr/>
            <p:nvPr/>
          </p:nvSpPr>
          <p:spPr>
            <a:xfrm>
              <a:off x="698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7" name="Google Shape;30867;p20"/>
            <p:cNvSpPr/>
            <p:nvPr/>
          </p:nvSpPr>
          <p:spPr>
            <a:xfrm>
              <a:off x="708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8" name="Google Shape;30868;p20"/>
            <p:cNvSpPr/>
            <p:nvPr/>
          </p:nvSpPr>
          <p:spPr>
            <a:xfrm>
              <a:off x="7186600" y="3682725"/>
              <a:ext cx="52400" cy="52400"/>
            </a:xfrm>
            <a:custGeom>
              <a:rect b="b" l="l" r="r" t="t"/>
              <a:pathLst>
                <a:path extrusionOk="0" h="2096"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9" name="Google Shape;30869;p20"/>
            <p:cNvSpPr/>
            <p:nvPr/>
          </p:nvSpPr>
          <p:spPr>
            <a:xfrm>
              <a:off x="728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0" name="Google Shape;30870;p20"/>
            <p:cNvSpPr/>
            <p:nvPr/>
          </p:nvSpPr>
          <p:spPr>
            <a:xfrm>
              <a:off x="27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1" name="Google Shape;30871;p20"/>
            <p:cNvSpPr/>
            <p:nvPr/>
          </p:nvSpPr>
          <p:spPr>
            <a:xfrm>
              <a:off x="3807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2" name="Google Shape;30872;p20"/>
            <p:cNvSpPr/>
            <p:nvPr/>
          </p:nvSpPr>
          <p:spPr>
            <a:xfrm>
              <a:off x="4825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3" name="Google Shape;30873;p20"/>
            <p:cNvSpPr/>
            <p:nvPr/>
          </p:nvSpPr>
          <p:spPr>
            <a:xfrm>
              <a:off x="58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4" name="Google Shape;30874;p20"/>
            <p:cNvSpPr/>
            <p:nvPr/>
          </p:nvSpPr>
          <p:spPr>
            <a:xfrm>
              <a:off x="68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5" name="Google Shape;30875;p20"/>
            <p:cNvSpPr/>
            <p:nvPr/>
          </p:nvSpPr>
          <p:spPr>
            <a:xfrm>
              <a:off x="7873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6" name="Google Shape;30876;p20"/>
            <p:cNvSpPr/>
            <p:nvPr/>
          </p:nvSpPr>
          <p:spPr>
            <a:xfrm>
              <a:off x="8888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7" name="Google Shape;30877;p20"/>
            <p:cNvSpPr/>
            <p:nvPr/>
          </p:nvSpPr>
          <p:spPr>
            <a:xfrm>
              <a:off x="99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8" name="Google Shape;30878;p20"/>
            <p:cNvSpPr/>
            <p:nvPr/>
          </p:nvSpPr>
          <p:spPr>
            <a:xfrm>
              <a:off x="10918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9" name="Google Shape;30879;p20"/>
            <p:cNvSpPr/>
            <p:nvPr/>
          </p:nvSpPr>
          <p:spPr>
            <a:xfrm>
              <a:off x="11936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0" name="Google Shape;30880;p20"/>
            <p:cNvSpPr/>
            <p:nvPr/>
          </p:nvSpPr>
          <p:spPr>
            <a:xfrm>
              <a:off x="12951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1" name="Google Shape;30881;p20"/>
            <p:cNvSpPr/>
            <p:nvPr/>
          </p:nvSpPr>
          <p:spPr>
            <a:xfrm>
              <a:off x="13966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2" name="Google Shape;30882;p20"/>
            <p:cNvSpPr/>
            <p:nvPr/>
          </p:nvSpPr>
          <p:spPr>
            <a:xfrm>
              <a:off x="1498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3" name="Google Shape;30883;p20"/>
            <p:cNvSpPr/>
            <p:nvPr/>
          </p:nvSpPr>
          <p:spPr>
            <a:xfrm>
              <a:off x="15999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4" name="Google Shape;30884;p20"/>
            <p:cNvSpPr/>
            <p:nvPr/>
          </p:nvSpPr>
          <p:spPr>
            <a:xfrm>
              <a:off x="1701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5" name="Google Shape;30885;p20"/>
            <p:cNvSpPr/>
            <p:nvPr/>
          </p:nvSpPr>
          <p:spPr>
            <a:xfrm>
              <a:off x="18029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6" name="Google Shape;30886;p20"/>
            <p:cNvSpPr/>
            <p:nvPr/>
          </p:nvSpPr>
          <p:spPr>
            <a:xfrm>
              <a:off x="19044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7" name="Google Shape;30887;p20"/>
            <p:cNvSpPr/>
            <p:nvPr/>
          </p:nvSpPr>
          <p:spPr>
            <a:xfrm>
              <a:off x="20062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8" name="Google Shape;30888;p20"/>
            <p:cNvSpPr/>
            <p:nvPr/>
          </p:nvSpPr>
          <p:spPr>
            <a:xfrm>
              <a:off x="210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9" name="Google Shape;30889;p20"/>
            <p:cNvSpPr/>
            <p:nvPr/>
          </p:nvSpPr>
          <p:spPr>
            <a:xfrm>
              <a:off x="220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0" name="Google Shape;30890;p20"/>
            <p:cNvSpPr/>
            <p:nvPr/>
          </p:nvSpPr>
          <p:spPr>
            <a:xfrm>
              <a:off x="23110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1" name="Google Shape;30891;p20"/>
            <p:cNvSpPr/>
            <p:nvPr/>
          </p:nvSpPr>
          <p:spPr>
            <a:xfrm>
              <a:off x="241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2" name="Google Shape;30892;p20"/>
            <p:cNvSpPr/>
            <p:nvPr/>
          </p:nvSpPr>
          <p:spPr>
            <a:xfrm>
              <a:off x="251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3" name="Google Shape;30893;p20"/>
            <p:cNvSpPr/>
            <p:nvPr/>
          </p:nvSpPr>
          <p:spPr>
            <a:xfrm>
              <a:off x="261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4" name="Google Shape;30894;p20"/>
            <p:cNvSpPr/>
            <p:nvPr/>
          </p:nvSpPr>
          <p:spPr>
            <a:xfrm>
              <a:off x="271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5" name="Google Shape;30895;p20"/>
            <p:cNvSpPr/>
            <p:nvPr/>
          </p:nvSpPr>
          <p:spPr>
            <a:xfrm>
              <a:off x="281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6" name="Google Shape;30896;p20"/>
            <p:cNvSpPr/>
            <p:nvPr/>
          </p:nvSpPr>
          <p:spPr>
            <a:xfrm>
              <a:off x="292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7" name="Google Shape;30897;p20"/>
            <p:cNvSpPr/>
            <p:nvPr/>
          </p:nvSpPr>
          <p:spPr>
            <a:xfrm>
              <a:off x="302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8" name="Google Shape;30898;p20"/>
            <p:cNvSpPr/>
            <p:nvPr/>
          </p:nvSpPr>
          <p:spPr>
            <a:xfrm>
              <a:off x="312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9" name="Google Shape;30899;p20"/>
            <p:cNvSpPr/>
            <p:nvPr/>
          </p:nvSpPr>
          <p:spPr>
            <a:xfrm>
              <a:off x="322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0" name="Google Shape;30900;p20"/>
            <p:cNvSpPr/>
            <p:nvPr/>
          </p:nvSpPr>
          <p:spPr>
            <a:xfrm>
              <a:off x="33266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1" name="Google Shape;30901;p20"/>
            <p:cNvSpPr/>
            <p:nvPr/>
          </p:nvSpPr>
          <p:spPr>
            <a:xfrm>
              <a:off x="342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2" name="Google Shape;30902;p20"/>
            <p:cNvSpPr/>
            <p:nvPr/>
          </p:nvSpPr>
          <p:spPr>
            <a:xfrm>
              <a:off x="352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3" name="Google Shape;30903;p20"/>
            <p:cNvSpPr/>
            <p:nvPr/>
          </p:nvSpPr>
          <p:spPr>
            <a:xfrm>
              <a:off x="363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4" name="Google Shape;30904;p20"/>
            <p:cNvSpPr/>
            <p:nvPr/>
          </p:nvSpPr>
          <p:spPr>
            <a:xfrm>
              <a:off x="373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5" name="Google Shape;30905;p20"/>
            <p:cNvSpPr/>
            <p:nvPr/>
          </p:nvSpPr>
          <p:spPr>
            <a:xfrm>
              <a:off x="3834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6" name="Google Shape;30906;p20"/>
            <p:cNvSpPr/>
            <p:nvPr/>
          </p:nvSpPr>
          <p:spPr>
            <a:xfrm>
              <a:off x="393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7" name="Google Shape;30907;p20"/>
            <p:cNvSpPr/>
            <p:nvPr/>
          </p:nvSpPr>
          <p:spPr>
            <a:xfrm>
              <a:off x="403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8" name="Google Shape;30908;p20"/>
            <p:cNvSpPr/>
            <p:nvPr/>
          </p:nvSpPr>
          <p:spPr>
            <a:xfrm>
              <a:off x="413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9" name="Google Shape;30909;p20"/>
            <p:cNvSpPr/>
            <p:nvPr/>
          </p:nvSpPr>
          <p:spPr>
            <a:xfrm>
              <a:off x="42407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0" name="Google Shape;30910;p20"/>
            <p:cNvSpPr/>
            <p:nvPr/>
          </p:nvSpPr>
          <p:spPr>
            <a:xfrm>
              <a:off x="434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1" name="Google Shape;30911;p20"/>
            <p:cNvSpPr/>
            <p:nvPr/>
          </p:nvSpPr>
          <p:spPr>
            <a:xfrm>
              <a:off x="444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2" name="Google Shape;30912;p20"/>
            <p:cNvSpPr/>
            <p:nvPr/>
          </p:nvSpPr>
          <p:spPr>
            <a:xfrm>
              <a:off x="45455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3" name="Google Shape;30913;p20"/>
            <p:cNvSpPr/>
            <p:nvPr/>
          </p:nvSpPr>
          <p:spPr>
            <a:xfrm>
              <a:off x="464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4" name="Google Shape;30914;p20"/>
            <p:cNvSpPr/>
            <p:nvPr/>
          </p:nvSpPr>
          <p:spPr>
            <a:xfrm>
              <a:off x="474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5" name="Google Shape;30915;p20"/>
            <p:cNvSpPr/>
            <p:nvPr/>
          </p:nvSpPr>
          <p:spPr>
            <a:xfrm>
              <a:off x="485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6" name="Google Shape;30916;p20"/>
            <p:cNvSpPr/>
            <p:nvPr/>
          </p:nvSpPr>
          <p:spPr>
            <a:xfrm>
              <a:off x="495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7" name="Google Shape;30917;p20"/>
            <p:cNvSpPr/>
            <p:nvPr/>
          </p:nvSpPr>
          <p:spPr>
            <a:xfrm>
              <a:off x="505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8" name="Google Shape;30918;p20"/>
            <p:cNvSpPr/>
            <p:nvPr/>
          </p:nvSpPr>
          <p:spPr>
            <a:xfrm>
              <a:off x="515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9" name="Google Shape;30919;p20"/>
            <p:cNvSpPr/>
            <p:nvPr/>
          </p:nvSpPr>
          <p:spPr>
            <a:xfrm>
              <a:off x="52566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0" name="Google Shape;30920;p20"/>
            <p:cNvSpPr/>
            <p:nvPr/>
          </p:nvSpPr>
          <p:spPr>
            <a:xfrm>
              <a:off x="535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1" name="Google Shape;30921;p20"/>
            <p:cNvSpPr/>
            <p:nvPr/>
          </p:nvSpPr>
          <p:spPr>
            <a:xfrm>
              <a:off x="545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2" name="Google Shape;30922;p20"/>
            <p:cNvSpPr/>
            <p:nvPr/>
          </p:nvSpPr>
          <p:spPr>
            <a:xfrm>
              <a:off x="556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3" name="Google Shape;30923;p20"/>
            <p:cNvSpPr/>
            <p:nvPr/>
          </p:nvSpPr>
          <p:spPr>
            <a:xfrm>
              <a:off x="566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4" name="Google Shape;30924;p20"/>
            <p:cNvSpPr/>
            <p:nvPr/>
          </p:nvSpPr>
          <p:spPr>
            <a:xfrm>
              <a:off x="57644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5" name="Google Shape;30925;p20"/>
            <p:cNvSpPr/>
            <p:nvPr/>
          </p:nvSpPr>
          <p:spPr>
            <a:xfrm>
              <a:off x="586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6" name="Google Shape;30926;p20"/>
            <p:cNvSpPr/>
            <p:nvPr/>
          </p:nvSpPr>
          <p:spPr>
            <a:xfrm>
              <a:off x="596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7" name="Google Shape;30927;p20"/>
            <p:cNvSpPr/>
            <p:nvPr/>
          </p:nvSpPr>
          <p:spPr>
            <a:xfrm>
              <a:off x="606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8" name="Google Shape;30928;p20"/>
            <p:cNvSpPr/>
            <p:nvPr/>
          </p:nvSpPr>
          <p:spPr>
            <a:xfrm>
              <a:off x="61710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9" name="Google Shape;30929;p20"/>
            <p:cNvSpPr/>
            <p:nvPr/>
          </p:nvSpPr>
          <p:spPr>
            <a:xfrm>
              <a:off x="627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0" name="Google Shape;30930;p20"/>
            <p:cNvSpPr/>
            <p:nvPr/>
          </p:nvSpPr>
          <p:spPr>
            <a:xfrm>
              <a:off x="637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1" name="Google Shape;30931;p20"/>
            <p:cNvSpPr/>
            <p:nvPr/>
          </p:nvSpPr>
          <p:spPr>
            <a:xfrm>
              <a:off x="64755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2" name="Google Shape;30932;p20"/>
            <p:cNvSpPr/>
            <p:nvPr/>
          </p:nvSpPr>
          <p:spPr>
            <a:xfrm>
              <a:off x="657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3" name="Google Shape;30933;p20"/>
            <p:cNvSpPr/>
            <p:nvPr/>
          </p:nvSpPr>
          <p:spPr>
            <a:xfrm>
              <a:off x="667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4" name="Google Shape;30934;p20"/>
            <p:cNvSpPr/>
            <p:nvPr/>
          </p:nvSpPr>
          <p:spPr>
            <a:xfrm>
              <a:off x="678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5" name="Google Shape;30935;p20"/>
            <p:cNvSpPr/>
            <p:nvPr/>
          </p:nvSpPr>
          <p:spPr>
            <a:xfrm>
              <a:off x="6881800" y="3837800"/>
              <a:ext cx="52700" cy="52425"/>
            </a:xfrm>
            <a:custGeom>
              <a:rect b="b" l="l" r="r" t="t"/>
              <a:pathLst>
                <a:path extrusionOk="0" h="2097"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6" name="Google Shape;30936;p20"/>
            <p:cNvSpPr/>
            <p:nvPr/>
          </p:nvSpPr>
          <p:spPr>
            <a:xfrm>
              <a:off x="698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7" name="Google Shape;30937;p20"/>
            <p:cNvSpPr/>
            <p:nvPr/>
          </p:nvSpPr>
          <p:spPr>
            <a:xfrm>
              <a:off x="708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8" name="Google Shape;30938;p20"/>
            <p:cNvSpPr/>
            <p:nvPr/>
          </p:nvSpPr>
          <p:spPr>
            <a:xfrm>
              <a:off x="7186600" y="3837800"/>
              <a:ext cx="52400" cy="52425"/>
            </a:xfrm>
            <a:custGeom>
              <a:rect b="b" l="l" r="r" t="t"/>
              <a:pathLst>
                <a:path extrusionOk="0" h="2097"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9" name="Google Shape;30939;p20"/>
            <p:cNvSpPr/>
            <p:nvPr/>
          </p:nvSpPr>
          <p:spPr>
            <a:xfrm>
              <a:off x="728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0" name="Google Shape;30940;p20"/>
            <p:cNvSpPr/>
            <p:nvPr/>
          </p:nvSpPr>
          <p:spPr>
            <a:xfrm>
              <a:off x="27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1" name="Google Shape;30941;p20"/>
            <p:cNvSpPr/>
            <p:nvPr/>
          </p:nvSpPr>
          <p:spPr>
            <a:xfrm>
              <a:off x="3807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2" name="Google Shape;30942;p20"/>
            <p:cNvSpPr/>
            <p:nvPr/>
          </p:nvSpPr>
          <p:spPr>
            <a:xfrm>
              <a:off x="4825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3" name="Google Shape;30943;p20"/>
            <p:cNvSpPr/>
            <p:nvPr/>
          </p:nvSpPr>
          <p:spPr>
            <a:xfrm>
              <a:off x="58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4" name="Google Shape;30944;p20"/>
            <p:cNvSpPr/>
            <p:nvPr/>
          </p:nvSpPr>
          <p:spPr>
            <a:xfrm>
              <a:off x="68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5" name="Google Shape;30945;p20"/>
            <p:cNvSpPr/>
            <p:nvPr/>
          </p:nvSpPr>
          <p:spPr>
            <a:xfrm>
              <a:off x="7873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6" name="Google Shape;30946;p20"/>
            <p:cNvSpPr/>
            <p:nvPr/>
          </p:nvSpPr>
          <p:spPr>
            <a:xfrm>
              <a:off x="8888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7" name="Google Shape;30947;p20"/>
            <p:cNvSpPr/>
            <p:nvPr/>
          </p:nvSpPr>
          <p:spPr>
            <a:xfrm>
              <a:off x="99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8" name="Google Shape;30948;p20"/>
            <p:cNvSpPr/>
            <p:nvPr/>
          </p:nvSpPr>
          <p:spPr>
            <a:xfrm>
              <a:off x="10918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9" name="Google Shape;30949;p20"/>
            <p:cNvSpPr/>
            <p:nvPr/>
          </p:nvSpPr>
          <p:spPr>
            <a:xfrm>
              <a:off x="11936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0" name="Google Shape;30950;p20"/>
            <p:cNvSpPr/>
            <p:nvPr/>
          </p:nvSpPr>
          <p:spPr>
            <a:xfrm>
              <a:off x="12951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1" name="Google Shape;30951;p20"/>
            <p:cNvSpPr/>
            <p:nvPr/>
          </p:nvSpPr>
          <p:spPr>
            <a:xfrm>
              <a:off x="13966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2" name="Google Shape;30952;p20"/>
            <p:cNvSpPr/>
            <p:nvPr/>
          </p:nvSpPr>
          <p:spPr>
            <a:xfrm>
              <a:off x="1498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3" name="Google Shape;30953;p20"/>
            <p:cNvSpPr/>
            <p:nvPr/>
          </p:nvSpPr>
          <p:spPr>
            <a:xfrm>
              <a:off x="15999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4" name="Google Shape;30954;p20"/>
            <p:cNvSpPr/>
            <p:nvPr/>
          </p:nvSpPr>
          <p:spPr>
            <a:xfrm>
              <a:off x="1701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5" name="Google Shape;30955;p20"/>
            <p:cNvSpPr/>
            <p:nvPr/>
          </p:nvSpPr>
          <p:spPr>
            <a:xfrm>
              <a:off x="18029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6" name="Google Shape;30956;p20"/>
            <p:cNvSpPr/>
            <p:nvPr/>
          </p:nvSpPr>
          <p:spPr>
            <a:xfrm>
              <a:off x="19044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7" name="Google Shape;30957;p20"/>
            <p:cNvSpPr/>
            <p:nvPr/>
          </p:nvSpPr>
          <p:spPr>
            <a:xfrm>
              <a:off x="20062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8" name="Google Shape;30958;p20"/>
            <p:cNvSpPr/>
            <p:nvPr/>
          </p:nvSpPr>
          <p:spPr>
            <a:xfrm>
              <a:off x="210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9" name="Google Shape;30959;p20"/>
            <p:cNvSpPr/>
            <p:nvPr/>
          </p:nvSpPr>
          <p:spPr>
            <a:xfrm>
              <a:off x="220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0" name="Google Shape;30960;p20"/>
            <p:cNvSpPr/>
            <p:nvPr/>
          </p:nvSpPr>
          <p:spPr>
            <a:xfrm>
              <a:off x="23110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1" name="Google Shape;30961;p20"/>
            <p:cNvSpPr/>
            <p:nvPr/>
          </p:nvSpPr>
          <p:spPr>
            <a:xfrm>
              <a:off x="241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2" name="Google Shape;30962;p20"/>
            <p:cNvSpPr/>
            <p:nvPr/>
          </p:nvSpPr>
          <p:spPr>
            <a:xfrm>
              <a:off x="251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3" name="Google Shape;30963;p20"/>
            <p:cNvSpPr/>
            <p:nvPr/>
          </p:nvSpPr>
          <p:spPr>
            <a:xfrm>
              <a:off x="261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4" name="Google Shape;30964;p20"/>
            <p:cNvSpPr/>
            <p:nvPr/>
          </p:nvSpPr>
          <p:spPr>
            <a:xfrm>
              <a:off x="271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5" name="Google Shape;30965;p20"/>
            <p:cNvSpPr/>
            <p:nvPr/>
          </p:nvSpPr>
          <p:spPr>
            <a:xfrm>
              <a:off x="281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6" name="Google Shape;30966;p20"/>
            <p:cNvSpPr/>
            <p:nvPr/>
          </p:nvSpPr>
          <p:spPr>
            <a:xfrm>
              <a:off x="292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7" name="Google Shape;30967;p20"/>
            <p:cNvSpPr/>
            <p:nvPr/>
          </p:nvSpPr>
          <p:spPr>
            <a:xfrm>
              <a:off x="302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8" name="Google Shape;30968;p20"/>
            <p:cNvSpPr/>
            <p:nvPr/>
          </p:nvSpPr>
          <p:spPr>
            <a:xfrm>
              <a:off x="312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9" name="Google Shape;30969;p20"/>
            <p:cNvSpPr/>
            <p:nvPr/>
          </p:nvSpPr>
          <p:spPr>
            <a:xfrm>
              <a:off x="322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0" name="Google Shape;30970;p20"/>
            <p:cNvSpPr/>
            <p:nvPr/>
          </p:nvSpPr>
          <p:spPr>
            <a:xfrm>
              <a:off x="33266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1" name="Google Shape;30971;p20"/>
            <p:cNvSpPr/>
            <p:nvPr/>
          </p:nvSpPr>
          <p:spPr>
            <a:xfrm>
              <a:off x="342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2" name="Google Shape;30972;p20"/>
            <p:cNvSpPr/>
            <p:nvPr/>
          </p:nvSpPr>
          <p:spPr>
            <a:xfrm>
              <a:off x="352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3" name="Google Shape;30973;p20"/>
            <p:cNvSpPr/>
            <p:nvPr/>
          </p:nvSpPr>
          <p:spPr>
            <a:xfrm>
              <a:off x="363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4" name="Google Shape;30974;p20"/>
            <p:cNvSpPr/>
            <p:nvPr/>
          </p:nvSpPr>
          <p:spPr>
            <a:xfrm>
              <a:off x="373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5" name="Google Shape;30975;p20"/>
            <p:cNvSpPr/>
            <p:nvPr/>
          </p:nvSpPr>
          <p:spPr>
            <a:xfrm>
              <a:off x="3834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6" name="Google Shape;30976;p20"/>
            <p:cNvSpPr/>
            <p:nvPr/>
          </p:nvSpPr>
          <p:spPr>
            <a:xfrm>
              <a:off x="393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7" name="Google Shape;30977;p20"/>
            <p:cNvSpPr/>
            <p:nvPr/>
          </p:nvSpPr>
          <p:spPr>
            <a:xfrm>
              <a:off x="403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8" name="Google Shape;30978;p20"/>
            <p:cNvSpPr/>
            <p:nvPr/>
          </p:nvSpPr>
          <p:spPr>
            <a:xfrm>
              <a:off x="413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9" name="Google Shape;30979;p20"/>
            <p:cNvSpPr/>
            <p:nvPr/>
          </p:nvSpPr>
          <p:spPr>
            <a:xfrm>
              <a:off x="42407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0" name="Google Shape;30980;p20"/>
            <p:cNvSpPr/>
            <p:nvPr/>
          </p:nvSpPr>
          <p:spPr>
            <a:xfrm>
              <a:off x="434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1" name="Google Shape;30981;p20"/>
            <p:cNvSpPr/>
            <p:nvPr/>
          </p:nvSpPr>
          <p:spPr>
            <a:xfrm>
              <a:off x="444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2" name="Google Shape;30982;p20"/>
            <p:cNvSpPr/>
            <p:nvPr/>
          </p:nvSpPr>
          <p:spPr>
            <a:xfrm>
              <a:off x="45455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3" name="Google Shape;30983;p20"/>
            <p:cNvSpPr/>
            <p:nvPr/>
          </p:nvSpPr>
          <p:spPr>
            <a:xfrm>
              <a:off x="464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4" name="Google Shape;30984;p20"/>
            <p:cNvSpPr/>
            <p:nvPr/>
          </p:nvSpPr>
          <p:spPr>
            <a:xfrm>
              <a:off x="474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5" name="Google Shape;30985;p20"/>
            <p:cNvSpPr/>
            <p:nvPr/>
          </p:nvSpPr>
          <p:spPr>
            <a:xfrm>
              <a:off x="485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6" name="Google Shape;30986;p20"/>
            <p:cNvSpPr/>
            <p:nvPr/>
          </p:nvSpPr>
          <p:spPr>
            <a:xfrm>
              <a:off x="495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7" name="Google Shape;30987;p20"/>
            <p:cNvSpPr/>
            <p:nvPr/>
          </p:nvSpPr>
          <p:spPr>
            <a:xfrm>
              <a:off x="505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8" name="Google Shape;30988;p20"/>
            <p:cNvSpPr/>
            <p:nvPr/>
          </p:nvSpPr>
          <p:spPr>
            <a:xfrm>
              <a:off x="515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9" name="Google Shape;30989;p20"/>
            <p:cNvSpPr/>
            <p:nvPr/>
          </p:nvSpPr>
          <p:spPr>
            <a:xfrm>
              <a:off x="52566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0" name="Google Shape;30990;p20"/>
            <p:cNvSpPr/>
            <p:nvPr/>
          </p:nvSpPr>
          <p:spPr>
            <a:xfrm>
              <a:off x="535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1" name="Google Shape;30991;p20"/>
            <p:cNvSpPr/>
            <p:nvPr/>
          </p:nvSpPr>
          <p:spPr>
            <a:xfrm>
              <a:off x="545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2" name="Google Shape;30992;p20"/>
            <p:cNvSpPr/>
            <p:nvPr/>
          </p:nvSpPr>
          <p:spPr>
            <a:xfrm>
              <a:off x="556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3" name="Google Shape;30993;p20"/>
            <p:cNvSpPr/>
            <p:nvPr/>
          </p:nvSpPr>
          <p:spPr>
            <a:xfrm>
              <a:off x="566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4" name="Google Shape;30994;p20"/>
            <p:cNvSpPr/>
            <p:nvPr/>
          </p:nvSpPr>
          <p:spPr>
            <a:xfrm>
              <a:off x="57644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5" name="Google Shape;30995;p20"/>
            <p:cNvSpPr/>
            <p:nvPr/>
          </p:nvSpPr>
          <p:spPr>
            <a:xfrm>
              <a:off x="586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6" name="Google Shape;30996;p20"/>
            <p:cNvSpPr/>
            <p:nvPr/>
          </p:nvSpPr>
          <p:spPr>
            <a:xfrm>
              <a:off x="596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7" name="Google Shape;30997;p20"/>
            <p:cNvSpPr/>
            <p:nvPr/>
          </p:nvSpPr>
          <p:spPr>
            <a:xfrm>
              <a:off x="606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8" name="Google Shape;30998;p20"/>
            <p:cNvSpPr/>
            <p:nvPr/>
          </p:nvSpPr>
          <p:spPr>
            <a:xfrm>
              <a:off x="61710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9" name="Google Shape;30999;p20"/>
            <p:cNvSpPr/>
            <p:nvPr/>
          </p:nvSpPr>
          <p:spPr>
            <a:xfrm>
              <a:off x="627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0" name="Google Shape;31000;p20"/>
            <p:cNvSpPr/>
            <p:nvPr/>
          </p:nvSpPr>
          <p:spPr>
            <a:xfrm>
              <a:off x="637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1" name="Google Shape;31001;p20"/>
            <p:cNvSpPr/>
            <p:nvPr/>
          </p:nvSpPr>
          <p:spPr>
            <a:xfrm>
              <a:off x="64755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2" name="Google Shape;31002;p20"/>
            <p:cNvSpPr/>
            <p:nvPr/>
          </p:nvSpPr>
          <p:spPr>
            <a:xfrm>
              <a:off x="657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3" name="Google Shape;31003;p20"/>
            <p:cNvSpPr/>
            <p:nvPr/>
          </p:nvSpPr>
          <p:spPr>
            <a:xfrm>
              <a:off x="667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4" name="Google Shape;31004;p20"/>
            <p:cNvSpPr/>
            <p:nvPr/>
          </p:nvSpPr>
          <p:spPr>
            <a:xfrm>
              <a:off x="678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5" name="Google Shape;31005;p20"/>
            <p:cNvSpPr/>
            <p:nvPr/>
          </p:nvSpPr>
          <p:spPr>
            <a:xfrm>
              <a:off x="6881800" y="3992875"/>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6" name="Google Shape;31006;p20"/>
            <p:cNvSpPr/>
            <p:nvPr/>
          </p:nvSpPr>
          <p:spPr>
            <a:xfrm>
              <a:off x="698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7" name="Google Shape;31007;p20"/>
            <p:cNvSpPr/>
            <p:nvPr/>
          </p:nvSpPr>
          <p:spPr>
            <a:xfrm>
              <a:off x="708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8" name="Google Shape;31008;p20"/>
            <p:cNvSpPr/>
            <p:nvPr/>
          </p:nvSpPr>
          <p:spPr>
            <a:xfrm>
              <a:off x="7186600" y="3992875"/>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9" name="Google Shape;31009;p20"/>
            <p:cNvSpPr/>
            <p:nvPr/>
          </p:nvSpPr>
          <p:spPr>
            <a:xfrm>
              <a:off x="728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0" name="Google Shape;31010;p20"/>
            <p:cNvSpPr/>
            <p:nvPr/>
          </p:nvSpPr>
          <p:spPr>
            <a:xfrm>
              <a:off x="27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1" name="Google Shape;31011;p20"/>
            <p:cNvSpPr/>
            <p:nvPr/>
          </p:nvSpPr>
          <p:spPr>
            <a:xfrm>
              <a:off x="3807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2" name="Google Shape;31012;p20"/>
            <p:cNvSpPr/>
            <p:nvPr/>
          </p:nvSpPr>
          <p:spPr>
            <a:xfrm>
              <a:off x="4825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3" name="Google Shape;31013;p20"/>
            <p:cNvSpPr/>
            <p:nvPr/>
          </p:nvSpPr>
          <p:spPr>
            <a:xfrm>
              <a:off x="58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4" name="Google Shape;31014;p20"/>
            <p:cNvSpPr/>
            <p:nvPr/>
          </p:nvSpPr>
          <p:spPr>
            <a:xfrm>
              <a:off x="68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5" name="Google Shape;31015;p20"/>
            <p:cNvSpPr/>
            <p:nvPr/>
          </p:nvSpPr>
          <p:spPr>
            <a:xfrm>
              <a:off x="7873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6" name="Google Shape;31016;p20"/>
            <p:cNvSpPr/>
            <p:nvPr/>
          </p:nvSpPr>
          <p:spPr>
            <a:xfrm>
              <a:off x="8888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7" name="Google Shape;31017;p20"/>
            <p:cNvSpPr/>
            <p:nvPr/>
          </p:nvSpPr>
          <p:spPr>
            <a:xfrm>
              <a:off x="99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8" name="Google Shape;31018;p20"/>
            <p:cNvSpPr/>
            <p:nvPr/>
          </p:nvSpPr>
          <p:spPr>
            <a:xfrm>
              <a:off x="10918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9" name="Google Shape;31019;p20"/>
            <p:cNvSpPr/>
            <p:nvPr/>
          </p:nvSpPr>
          <p:spPr>
            <a:xfrm>
              <a:off x="11936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0" name="Google Shape;31020;p20"/>
            <p:cNvSpPr/>
            <p:nvPr/>
          </p:nvSpPr>
          <p:spPr>
            <a:xfrm>
              <a:off x="12951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1" name="Google Shape;31021;p20"/>
            <p:cNvSpPr/>
            <p:nvPr/>
          </p:nvSpPr>
          <p:spPr>
            <a:xfrm>
              <a:off x="13966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2" name="Google Shape;31022;p20"/>
            <p:cNvSpPr/>
            <p:nvPr/>
          </p:nvSpPr>
          <p:spPr>
            <a:xfrm>
              <a:off x="1498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3" name="Google Shape;31023;p20"/>
            <p:cNvSpPr/>
            <p:nvPr/>
          </p:nvSpPr>
          <p:spPr>
            <a:xfrm>
              <a:off x="15999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4" name="Google Shape;31024;p20"/>
            <p:cNvSpPr/>
            <p:nvPr/>
          </p:nvSpPr>
          <p:spPr>
            <a:xfrm>
              <a:off x="1701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5" name="Google Shape;31025;p20"/>
            <p:cNvSpPr/>
            <p:nvPr/>
          </p:nvSpPr>
          <p:spPr>
            <a:xfrm>
              <a:off x="18029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6" name="Google Shape;31026;p20"/>
            <p:cNvSpPr/>
            <p:nvPr/>
          </p:nvSpPr>
          <p:spPr>
            <a:xfrm>
              <a:off x="19044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7" name="Google Shape;31027;p20"/>
            <p:cNvSpPr/>
            <p:nvPr/>
          </p:nvSpPr>
          <p:spPr>
            <a:xfrm>
              <a:off x="20062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8" name="Google Shape;31028;p20"/>
            <p:cNvSpPr/>
            <p:nvPr/>
          </p:nvSpPr>
          <p:spPr>
            <a:xfrm>
              <a:off x="210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9" name="Google Shape;31029;p20"/>
            <p:cNvSpPr/>
            <p:nvPr/>
          </p:nvSpPr>
          <p:spPr>
            <a:xfrm>
              <a:off x="220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0" name="Google Shape;31030;p20"/>
            <p:cNvSpPr/>
            <p:nvPr/>
          </p:nvSpPr>
          <p:spPr>
            <a:xfrm>
              <a:off x="23110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1" name="Google Shape;31031;p20"/>
            <p:cNvSpPr/>
            <p:nvPr/>
          </p:nvSpPr>
          <p:spPr>
            <a:xfrm>
              <a:off x="241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2" name="Google Shape;31032;p20"/>
            <p:cNvSpPr/>
            <p:nvPr/>
          </p:nvSpPr>
          <p:spPr>
            <a:xfrm>
              <a:off x="251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3" name="Google Shape;31033;p20"/>
            <p:cNvSpPr/>
            <p:nvPr/>
          </p:nvSpPr>
          <p:spPr>
            <a:xfrm>
              <a:off x="261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4" name="Google Shape;31034;p20"/>
            <p:cNvSpPr/>
            <p:nvPr/>
          </p:nvSpPr>
          <p:spPr>
            <a:xfrm>
              <a:off x="271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5" name="Google Shape;31035;p20"/>
            <p:cNvSpPr/>
            <p:nvPr/>
          </p:nvSpPr>
          <p:spPr>
            <a:xfrm>
              <a:off x="281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6" name="Google Shape;31036;p20"/>
            <p:cNvSpPr/>
            <p:nvPr/>
          </p:nvSpPr>
          <p:spPr>
            <a:xfrm>
              <a:off x="292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7" name="Google Shape;31037;p20"/>
            <p:cNvSpPr/>
            <p:nvPr/>
          </p:nvSpPr>
          <p:spPr>
            <a:xfrm>
              <a:off x="302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8" name="Google Shape;31038;p20"/>
            <p:cNvSpPr/>
            <p:nvPr/>
          </p:nvSpPr>
          <p:spPr>
            <a:xfrm>
              <a:off x="312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9" name="Google Shape;31039;p20"/>
            <p:cNvSpPr/>
            <p:nvPr/>
          </p:nvSpPr>
          <p:spPr>
            <a:xfrm>
              <a:off x="322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0" name="Google Shape;31040;p20"/>
            <p:cNvSpPr/>
            <p:nvPr/>
          </p:nvSpPr>
          <p:spPr>
            <a:xfrm>
              <a:off x="33266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1" name="Google Shape;31041;p20"/>
            <p:cNvSpPr/>
            <p:nvPr/>
          </p:nvSpPr>
          <p:spPr>
            <a:xfrm>
              <a:off x="342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2" name="Google Shape;31042;p20"/>
            <p:cNvSpPr/>
            <p:nvPr/>
          </p:nvSpPr>
          <p:spPr>
            <a:xfrm>
              <a:off x="352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3" name="Google Shape;31043;p20"/>
            <p:cNvSpPr/>
            <p:nvPr/>
          </p:nvSpPr>
          <p:spPr>
            <a:xfrm>
              <a:off x="363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4" name="Google Shape;31044;p20"/>
            <p:cNvSpPr/>
            <p:nvPr/>
          </p:nvSpPr>
          <p:spPr>
            <a:xfrm>
              <a:off x="373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5" name="Google Shape;31045;p20"/>
            <p:cNvSpPr/>
            <p:nvPr/>
          </p:nvSpPr>
          <p:spPr>
            <a:xfrm>
              <a:off x="3834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6" name="Google Shape;31046;p20"/>
            <p:cNvSpPr/>
            <p:nvPr/>
          </p:nvSpPr>
          <p:spPr>
            <a:xfrm>
              <a:off x="393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7" name="Google Shape;31047;p20"/>
            <p:cNvSpPr/>
            <p:nvPr/>
          </p:nvSpPr>
          <p:spPr>
            <a:xfrm>
              <a:off x="403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8" name="Google Shape;31048;p20"/>
            <p:cNvSpPr/>
            <p:nvPr/>
          </p:nvSpPr>
          <p:spPr>
            <a:xfrm>
              <a:off x="413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9" name="Google Shape;31049;p20"/>
            <p:cNvSpPr/>
            <p:nvPr/>
          </p:nvSpPr>
          <p:spPr>
            <a:xfrm>
              <a:off x="42407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0" name="Google Shape;31050;p20"/>
            <p:cNvSpPr/>
            <p:nvPr/>
          </p:nvSpPr>
          <p:spPr>
            <a:xfrm>
              <a:off x="434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1" name="Google Shape;31051;p20"/>
            <p:cNvSpPr/>
            <p:nvPr/>
          </p:nvSpPr>
          <p:spPr>
            <a:xfrm>
              <a:off x="444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2" name="Google Shape;31052;p20"/>
            <p:cNvSpPr/>
            <p:nvPr/>
          </p:nvSpPr>
          <p:spPr>
            <a:xfrm>
              <a:off x="45455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3" name="Google Shape;31053;p20"/>
            <p:cNvSpPr/>
            <p:nvPr/>
          </p:nvSpPr>
          <p:spPr>
            <a:xfrm>
              <a:off x="464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4" name="Google Shape;31054;p20"/>
            <p:cNvSpPr/>
            <p:nvPr/>
          </p:nvSpPr>
          <p:spPr>
            <a:xfrm>
              <a:off x="474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5" name="Google Shape;31055;p20"/>
            <p:cNvSpPr/>
            <p:nvPr/>
          </p:nvSpPr>
          <p:spPr>
            <a:xfrm>
              <a:off x="485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6" name="Google Shape;31056;p20"/>
            <p:cNvSpPr/>
            <p:nvPr/>
          </p:nvSpPr>
          <p:spPr>
            <a:xfrm>
              <a:off x="495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7" name="Google Shape;31057;p20"/>
            <p:cNvSpPr/>
            <p:nvPr/>
          </p:nvSpPr>
          <p:spPr>
            <a:xfrm>
              <a:off x="505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8" name="Google Shape;31058;p20"/>
            <p:cNvSpPr/>
            <p:nvPr/>
          </p:nvSpPr>
          <p:spPr>
            <a:xfrm>
              <a:off x="515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9" name="Google Shape;31059;p20"/>
            <p:cNvSpPr/>
            <p:nvPr/>
          </p:nvSpPr>
          <p:spPr>
            <a:xfrm>
              <a:off x="52566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0" name="Google Shape;31060;p20"/>
            <p:cNvSpPr/>
            <p:nvPr/>
          </p:nvSpPr>
          <p:spPr>
            <a:xfrm>
              <a:off x="535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1" name="Google Shape;31061;p20"/>
            <p:cNvSpPr/>
            <p:nvPr/>
          </p:nvSpPr>
          <p:spPr>
            <a:xfrm>
              <a:off x="545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2" name="Google Shape;31062;p20"/>
            <p:cNvSpPr/>
            <p:nvPr/>
          </p:nvSpPr>
          <p:spPr>
            <a:xfrm>
              <a:off x="556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3" name="Google Shape;31063;p20"/>
            <p:cNvSpPr/>
            <p:nvPr/>
          </p:nvSpPr>
          <p:spPr>
            <a:xfrm>
              <a:off x="566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4" name="Google Shape;31064;p20"/>
            <p:cNvSpPr/>
            <p:nvPr/>
          </p:nvSpPr>
          <p:spPr>
            <a:xfrm>
              <a:off x="57644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5" name="Google Shape;31065;p20"/>
            <p:cNvSpPr/>
            <p:nvPr/>
          </p:nvSpPr>
          <p:spPr>
            <a:xfrm>
              <a:off x="586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6" name="Google Shape;31066;p20"/>
            <p:cNvSpPr/>
            <p:nvPr/>
          </p:nvSpPr>
          <p:spPr>
            <a:xfrm>
              <a:off x="596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7" name="Google Shape;31067;p20"/>
            <p:cNvSpPr/>
            <p:nvPr/>
          </p:nvSpPr>
          <p:spPr>
            <a:xfrm>
              <a:off x="606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8" name="Google Shape;31068;p20"/>
            <p:cNvSpPr/>
            <p:nvPr/>
          </p:nvSpPr>
          <p:spPr>
            <a:xfrm>
              <a:off x="61710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9" name="Google Shape;31069;p20"/>
            <p:cNvSpPr/>
            <p:nvPr/>
          </p:nvSpPr>
          <p:spPr>
            <a:xfrm>
              <a:off x="627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0" name="Google Shape;31070;p20"/>
            <p:cNvSpPr/>
            <p:nvPr/>
          </p:nvSpPr>
          <p:spPr>
            <a:xfrm>
              <a:off x="637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1" name="Google Shape;31071;p20"/>
            <p:cNvSpPr/>
            <p:nvPr/>
          </p:nvSpPr>
          <p:spPr>
            <a:xfrm>
              <a:off x="64755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2" name="Google Shape;31072;p20"/>
            <p:cNvSpPr/>
            <p:nvPr/>
          </p:nvSpPr>
          <p:spPr>
            <a:xfrm>
              <a:off x="657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3" name="Google Shape;31073;p20"/>
            <p:cNvSpPr/>
            <p:nvPr/>
          </p:nvSpPr>
          <p:spPr>
            <a:xfrm>
              <a:off x="667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4" name="Google Shape;31074;p20"/>
            <p:cNvSpPr/>
            <p:nvPr/>
          </p:nvSpPr>
          <p:spPr>
            <a:xfrm>
              <a:off x="678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5" name="Google Shape;31075;p20"/>
            <p:cNvSpPr/>
            <p:nvPr/>
          </p:nvSpPr>
          <p:spPr>
            <a:xfrm>
              <a:off x="6881800" y="4147950"/>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6" name="Google Shape;31076;p20"/>
            <p:cNvSpPr/>
            <p:nvPr/>
          </p:nvSpPr>
          <p:spPr>
            <a:xfrm>
              <a:off x="698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7" name="Google Shape;31077;p20"/>
            <p:cNvSpPr/>
            <p:nvPr/>
          </p:nvSpPr>
          <p:spPr>
            <a:xfrm>
              <a:off x="708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8" name="Google Shape;31078;p20"/>
            <p:cNvSpPr/>
            <p:nvPr/>
          </p:nvSpPr>
          <p:spPr>
            <a:xfrm>
              <a:off x="7186600" y="4147950"/>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9" name="Google Shape;31079;p20"/>
            <p:cNvSpPr/>
            <p:nvPr/>
          </p:nvSpPr>
          <p:spPr>
            <a:xfrm>
              <a:off x="728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0" name="Google Shape;31080;p20"/>
            <p:cNvSpPr/>
            <p:nvPr/>
          </p:nvSpPr>
          <p:spPr>
            <a:xfrm>
              <a:off x="27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1" name="Google Shape;31081;p20"/>
            <p:cNvSpPr/>
            <p:nvPr/>
          </p:nvSpPr>
          <p:spPr>
            <a:xfrm>
              <a:off x="3807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2" name="Google Shape;31082;p20"/>
            <p:cNvSpPr/>
            <p:nvPr/>
          </p:nvSpPr>
          <p:spPr>
            <a:xfrm>
              <a:off x="4825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3" name="Google Shape;31083;p20"/>
            <p:cNvSpPr/>
            <p:nvPr/>
          </p:nvSpPr>
          <p:spPr>
            <a:xfrm>
              <a:off x="58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4" name="Google Shape;31084;p20"/>
            <p:cNvSpPr/>
            <p:nvPr/>
          </p:nvSpPr>
          <p:spPr>
            <a:xfrm>
              <a:off x="68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5" name="Google Shape;31085;p20"/>
            <p:cNvSpPr/>
            <p:nvPr/>
          </p:nvSpPr>
          <p:spPr>
            <a:xfrm>
              <a:off x="7873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6" name="Google Shape;31086;p20"/>
            <p:cNvSpPr/>
            <p:nvPr/>
          </p:nvSpPr>
          <p:spPr>
            <a:xfrm>
              <a:off x="8888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7" name="Google Shape;31087;p20"/>
            <p:cNvSpPr/>
            <p:nvPr/>
          </p:nvSpPr>
          <p:spPr>
            <a:xfrm>
              <a:off x="99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8" name="Google Shape;31088;p20"/>
            <p:cNvSpPr/>
            <p:nvPr/>
          </p:nvSpPr>
          <p:spPr>
            <a:xfrm>
              <a:off x="10918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9" name="Google Shape;31089;p20"/>
            <p:cNvSpPr/>
            <p:nvPr/>
          </p:nvSpPr>
          <p:spPr>
            <a:xfrm>
              <a:off x="11936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0" name="Google Shape;31090;p20"/>
            <p:cNvSpPr/>
            <p:nvPr/>
          </p:nvSpPr>
          <p:spPr>
            <a:xfrm>
              <a:off x="12951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1" name="Google Shape;31091;p20"/>
            <p:cNvSpPr/>
            <p:nvPr/>
          </p:nvSpPr>
          <p:spPr>
            <a:xfrm>
              <a:off x="13966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2" name="Google Shape;31092;p20"/>
            <p:cNvSpPr/>
            <p:nvPr/>
          </p:nvSpPr>
          <p:spPr>
            <a:xfrm>
              <a:off x="1498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3" name="Google Shape;31093;p20"/>
            <p:cNvSpPr/>
            <p:nvPr/>
          </p:nvSpPr>
          <p:spPr>
            <a:xfrm>
              <a:off x="15999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4" name="Google Shape;31094;p20"/>
            <p:cNvSpPr/>
            <p:nvPr/>
          </p:nvSpPr>
          <p:spPr>
            <a:xfrm>
              <a:off x="1701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5" name="Google Shape;31095;p20"/>
            <p:cNvSpPr/>
            <p:nvPr/>
          </p:nvSpPr>
          <p:spPr>
            <a:xfrm>
              <a:off x="18029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6" name="Google Shape;31096;p20"/>
            <p:cNvSpPr/>
            <p:nvPr/>
          </p:nvSpPr>
          <p:spPr>
            <a:xfrm>
              <a:off x="19044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7" name="Google Shape;31097;p20"/>
            <p:cNvSpPr/>
            <p:nvPr/>
          </p:nvSpPr>
          <p:spPr>
            <a:xfrm>
              <a:off x="20062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8" name="Google Shape;31098;p20"/>
            <p:cNvSpPr/>
            <p:nvPr/>
          </p:nvSpPr>
          <p:spPr>
            <a:xfrm>
              <a:off x="210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9" name="Google Shape;31099;p20"/>
            <p:cNvSpPr/>
            <p:nvPr/>
          </p:nvSpPr>
          <p:spPr>
            <a:xfrm>
              <a:off x="220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0" name="Google Shape;31100;p20"/>
            <p:cNvSpPr/>
            <p:nvPr/>
          </p:nvSpPr>
          <p:spPr>
            <a:xfrm>
              <a:off x="23110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1" name="Google Shape;31101;p20"/>
            <p:cNvSpPr/>
            <p:nvPr/>
          </p:nvSpPr>
          <p:spPr>
            <a:xfrm>
              <a:off x="241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2" name="Google Shape;31102;p20"/>
            <p:cNvSpPr/>
            <p:nvPr/>
          </p:nvSpPr>
          <p:spPr>
            <a:xfrm>
              <a:off x="251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3" name="Google Shape;31103;p20"/>
            <p:cNvSpPr/>
            <p:nvPr/>
          </p:nvSpPr>
          <p:spPr>
            <a:xfrm>
              <a:off x="261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4" name="Google Shape;31104;p20"/>
            <p:cNvSpPr/>
            <p:nvPr/>
          </p:nvSpPr>
          <p:spPr>
            <a:xfrm>
              <a:off x="271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5" name="Google Shape;31105;p20"/>
            <p:cNvSpPr/>
            <p:nvPr/>
          </p:nvSpPr>
          <p:spPr>
            <a:xfrm>
              <a:off x="281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6" name="Google Shape;31106;p20"/>
            <p:cNvSpPr/>
            <p:nvPr/>
          </p:nvSpPr>
          <p:spPr>
            <a:xfrm>
              <a:off x="292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7" name="Google Shape;31107;p20"/>
            <p:cNvSpPr/>
            <p:nvPr/>
          </p:nvSpPr>
          <p:spPr>
            <a:xfrm>
              <a:off x="302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8" name="Google Shape;31108;p20"/>
            <p:cNvSpPr/>
            <p:nvPr/>
          </p:nvSpPr>
          <p:spPr>
            <a:xfrm>
              <a:off x="312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9" name="Google Shape;31109;p20"/>
            <p:cNvSpPr/>
            <p:nvPr/>
          </p:nvSpPr>
          <p:spPr>
            <a:xfrm>
              <a:off x="322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0" name="Google Shape;31110;p20"/>
            <p:cNvSpPr/>
            <p:nvPr/>
          </p:nvSpPr>
          <p:spPr>
            <a:xfrm>
              <a:off x="33266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1" name="Google Shape;31111;p20"/>
            <p:cNvSpPr/>
            <p:nvPr/>
          </p:nvSpPr>
          <p:spPr>
            <a:xfrm>
              <a:off x="342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2" name="Google Shape;31112;p20"/>
            <p:cNvSpPr/>
            <p:nvPr/>
          </p:nvSpPr>
          <p:spPr>
            <a:xfrm>
              <a:off x="352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3" name="Google Shape;31113;p20"/>
            <p:cNvSpPr/>
            <p:nvPr/>
          </p:nvSpPr>
          <p:spPr>
            <a:xfrm>
              <a:off x="363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4" name="Google Shape;31114;p20"/>
            <p:cNvSpPr/>
            <p:nvPr/>
          </p:nvSpPr>
          <p:spPr>
            <a:xfrm>
              <a:off x="373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5" name="Google Shape;31115;p20"/>
            <p:cNvSpPr/>
            <p:nvPr/>
          </p:nvSpPr>
          <p:spPr>
            <a:xfrm>
              <a:off x="3834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6" name="Google Shape;31116;p20"/>
            <p:cNvSpPr/>
            <p:nvPr/>
          </p:nvSpPr>
          <p:spPr>
            <a:xfrm>
              <a:off x="393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7" name="Google Shape;31117;p20"/>
            <p:cNvSpPr/>
            <p:nvPr/>
          </p:nvSpPr>
          <p:spPr>
            <a:xfrm>
              <a:off x="403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8" name="Google Shape;31118;p20"/>
            <p:cNvSpPr/>
            <p:nvPr/>
          </p:nvSpPr>
          <p:spPr>
            <a:xfrm>
              <a:off x="413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9" name="Google Shape;31119;p20"/>
            <p:cNvSpPr/>
            <p:nvPr/>
          </p:nvSpPr>
          <p:spPr>
            <a:xfrm>
              <a:off x="42407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0" name="Google Shape;31120;p20"/>
            <p:cNvSpPr/>
            <p:nvPr/>
          </p:nvSpPr>
          <p:spPr>
            <a:xfrm>
              <a:off x="434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1" name="Google Shape;31121;p20"/>
            <p:cNvSpPr/>
            <p:nvPr/>
          </p:nvSpPr>
          <p:spPr>
            <a:xfrm>
              <a:off x="444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2" name="Google Shape;31122;p20"/>
            <p:cNvSpPr/>
            <p:nvPr/>
          </p:nvSpPr>
          <p:spPr>
            <a:xfrm>
              <a:off x="45455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3" name="Google Shape;31123;p20"/>
            <p:cNvSpPr/>
            <p:nvPr/>
          </p:nvSpPr>
          <p:spPr>
            <a:xfrm>
              <a:off x="464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4" name="Google Shape;31124;p20"/>
            <p:cNvSpPr/>
            <p:nvPr/>
          </p:nvSpPr>
          <p:spPr>
            <a:xfrm>
              <a:off x="474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5" name="Google Shape;31125;p20"/>
            <p:cNvSpPr/>
            <p:nvPr/>
          </p:nvSpPr>
          <p:spPr>
            <a:xfrm>
              <a:off x="485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6" name="Google Shape;31126;p20"/>
            <p:cNvSpPr/>
            <p:nvPr/>
          </p:nvSpPr>
          <p:spPr>
            <a:xfrm>
              <a:off x="495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7" name="Google Shape;31127;p20"/>
            <p:cNvSpPr/>
            <p:nvPr/>
          </p:nvSpPr>
          <p:spPr>
            <a:xfrm>
              <a:off x="505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8" name="Google Shape;31128;p20"/>
            <p:cNvSpPr/>
            <p:nvPr/>
          </p:nvSpPr>
          <p:spPr>
            <a:xfrm>
              <a:off x="515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9" name="Google Shape;31129;p20"/>
            <p:cNvSpPr/>
            <p:nvPr/>
          </p:nvSpPr>
          <p:spPr>
            <a:xfrm>
              <a:off x="52566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0" name="Google Shape;31130;p20"/>
            <p:cNvSpPr/>
            <p:nvPr/>
          </p:nvSpPr>
          <p:spPr>
            <a:xfrm>
              <a:off x="535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1" name="Google Shape;31131;p20"/>
            <p:cNvSpPr/>
            <p:nvPr/>
          </p:nvSpPr>
          <p:spPr>
            <a:xfrm>
              <a:off x="545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2" name="Google Shape;31132;p20"/>
            <p:cNvSpPr/>
            <p:nvPr/>
          </p:nvSpPr>
          <p:spPr>
            <a:xfrm>
              <a:off x="556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3" name="Google Shape;31133;p20"/>
            <p:cNvSpPr/>
            <p:nvPr/>
          </p:nvSpPr>
          <p:spPr>
            <a:xfrm>
              <a:off x="566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4" name="Google Shape;31134;p20"/>
            <p:cNvSpPr/>
            <p:nvPr/>
          </p:nvSpPr>
          <p:spPr>
            <a:xfrm>
              <a:off x="57644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5" name="Google Shape;31135;p20"/>
            <p:cNvSpPr/>
            <p:nvPr/>
          </p:nvSpPr>
          <p:spPr>
            <a:xfrm>
              <a:off x="586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6" name="Google Shape;31136;p20"/>
            <p:cNvSpPr/>
            <p:nvPr/>
          </p:nvSpPr>
          <p:spPr>
            <a:xfrm>
              <a:off x="596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7" name="Google Shape;31137;p20"/>
            <p:cNvSpPr/>
            <p:nvPr/>
          </p:nvSpPr>
          <p:spPr>
            <a:xfrm>
              <a:off x="606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8" name="Google Shape;31138;p20"/>
            <p:cNvSpPr/>
            <p:nvPr/>
          </p:nvSpPr>
          <p:spPr>
            <a:xfrm>
              <a:off x="61710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9" name="Google Shape;31139;p20"/>
            <p:cNvSpPr/>
            <p:nvPr/>
          </p:nvSpPr>
          <p:spPr>
            <a:xfrm>
              <a:off x="627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0" name="Google Shape;31140;p20"/>
            <p:cNvSpPr/>
            <p:nvPr/>
          </p:nvSpPr>
          <p:spPr>
            <a:xfrm>
              <a:off x="637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1" name="Google Shape;31141;p20"/>
            <p:cNvSpPr/>
            <p:nvPr/>
          </p:nvSpPr>
          <p:spPr>
            <a:xfrm>
              <a:off x="64755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2" name="Google Shape;31142;p20"/>
            <p:cNvSpPr/>
            <p:nvPr/>
          </p:nvSpPr>
          <p:spPr>
            <a:xfrm>
              <a:off x="657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3" name="Google Shape;31143;p20"/>
            <p:cNvSpPr/>
            <p:nvPr/>
          </p:nvSpPr>
          <p:spPr>
            <a:xfrm>
              <a:off x="667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4" name="Google Shape;31144;p20"/>
            <p:cNvSpPr/>
            <p:nvPr/>
          </p:nvSpPr>
          <p:spPr>
            <a:xfrm>
              <a:off x="678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5" name="Google Shape;31145;p20"/>
            <p:cNvSpPr/>
            <p:nvPr/>
          </p:nvSpPr>
          <p:spPr>
            <a:xfrm>
              <a:off x="6881800" y="4303050"/>
              <a:ext cx="52700" cy="52700"/>
            </a:xfrm>
            <a:custGeom>
              <a:rect b="b" l="l" r="r" t="t"/>
              <a:pathLst>
                <a:path extrusionOk="0" h="2108" w="2108">
                  <a:moveTo>
                    <a:pt x="1060" y="0"/>
                  </a:moveTo>
                  <a:cubicBezTo>
                    <a:pt x="477" y="0"/>
                    <a:pt x="1" y="476"/>
                    <a:pt x="1" y="1048"/>
                  </a:cubicBezTo>
                  <a:cubicBezTo>
                    <a:pt x="1"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6" name="Google Shape;31146;p20"/>
            <p:cNvSpPr/>
            <p:nvPr/>
          </p:nvSpPr>
          <p:spPr>
            <a:xfrm>
              <a:off x="698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7" name="Google Shape;31147;p20"/>
            <p:cNvSpPr/>
            <p:nvPr/>
          </p:nvSpPr>
          <p:spPr>
            <a:xfrm>
              <a:off x="708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8" name="Google Shape;31148;p20"/>
            <p:cNvSpPr/>
            <p:nvPr/>
          </p:nvSpPr>
          <p:spPr>
            <a:xfrm>
              <a:off x="7186600" y="4303050"/>
              <a:ext cx="52400" cy="52700"/>
            </a:xfrm>
            <a:custGeom>
              <a:rect b="b" l="l" r="r" t="t"/>
              <a:pathLst>
                <a:path extrusionOk="0" h="2108" w="2096">
                  <a:moveTo>
                    <a:pt x="1048" y="0"/>
                  </a:moveTo>
                  <a:cubicBezTo>
                    <a:pt x="477" y="0"/>
                    <a:pt x="1" y="476"/>
                    <a:pt x="1" y="1048"/>
                  </a:cubicBezTo>
                  <a:cubicBezTo>
                    <a:pt x="1"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9" name="Google Shape;31149;p20"/>
            <p:cNvSpPr/>
            <p:nvPr/>
          </p:nvSpPr>
          <p:spPr>
            <a:xfrm>
              <a:off x="728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0" name="Google Shape;31150;p20"/>
            <p:cNvSpPr/>
            <p:nvPr/>
          </p:nvSpPr>
          <p:spPr>
            <a:xfrm>
              <a:off x="27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7" y="1631"/>
                    <a:pt x="2107" y="1060"/>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1" name="Google Shape;31151;p20"/>
            <p:cNvSpPr/>
            <p:nvPr/>
          </p:nvSpPr>
          <p:spPr>
            <a:xfrm>
              <a:off x="3807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2" name="Google Shape;31152;p20"/>
            <p:cNvSpPr/>
            <p:nvPr/>
          </p:nvSpPr>
          <p:spPr>
            <a:xfrm>
              <a:off x="4825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3" name="Google Shape;31153;p20"/>
            <p:cNvSpPr/>
            <p:nvPr/>
          </p:nvSpPr>
          <p:spPr>
            <a:xfrm>
              <a:off x="58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4" name="Google Shape;31154;p20"/>
            <p:cNvSpPr/>
            <p:nvPr/>
          </p:nvSpPr>
          <p:spPr>
            <a:xfrm>
              <a:off x="68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5" name="Google Shape;31155;p20"/>
            <p:cNvSpPr/>
            <p:nvPr/>
          </p:nvSpPr>
          <p:spPr>
            <a:xfrm>
              <a:off x="7873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6" name="Google Shape;31156;p20"/>
            <p:cNvSpPr/>
            <p:nvPr/>
          </p:nvSpPr>
          <p:spPr>
            <a:xfrm>
              <a:off x="8888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7" name="Google Shape;31157;p20"/>
            <p:cNvSpPr/>
            <p:nvPr/>
          </p:nvSpPr>
          <p:spPr>
            <a:xfrm>
              <a:off x="99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8" name="Google Shape;31158;p20"/>
            <p:cNvSpPr/>
            <p:nvPr/>
          </p:nvSpPr>
          <p:spPr>
            <a:xfrm>
              <a:off x="10918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9" name="Google Shape;31159;p20"/>
            <p:cNvSpPr/>
            <p:nvPr/>
          </p:nvSpPr>
          <p:spPr>
            <a:xfrm>
              <a:off x="11936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0" name="Google Shape;31160;p20"/>
            <p:cNvSpPr/>
            <p:nvPr/>
          </p:nvSpPr>
          <p:spPr>
            <a:xfrm>
              <a:off x="12951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1" name="Google Shape;31161;p20"/>
            <p:cNvSpPr/>
            <p:nvPr/>
          </p:nvSpPr>
          <p:spPr>
            <a:xfrm>
              <a:off x="13966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2" name="Google Shape;31162;p20"/>
            <p:cNvSpPr/>
            <p:nvPr/>
          </p:nvSpPr>
          <p:spPr>
            <a:xfrm>
              <a:off x="1498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3" name="Google Shape;31163;p20"/>
            <p:cNvSpPr/>
            <p:nvPr/>
          </p:nvSpPr>
          <p:spPr>
            <a:xfrm>
              <a:off x="15999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4" name="Google Shape;31164;p20"/>
            <p:cNvSpPr/>
            <p:nvPr/>
          </p:nvSpPr>
          <p:spPr>
            <a:xfrm>
              <a:off x="1701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5" name="Google Shape;31165;p20"/>
            <p:cNvSpPr/>
            <p:nvPr/>
          </p:nvSpPr>
          <p:spPr>
            <a:xfrm>
              <a:off x="18029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6" name="Google Shape;31166;p20"/>
            <p:cNvSpPr/>
            <p:nvPr/>
          </p:nvSpPr>
          <p:spPr>
            <a:xfrm>
              <a:off x="19044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7" name="Google Shape;31167;p20"/>
            <p:cNvSpPr/>
            <p:nvPr/>
          </p:nvSpPr>
          <p:spPr>
            <a:xfrm>
              <a:off x="20062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8" name="Google Shape;31168;p20"/>
            <p:cNvSpPr/>
            <p:nvPr/>
          </p:nvSpPr>
          <p:spPr>
            <a:xfrm>
              <a:off x="210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9" name="Google Shape;31169;p20"/>
            <p:cNvSpPr/>
            <p:nvPr/>
          </p:nvSpPr>
          <p:spPr>
            <a:xfrm>
              <a:off x="220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0" name="Google Shape;31170;p20"/>
            <p:cNvSpPr/>
            <p:nvPr/>
          </p:nvSpPr>
          <p:spPr>
            <a:xfrm>
              <a:off x="23110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1" name="Google Shape;31171;p20"/>
            <p:cNvSpPr/>
            <p:nvPr/>
          </p:nvSpPr>
          <p:spPr>
            <a:xfrm>
              <a:off x="241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2" name="Google Shape;31172;p20"/>
            <p:cNvSpPr/>
            <p:nvPr/>
          </p:nvSpPr>
          <p:spPr>
            <a:xfrm>
              <a:off x="251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3" name="Google Shape;31173;p20"/>
            <p:cNvSpPr/>
            <p:nvPr/>
          </p:nvSpPr>
          <p:spPr>
            <a:xfrm>
              <a:off x="261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4" name="Google Shape;31174;p20"/>
            <p:cNvSpPr/>
            <p:nvPr/>
          </p:nvSpPr>
          <p:spPr>
            <a:xfrm>
              <a:off x="271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5" name="Google Shape;31175;p20"/>
            <p:cNvSpPr/>
            <p:nvPr/>
          </p:nvSpPr>
          <p:spPr>
            <a:xfrm>
              <a:off x="281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6" name="Google Shape;31176;p20"/>
            <p:cNvSpPr/>
            <p:nvPr/>
          </p:nvSpPr>
          <p:spPr>
            <a:xfrm>
              <a:off x="292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7" name="Google Shape;31177;p20"/>
            <p:cNvSpPr/>
            <p:nvPr/>
          </p:nvSpPr>
          <p:spPr>
            <a:xfrm>
              <a:off x="302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8" name="Google Shape;31178;p20"/>
            <p:cNvSpPr/>
            <p:nvPr/>
          </p:nvSpPr>
          <p:spPr>
            <a:xfrm>
              <a:off x="312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9" name="Google Shape;31179;p20"/>
            <p:cNvSpPr/>
            <p:nvPr/>
          </p:nvSpPr>
          <p:spPr>
            <a:xfrm>
              <a:off x="322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0" name="Google Shape;31180;p20"/>
            <p:cNvSpPr/>
            <p:nvPr/>
          </p:nvSpPr>
          <p:spPr>
            <a:xfrm>
              <a:off x="33266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1" name="Google Shape;31181;p20"/>
            <p:cNvSpPr/>
            <p:nvPr/>
          </p:nvSpPr>
          <p:spPr>
            <a:xfrm>
              <a:off x="342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2" name="Google Shape;31182;p20"/>
            <p:cNvSpPr/>
            <p:nvPr/>
          </p:nvSpPr>
          <p:spPr>
            <a:xfrm>
              <a:off x="352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3" name="Google Shape;31183;p20"/>
            <p:cNvSpPr/>
            <p:nvPr/>
          </p:nvSpPr>
          <p:spPr>
            <a:xfrm>
              <a:off x="363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4" name="Google Shape;31184;p20"/>
            <p:cNvSpPr/>
            <p:nvPr/>
          </p:nvSpPr>
          <p:spPr>
            <a:xfrm>
              <a:off x="373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5" name="Google Shape;31185;p20"/>
            <p:cNvSpPr/>
            <p:nvPr/>
          </p:nvSpPr>
          <p:spPr>
            <a:xfrm>
              <a:off x="3834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6" name="Google Shape;31186;p20"/>
            <p:cNvSpPr/>
            <p:nvPr/>
          </p:nvSpPr>
          <p:spPr>
            <a:xfrm>
              <a:off x="393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7" name="Google Shape;31187;p20"/>
            <p:cNvSpPr/>
            <p:nvPr/>
          </p:nvSpPr>
          <p:spPr>
            <a:xfrm>
              <a:off x="403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8" name="Google Shape;31188;p20"/>
            <p:cNvSpPr/>
            <p:nvPr/>
          </p:nvSpPr>
          <p:spPr>
            <a:xfrm>
              <a:off x="413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9" name="Google Shape;31189;p20"/>
            <p:cNvSpPr/>
            <p:nvPr/>
          </p:nvSpPr>
          <p:spPr>
            <a:xfrm>
              <a:off x="42407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0" name="Google Shape;31190;p20"/>
            <p:cNvSpPr/>
            <p:nvPr/>
          </p:nvSpPr>
          <p:spPr>
            <a:xfrm>
              <a:off x="434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1" name="Google Shape;31191;p20"/>
            <p:cNvSpPr/>
            <p:nvPr/>
          </p:nvSpPr>
          <p:spPr>
            <a:xfrm>
              <a:off x="444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2" name="Google Shape;31192;p20"/>
            <p:cNvSpPr/>
            <p:nvPr/>
          </p:nvSpPr>
          <p:spPr>
            <a:xfrm>
              <a:off x="45455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3" name="Google Shape;31193;p20"/>
            <p:cNvSpPr/>
            <p:nvPr/>
          </p:nvSpPr>
          <p:spPr>
            <a:xfrm>
              <a:off x="464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4" name="Google Shape;31194;p20"/>
            <p:cNvSpPr/>
            <p:nvPr/>
          </p:nvSpPr>
          <p:spPr>
            <a:xfrm>
              <a:off x="474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5" name="Google Shape;31195;p20"/>
            <p:cNvSpPr/>
            <p:nvPr/>
          </p:nvSpPr>
          <p:spPr>
            <a:xfrm>
              <a:off x="485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6" name="Google Shape;31196;p20"/>
            <p:cNvSpPr/>
            <p:nvPr/>
          </p:nvSpPr>
          <p:spPr>
            <a:xfrm>
              <a:off x="495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7" name="Google Shape;31197;p20"/>
            <p:cNvSpPr/>
            <p:nvPr/>
          </p:nvSpPr>
          <p:spPr>
            <a:xfrm>
              <a:off x="505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8" name="Google Shape;31198;p20"/>
            <p:cNvSpPr/>
            <p:nvPr/>
          </p:nvSpPr>
          <p:spPr>
            <a:xfrm>
              <a:off x="515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9" name="Google Shape;31199;p20"/>
            <p:cNvSpPr/>
            <p:nvPr/>
          </p:nvSpPr>
          <p:spPr>
            <a:xfrm>
              <a:off x="52566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0" name="Google Shape;31200;p20"/>
            <p:cNvSpPr/>
            <p:nvPr/>
          </p:nvSpPr>
          <p:spPr>
            <a:xfrm>
              <a:off x="535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1" name="Google Shape;31201;p20"/>
            <p:cNvSpPr/>
            <p:nvPr/>
          </p:nvSpPr>
          <p:spPr>
            <a:xfrm>
              <a:off x="545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2" name="Google Shape;31202;p20"/>
            <p:cNvSpPr/>
            <p:nvPr/>
          </p:nvSpPr>
          <p:spPr>
            <a:xfrm>
              <a:off x="556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3" name="Google Shape;31203;p20"/>
            <p:cNvSpPr/>
            <p:nvPr/>
          </p:nvSpPr>
          <p:spPr>
            <a:xfrm>
              <a:off x="566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4" name="Google Shape;31204;p20"/>
            <p:cNvSpPr/>
            <p:nvPr/>
          </p:nvSpPr>
          <p:spPr>
            <a:xfrm>
              <a:off x="57644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5" name="Google Shape;31205;p20"/>
            <p:cNvSpPr/>
            <p:nvPr/>
          </p:nvSpPr>
          <p:spPr>
            <a:xfrm>
              <a:off x="586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6" name="Google Shape;31206;p20"/>
            <p:cNvSpPr/>
            <p:nvPr/>
          </p:nvSpPr>
          <p:spPr>
            <a:xfrm>
              <a:off x="596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7" name="Google Shape;31207;p20"/>
            <p:cNvSpPr/>
            <p:nvPr/>
          </p:nvSpPr>
          <p:spPr>
            <a:xfrm>
              <a:off x="606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8" name="Google Shape;31208;p20"/>
            <p:cNvSpPr/>
            <p:nvPr/>
          </p:nvSpPr>
          <p:spPr>
            <a:xfrm>
              <a:off x="61710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9" name="Google Shape;31209;p20"/>
            <p:cNvSpPr/>
            <p:nvPr/>
          </p:nvSpPr>
          <p:spPr>
            <a:xfrm>
              <a:off x="627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0" name="Google Shape;31210;p20"/>
            <p:cNvSpPr/>
            <p:nvPr/>
          </p:nvSpPr>
          <p:spPr>
            <a:xfrm>
              <a:off x="637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1" name="Google Shape;31211;p20"/>
            <p:cNvSpPr/>
            <p:nvPr/>
          </p:nvSpPr>
          <p:spPr>
            <a:xfrm>
              <a:off x="64755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2" name="Google Shape;31212;p20"/>
            <p:cNvSpPr/>
            <p:nvPr/>
          </p:nvSpPr>
          <p:spPr>
            <a:xfrm>
              <a:off x="657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3" name="Google Shape;31213;p20"/>
            <p:cNvSpPr/>
            <p:nvPr/>
          </p:nvSpPr>
          <p:spPr>
            <a:xfrm>
              <a:off x="667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4" name="Google Shape;31214;p20"/>
            <p:cNvSpPr/>
            <p:nvPr/>
          </p:nvSpPr>
          <p:spPr>
            <a:xfrm>
              <a:off x="678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5" name="Google Shape;31215;p20"/>
            <p:cNvSpPr/>
            <p:nvPr/>
          </p:nvSpPr>
          <p:spPr>
            <a:xfrm>
              <a:off x="6881800" y="4458125"/>
              <a:ext cx="52700" cy="52700"/>
            </a:xfrm>
            <a:custGeom>
              <a:rect b="b" l="l" r="r" t="t"/>
              <a:pathLst>
                <a:path extrusionOk="0" h="2108" w="2108">
                  <a:moveTo>
                    <a:pt x="1060" y="0"/>
                  </a:moveTo>
                  <a:cubicBezTo>
                    <a:pt x="477" y="0"/>
                    <a:pt x="1" y="476"/>
                    <a:pt x="1" y="1060"/>
                  </a:cubicBezTo>
                  <a:cubicBezTo>
                    <a:pt x="1"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6" name="Google Shape;31216;p20"/>
            <p:cNvSpPr/>
            <p:nvPr/>
          </p:nvSpPr>
          <p:spPr>
            <a:xfrm>
              <a:off x="698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7" name="Google Shape;31217;p20"/>
            <p:cNvSpPr/>
            <p:nvPr/>
          </p:nvSpPr>
          <p:spPr>
            <a:xfrm>
              <a:off x="708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8" name="Google Shape;31218;p20"/>
            <p:cNvSpPr/>
            <p:nvPr/>
          </p:nvSpPr>
          <p:spPr>
            <a:xfrm>
              <a:off x="7186600" y="4458125"/>
              <a:ext cx="52400" cy="52700"/>
            </a:xfrm>
            <a:custGeom>
              <a:rect b="b" l="l" r="r" t="t"/>
              <a:pathLst>
                <a:path extrusionOk="0" h="2108" w="2096">
                  <a:moveTo>
                    <a:pt x="1048" y="0"/>
                  </a:moveTo>
                  <a:cubicBezTo>
                    <a:pt x="477" y="0"/>
                    <a:pt x="1" y="476"/>
                    <a:pt x="1" y="1060"/>
                  </a:cubicBezTo>
                  <a:cubicBezTo>
                    <a:pt x="1"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9" name="Google Shape;31219;p20"/>
            <p:cNvSpPr/>
            <p:nvPr/>
          </p:nvSpPr>
          <p:spPr>
            <a:xfrm>
              <a:off x="728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0" name="Google Shape;31220;p20"/>
            <p:cNvSpPr/>
            <p:nvPr/>
          </p:nvSpPr>
          <p:spPr>
            <a:xfrm>
              <a:off x="27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1" name="Google Shape;31221;p20"/>
            <p:cNvSpPr/>
            <p:nvPr/>
          </p:nvSpPr>
          <p:spPr>
            <a:xfrm>
              <a:off x="3807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2" name="Google Shape;31222;p20"/>
            <p:cNvSpPr/>
            <p:nvPr/>
          </p:nvSpPr>
          <p:spPr>
            <a:xfrm>
              <a:off x="4825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3" name="Google Shape;31223;p20"/>
            <p:cNvSpPr/>
            <p:nvPr/>
          </p:nvSpPr>
          <p:spPr>
            <a:xfrm>
              <a:off x="58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4" name="Google Shape;31224;p20"/>
            <p:cNvSpPr/>
            <p:nvPr/>
          </p:nvSpPr>
          <p:spPr>
            <a:xfrm>
              <a:off x="68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5" name="Google Shape;31225;p20"/>
            <p:cNvSpPr/>
            <p:nvPr/>
          </p:nvSpPr>
          <p:spPr>
            <a:xfrm>
              <a:off x="7873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6" name="Google Shape;31226;p20"/>
            <p:cNvSpPr/>
            <p:nvPr/>
          </p:nvSpPr>
          <p:spPr>
            <a:xfrm>
              <a:off x="8888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7" name="Google Shape;31227;p20"/>
            <p:cNvSpPr/>
            <p:nvPr/>
          </p:nvSpPr>
          <p:spPr>
            <a:xfrm>
              <a:off x="99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8" name="Google Shape;31228;p20"/>
            <p:cNvSpPr/>
            <p:nvPr/>
          </p:nvSpPr>
          <p:spPr>
            <a:xfrm>
              <a:off x="10918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9" name="Google Shape;31229;p20"/>
            <p:cNvSpPr/>
            <p:nvPr/>
          </p:nvSpPr>
          <p:spPr>
            <a:xfrm>
              <a:off x="11936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0" name="Google Shape;31230;p20"/>
            <p:cNvSpPr/>
            <p:nvPr/>
          </p:nvSpPr>
          <p:spPr>
            <a:xfrm>
              <a:off x="12951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1" name="Google Shape;31231;p20"/>
            <p:cNvSpPr/>
            <p:nvPr/>
          </p:nvSpPr>
          <p:spPr>
            <a:xfrm>
              <a:off x="13966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2" name="Google Shape;31232;p20"/>
            <p:cNvSpPr/>
            <p:nvPr/>
          </p:nvSpPr>
          <p:spPr>
            <a:xfrm>
              <a:off x="1498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3" name="Google Shape;31233;p20"/>
            <p:cNvSpPr/>
            <p:nvPr/>
          </p:nvSpPr>
          <p:spPr>
            <a:xfrm>
              <a:off x="15999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4" name="Google Shape;31234;p20"/>
            <p:cNvSpPr/>
            <p:nvPr/>
          </p:nvSpPr>
          <p:spPr>
            <a:xfrm>
              <a:off x="1701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5" name="Google Shape;31235;p20"/>
            <p:cNvSpPr/>
            <p:nvPr/>
          </p:nvSpPr>
          <p:spPr>
            <a:xfrm>
              <a:off x="18029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6" name="Google Shape;31236;p20"/>
            <p:cNvSpPr/>
            <p:nvPr/>
          </p:nvSpPr>
          <p:spPr>
            <a:xfrm>
              <a:off x="19044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7" name="Google Shape;31237;p20"/>
            <p:cNvSpPr/>
            <p:nvPr/>
          </p:nvSpPr>
          <p:spPr>
            <a:xfrm>
              <a:off x="20062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8" name="Google Shape;31238;p20"/>
            <p:cNvSpPr/>
            <p:nvPr/>
          </p:nvSpPr>
          <p:spPr>
            <a:xfrm>
              <a:off x="210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9" name="Google Shape;31239;p20"/>
            <p:cNvSpPr/>
            <p:nvPr/>
          </p:nvSpPr>
          <p:spPr>
            <a:xfrm>
              <a:off x="220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0" name="Google Shape;31240;p20"/>
            <p:cNvSpPr/>
            <p:nvPr/>
          </p:nvSpPr>
          <p:spPr>
            <a:xfrm>
              <a:off x="23110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1" name="Google Shape;31241;p20"/>
            <p:cNvSpPr/>
            <p:nvPr/>
          </p:nvSpPr>
          <p:spPr>
            <a:xfrm>
              <a:off x="241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2" name="Google Shape;31242;p20"/>
            <p:cNvSpPr/>
            <p:nvPr/>
          </p:nvSpPr>
          <p:spPr>
            <a:xfrm>
              <a:off x="251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3" name="Google Shape;31243;p20"/>
            <p:cNvSpPr/>
            <p:nvPr/>
          </p:nvSpPr>
          <p:spPr>
            <a:xfrm>
              <a:off x="261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4" name="Google Shape;31244;p20"/>
            <p:cNvSpPr/>
            <p:nvPr/>
          </p:nvSpPr>
          <p:spPr>
            <a:xfrm>
              <a:off x="271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5" name="Google Shape;31245;p20"/>
            <p:cNvSpPr/>
            <p:nvPr/>
          </p:nvSpPr>
          <p:spPr>
            <a:xfrm>
              <a:off x="281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6" name="Google Shape;31246;p20"/>
            <p:cNvSpPr/>
            <p:nvPr/>
          </p:nvSpPr>
          <p:spPr>
            <a:xfrm>
              <a:off x="292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7" name="Google Shape;31247;p20"/>
            <p:cNvSpPr/>
            <p:nvPr/>
          </p:nvSpPr>
          <p:spPr>
            <a:xfrm>
              <a:off x="302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8" name="Google Shape;31248;p20"/>
            <p:cNvSpPr/>
            <p:nvPr/>
          </p:nvSpPr>
          <p:spPr>
            <a:xfrm>
              <a:off x="312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9" name="Google Shape;31249;p20"/>
            <p:cNvSpPr/>
            <p:nvPr/>
          </p:nvSpPr>
          <p:spPr>
            <a:xfrm>
              <a:off x="322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0" name="Google Shape;31250;p20"/>
            <p:cNvSpPr/>
            <p:nvPr/>
          </p:nvSpPr>
          <p:spPr>
            <a:xfrm>
              <a:off x="33266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1" name="Google Shape;31251;p20"/>
            <p:cNvSpPr/>
            <p:nvPr/>
          </p:nvSpPr>
          <p:spPr>
            <a:xfrm>
              <a:off x="342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2" name="Google Shape;31252;p20"/>
            <p:cNvSpPr/>
            <p:nvPr/>
          </p:nvSpPr>
          <p:spPr>
            <a:xfrm>
              <a:off x="352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3" name="Google Shape;31253;p20"/>
            <p:cNvSpPr/>
            <p:nvPr/>
          </p:nvSpPr>
          <p:spPr>
            <a:xfrm>
              <a:off x="363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4" name="Google Shape;31254;p20"/>
            <p:cNvSpPr/>
            <p:nvPr/>
          </p:nvSpPr>
          <p:spPr>
            <a:xfrm>
              <a:off x="373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5" name="Google Shape;31255;p20"/>
            <p:cNvSpPr/>
            <p:nvPr/>
          </p:nvSpPr>
          <p:spPr>
            <a:xfrm>
              <a:off x="3834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6" name="Google Shape;31256;p20"/>
            <p:cNvSpPr/>
            <p:nvPr/>
          </p:nvSpPr>
          <p:spPr>
            <a:xfrm>
              <a:off x="393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7" name="Google Shape;31257;p20"/>
            <p:cNvSpPr/>
            <p:nvPr/>
          </p:nvSpPr>
          <p:spPr>
            <a:xfrm>
              <a:off x="403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8" name="Google Shape;31258;p20"/>
            <p:cNvSpPr/>
            <p:nvPr/>
          </p:nvSpPr>
          <p:spPr>
            <a:xfrm>
              <a:off x="413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9" name="Google Shape;31259;p20"/>
            <p:cNvSpPr/>
            <p:nvPr/>
          </p:nvSpPr>
          <p:spPr>
            <a:xfrm>
              <a:off x="42407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0" name="Google Shape;31260;p20"/>
            <p:cNvSpPr/>
            <p:nvPr/>
          </p:nvSpPr>
          <p:spPr>
            <a:xfrm>
              <a:off x="434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1" name="Google Shape;31261;p20"/>
            <p:cNvSpPr/>
            <p:nvPr/>
          </p:nvSpPr>
          <p:spPr>
            <a:xfrm>
              <a:off x="444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2" name="Google Shape;31262;p20"/>
            <p:cNvSpPr/>
            <p:nvPr/>
          </p:nvSpPr>
          <p:spPr>
            <a:xfrm>
              <a:off x="45455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3" name="Google Shape;31263;p20"/>
            <p:cNvSpPr/>
            <p:nvPr/>
          </p:nvSpPr>
          <p:spPr>
            <a:xfrm>
              <a:off x="464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4" name="Google Shape;31264;p20"/>
            <p:cNvSpPr/>
            <p:nvPr/>
          </p:nvSpPr>
          <p:spPr>
            <a:xfrm>
              <a:off x="474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5" name="Google Shape;31265;p20"/>
            <p:cNvSpPr/>
            <p:nvPr/>
          </p:nvSpPr>
          <p:spPr>
            <a:xfrm>
              <a:off x="485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6" name="Google Shape;31266;p20"/>
            <p:cNvSpPr/>
            <p:nvPr/>
          </p:nvSpPr>
          <p:spPr>
            <a:xfrm>
              <a:off x="495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7" name="Google Shape;31267;p20"/>
            <p:cNvSpPr/>
            <p:nvPr/>
          </p:nvSpPr>
          <p:spPr>
            <a:xfrm>
              <a:off x="505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8" name="Google Shape;31268;p20"/>
            <p:cNvSpPr/>
            <p:nvPr/>
          </p:nvSpPr>
          <p:spPr>
            <a:xfrm>
              <a:off x="515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9" name="Google Shape;31269;p20"/>
            <p:cNvSpPr/>
            <p:nvPr/>
          </p:nvSpPr>
          <p:spPr>
            <a:xfrm>
              <a:off x="52566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0" name="Google Shape;31270;p20"/>
            <p:cNvSpPr/>
            <p:nvPr/>
          </p:nvSpPr>
          <p:spPr>
            <a:xfrm>
              <a:off x="535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1" name="Google Shape;31271;p20"/>
            <p:cNvSpPr/>
            <p:nvPr/>
          </p:nvSpPr>
          <p:spPr>
            <a:xfrm>
              <a:off x="545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2" name="Google Shape;31272;p20"/>
            <p:cNvSpPr/>
            <p:nvPr/>
          </p:nvSpPr>
          <p:spPr>
            <a:xfrm>
              <a:off x="556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3" name="Google Shape;31273;p20"/>
            <p:cNvSpPr/>
            <p:nvPr/>
          </p:nvSpPr>
          <p:spPr>
            <a:xfrm>
              <a:off x="566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4" name="Google Shape;31274;p20"/>
            <p:cNvSpPr/>
            <p:nvPr/>
          </p:nvSpPr>
          <p:spPr>
            <a:xfrm>
              <a:off x="57644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5" name="Google Shape;31275;p20"/>
            <p:cNvSpPr/>
            <p:nvPr/>
          </p:nvSpPr>
          <p:spPr>
            <a:xfrm>
              <a:off x="586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6" name="Google Shape;31276;p20"/>
            <p:cNvSpPr/>
            <p:nvPr/>
          </p:nvSpPr>
          <p:spPr>
            <a:xfrm>
              <a:off x="596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7" name="Google Shape;31277;p20"/>
            <p:cNvSpPr/>
            <p:nvPr/>
          </p:nvSpPr>
          <p:spPr>
            <a:xfrm>
              <a:off x="606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8" name="Google Shape;31278;p20"/>
            <p:cNvSpPr/>
            <p:nvPr/>
          </p:nvSpPr>
          <p:spPr>
            <a:xfrm>
              <a:off x="61710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9" name="Google Shape;31279;p20"/>
            <p:cNvSpPr/>
            <p:nvPr/>
          </p:nvSpPr>
          <p:spPr>
            <a:xfrm>
              <a:off x="627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0" name="Google Shape;31280;p20"/>
            <p:cNvSpPr/>
            <p:nvPr/>
          </p:nvSpPr>
          <p:spPr>
            <a:xfrm>
              <a:off x="637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1" name="Google Shape;31281;p20"/>
            <p:cNvSpPr/>
            <p:nvPr/>
          </p:nvSpPr>
          <p:spPr>
            <a:xfrm>
              <a:off x="64755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2" name="Google Shape;31282;p20"/>
            <p:cNvSpPr/>
            <p:nvPr/>
          </p:nvSpPr>
          <p:spPr>
            <a:xfrm>
              <a:off x="657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3" name="Google Shape;31283;p20"/>
            <p:cNvSpPr/>
            <p:nvPr/>
          </p:nvSpPr>
          <p:spPr>
            <a:xfrm>
              <a:off x="667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4" name="Google Shape;31284;p20"/>
            <p:cNvSpPr/>
            <p:nvPr/>
          </p:nvSpPr>
          <p:spPr>
            <a:xfrm>
              <a:off x="678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5" name="Google Shape;31285;p20"/>
            <p:cNvSpPr/>
            <p:nvPr/>
          </p:nvSpPr>
          <p:spPr>
            <a:xfrm>
              <a:off x="6881800" y="4613500"/>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6" name="Google Shape;31286;p20"/>
            <p:cNvSpPr/>
            <p:nvPr/>
          </p:nvSpPr>
          <p:spPr>
            <a:xfrm>
              <a:off x="698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7" name="Google Shape;31287;p20"/>
            <p:cNvSpPr/>
            <p:nvPr/>
          </p:nvSpPr>
          <p:spPr>
            <a:xfrm>
              <a:off x="708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8" name="Google Shape;31288;p20"/>
            <p:cNvSpPr/>
            <p:nvPr/>
          </p:nvSpPr>
          <p:spPr>
            <a:xfrm>
              <a:off x="7186600" y="4613500"/>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9" name="Google Shape;31289;p20"/>
            <p:cNvSpPr/>
            <p:nvPr/>
          </p:nvSpPr>
          <p:spPr>
            <a:xfrm>
              <a:off x="728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0" name="Google Shape;31290;p20"/>
            <p:cNvSpPr/>
            <p:nvPr/>
          </p:nvSpPr>
          <p:spPr>
            <a:xfrm>
              <a:off x="27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1" name="Google Shape;31291;p20"/>
            <p:cNvSpPr/>
            <p:nvPr/>
          </p:nvSpPr>
          <p:spPr>
            <a:xfrm>
              <a:off x="3807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2" name="Google Shape;31292;p20"/>
            <p:cNvSpPr/>
            <p:nvPr/>
          </p:nvSpPr>
          <p:spPr>
            <a:xfrm>
              <a:off x="4825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3" name="Google Shape;31293;p20"/>
            <p:cNvSpPr/>
            <p:nvPr/>
          </p:nvSpPr>
          <p:spPr>
            <a:xfrm>
              <a:off x="58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4" name="Google Shape;31294;p20"/>
            <p:cNvSpPr/>
            <p:nvPr/>
          </p:nvSpPr>
          <p:spPr>
            <a:xfrm>
              <a:off x="68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5" name="Google Shape;31295;p20"/>
            <p:cNvSpPr/>
            <p:nvPr/>
          </p:nvSpPr>
          <p:spPr>
            <a:xfrm>
              <a:off x="7873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6" name="Google Shape;31296;p20"/>
            <p:cNvSpPr/>
            <p:nvPr/>
          </p:nvSpPr>
          <p:spPr>
            <a:xfrm>
              <a:off x="8888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7" name="Google Shape;31297;p20"/>
            <p:cNvSpPr/>
            <p:nvPr/>
          </p:nvSpPr>
          <p:spPr>
            <a:xfrm>
              <a:off x="99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8" name="Google Shape;31298;p20"/>
            <p:cNvSpPr/>
            <p:nvPr/>
          </p:nvSpPr>
          <p:spPr>
            <a:xfrm>
              <a:off x="10918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9" name="Google Shape;31299;p20"/>
            <p:cNvSpPr/>
            <p:nvPr/>
          </p:nvSpPr>
          <p:spPr>
            <a:xfrm>
              <a:off x="11936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0" name="Google Shape;31300;p20"/>
            <p:cNvSpPr/>
            <p:nvPr/>
          </p:nvSpPr>
          <p:spPr>
            <a:xfrm>
              <a:off x="12951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1" name="Google Shape;31301;p20"/>
            <p:cNvSpPr/>
            <p:nvPr/>
          </p:nvSpPr>
          <p:spPr>
            <a:xfrm>
              <a:off x="13966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2" name="Google Shape;31302;p20"/>
            <p:cNvSpPr/>
            <p:nvPr/>
          </p:nvSpPr>
          <p:spPr>
            <a:xfrm>
              <a:off x="1498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3" name="Google Shape;31303;p20"/>
            <p:cNvSpPr/>
            <p:nvPr/>
          </p:nvSpPr>
          <p:spPr>
            <a:xfrm>
              <a:off x="15999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4" name="Google Shape;31304;p20"/>
            <p:cNvSpPr/>
            <p:nvPr/>
          </p:nvSpPr>
          <p:spPr>
            <a:xfrm>
              <a:off x="1701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5" name="Google Shape;31305;p20"/>
            <p:cNvSpPr/>
            <p:nvPr/>
          </p:nvSpPr>
          <p:spPr>
            <a:xfrm>
              <a:off x="18029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6" name="Google Shape;31306;p20"/>
            <p:cNvSpPr/>
            <p:nvPr/>
          </p:nvSpPr>
          <p:spPr>
            <a:xfrm>
              <a:off x="19044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7" name="Google Shape;31307;p20"/>
            <p:cNvSpPr/>
            <p:nvPr/>
          </p:nvSpPr>
          <p:spPr>
            <a:xfrm>
              <a:off x="20062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8" name="Google Shape;31308;p20"/>
            <p:cNvSpPr/>
            <p:nvPr/>
          </p:nvSpPr>
          <p:spPr>
            <a:xfrm>
              <a:off x="210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9" name="Google Shape;31309;p20"/>
            <p:cNvSpPr/>
            <p:nvPr/>
          </p:nvSpPr>
          <p:spPr>
            <a:xfrm>
              <a:off x="220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0" name="Google Shape;31310;p20"/>
            <p:cNvSpPr/>
            <p:nvPr/>
          </p:nvSpPr>
          <p:spPr>
            <a:xfrm>
              <a:off x="23110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1" name="Google Shape;31311;p20"/>
            <p:cNvSpPr/>
            <p:nvPr/>
          </p:nvSpPr>
          <p:spPr>
            <a:xfrm>
              <a:off x="241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2" name="Google Shape;31312;p20"/>
            <p:cNvSpPr/>
            <p:nvPr/>
          </p:nvSpPr>
          <p:spPr>
            <a:xfrm>
              <a:off x="251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3" name="Google Shape;31313;p20"/>
            <p:cNvSpPr/>
            <p:nvPr/>
          </p:nvSpPr>
          <p:spPr>
            <a:xfrm>
              <a:off x="261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4" name="Google Shape;31314;p20"/>
            <p:cNvSpPr/>
            <p:nvPr/>
          </p:nvSpPr>
          <p:spPr>
            <a:xfrm>
              <a:off x="271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5" name="Google Shape;31315;p20"/>
            <p:cNvSpPr/>
            <p:nvPr/>
          </p:nvSpPr>
          <p:spPr>
            <a:xfrm>
              <a:off x="281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6" name="Google Shape;31316;p20"/>
            <p:cNvSpPr/>
            <p:nvPr/>
          </p:nvSpPr>
          <p:spPr>
            <a:xfrm>
              <a:off x="292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7" name="Google Shape;31317;p20"/>
            <p:cNvSpPr/>
            <p:nvPr/>
          </p:nvSpPr>
          <p:spPr>
            <a:xfrm>
              <a:off x="302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8" name="Google Shape;31318;p20"/>
            <p:cNvSpPr/>
            <p:nvPr/>
          </p:nvSpPr>
          <p:spPr>
            <a:xfrm>
              <a:off x="312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9" name="Google Shape;31319;p20"/>
            <p:cNvSpPr/>
            <p:nvPr/>
          </p:nvSpPr>
          <p:spPr>
            <a:xfrm>
              <a:off x="322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0" name="Google Shape;31320;p20"/>
            <p:cNvSpPr/>
            <p:nvPr/>
          </p:nvSpPr>
          <p:spPr>
            <a:xfrm>
              <a:off x="33266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1" name="Google Shape;31321;p20"/>
            <p:cNvSpPr/>
            <p:nvPr/>
          </p:nvSpPr>
          <p:spPr>
            <a:xfrm>
              <a:off x="342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2" name="Google Shape;31322;p20"/>
            <p:cNvSpPr/>
            <p:nvPr/>
          </p:nvSpPr>
          <p:spPr>
            <a:xfrm>
              <a:off x="352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3" name="Google Shape;31323;p20"/>
            <p:cNvSpPr/>
            <p:nvPr/>
          </p:nvSpPr>
          <p:spPr>
            <a:xfrm>
              <a:off x="363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4" name="Google Shape;31324;p20"/>
            <p:cNvSpPr/>
            <p:nvPr/>
          </p:nvSpPr>
          <p:spPr>
            <a:xfrm>
              <a:off x="373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5" name="Google Shape;31325;p20"/>
            <p:cNvSpPr/>
            <p:nvPr/>
          </p:nvSpPr>
          <p:spPr>
            <a:xfrm>
              <a:off x="3834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6" name="Google Shape;31326;p20"/>
            <p:cNvSpPr/>
            <p:nvPr/>
          </p:nvSpPr>
          <p:spPr>
            <a:xfrm>
              <a:off x="393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7" name="Google Shape;31327;p20"/>
            <p:cNvSpPr/>
            <p:nvPr/>
          </p:nvSpPr>
          <p:spPr>
            <a:xfrm>
              <a:off x="403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8" name="Google Shape;31328;p20"/>
            <p:cNvSpPr/>
            <p:nvPr/>
          </p:nvSpPr>
          <p:spPr>
            <a:xfrm>
              <a:off x="413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9" name="Google Shape;31329;p20"/>
            <p:cNvSpPr/>
            <p:nvPr/>
          </p:nvSpPr>
          <p:spPr>
            <a:xfrm>
              <a:off x="42407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0" name="Google Shape;31330;p20"/>
            <p:cNvSpPr/>
            <p:nvPr/>
          </p:nvSpPr>
          <p:spPr>
            <a:xfrm>
              <a:off x="434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1" name="Google Shape;31331;p20"/>
            <p:cNvSpPr/>
            <p:nvPr/>
          </p:nvSpPr>
          <p:spPr>
            <a:xfrm>
              <a:off x="444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2" name="Google Shape;31332;p20"/>
            <p:cNvSpPr/>
            <p:nvPr/>
          </p:nvSpPr>
          <p:spPr>
            <a:xfrm>
              <a:off x="45455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3" name="Google Shape;31333;p20"/>
            <p:cNvSpPr/>
            <p:nvPr/>
          </p:nvSpPr>
          <p:spPr>
            <a:xfrm>
              <a:off x="464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4" name="Google Shape;31334;p20"/>
            <p:cNvSpPr/>
            <p:nvPr/>
          </p:nvSpPr>
          <p:spPr>
            <a:xfrm>
              <a:off x="474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5" name="Google Shape;31335;p20"/>
            <p:cNvSpPr/>
            <p:nvPr/>
          </p:nvSpPr>
          <p:spPr>
            <a:xfrm>
              <a:off x="485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6" name="Google Shape;31336;p20"/>
            <p:cNvSpPr/>
            <p:nvPr/>
          </p:nvSpPr>
          <p:spPr>
            <a:xfrm>
              <a:off x="495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7" name="Google Shape;31337;p20"/>
            <p:cNvSpPr/>
            <p:nvPr/>
          </p:nvSpPr>
          <p:spPr>
            <a:xfrm>
              <a:off x="505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8" name="Google Shape;31338;p20"/>
            <p:cNvSpPr/>
            <p:nvPr/>
          </p:nvSpPr>
          <p:spPr>
            <a:xfrm>
              <a:off x="515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9" name="Google Shape;31339;p20"/>
            <p:cNvSpPr/>
            <p:nvPr/>
          </p:nvSpPr>
          <p:spPr>
            <a:xfrm>
              <a:off x="52566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0" name="Google Shape;31340;p20"/>
            <p:cNvSpPr/>
            <p:nvPr/>
          </p:nvSpPr>
          <p:spPr>
            <a:xfrm>
              <a:off x="535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1" name="Google Shape;31341;p20"/>
            <p:cNvSpPr/>
            <p:nvPr/>
          </p:nvSpPr>
          <p:spPr>
            <a:xfrm>
              <a:off x="545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2" name="Google Shape;31342;p20"/>
            <p:cNvSpPr/>
            <p:nvPr/>
          </p:nvSpPr>
          <p:spPr>
            <a:xfrm>
              <a:off x="556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3" name="Google Shape;31343;p20"/>
            <p:cNvSpPr/>
            <p:nvPr/>
          </p:nvSpPr>
          <p:spPr>
            <a:xfrm>
              <a:off x="566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4" name="Google Shape;31344;p20"/>
            <p:cNvSpPr/>
            <p:nvPr/>
          </p:nvSpPr>
          <p:spPr>
            <a:xfrm>
              <a:off x="57644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5" name="Google Shape;31345;p20"/>
            <p:cNvSpPr/>
            <p:nvPr/>
          </p:nvSpPr>
          <p:spPr>
            <a:xfrm>
              <a:off x="586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6" name="Google Shape;31346;p20"/>
            <p:cNvSpPr/>
            <p:nvPr/>
          </p:nvSpPr>
          <p:spPr>
            <a:xfrm>
              <a:off x="596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7" name="Google Shape;31347;p20"/>
            <p:cNvSpPr/>
            <p:nvPr/>
          </p:nvSpPr>
          <p:spPr>
            <a:xfrm>
              <a:off x="606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8" name="Google Shape;31348;p20"/>
            <p:cNvSpPr/>
            <p:nvPr/>
          </p:nvSpPr>
          <p:spPr>
            <a:xfrm>
              <a:off x="61710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9" name="Google Shape;31349;p20"/>
            <p:cNvSpPr/>
            <p:nvPr/>
          </p:nvSpPr>
          <p:spPr>
            <a:xfrm>
              <a:off x="627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0" name="Google Shape;31350;p20"/>
            <p:cNvSpPr/>
            <p:nvPr/>
          </p:nvSpPr>
          <p:spPr>
            <a:xfrm>
              <a:off x="637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1" name="Google Shape;31351;p20"/>
            <p:cNvSpPr/>
            <p:nvPr/>
          </p:nvSpPr>
          <p:spPr>
            <a:xfrm>
              <a:off x="64755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2" name="Google Shape;31352;p20"/>
            <p:cNvSpPr/>
            <p:nvPr/>
          </p:nvSpPr>
          <p:spPr>
            <a:xfrm>
              <a:off x="657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3" name="Google Shape;31353;p20"/>
            <p:cNvSpPr/>
            <p:nvPr/>
          </p:nvSpPr>
          <p:spPr>
            <a:xfrm>
              <a:off x="667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4" name="Google Shape;31354;p20"/>
            <p:cNvSpPr/>
            <p:nvPr/>
          </p:nvSpPr>
          <p:spPr>
            <a:xfrm>
              <a:off x="678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5" name="Google Shape;31355;p20"/>
            <p:cNvSpPr/>
            <p:nvPr/>
          </p:nvSpPr>
          <p:spPr>
            <a:xfrm>
              <a:off x="6881800" y="4768575"/>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6" name="Google Shape;31356;p20"/>
            <p:cNvSpPr/>
            <p:nvPr/>
          </p:nvSpPr>
          <p:spPr>
            <a:xfrm>
              <a:off x="698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7" name="Google Shape;31357;p20"/>
            <p:cNvSpPr/>
            <p:nvPr/>
          </p:nvSpPr>
          <p:spPr>
            <a:xfrm>
              <a:off x="708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8" name="Google Shape;31358;p20"/>
            <p:cNvSpPr/>
            <p:nvPr/>
          </p:nvSpPr>
          <p:spPr>
            <a:xfrm>
              <a:off x="7186600" y="4768575"/>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9" name="Google Shape;31359;p20"/>
            <p:cNvSpPr/>
            <p:nvPr/>
          </p:nvSpPr>
          <p:spPr>
            <a:xfrm>
              <a:off x="728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60" name="Google Shape;31360;p20"/>
          <p:cNvGrpSpPr/>
          <p:nvPr/>
        </p:nvGrpSpPr>
        <p:grpSpPr>
          <a:xfrm>
            <a:off x="223221" y="255838"/>
            <a:ext cx="8706833" cy="4631825"/>
            <a:chOff x="261561" y="255838"/>
            <a:chExt cx="8706833" cy="4631825"/>
          </a:xfrm>
        </p:grpSpPr>
        <p:grpSp>
          <p:nvGrpSpPr>
            <p:cNvPr id="31361" name="Google Shape;31361;p20"/>
            <p:cNvGrpSpPr/>
            <p:nvPr/>
          </p:nvGrpSpPr>
          <p:grpSpPr>
            <a:xfrm>
              <a:off x="261561" y="255838"/>
              <a:ext cx="8706833" cy="4631825"/>
              <a:chOff x="391650" y="259200"/>
              <a:chExt cx="8360700" cy="4631825"/>
            </a:xfrm>
          </p:grpSpPr>
          <p:sp>
            <p:nvSpPr>
              <p:cNvPr id="31362" name="Google Shape;31362;p20"/>
              <p:cNvSpPr/>
              <p:nvPr/>
            </p:nvSpPr>
            <p:spPr>
              <a:xfrm>
                <a:off x="391650" y="259200"/>
                <a:ext cx="8360700"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1363" name="Google Shape;31363;p20"/>
              <p:cNvCxnSpPr/>
              <p:nvPr/>
            </p:nvCxnSpPr>
            <p:spPr>
              <a:xfrm>
                <a:off x="393750" y="713825"/>
                <a:ext cx="7942500" cy="0"/>
              </a:xfrm>
              <a:prstGeom prst="straightConnector1">
                <a:avLst/>
              </a:prstGeom>
              <a:noFill/>
              <a:ln cap="flat" cmpd="sng" w="9525">
                <a:solidFill>
                  <a:schemeClr val="dk1"/>
                </a:solidFill>
                <a:prstDash val="solid"/>
                <a:round/>
                <a:headEnd len="med" w="med" type="none"/>
                <a:tailEnd len="med" w="med" type="none"/>
              </a:ln>
            </p:spPr>
          </p:cxnSp>
          <p:cxnSp>
            <p:nvCxnSpPr>
              <p:cNvPr id="31364" name="Google Shape;31364;p20"/>
              <p:cNvCxnSpPr/>
              <p:nvPr/>
            </p:nvCxnSpPr>
            <p:spPr>
              <a:xfrm>
                <a:off x="8336400" y="260525"/>
                <a:ext cx="0" cy="4630500"/>
              </a:xfrm>
              <a:prstGeom prst="straightConnector1">
                <a:avLst/>
              </a:prstGeom>
              <a:noFill/>
              <a:ln cap="flat" cmpd="sng" w="9525">
                <a:solidFill>
                  <a:schemeClr val="dk1"/>
                </a:solidFill>
                <a:prstDash val="solid"/>
                <a:round/>
                <a:headEnd len="med" w="med" type="none"/>
                <a:tailEnd len="med" w="med" type="none"/>
              </a:ln>
            </p:spPr>
          </p:cxnSp>
          <p:grpSp>
            <p:nvGrpSpPr>
              <p:cNvPr id="31365" name="Google Shape;31365;p20"/>
              <p:cNvGrpSpPr/>
              <p:nvPr/>
            </p:nvGrpSpPr>
            <p:grpSpPr>
              <a:xfrm>
                <a:off x="8448356" y="454710"/>
                <a:ext cx="205838" cy="289853"/>
                <a:chOff x="3555900" y="1631296"/>
                <a:chExt cx="390956" cy="550529"/>
              </a:xfrm>
            </p:grpSpPr>
            <p:cxnSp>
              <p:nvCxnSpPr>
                <p:cNvPr id="31366" name="Google Shape;31366;p20"/>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31367" name="Google Shape;31367;p20"/>
                <p:cNvGrpSpPr/>
                <p:nvPr/>
              </p:nvGrpSpPr>
              <p:grpSpPr>
                <a:xfrm rot="-8100000">
                  <a:off x="3614579" y="1687125"/>
                  <a:ext cx="273597" cy="279297"/>
                  <a:chOff x="4572000" y="2331513"/>
                  <a:chExt cx="273600" cy="279300"/>
                </a:xfrm>
              </p:grpSpPr>
              <p:cxnSp>
                <p:nvCxnSpPr>
                  <p:cNvPr id="31368" name="Google Shape;31368;p20"/>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31369" name="Google Shape;31369;p20"/>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cxnSp>
            <p:nvCxnSpPr>
              <p:cNvPr id="31370" name="Google Shape;31370;p20"/>
              <p:cNvCxnSpPr/>
              <p:nvPr/>
            </p:nvCxnSpPr>
            <p:spPr>
              <a:xfrm>
                <a:off x="8551337" y="1671588"/>
                <a:ext cx="0" cy="1823700"/>
              </a:xfrm>
              <a:prstGeom prst="straightConnector1">
                <a:avLst/>
              </a:prstGeom>
              <a:noFill/>
              <a:ln cap="flat" cmpd="sng" w="19050">
                <a:solidFill>
                  <a:schemeClr val="dk1"/>
                </a:solidFill>
                <a:prstDash val="solid"/>
                <a:round/>
                <a:headEnd len="med" w="med" type="none"/>
                <a:tailEnd len="med" w="med" type="none"/>
              </a:ln>
            </p:spPr>
          </p:cxnSp>
          <p:grpSp>
            <p:nvGrpSpPr>
              <p:cNvPr id="31371" name="Google Shape;31371;p20"/>
              <p:cNvGrpSpPr/>
              <p:nvPr/>
            </p:nvGrpSpPr>
            <p:grpSpPr>
              <a:xfrm flipH="1" rot="10800000">
                <a:off x="8448406" y="4422299"/>
                <a:ext cx="205838" cy="289853"/>
                <a:chOff x="3555900" y="1631296"/>
                <a:chExt cx="390956" cy="550529"/>
              </a:xfrm>
            </p:grpSpPr>
            <p:cxnSp>
              <p:nvCxnSpPr>
                <p:cNvPr id="31372" name="Google Shape;31372;p20"/>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31373" name="Google Shape;31373;p20"/>
                <p:cNvGrpSpPr/>
                <p:nvPr/>
              </p:nvGrpSpPr>
              <p:grpSpPr>
                <a:xfrm rot="-8100000">
                  <a:off x="3614579" y="1687125"/>
                  <a:ext cx="273597" cy="279297"/>
                  <a:chOff x="4572000" y="2331513"/>
                  <a:chExt cx="273600" cy="279300"/>
                </a:xfrm>
              </p:grpSpPr>
              <p:cxnSp>
                <p:nvCxnSpPr>
                  <p:cNvPr id="31374" name="Google Shape;31374;p20"/>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31375" name="Google Shape;31375;p20"/>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grpSp>
        <p:sp>
          <p:nvSpPr>
            <p:cNvPr id="31376" name="Google Shape;31376;p20"/>
            <p:cNvSpPr/>
            <p:nvPr/>
          </p:nvSpPr>
          <p:spPr>
            <a:xfrm>
              <a:off x="39077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7" name="Google Shape;31377;p20"/>
            <p:cNvSpPr/>
            <p:nvPr/>
          </p:nvSpPr>
          <p:spPr>
            <a:xfrm>
              <a:off x="599050"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8" name="Google Shape;31378;p20"/>
            <p:cNvSpPr/>
            <p:nvPr/>
          </p:nvSpPr>
          <p:spPr>
            <a:xfrm>
              <a:off x="80732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379" name="Google Shape;31379;p20"/>
          <p:cNvSpPr txBox="1"/>
          <p:nvPr>
            <p:ph type="title"/>
          </p:nvPr>
        </p:nvSpPr>
        <p:spPr>
          <a:xfrm>
            <a:off x="802838" y="707525"/>
            <a:ext cx="7538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1380" name="Google Shape;31380;p20"/>
          <p:cNvSpPr txBox="1"/>
          <p:nvPr>
            <p:ph idx="1" type="subTitle"/>
          </p:nvPr>
        </p:nvSpPr>
        <p:spPr>
          <a:xfrm>
            <a:off x="1273225" y="1680437"/>
            <a:ext cx="18876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2300"/>
              <a:buFont typeface="Abhaya Libre"/>
              <a:buNone/>
              <a:defRPr b="1" sz="2000">
                <a:latin typeface="Abhaya Libre"/>
                <a:ea typeface="Abhaya Libre"/>
                <a:cs typeface="Abhaya Libre"/>
                <a:sym typeface="Abhaya Libr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381" name="Google Shape;31381;p20"/>
          <p:cNvSpPr txBox="1"/>
          <p:nvPr>
            <p:ph idx="2" type="subTitle"/>
          </p:nvPr>
        </p:nvSpPr>
        <p:spPr>
          <a:xfrm>
            <a:off x="1273225" y="2111600"/>
            <a:ext cx="1887600" cy="635100"/>
          </a:xfrm>
          <a:prstGeom prst="rect">
            <a:avLst/>
          </a:prstGeom>
          <a:ln>
            <a:noFill/>
          </a:ln>
        </p:spPr>
        <p:txBody>
          <a:bodyPr anchorCtr="0" anchor="b" bIns="91425" lIns="91425" spcFirstLastPara="1" rIns="91425" wrap="square" tIns="91425">
            <a:noAutofit/>
          </a:bodyPr>
          <a:lstStyle>
            <a:lvl1pPr lvl="0" rtl="0">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1382" name="Google Shape;31382;p20"/>
          <p:cNvSpPr txBox="1"/>
          <p:nvPr>
            <p:ph idx="3" type="subTitle"/>
          </p:nvPr>
        </p:nvSpPr>
        <p:spPr>
          <a:xfrm>
            <a:off x="3840971" y="1680587"/>
            <a:ext cx="18876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2300"/>
              <a:buFont typeface="Abhaya Libre"/>
              <a:buNone/>
              <a:defRPr b="1" sz="2000">
                <a:latin typeface="Abhaya Libre"/>
                <a:ea typeface="Abhaya Libre"/>
                <a:cs typeface="Abhaya Libre"/>
                <a:sym typeface="Abhaya Libr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383" name="Google Shape;31383;p20"/>
          <p:cNvSpPr txBox="1"/>
          <p:nvPr>
            <p:ph idx="4" type="subTitle"/>
          </p:nvPr>
        </p:nvSpPr>
        <p:spPr>
          <a:xfrm>
            <a:off x="3840971" y="2111600"/>
            <a:ext cx="1883700" cy="635100"/>
          </a:xfrm>
          <a:prstGeom prst="rect">
            <a:avLst/>
          </a:prstGeom>
          <a:ln>
            <a:noFill/>
          </a:ln>
        </p:spPr>
        <p:txBody>
          <a:bodyPr anchorCtr="0" anchor="b" bIns="91425" lIns="91425" spcFirstLastPara="1" rIns="91425" wrap="square" tIns="91425">
            <a:noAutofit/>
          </a:bodyPr>
          <a:lstStyle>
            <a:lvl1pPr lvl="0" rtl="0">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1384" name="Google Shape;31384;p20"/>
          <p:cNvSpPr txBox="1"/>
          <p:nvPr>
            <p:ph idx="5" type="subTitle"/>
          </p:nvPr>
        </p:nvSpPr>
        <p:spPr>
          <a:xfrm>
            <a:off x="6414263" y="1680587"/>
            <a:ext cx="18876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2300"/>
              <a:buFont typeface="Abhaya Libre"/>
              <a:buNone/>
              <a:defRPr b="1" sz="2000">
                <a:latin typeface="Abhaya Libre"/>
                <a:ea typeface="Abhaya Libre"/>
                <a:cs typeface="Abhaya Libre"/>
                <a:sym typeface="Abhaya Libr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385" name="Google Shape;31385;p20"/>
          <p:cNvSpPr txBox="1"/>
          <p:nvPr>
            <p:ph idx="6" type="subTitle"/>
          </p:nvPr>
        </p:nvSpPr>
        <p:spPr>
          <a:xfrm>
            <a:off x="6414263" y="2111600"/>
            <a:ext cx="1887600" cy="635100"/>
          </a:xfrm>
          <a:prstGeom prst="rect">
            <a:avLst/>
          </a:prstGeom>
          <a:ln>
            <a:noFill/>
          </a:ln>
        </p:spPr>
        <p:txBody>
          <a:bodyPr anchorCtr="0" anchor="b" bIns="91425" lIns="91425" spcFirstLastPara="1" rIns="91425" wrap="square" tIns="91425">
            <a:noAutofit/>
          </a:bodyPr>
          <a:lstStyle>
            <a:lvl1pPr lvl="0" rtl="0">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1386" name="Google Shape;31386;p20"/>
          <p:cNvSpPr txBox="1"/>
          <p:nvPr>
            <p:ph idx="7" type="subTitle"/>
          </p:nvPr>
        </p:nvSpPr>
        <p:spPr>
          <a:xfrm>
            <a:off x="1273225" y="3118025"/>
            <a:ext cx="18876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2300"/>
              <a:buFont typeface="Abhaya Libre"/>
              <a:buNone/>
              <a:defRPr b="1" sz="2000">
                <a:latin typeface="Abhaya Libre"/>
                <a:ea typeface="Abhaya Libre"/>
                <a:cs typeface="Abhaya Libre"/>
                <a:sym typeface="Abhaya Libr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387" name="Google Shape;31387;p20"/>
          <p:cNvSpPr txBox="1"/>
          <p:nvPr>
            <p:ph idx="8" type="subTitle"/>
          </p:nvPr>
        </p:nvSpPr>
        <p:spPr>
          <a:xfrm>
            <a:off x="1273225" y="3549125"/>
            <a:ext cx="1887600" cy="635100"/>
          </a:xfrm>
          <a:prstGeom prst="rect">
            <a:avLst/>
          </a:prstGeom>
          <a:ln>
            <a:noFill/>
          </a:ln>
        </p:spPr>
        <p:txBody>
          <a:bodyPr anchorCtr="0" anchor="b" bIns="91425" lIns="91425" spcFirstLastPara="1" rIns="91425" wrap="square" tIns="91425">
            <a:noAutofit/>
          </a:bodyPr>
          <a:lstStyle>
            <a:lvl1pPr lvl="0" rtl="0">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1388" name="Google Shape;31388;p20"/>
          <p:cNvSpPr txBox="1"/>
          <p:nvPr>
            <p:ph idx="9" type="subTitle"/>
          </p:nvPr>
        </p:nvSpPr>
        <p:spPr>
          <a:xfrm>
            <a:off x="3840971" y="3118100"/>
            <a:ext cx="18876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2300"/>
              <a:buFont typeface="Abhaya Libre"/>
              <a:buNone/>
              <a:defRPr b="1" sz="2000">
                <a:latin typeface="Abhaya Libre"/>
                <a:ea typeface="Abhaya Libre"/>
                <a:cs typeface="Abhaya Libre"/>
                <a:sym typeface="Abhaya Libr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389" name="Google Shape;31389;p20"/>
          <p:cNvSpPr txBox="1"/>
          <p:nvPr>
            <p:ph idx="13" type="subTitle"/>
          </p:nvPr>
        </p:nvSpPr>
        <p:spPr>
          <a:xfrm>
            <a:off x="3840971" y="3549125"/>
            <a:ext cx="1883700" cy="635100"/>
          </a:xfrm>
          <a:prstGeom prst="rect">
            <a:avLst/>
          </a:prstGeom>
          <a:ln>
            <a:noFill/>
          </a:ln>
        </p:spPr>
        <p:txBody>
          <a:bodyPr anchorCtr="0" anchor="b" bIns="91425" lIns="91425" spcFirstLastPara="1" rIns="91425" wrap="square" tIns="91425">
            <a:noAutofit/>
          </a:bodyPr>
          <a:lstStyle>
            <a:lvl1pPr lvl="0" rtl="0">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1390" name="Google Shape;31390;p20"/>
          <p:cNvSpPr txBox="1"/>
          <p:nvPr>
            <p:ph idx="14" type="subTitle"/>
          </p:nvPr>
        </p:nvSpPr>
        <p:spPr>
          <a:xfrm>
            <a:off x="6414263" y="3118325"/>
            <a:ext cx="1887600" cy="4311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2300"/>
              <a:buFont typeface="Abhaya Libre"/>
              <a:buNone/>
              <a:defRPr b="1" sz="2000">
                <a:latin typeface="Abhaya Libre"/>
                <a:ea typeface="Abhaya Libre"/>
                <a:cs typeface="Abhaya Libre"/>
                <a:sym typeface="Abhaya Libr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391" name="Google Shape;31391;p20"/>
          <p:cNvSpPr txBox="1"/>
          <p:nvPr>
            <p:ph idx="15" type="subTitle"/>
          </p:nvPr>
        </p:nvSpPr>
        <p:spPr>
          <a:xfrm>
            <a:off x="6414263" y="3549125"/>
            <a:ext cx="1887600" cy="635100"/>
          </a:xfrm>
          <a:prstGeom prst="rect">
            <a:avLst/>
          </a:prstGeom>
          <a:ln>
            <a:noFill/>
          </a:ln>
        </p:spPr>
        <p:txBody>
          <a:bodyPr anchorCtr="0" anchor="b" bIns="91425" lIns="91425" spcFirstLastPara="1" rIns="91425" wrap="square" tIns="91425">
            <a:noAutofit/>
          </a:bodyPr>
          <a:lstStyle>
            <a:lvl1pPr lvl="0" rtl="0">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851" name="Shape 1851"/>
        <p:cNvGrpSpPr/>
        <p:nvPr/>
      </p:nvGrpSpPr>
      <p:grpSpPr>
        <a:xfrm>
          <a:off x="0" y="0"/>
          <a:ext cx="0" cy="0"/>
          <a:chOff x="0" y="0"/>
          <a:chExt cx="0" cy="0"/>
        </a:xfrm>
      </p:grpSpPr>
      <p:grpSp>
        <p:nvGrpSpPr>
          <p:cNvPr id="1852" name="Google Shape;1852;p3"/>
          <p:cNvGrpSpPr/>
          <p:nvPr/>
        </p:nvGrpSpPr>
        <p:grpSpPr>
          <a:xfrm>
            <a:off x="3" y="4"/>
            <a:ext cx="9144066" cy="5143518"/>
            <a:chOff x="279200" y="890725"/>
            <a:chExt cx="7061600" cy="3930250"/>
          </a:xfrm>
        </p:grpSpPr>
        <p:sp>
          <p:nvSpPr>
            <p:cNvPr id="1853" name="Google Shape;1853;p3"/>
            <p:cNvSpPr/>
            <p:nvPr/>
          </p:nvSpPr>
          <p:spPr>
            <a:xfrm>
              <a:off x="27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3"/>
            <p:cNvSpPr/>
            <p:nvPr/>
          </p:nvSpPr>
          <p:spPr>
            <a:xfrm>
              <a:off x="3807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3"/>
            <p:cNvSpPr/>
            <p:nvPr/>
          </p:nvSpPr>
          <p:spPr>
            <a:xfrm>
              <a:off x="4825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3"/>
            <p:cNvSpPr/>
            <p:nvPr/>
          </p:nvSpPr>
          <p:spPr>
            <a:xfrm>
              <a:off x="58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3"/>
            <p:cNvSpPr/>
            <p:nvPr/>
          </p:nvSpPr>
          <p:spPr>
            <a:xfrm>
              <a:off x="68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3"/>
            <p:cNvSpPr/>
            <p:nvPr/>
          </p:nvSpPr>
          <p:spPr>
            <a:xfrm>
              <a:off x="7873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3"/>
            <p:cNvSpPr/>
            <p:nvPr/>
          </p:nvSpPr>
          <p:spPr>
            <a:xfrm>
              <a:off x="8888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3"/>
            <p:cNvSpPr/>
            <p:nvPr/>
          </p:nvSpPr>
          <p:spPr>
            <a:xfrm>
              <a:off x="99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3"/>
            <p:cNvSpPr/>
            <p:nvPr/>
          </p:nvSpPr>
          <p:spPr>
            <a:xfrm>
              <a:off x="10918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3"/>
            <p:cNvSpPr/>
            <p:nvPr/>
          </p:nvSpPr>
          <p:spPr>
            <a:xfrm>
              <a:off x="11936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3"/>
            <p:cNvSpPr/>
            <p:nvPr/>
          </p:nvSpPr>
          <p:spPr>
            <a:xfrm>
              <a:off x="12951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3"/>
            <p:cNvSpPr/>
            <p:nvPr/>
          </p:nvSpPr>
          <p:spPr>
            <a:xfrm>
              <a:off x="13966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3"/>
            <p:cNvSpPr/>
            <p:nvPr/>
          </p:nvSpPr>
          <p:spPr>
            <a:xfrm>
              <a:off x="1498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3"/>
            <p:cNvSpPr/>
            <p:nvPr/>
          </p:nvSpPr>
          <p:spPr>
            <a:xfrm>
              <a:off x="15999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3"/>
            <p:cNvSpPr/>
            <p:nvPr/>
          </p:nvSpPr>
          <p:spPr>
            <a:xfrm>
              <a:off x="1701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3"/>
            <p:cNvSpPr/>
            <p:nvPr/>
          </p:nvSpPr>
          <p:spPr>
            <a:xfrm>
              <a:off x="18029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3"/>
            <p:cNvSpPr/>
            <p:nvPr/>
          </p:nvSpPr>
          <p:spPr>
            <a:xfrm>
              <a:off x="19044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3"/>
            <p:cNvSpPr/>
            <p:nvPr/>
          </p:nvSpPr>
          <p:spPr>
            <a:xfrm>
              <a:off x="20062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3"/>
            <p:cNvSpPr/>
            <p:nvPr/>
          </p:nvSpPr>
          <p:spPr>
            <a:xfrm>
              <a:off x="210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3"/>
            <p:cNvSpPr/>
            <p:nvPr/>
          </p:nvSpPr>
          <p:spPr>
            <a:xfrm>
              <a:off x="220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3"/>
            <p:cNvSpPr/>
            <p:nvPr/>
          </p:nvSpPr>
          <p:spPr>
            <a:xfrm>
              <a:off x="23110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3"/>
            <p:cNvSpPr/>
            <p:nvPr/>
          </p:nvSpPr>
          <p:spPr>
            <a:xfrm>
              <a:off x="241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3"/>
            <p:cNvSpPr/>
            <p:nvPr/>
          </p:nvSpPr>
          <p:spPr>
            <a:xfrm>
              <a:off x="251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3"/>
            <p:cNvSpPr/>
            <p:nvPr/>
          </p:nvSpPr>
          <p:spPr>
            <a:xfrm>
              <a:off x="261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3"/>
            <p:cNvSpPr/>
            <p:nvPr/>
          </p:nvSpPr>
          <p:spPr>
            <a:xfrm>
              <a:off x="271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3"/>
            <p:cNvSpPr/>
            <p:nvPr/>
          </p:nvSpPr>
          <p:spPr>
            <a:xfrm>
              <a:off x="281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3"/>
            <p:cNvSpPr/>
            <p:nvPr/>
          </p:nvSpPr>
          <p:spPr>
            <a:xfrm>
              <a:off x="292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3"/>
            <p:cNvSpPr/>
            <p:nvPr/>
          </p:nvSpPr>
          <p:spPr>
            <a:xfrm>
              <a:off x="302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3"/>
            <p:cNvSpPr/>
            <p:nvPr/>
          </p:nvSpPr>
          <p:spPr>
            <a:xfrm>
              <a:off x="312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3"/>
            <p:cNvSpPr/>
            <p:nvPr/>
          </p:nvSpPr>
          <p:spPr>
            <a:xfrm>
              <a:off x="322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3"/>
            <p:cNvSpPr/>
            <p:nvPr/>
          </p:nvSpPr>
          <p:spPr>
            <a:xfrm>
              <a:off x="33266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3"/>
            <p:cNvSpPr/>
            <p:nvPr/>
          </p:nvSpPr>
          <p:spPr>
            <a:xfrm>
              <a:off x="342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3"/>
            <p:cNvSpPr/>
            <p:nvPr/>
          </p:nvSpPr>
          <p:spPr>
            <a:xfrm>
              <a:off x="352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3"/>
            <p:cNvSpPr/>
            <p:nvPr/>
          </p:nvSpPr>
          <p:spPr>
            <a:xfrm>
              <a:off x="363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3"/>
            <p:cNvSpPr/>
            <p:nvPr/>
          </p:nvSpPr>
          <p:spPr>
            <a:xfrm>
              <a:off x="373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3"/>
            <p:cNvSpPr/>
            <p:nvPr/>
          </p:nvSpPr>
          <p:spPr>
            <a:xfrm>
              <a:off x="3834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3"/>
            <p:cNvSpPr/>
            <p:nvPr/>
          </p:nvSpPr>
          <p:spPr>
            <a:xfrm>
              <a:off x="393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3"/>
            <p:cNvSpPr/>
            <p:nvPr/>
          </p:nvSpPr>
          <p:spPr>
            <a:xfrm>
              <a:off x="403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3"/>
            <p:cNvSpPr/>
            <p:nvPr/>
          </p:nvSpPr>
          <p:spPr>
            <a:xfrm>
              <a:off x="413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3"/>
            <p:cNvSpPr/>
            <p:nvPr/>
          </p:nvSpPr>
          <p:spPr>
            <a:xfrm>
              <a:off x="42407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3"/>
            <p:cNvSpPr/>
            <p:nvPr/>
          </p:nvSpPr>
          <p:spPr>
            <a:xfrm>
              <a:off x="434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3"/>
            <p:cNvSpPr/>
            <p:nvPr/>
          </p:nvSpPr>
          <p:spPr>
            <a:xfrm>
              <a:off x="444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3"/>
            <p:cNvSpPr/>
            <p:nvPr/>
          </p:nvSpPr>
          <p:spPr>
            <a:xfrm>
              <a:off x="45455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3"/>
            <p:cNvSpPr/>
            <p:nvPr/>
          </p:nvSpPr>
          <p:spPr>
            <a:xfrm>
              <a:off x="464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3"/>
            <p:cNvSpPr/>
            <p:nvPr/>
          </p:nvSpPr>
          <p:spPr>
            <a:xfrm>
              <a:off x="474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3"/>
            <p:cNvSpPr/>
            <p:nvPr/>
          </p:nvSpPr>
          <p:spPr>
            <a:xfrm>
              <a:off x="485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3"/>
            <p:cNvSpPr/>
            <p:nvPr/>
          </p:nvSpPr>
          <p:spPr>
            <a:xfrm>
              <a:off x="495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3"/>
            <p:cNvSpPr/>
            <p:nvPr/>
          </p:nvSpPr>
          <p:spPr>
            <a:xfrm>
              <a:off x="505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3"/>
            <p:cNvSpPr/>
            <p:nvPr/>
          </p:nvSpPr>
          <p:spPr>
            <a:xfrm>
              <a:off x="515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3"/>
            <p:cNvSpPr/>
            <p:nvPr/>
          </p:nvSpPr>
          <p:spPr>
            <a:xfrm>
              <a:off x="52566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3"/>
            <p:cNvSpPr/>
            <p:nvPr/>
          </p:nvSpPr>
          <p:spPr>
            <a:xfrm>
              <a:off x="535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3"/>
            <p:cNvSpPr/>
            <p:nvPr/>
          </p:nvSpPr>
          <p:spPr>
            <a:xfrm>
              <a:off x="545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3"/>
            <p:cNvSpPr/>
            <p:nvPr/>
          </p:nvSpPr>
          <p:spPr>
            <a:xfrm>
              <a:off x="556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3"/>
            <p:cNvSpPr/>
            <p:nvPr/>
          </p:nvSpPr>
          <p:spPr>
            <a:xfrm>
              <a:off x="566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3"/>
            <p:cNvSpPr/>
            <p:nvPr/>
          </p:nvSpPr>
          <p:spPr>
            <a:xfrm>
              <a:off x="57644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3"/>
            <p:cNvSpPr/>
            <p:nvPr/>
          </p:nvSpPr>
          <p:spPr>
            <a:xfrm>
              <a:off x="586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3"/>
            <p:cNvSpPr/>
            <p:nvPr/>
          </p:nvSpPr>
          <p:spPr>
            <a:xfrm>
              <a:off x="596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3"/>
            <p:cNvSpPr/>
            <p:nvPr/>
          </p:nvSpPr>
          <p:spPr>
            <a:xfrm>
              <a:off x="606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3"/>
            <p:cNvSpPr/>
            <p:nvPr/>
          </p:nvSpPr>
          <p:spPr>
            <a:xfrm>
              <a:off x="61710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3"/>
            <p:cNvSpPr/>
            <p:nvPr/>
          </p:nvSpPr>
          <p:spPr>
            <a:xfrm>
              <a:off x="627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3"/>
            <p:cNvSpPr/>
            <p:nvPr/>
          </p:nvSpPr>
          <p:spPr>
            <a:xfrm>
              <a:off x="637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3"/>
            <p:cNvSpPr/>
            <p:nvPr/>
          </p:nvSpPr>
          <p:spPr>
            <a:xfrm>
              <a:off x="64755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3"/>
            <p:cNvSpPr/>
            <p:nvPr/>
          </p:nvSpPr>
          <p:spPr>
            <a:xfrm>
              <a:off x="657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3"/>
            <p:cNvSpPr/>
            <p:nvPr/>
          </p:nvSpPr>
          <p:spPr>
            <a:xfrm>
              <a:off x="667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3"/>
            <p:cNvSpPr/>
            <p:nvPr/>
          </p:nvSpPr>
          <p:spPr>
            <a:xfrm>
              <a:off x="678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3"/>
            <p:cNvSpPr/>
            <p:nvPr/>
          </p:nvSpPr>
          <p:spPr>
            <a:xfrm>
              <a:off x="6881800" y="890725"/>
              <a:ext cx="52700" cy="52400"/>
            </a:xfrm>
            <a:custGeom>
              <a:rect b="b" l="l" r="r" t="t"/>
              <a:pathLst>
                <a:path extrusionOk="0" h="2096" w="2108">
                  <a:moveTo>
                    <a:pt x="1060" y="0"/>
                  </a:moveTo>
                  <a:cubicBezTo>
                    <a:pt x="477" y="0"/>
                    <a:pt x="1" y="476"/>
                    <a:pt x="1" y="1048"/>
                  </a:cubicBezTo>
                  <a:cubicBezTo>
                    <a:pt x="1"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3"/>
            <p:cNvSpPr/>
            <p:nvPr/>
          </p:nvSpPr>
          <p:spPr>
            <a:xfrm>
              <a:off x="698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3"/>
            <p:cNvSpPr/>
            <p:nvPr/>
          </p:nvSpPr>
          <p:spPr>
            <a:xfrm>
              <a:off x="708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3"/>
            <p:cNvSpPr/>
            <p:nvPr/>
          </p:nvSpPr>
          <p:spPr>
            <a:xfrm>
              <a:off x="7186600" y="890725"/>
              <a:ext cx="52400" cy="52400"/>
            </a:xfrm>
            <a:custGeom>
              <a:rect b="b" l="l" r="r" t="t"/>
              <a:pathLst>
                <a:path extrusionOk="0" h="2096" w="2096">
                  <a:moveTo>
                    <a:pt x="1048" y="0"/>
                  </a:moveTo>
                  <a:cubicBezTo>
                    <a:pt x="477" y="0"/>
                    <a:pt x="1" y="476"/>
                    <a:pt x="1" y="1048"/>
                  </a:cubicBezTo>
                  <a:cubicBezTo>
                    <a:pt x="1"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3"/>
            <p:cNvSpPr/>
            <p:nvPr/>
          </p:nvSpPr>
          <p:spPr>
            <a:xfrm>
              <a:off x="728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3"/>
            <p:cNvSpPr/>
            <p:nvPr/>
          </p:nvSpPr>
          <p:spPr>
            <a:xfrm>
              <a:off x="27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7" y="1631"/>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3"/>
            <p:cNvSpPr/>
            <p:nvPr/>
          </p:nvSpPr>
          <p:spPr>
            <a:xfrm>
              <a:off x="3807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3"/>
            <p:cNvSpPr/>
            <p:nvPr/>
          </p:nvSpPr>
          <p:spPr>
            <a:xfrm>
              <a:off x="4825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3"/>
            <p:cNvSpPr/>
            <p:nvPr/>
          </p:nvSpPr>
          <p:spPr>
            <a:xfrm>
              <a:off x="58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3"/>
            <p:cNvSpPr/>
            <p:nvPr/>
          </p:nvSpPr>
          <p:spPr>
            <a:xfrm>
              <a:off x="68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3"/>
            <p:cNvSpPr/>
            <p:nvPr/>
          </p:nvSpPr>
          <p:spPr>
            <a:xfrm>
              <a:off x="7873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3"/>
            <p:cNvSpPr/>
            <p:nvPr/>
          </p:nvSpPr>
          <p:spPr>
            <a:xfrm>
              <a:off x="8888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3"/>
            <p:cNvSpPr/>
            <p:nvPr/>
          </p:nvSpPr>
          <p:spPr>
            <a:xfrm>
              <a:off x="99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3"/>
            <p:cNvSpPr/>
            <p:nvPr/>
          </p:nvSpPr>
          <p:spPr>
            <a:xfrm>
              <a:off x="10918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3"/>
            <p:cNvSpPr/>
            <p:nvPr/>
          </p:nvSpPr>
          <p:spPr>
            <a:xfrm>
              <a:off x="11936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3"/>
            <p:cNvSpPr/>
            <p:nvPr/>
          </p:nvSpPr>
          <p:spPr>
            <a:xfrm>
              <a:off x="12951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3"/>
            <p:cNvSpPr/>
            <p:nvPr/>
          </p:nvSpPr>
          <p:spPr>
            <a:xfrm>
              <a:off x="13966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3"/>
            <p:cNvSpPr/>
            <p:nvPr/>
          </p:nvSpPr>
          <p:spPr>
            <a:xfrm>
              <a:off x="1498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3"/>
            <p:cNvSpPr/>
            <p:nvPr/>
          </p:nvSpPr>
          <p:spPr>
            <a:xfrm>
              <a:off x="15999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3"/>
            <p:cNvSpPr/>
            <p:nvPr/>
          </p:nvSpPr>
          <p:spPr>
            <a:xfrm>
              <a:off x="1701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3"/>
            <p:cNvSpPr/>
            <p:nvPr/>
          </p:nvSpPr>
          <p:spPr>
            <a:xfrm>
              <a:off x="18029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3"/>
            <p:cNvSpPr/>
            <p:nvPr/>
          </p:nvSpPr>
          <p:spPr>
            <a:xfrm>
              <a:off x="19044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3"/>
            <p:cNvSpPr/>
            <p:nvPr/>
          </p:nvSpPr>
          <p:spPr>
            <a:xfrm>
              <a:off x="20062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3"/>
            <p:cNvSpPr/>
            <p:nvPr/>
          </p:nvSpPr>
          <p:spPr>
            <a:xfrm>
              <a:off x="210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3"/>
            <p:cNvSpPr/>
            <p:nvPr/>
          </p:nvSpPr>
          <p:spPr>
            <a:xfrm>
              <a:off x="220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3"/>
            <p:cNvSpPr/>
            <p:nvPr/>
          </p:nvSpPr>
          <p:spPr>
            <a:xfrm>
              <a:off x="23110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3"/>
            <p:cNvSpPr/>
            <p:nvPr/>
          </p:nvSpPr>
          <p:spPr>
            <a:xfrm>
              <a:off x="241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3"/>
            <p:cNvSpPr/>
            <p:nvPr/>
          </p:nvSpPr>
          <p:spPr>
            <a:xfrm>
              <a:off x="251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3"/>
            <p:cNvSpPr/>
            <p:nvPr/>
          </p:nvSpPr>
          <p:spPr>
            <a:xfrm>
              <a:off x="261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3"/>
            <p:cNvSpPr/>
            <p:nvPr/>
          </p:nvSpPr>
          <p:spPr>
            <a:xfrm>
              <a:off x="271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3"/>
            <p:cNvSpPr/>
            <p:nvPr/>
          </p:nvSpPr>
          <p:spPr>
            <a:xfrm>
              <a:off x="281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3"/>
            <p:cNvSpPr/>
            <p:nvPr/>
          </p:nvSpPr>
          <p:spPr>
            <a:xfrm>
              <a:off x="292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3"/>
            <p:cNvSpPr/>
            <p:nvPr/>
          </p:nvSpPr>
          <p:spPr>
            <a:xfrm>
              <a:off x="302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3"/>
            <p:cNvSpPr/>
            <p:nvPr/>
          </p:nvSpPr>
          <p:spPr>
            <a:xfrm>
              <a:off x="312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3"/>
            <p:cNvSpPr/>
            <p:nvPr/>
          </p:nvSpPr>
          <p:spPr>
            <a:xfrm>
              <a:off x="322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3"/>
            <p:cNvSpPr/>
            <p:nvPr/>
          </p:nvSpPr>
          <p:spPr>
            <a:xfrm>
              <a:off x="33266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3"/>
            <p:cNvSpPr/>
            <p:nvPr/>
          </p:nvSpPr>
          <p:spPr>
            <a:xfrm>
              <a:off x="342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3"/>
            <p:cNvSpPr/>
            <p:nvPr/>
          </p:nvSpPr>
          <p:spPr>
            <a:xfrm>
              <a:off x="352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3"/>
            <p:cNvSpPr/>
            <p:nvPr/>
          </p:nvSpPr>
          <p:spPr>
            <a:xfrm>
              <a:off x="363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3"/>
            <p:cNvSpPr/>
            <p:nvPr/>
          </p:nvSpPr>
          <p:spPr>
            <a:xfrm>
              <a:off x="373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3"/>
            <p:cNvSpPr/>
            <p:nvPr/>
          </p:nvSpPr>
          <p:spPr>
            <a:xfrm>
              <a:off x="3834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3"/>
            <p:cNvSpPr/>
            <p:nvPr/>
          </p:nvSpPr>
          <p:spPr>
            <a:xfrm>
              <a:off x="393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3"/>
            <p:cNvSpPr/>
            <p:nvPr/>
          </p:nvSpPr>
          <p:spPr>
            <a:xfrm>
              <a:off x="403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3"/>
            <p:cNvSpPr/>
            <p:nvPr/>
          </p:nvSpPr>
          <p:spPr>
            <a:xfrm>
              <a:off x="413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3"/>
            <p:cNvSpPr/>
            <p:nvPr/>
          </p:nvSpPr>
          <p:spPr>
            <a:xfrm>
              <a:off x="42407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3"/>
            <p:cNvSpPr/>
            <p:nvPr/>
          </p:nvSpPr>
          <p:spPr>
            <a:xfrm>
              <a:off x="434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3"/>
            <p:cNvSpPr/>
            <p:nvPr/>
          </p:nvSpPr>
          <p:spPr>
            <a:xfrm>
              <a:off x="444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3"/>
            <p:cNvSpPr/>
            <p:nvPr/>
          </p:nvSpPr>
          <p:spPr>
            <a:xfrm>
              <a:off x="45455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3"/>
            <p:cNvSpPr/>
            <p:nvPr/>
          </p:nvSpPr>
          <p:spPr>
            <a:xfrm>
              <a:off x="464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3"/>
            <p:cNvSpPr/>
            <p:nvPr/>
          </p:nvSpPr>
          <p:spPr>
            <a:xfrm>
              <a:off x="474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3"/>
            <p:cNvSpPr/>
            <p:nvPr/>
          </p:nvSpPr>
          <p:spPr>
            <a:xfrm>
              <a:off x="485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3"/>
            <p:cNvSpPr/>
            <p:nvPr/>
          </p:nvSpPr>
          <p:spPr>
            <a:xfrm>
              <a:off x="495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3"/>
            <p:cNvSpPr/>
            <p:nvPr/>
          </p:nvSpPr>
          <p:spPr>
            <a:xfrm>
              <a:off x="505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3"/>
            <p:cNvSpPr/>
            <p:nvPr/>
          </p:nvSpPr>
          <p:spPr>
            <a:xfrm>
              <a:off x="515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3"/>
            <p:cNvSpPr/>
            <p:nvPr/>
          </p:nvSpPr>
          <p:spPr>
            <a:xfrm>
              <a:off x="52566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3"/>
            <p:cNvSpPr/>
            <p:nvPr/>
          </p:nvSpPr>
          <p:spPr>
            <a:xfrm>
              <a:off x="535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3"/>
            <p:cNvSpPr/>
            <p:nvPr/>
          </p:nvSpPr>
          <p:spPr>
            <a:xfrm>
              <a:off x="545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3"/>
            <p:cNvSpPr/>
            <p:nvPr/>
          </p:nvSpPr>
          <p:spPr>
            <a:xfrm>
              <a:off x="556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3"/>
            <p:cNvSpPr/>
            <p:nvPr/>
          </p:nvSpPr>
          <p:spPr>
            <a:xfrm>
              <a:off x="566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3"/>
            <p:cNvSpPr/>
            <p:nvPr/>
          </p:nvSpPr>
          <p:spPr>
            <a:xfrm>
              <a:off x="57644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3"/>
            <p:cNvSpPr/>
            <p:nvPr/>
          </p:nvSpPr>
          <p:spPr>
            <a:xfrm>
              <a:off x="586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3"/>
            <p:cNvSpPr/>
            <p:nvPr/>
          </p:nvSpPr>
          <p:spPr>
            <a:xfrm>
              <a:off x="596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3"/>
            <p:cNvSpPr/>
            <p:nvPr/>
          </p:nvSpPr>
          <p:spPr>
            <a:xfrm>
              <a:off x="606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3"/>
            <p:cNvSpPr/>
            <p:nvPr/>
          </p:nvSpPr>
          <p:spPr>
            <a:xfrm>
              <a:off x="61710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3"/>
            <p:cNvSpPr/>
            <p:nvPr/>
          </p:nvSpPr>
          <p:spPr>
            <a:xfrm>
              <a:off x="627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3"/>
            <p:cNvSpPr/>
            <p:nvPr/>
          </p:nvSpPr>
          <p:spPr>
            <a:xfrm>
              <a:off x="637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3"/>
            <p:cNvSpPr/>
            <p:nvPr/>
          </p:nvSpPr>
          <p:spPr>
            <a:xfrm>
              <a:off x="64755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3"/>
            <p:cNvSpPr/>
            <p:nvPr/>
          </p:nvSpPr>
          <p:spPr>
            <a:xfrm>
              <a:off x="657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3"/>
            <p:cNvSpPr/>
            <p:nvPr/>
          </p:nvSpPr>
          <p:spPr>
            <a:xfrm>
              <a:off x="667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3"/>
            <p:cNvSpPr/>
            <p:nvPr/>
          </p:nvSpPr>
          <p:spPr>
            <a:xfrm>
              <a:off x="678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3"/>
            <p:cNvSpPr/>
            <p:nvPr/>
          </p:nvSpPr>
          <p:spPr>
            <a:xfrm>
              <a:off x="6881800" y="1045800"/>
              <a:ext cx="52700" cy="52400"/>
            </a:xfrm>
            <a:custGeom>
              <a:rect b="b" l="l" r="r" t="t"/>
              <a:pathLst>
                <a:path extrusionOk="0" h="2096" w="2108">
                  <a:moveTo>
                    <a:pt x="1060" y="0"/>
                  </a:moveTo>
                  <a:cubicBezTo>
                    <a:pt x="477" y="0"/>
                    <a:pt x="1" y="477"/>
                    <a:pt x="1" y="1048"/>
                  </a:cubicBezTo>
                  <a:cubicBezTo>
                    <a:pt x="1"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3"/>
            <p:cNvSpPr/>
            <p:nvPr/>
          </p:nvSpPr>
          <p:spPr>
            <a:xfrm>
              <a:off x="698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3"/>
            <p:cNvSpPr/>
            <p:nvPr/>
          </p:nvSpPr>
          <p:spPr>
            <a:xfrm>
              <a:off x="708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3"/>
            <p:cNvSpPr/>
            <p:nvPr/>
          </p:nvSpPr>
          <p:spPr>
            <a:xfrm>
              <a:off x="7186600" y="1045800"/>
              <a:ext cx="52400" cy="52400"/>
            </a:xfrm>
            <a:custGeom>
              <a:rect b="b" l="l" r="r" t="t"/>
              <a:pathLst>
                <a:path extrusionOk="0" h="2096" w="2096">
                  <a:moveTo>
                    <a:pt x="1048" y="0"/>
                  </a:moveTo>
                  <a:cubicBezTo>
                    <a:pt x="477" y="0"/>
                    <a:pt x="1" y="477"/>
                    <a:pt x="1" y="1048"/>
                  </a:cubicBezTo>
                  <a:cubicBezTo>
                    <a:pt x="1"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3"/>
            <p:cNvSpPr/>
            <p:nvPr/>
          </p:nvSpPr>
          <p:spPr>
            <a:xfrm>
              <a:off x="728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3"/>
            <p:cNvSpPr/>
            <p:nvPr/>
          </p:nvSpPr>
          <p:spPr>
            <a:xfrm>
              <a:off x="27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3"/>
            <p:cNvSpPr/>
            <p:nvPr/>
          </p:nvSpPr>
          <p:spPr>
            <a:xfrm>
              <a:off x="3807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3"/>
            <p:cNvSpPr/>
            <p:nvPr/>
          </p:nvSpPr>
          <p:spPr>
            <a:xfrm>
              <a:off x="4825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3"/>
            <p:cNvSpPr/>
            <p:nvPr/>
          </p:nvSpPr>
          <p:spPr>
            <a:xfrm>
              <a:off x="58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3"/>
            <p:cNvSpPr/>
            <p:nvPr/>
          </p:nvSpPr>
          <p:spPr>
            <a:xfrm>
              <a:off x="68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3"/>
            <p:cNvSpPr/>
            <p:nvPr/>
          </p:nvSpPr>
          <p:spPr>
            <a:xfrm>
              <a:off x="7873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3"/>
            <p:cNvSpPr/>
            <p:nvPr/>
          </p:nvSpPr>
          <p:spPr>
            <a:xfrm>
              <a:off x="8888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3"/>
            <p:cNvSpPr/>
            <p:nvPr/>
          </p:nvSpPr>
          <p:spPr>
            <a:xfrm>
              <a:off x="99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3"/>
            <p:cNvSpPr/>
            <p:nvPr/>
          </p:nvSpPr>
          <p:spPr>
            <a:xfrm>
              <a:off x="10918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3"/>
            <p:cNvSpPr/>
            <p:nvPr/>
          </p:nvSpPr>
          <p:spPr>
            <a:xfrm>
              <a:off x="11936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3"/>
            <p:cNvSpPr/>
            <p:nvPr/>
          </p:nvSpPr>
          <p:spPr>
            <a:xfrm>
              <a:off x="12951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3"/>
            <p:cNvSpPr/>
            <p:nvPr/>
          </p:nvSpPr>
          <p:spPr>
            <a:xfrm>
              <a:off x="13966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3"/>
            <p:cNvSpPr/>
            <p:nvPr/>
          </p:nvSpPr>
          <p:spPr>
            <a:xfrm>
              <a:off x="1498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3"/>
            <p:cNvSpPr/>
            <p:nvPr/>
          </p:nvSpPr>
          <p:spPr>
            <a:xfrm>
              <a:off x="15999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3"/>
            <p:cNvSpPr/>
            <p:nvPr/>
          </p:nvSpPr>
          <p:spPr>
            <a:xfrm>
              <a:off x="1701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3"/>
            <p:cNvSpPr/>
            <p:nvPr/>
          </p:nvSpPr>
          <p:spPr>
            <a:xfrm>
              <a:off x="18029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3"/>
            <p:cNvSpPr/>
            <p:nvPr/>
          </p:nvSpPr>
          <p:spPr>
            <a:xfrm>
              <a:off x="19044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3"/>
            <p:cNvSpPr/>
            <p:nvPr/>
          </p:nvSpPr>
          <p:spPr>
            <a:xfrm>
              <a:off x="20062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3"/>
            <p:cNvSpPr/>
            <p:nvPr/>
          </p:nvSpPr>
          <p:spPr>
            <a:xfrm>
              <a:off x="210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3"/>
            <p:cNvSpPr/>
            <p:nvPr/>
          </p:nvSpPr>
          <p:spPr>
            <a:xfrm>
              <a:off x="220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3"/>
            <p:cNvSpPr/>
            <p:nvPr/>
          </p:nvSpPr>
          <p:spPr>
            <a:xfrm>
              <a:off x="23110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3"/>
            <p:cNvSpPr/>
            <p:nvPr/>
          </p:nvSpPr>
          <p:spPr>
            <a:xfrm>
              <a:off x="241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3"/>
            <p:cNvSpPr/>
            <p:nvPr/>
          </p:nvSpPr>
          <p:spPr>
            <a:xfrm>
              <a:off x="251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3"/>
            <p:cNvSpPr/>
            <p:nvPr/>
          </p:nvSpPr>
          <p:spPr>
            <a:xfrm>
              <a:off x="261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3"/>
            <p:cNvSpPr/>
            <p:nvPr/>
          </p:nvSpPr>
          <p:spPr>
            <a:xfrm>
              <a:off x="271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3"/>
            <p:cNvSpPr/>
            <p:nvPr/>
          </p:nvSpPr>
          <p:spPr>
            <a:xfrm>
              <a:off x="281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3"/>
            <p:cNvSpPr/>
            <p:nvPr/>
          </p:nvSpPr>
          <p:spPr>
            <a:xfrm>
              <a:off x="292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3"/>
            <p:cNvSpPr/>
            <p:nvPr/>
          </p:nvSpPr>
          <p:spPr>
            <a:xfrm>
              <a:off x="302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3"/>
            <p:cNvSpPr/>
            <p:nvPr/>
          </p:nvSpPr>
          <p:spPr>
            <a:xfrm>
              <a:off x="312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3"/>
            <p:cNvSpPr/>
            <p:nvPr/>
          </p:nvSpPr>
          <p:spPr>
            <a:xfrm>
              <a:off x="322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3"/>
            <p:cNvSpPr/>
            <p:nvPr/>
          </p:nvSpPr>
          <p:spPr>
            <a:xfrm>
              <a:off x="33266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3"/>
            <p:cNvSpPr/>
            <p:nvPr/>
          </p:nvSpPr>
          <p:spPr>
            <a:xfrm>
              <a:off x="342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3"/>
            <p:cNvSpPr/>
            <p:nvPr/>
          </p:nvSpPr>
          <p:spPr>
            <a:xfrm>
              <a:off x="352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3"/>
            <p:cNvSpPr/>
            <p:nvPr/>
          </p:nvSpPr>
          <p:spPr>
            <a:xfrm>
              <a:off x="363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3"/>
            <p:cNvSpPr/>
            <p:nvPr/>
          </p:nvSpPr>
          <p:spPr>
            <a:xfrm>
              <a:off x="373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3"/>
            <p:cNvSpPr/>
            <p:nvPr/>
          </p:nvSpPr>
          <p:spPr>
            <a:xfrm>
              <a:off x="3834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3"/>
            <p:cNvSpPr/>
            <p:nvPr/>
          </p:nvSpPr>
          <p:spPr>
            <a:xfrm>
              <a:off x="393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3"/>
            <p:cNvSpPr/>
            <p:nvPr/>
          </p:nvSpPr>
          <p:spPr>
            <a:xfrm>
              <a:off x="403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3"/>
            <p:cNvSpPr/>
            <p:nvPr/>
          </p:nvSpPr>
          <p:spPr>
            <a:xfrm>
              <a:off x="413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3"/>
            <p:cNvSpPr/>
            <p:nvPr/>
          </p:nvSpPr>
          <p:spPr>
            <a:xfrm>
              <a:off x="42407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3"/>
            <p:cNvSpPr/>
            <p:nvPr/>
          </p:nvSpPr>
          <p:spPr>
            <a:xfrm>
              <a:off x="434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3"/>
            <p:cNvSpPr/>
            <p:nvPr/>
          </p:nvSpPr>
          <p:spPr>
            <a:xfrm>
              <a:off x="444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3"/>
            <p:cNvSpPr/>
            <p:nvPr/>
          </p:nvSpPr>
          <p:spPr>
            <a:xfrm>
              <a:off x="45455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3"/>
            <p:cNvSpPr/>
            <p:nvPr/>
          </p:nvSpPr>
          <p:spPr>
            <a:xfrm>
              <a:off x="464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3"/>
            <p:cNvSpPr/>
            <p:nvPr/>
          </p:nvSpPr>
          <p:spPr>
            <a:xfrm>
              <a:off x="474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3"/>
            <p:cNvSpPr/>
            <p:nvPr/>
          </p:nvSpPr>
          <p:spPr>
            <a:xfrm>
              <a:off x="485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3"/>
            <p:cNvSpPr/>
            <p:nvPr/>
          </p:nvSpPr>
          <p:spPr>
            <a:xfrm>
              <a:off x="495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3"/>
            <p:cNvSpPr/>
            <p:nvPr/>
          </p:nvSpPr>
          <p:spPr>
            <a:xfrm>
              <a:off x="505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3"/>
            <p:cNvSpPr/>
            <p:nvPr/>
          </p:nvSpPr>
          <p:spPr>
            <a:xfrm>
              <a:off x="515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3"/>
            <p:cNvSpPr/>
            <p:nvPr/>
          </p:nvSpPr>
          <p:spPr>
            <a:xfrm>
              <a:off x="52566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3"/>
            <p:cNvSpPr/>
            <p:nvPr/>
          </p:nvSpPr>
          <p:spPr>
            <a:xfrm>
              <a:off x="535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3"/>
            <p:cNvSpPr/>
            <p:nvPr/>
          </p:nvSpPr>
          <p:spPr>
            <a:xfrm>
              <a:off x="545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3"/>
            <p:cNvSpPr/>
            <p:nvPr/>
          </p:nvSpPr>
          <p:spPr>
            <a:xfrm>
              <a:off x="556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3"/>
            <p:cNvSpPr/>
            <p:nvPr/>
          </p:nvSpPr>
          <p:spPr>
            <a:xfrm>
              <a:off x="566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3"/>
            <p:cNvSpPr/>
            <p:nvPr/>
          </p:nvSpPr>
          <p:spPr>
            <a:xfrm>
              <a:off x="57644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3"/>
            <p:cNvSpPr/>
            <p:nvPr/>
          </p:nvSpPr>
          <p:spPr>
            <a:xfrm>
              <a:off x="586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3"/>
            <p:cNvSpPr/>
            <p:nvPr/>
          </p:nvSpPr>
          <p:spPr>
            <a:xfrm>
              <a:off x="596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3"/>
            <p:cNvSpPr/>
            <p:nvPr/>
          </p:nvSpPr>
          <p:spPr>
            <a:xfrm>
              <a:off x="606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3"/>
            <p:cNvSpPr/>
            <p:nvPr/>
          </p:nvSpPr>
          <p:spPr>
            <a:xfrm>
              <a:off x="61710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3"/>
            <p:cNvSpPr/>
            <p:nvPr/>
          </p:nvSpPr>
          <p:spPr>
            <a:xfrm>
              <a:off x="627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3"/>
            <p:cNvSpPr/>
            <p:nvPr/>
          </p:nvSpPr>
          <p:spPr>
            <a:xfrm>
              <a:off x="637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3"/>
            <p:cNvSpPr/>
            <p:nvPr/>
          </p:nvSpPr>
          <p:spPr>
            <a:xfrm>
              <a:off x="64755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3"/>
            <p:cNvSpPr/>
            <p:nvPr/>
          </p:nvSpPr>
          <p:spPr>
            <a:xfrm>
              <a:off x="657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3"/>
            <p:cNvSpPr/>
            <p:nvPr/>
          </p:nvSpPr>
          <p:spPr>
            <a:xfrm>
              <a:off x="667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3"/>
            <p:cNvSpPr/>
            <p:nvPr/>
          </p:nvSpPr>
          <p:spPr>
            <a:xfrm>
              <a:off x="678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3"/>
            <p:cNvSpPr/>
            <p:nvPr/>
          </p:nvSpPr>
          <p:spPr>
            <a:xfrm>
              <a:off x="6881800" y="1200875"/>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3"/>
            <p:cNvSpPr/>
            <p:nvPr/>
          </p:nvSpPr>
          <p:spPr>
            <a:xfrm>
              <a:off x="698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3"/>
            <p:cNvSpPr/>
            <p:nvPr/>
          </p:nvSpPr>
          <p:spPr>
            <a:xfrm>
              <a:off x="708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3"/>
            <p:cNvSpPr/>
            <p:nvPr/>
          </p:nvSpPr>
          <p:spPr>
            <a:xfrm>
              <a:off x="7186600" y="1200875"/>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3"/>
            <p:cNvSpPr/>
            <p:nvPr/>
          </p:nvSpPr>
          <p:spPr>
            <a:xfrm>
              <a:off x="728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3"/>
            <p:cNvSpPr/>
            <p:nvPr/>
          </p:nvSpPr>
          <p:spPr>
            <a:xfrm>
              <a:off x="27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3"/>
            <p:cNvSpPr/>
            <p:nvPr/>
          </p:nvSpPr>
          <p:spPr>
            <a:xfrm>
              <a:off x="3807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3"/>
            <p:cNvSpPr/>
            <p:nvPr/>
          </p:nvSpPr>
          <p:spPr>
            <a:xfrm>
              <a:off x="4825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3"/>
            <p:cNvSpPr/>
            <p:nvPr/>
          </p:nvSpPr>
          <p:spPr>
            <a:xfrm>
              <a:off x="58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3"/>
            <p:cNvSpPr/>
            <p:nvPr/>
          </p:nvSpPr>
          <p:spPr>
            <a:xfrm>
              <a:off x="68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3"/>
            <p:cNvSpPr/>
            <p:nvPr/>
          </p:nvSpPr>
          <p:spPr>
            <a:xfrm>
              <a:off x="7873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3"/>
            <p:cNvSpPr/>
            <p:nvPr/>
          </p:nvSpPr>
          <p:spPr>
            <a:xfrm>
              <a:off x="8888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3"/>
            <p:cNvSpPr/>
            <p:nvPr/>
          </p:nvSpPr>
          <p:spPr>
            <a:xfrm>
              <a:off x="99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3"/>
            <p:cNvSpPr/>
            <p:nvPr/>
          </p:nvSpPr>
          <p:spPr>
            <a:xfrm>
              <a:off x="10918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3"/>
            <p:cNvSpPr/>
            <p:nvPr/>
          </p:nvSpPr>
          <p:spPr>
            <a:xfrm>
              <a:off x="11936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3"/>
            <p:cNvSpPr/>
            <p:nvPr/>
          </p:nvSpPr>
          <p:spPr>
            <a:xfrm>
              <a:off x="12951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3"/>
            <p:cNvSpPr/>
            <p:nvPr/>
          </p:nvSpPr>
          <p:spPr>
            <a:xfrm>
              <a:off x="13966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3"/>
            <p:cNvSpPr/>
            <p:nvPr/>
          </p:nvSpPr>
          <p:spPr>
            <a:xfrm>
              <a:off x="1498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3"/>
            <p:cNvSpPr/>
            <p:nvPr/>
          </p:nvSpPr>
          <p:spPr>
            <a:xfrm>
              <a:off x="15999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3"/>
            <p:cNvSpPr/>
            <p:nvPr/>
          </p:nvSpPr>
          <p:spPr>
            <a:xfrm>
              <a:off x="1701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3"/>
            <p:cNvSpPr/>
            <p:nvPr/>
          </p:nvSpPr>
          <p:spPr>
            <a:xfrm>
              <a:off x="18029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3"/>
            <p:cNvSpPr/>
            <p:nvPr/>
          </p:nvSpPr>
          <p:spPr>
            <a:xfrm>
              <a:off x="19044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3"/>
            <p:cNvSpPr/>
            <p:nvPr/>
          </p:nvSpPr>
          <p:spPr>
            <a:xfrm>
              <a:off x="20062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3"/>
            <p:cNvSpPr/>
            <p:nvPr/>
          </p:nvSpPr>
          <p:spPr>
            <a:xfrm>
              <a:off x="210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3"/>
            <p:cNvSpPr/>
            <p:nvPr/>
          </p:nvSpPr>
          <p:spPr>
            <a:xfrm>
              <a:off x="220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3"/>
            <p:cNvSpPr/>
            <p:nvPr/>
          </p:nvSpPr>
          <p:spPr>
            <a:xfrm>
              <a:off x="23110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3"/>
            <p:cNvSpPr/>
            <p:nvPr/>
          </p:nvSpPr>
          <p:spPr>
            <a:xfrm>
              <a:off x="241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3"/>
            <p:cNvSpPr/>
            <p:nvPr/>
          </p:nvSpPr>
          <p:spPr>
            <a:xfrm>
              <a:off x="251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3"/>
            <p:cNvSpPr/>
            <p:nvPr/>
          </p:nvSpPr>
          <p:spPr>
            <a:xfrm>
              <a:off x="261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3"/>
            <p:cNvSpPr/>
            <p:nvPr/>
          </p:nvSpPr>
          <p:spPr>
            <a:xfrm>
              <a:off x="271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3"/>
            <p:cNvSpPr/>
            <p:nvPr/>
          </p:nvSpPr>
          <p:spPr>
            <a:xfrm>
              <a:off x="281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3"/>
            <p:cNvSpPr/>
            <p:nvPr/>
          </p:nvSpPr>
          <p:spPr>
            <a:xfrm>
              <a:off x="292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3"/>
            <p:cNvSpPr/>
            <p:nvPr/>
          </p:nvSpPr>
          <p:spPr>
            <a:xfrm>
              <a:off x="302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3"/>
            <p:cNvSpPr/>
            <p:nvPr/>
          </p:nvSpPr>
          <p:spPr>
            <a:xfrm>
              <a:off x="312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3"/>
            <p:cNvSpPr/>
            <p:nvPr/>
          </p:nvSpPr>
          <p:spPr>
            <a:xfrm>
              <a:off x="322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3"/>
            <p:cNvSpPr/>
            <p:nvPr/>
          </p:nvSpPr>
          <p:spPr>
            <a:xfrm>
              <a:off x="33266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3"/>
            <p:cNvSpPr/>
            <p:nvPr/>
          </p:nvSpPr>
          <p:spPr>
            <a:xfrm>
              <a:off x="342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3"/>
            <p:cNvSpPr/>
            <p:nvPr/>
          </p:nvSpPr>
          <p:spPr>
            <a:xfrm>
              <a:off x="352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3"/>
            <p:cNvSpPr/>
            <p:nvPr/>
          </p:nvSpPr>
          <p:spPr>
            <a:xfrm>
              <a:off x="363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3"/>
            <p:cNvSpPr/>
            <p:nvPr/>
          </p:nvSpPr>
          <p:spPr>
            <a:xfrm>
              <a:off x="373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3"/>
            <p:cNvSpPr/>
            <p:nvPr/>
          </p:nvSpPr>
          <p:spPr>
            <a:xfrm>
              <a:off x="3834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3"/>
            <p:cNvSpPr/>
            <p:nvPr/>
          </p:nvSpPr>
          <p:spPr>
            <a:xfrm>
              <a:off x="393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3"/>
            <p:cNvSpPr/>
            <p:nvPr/>
          </p:nvSpPr>
          <p:spPr>
            <a:xfrm>
              <a:off x="403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3"/>
            <p:cNvSpPr/>
            <p:nvPr/>
          </p:nvSpPr>
          <p:spPr>
            <a:xfrm>
              <a:off x="413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3"/>
            <p:cNvSpPr/>
            <p:nvPr/>
          </p:nvSpPr>
          <p:spPr>
            <a:xfrm>
              <a:off x="42407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3"/>
            <p:cNvSpPr/>
            <p:nvPr/>
          </p:nvSpPr>
          <p:spPr>
            <a:xfrm>
              <a:off x="434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3"/>
            <p:cNvSpPr/>
            <p:nvPr/>
          </p:nvSpPr>
          <p:spPr>
            <a:xfrm>
              <a:off x="444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3"/>
            <p:cNvSpPr/>
            <p:nvPr/>
          </p:nvSpPr>
          <p:spPr>
            <a:xfrm>
              <a:off x="45455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3"/>
            <p:cNvSpPr/>
            <p:nvPr/>
          </p:nvSpPr>
          <p:spPr>
            <a:xfrm>
              <a:off x="464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3"/>
            <p:cNvSpPr/>
            <p:nvPr/>
          </p:nvSpPr>
          <p:spPr>
            <a:xfrm>
              <a:off x="474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3"/>
            <p:cNvSpPr/>
            <p:nvPr/>
          </p:nvSpPr>
          <p:spPr>
            <a:xfrm>
              <a:off x="485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3"/>
            <p:cNvSpPr/>
            <p:nvPr/>
          </p:nvSpPr>
          <p:spPr>
            <a:xfrm>
              <a:off x="495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3"/>
            <p:cNvSpPr/>
            <p:nvPr/>
          </p:nvSpPr>
          <p:spPr>
            <a:xfrm>
              <a:off x="505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3"/>
            <p:cNvSpPr/>
            <p:nvPr/>
          </p:nvSpPr>
          <p:spPr>
            <a:xfrm>
              <a:off x="515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3"/>
            <p:cNvSpPr/>
            <p:nvPr/>
          </p:nvSpPr>
          <p:spPr>
            <a:xfrm>
              <a:off x="52566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3"/>
            <p:cNvSpPr/>
            <p:nvPr/>
          </p:nvSpPr>
          <p:spPr>
            <a:xfrm>
              <a:off x="535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3"/>
            <p:cNvSpPr/>
            <p:nvPr/>
          </p:nvSpPr>
          <p:spPr>
            <a:xfrm>
              <a:off x="545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3"/>
            <p:cNvSpPr/>
            <p:nvPr/>
          </p:nvSpPr>
          <p:spPr>
            <a:xfrm>
              <a:off x="556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3"/>
            <p:cNvSpPr/>
            <p:nvPr/>
          </p:nvSpPr>
          <p:spPr>
            <a:xfrm>
              <a:off x="566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3"/>
            <p:cNvSpPr/>
            <p:nvPr/>
          </p:nvSpPr>
          <p:spPr>
            <a:xfrm>
              <a:off x="57644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3"/>
            <p:cNvSpPr/>
            <p:nvPr/>
          </p:nvSpPr>
          <p:spPr>
            <a:xfrm>
              <a:off x="586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3"/>
            <p:cNvSpPr/>
            <p:nvPr/>
          </p:nvSpPr>
          <p:spPr>
            <a:xfrm>
              <a:off x="596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3"/>
            <p:cNvSpPr/>
            <p:nvPr/>
          </p:nvSpPr>
          <p:spPr>
            <a:xfrm>
              <a:off x="606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3"/>
            <p:cNvSpPr/>
            <p:nvPr/>
          </p:nvSpPr>
          <p:spPr>
            <a:xfrm>
              <a:off x="61710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3"/>
            <p:cNvSpPr/>
            <p:nvPr/>
          </p:nvSpPr>
          <p:spPr>
            <a:xfrm>
              <a:off x="627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3"/>
            <p:cNvSpPr/>
            <p:nvPr/>
          </p:nvSpPr>
          <p:spPr>
            <a:xfrm>
              <a:off x="637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3"/>
            <p:cNvSpPr/>
            <p:nvPr/>
          </p:nvSpPr>
          <p:spPr>
            <a:xfrm>
              <a:off x="64755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3"/>
            <p:cNvSpPr/>
            <p:nvPr/>
          </p:nvSpPr>
          <p:spPr>
            <a:xfrm>
              <a:off x="657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3"/>
            <p:cNvSpPr/>
            <p:nvPr/>
          </p:nvSpPr>
          <p:spPr>
            <a:xfrm>
              <a:off x="667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3"/>
            <p:cNvSpPr/>
            <p:nvPr/>
          </p:nvSpPr>
          <p:spPr>
            <a:xfrm>
              <a:off x="678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3"/>
            <p:cNvSpPr/>
            <p:nvPr/>
          </p:nvSpPr>
          <p:spPr>
            <a:xfrm>
              <a:off x="6881800" y="1355950"/>
              <a:ext cx="52700" cy="52700"/>
            </a:xfrm>
            <a:custGeom>
              <a:rect b="b" l="l" r="r" t="t"/>
              <a:pathLst>
                <a:path extrusionOk="0" h="2108"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3"/>
            <p:cNvSpPr/>
            <p:nvPr/>
          </p:nvSpPr>
          <p:spPr>
            <a:xfrm>
              <a:off x="698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3"/>
            <p:cNvSpPr/>
            <p:nvPr/>
          </p:nvSpPr>
          <p:spPr>
            <a:xfrm>
              <a:off x="708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3"/>
            <p:cNvSpPr/>
            <p:nvPr/>
          </p:nvSpPr>
          <p:spPr>
            <a:xfrm>
              <a:off x="7186600" y="1355950"/>
              <a:ext cx="52400" cy="52700"/>
            </a:xfrm>
            <a:custGeom>
              <a:rect b="b" l="l" r="r" t="t"/>
              <a:pathLst>
                <a:path extrusionOk="0" h="2108"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3"/>
            <p:cNvSpPr/>
            <p:nvPr/>
          </p:nvSpPr>
          <p:spPr>
            <a:xfrm>
              <a:off x="728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3"/>
            <p:cNvSpPr/>
            <p:nvPr/>
          </p:nvSpPr>
          <p:spPr>
            <a:xfrm>
              <a:off x="27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3"/>
            <p:cNvSpPr/>
            <p:nvPr/>
          </p:nvSpPr>
          <p:spPr>
            <a:xfrm>
              <a:off x="3807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3"/>
            <p:cNvSpPr/>
            <p:nvPr/>
          </p:nvSpPr>
          <p:spPr>
            <a:xfrm>
              <a:off x="4825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3"/>
            <p:cNvSpPr/>
            <p:nvPr/>
          </p:nvSpPr>
          <p:spPr>
            <a:xfrm>
              <a:off x="58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3"/>
            <p:cNvSpPr/>
            <p:nvPr/>
          </p:nvSpPr>
          <p:spPr>
            <a:xfrm>
              <a:off x="68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3"/>
            <p:cNvSpPr/>
            <p:nvPr/>
          </p:nvSpPr>
          <p:spPr>
            <a:xfrm>
              <a:off x="7873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3"/>
            <p:cNvSpPr/>
            <p:nvPr/>
          </p:nvSpPr>
          <p:spPr>
            <a:xfrm>
              <a:off x="8888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3"/>
            <p:cNvSpPr/>
            <p:nvPr/>
          </p:nvSpPr>
          <p:spPr>
            <a:xfrm>
              <a:off x="99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3"/>
            <p:cNvSpPr/>
            <p:nvPr/>
          </p:nvSpPr>
          <p:spPr>
            <a:xfrm>
              <a:off x="10918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3"/>
            <p:cNvSpPr/>
            <p:nvPr/>
          </p:nvSpPr>
          <p:spPr>
            <a:xfrm>
              <a:off x="11936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3"/>
            <p:cNvSpPr/>
            <p:nvPr/>
          </p:nvSpPr>
          <p:spPr>
            <a:xfrm>
              <a:off x="12951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3"/>
            <p:cNvSpPr/>
            <p:nvPr/>
          </p:nvSpPr>
          <p:spPr>
            <a:xfrm>
              <a:off x="13966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3"/>
            <p:cNvSpPr/>
            <p:nvPr/>
          </p:nvSpPr>
          <p:spPr>
            <a:xfrm>
              <a:off x="1498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3"/>
            <p:cNvSpPr/>
            <p:nvPr/>
          </p:nvSpPr>
          <p:spPr>
            <a:xfrm>
              <a:off x="15999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3"/>
            <p:cNvSpPr/>
            <p:nvPr/>
          </p:nvSpPr>
          <p:spPr>
            <a:xfrm>
              <a:off x="1701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3"/>
            <p:cNvSpPr/>
            <p:nvPr/>
          </p:nvSpPr>
          <p:spPr>
            <a:xfrm>
              <a:off x="18029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3"/>
            <p:cNvSpPr/>
            <p:nvPr/>
          </p:nvSpPr>
          <p:spPr>
            <a:xfrm>
              <a:off x="19044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3"/>
            <p:cNvSpPr/>
            <p:nvPr/>
          </p:nvSpPr>
          <p:spPr>
            <a:xfrm>
              <a:off x="20062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3"/>
            <p:cNvSpPr/>
            <p:nvPr/>
          </p:nvSpPr>
          <p:spPr>
            <a:xfrm>
              <a:off x="210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3"/>
            <p:cNvSpPr/>
            <p:nvPr/>
          </p:nvSpPr>
          <p:spPr>
            <a:xfrm>
              <a:off x="220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3"/>
            <p:cNvSpPr/>
            <p:nvPr/>
          </p:nvSpPr>
          <p:spPr>
            <a:xfrm>
              <a:off x="23110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3"/>
            <p:cNvSpPr/>
            <p:nvPr/>
          </p:nvSpPr>
          <p:spPr>
            <a:xfrm>
              <a:off x="241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3"/>
            <p:cNvSpPr/>
            <p:nvPr/>
          </p:nvSpPr>
          <p:spPr>
            <a:xfrm>
              <a:off x="251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3"/>
            <p:cNvSpPr/>
            <p:nvPr/>
          </p:nvSpPr>
          <p:spPr>
            <a:xfrm>
              <a:off x="261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3"/>
            <p:cNvSpPr/>
            <p:nvPr/>
          </p:nvSpPr>
          <p:spPr>
            <a:xfrm>
              <a:off x="271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3"/>
            <p:cNvSpPr/>
            <p:nvPr/>
          </p:nvSpPr>
          <p:spPr>
            <a:xfrm>
              <a:off x="281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3"/>
            <p:cNvSpPr/>
            <p:nvPr/>
          </p:nvSpPr>
          <p:spPr>
            <a:xfrm>
              <a:off x="292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3"/>
            <p:cNvSpPr/>
            <p:nvPr/>
          </p:nvSpPr>
          <p:spPr>
            <a:xfrm>
              <a:off x="302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3"/>
            <p:cNvSpPr/>
            <p:nvPr/>
          </p:nvSpPr>
          <p:spPr>
            <a:xfrm>
              <a:off x="312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3"/>
            <p:cNvSpPr/>
            <p:nvPr/>
          </p:nvSpPr>
          <p:spPr>
            <a:xfrm>
              <a:off x="322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3"/>
            <p:cNvSpPr/>
            <p:nvPr/>
          </p:nvSpPr>
          <p:spPr>
            <a:xfrm>
              <a:off x="33266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3"/>
            <p:cNvSpPr/>
            <p:nvPr/>
          </p:nvSpPr>
          <p:spPr>
            <a:xfrm>
              <a:off x="342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3"/>
            <p:cNvSpPr/>
            <p:nvPr/>
          </p:nvSpPr>
          <p:spPr>
            <a:xfrm>
              <a:off x="352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3"/>
            <p:cNvSpPr/>
            <p:nvPr/>
          </p:nvSpPr>
          <p:spPr>
            <a:xfrm>
              <a:off x="363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3"/>
            <p:cNvSpPr/>
            <p:nvPr/>
          </p:nvSpPr>
          <p:spPr>
            <a:xfrm>
              <a:off x="373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3"/>
            <p:cNvSpPr/>
            <p:nvPr/>
          </p:nvSpPr>
          <p:spPr>
            <a:xfrm>
              <a:off x="3834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3"/>
            <p:cNvSpPr/>
            <p:nvPr/>
          </p:nvSpPr>
          <p:spPr>
            <a:xfrm>
              <a:off x="393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3"/>
            <p:cNvSpPr/>
            <p:nvPr/>
          </p:nvSpPr>
          <p:spPr>
            <a:xfrm>
              <a:off x="403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3"/>
            <p:cNvSpPr/>
            <p:nvPr/>
          </p:nvSpPr>
          <p:spPr>
            <a:xfrm>
              <a:off x="413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3"/>
            <p:cNvSpPr/>
            <p:nvPr/>
          </p:nvSpPr>
          <p:spPr>
            <a:xfrm>
              <a:off x="42407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3"/>
            <p:cNvSpPr/>
            <p:nvPr/>
          </p:nvSpPr>
          <p:spPr>
            <a:xfrm>
              <a:off x="434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3"/>
            <p:cNvSpPr/>
            <p:nvPr/>
          </p:nvSpPr>
          <p:spPr>
            <a:xfrm>
              <a:off x="444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3"/>
            <p:cNvSpPr/>
            <p:nvPr/>
          </p:nvSpPr>
          <p:spPr>
            <a:xfrm>
              <a:off x="45455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3"/>
            <p:cNvSpPr/>
            <p:nvPr/>
          </p:nvSpPr>
          <p:spPr>
            <a:xfrm>
              <a:off x="464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3"/>
            <p:cNvSpPr/>
            <p:nvPr/>
          </p:nvSpPr>
          <p:spPr>
            <a:xfrm>
              <a:off x="474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3"/>
            <p:cNvSpPr/>
            <p:nvPr/>
          </p:nvSpPr>
          <p:spPr>
            <a:xfrm>
              <a:off x="485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3"/>
            <p:cNvSpPr/>
            <p:nvPr/>
          </p:nvSpPr>
          <p:spPr>
            <a:xfrm>
              <a:off x="495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3"/>
            <p:cNvSpPr/>
            <p:nvPr/>
          </p:nvSpPr>
          <p:spPr>
            <a:xfrm>
              <a:off x="505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3"/>
            <p:cNvSpPr/>
            <p:nvPr/>
          </p:nvSpPr>
          <p:spPr>
            <a:xfrm>
              <a:off x="515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3"/>
            <p:cNvSpPr/>
            <p:nvPr/>
          </p:nvSpPr>
          <p:spPr>
            <a:xfrm>
              <a:off x="52566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3"/>
            <p:cNvSpPr/>
            <p:nvPr/>
          </p:nvSpPr>
          <p:spPr>
            <a:xfrm>
              <a:off x="535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3"/>
            <p:cNvSpPr/>
            <p:nvPr/>
          </p:nvSpPr>
          <p:spPr>
            <a:xfrm>
              <a:off x="545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3"/>
            <p:cNvSpPr/>
            <p:nvPr/>
          </p:nvSpPr>
          <p:spPr>
            <a:xfrm>
              <a:off x="556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3"/>
            <p:cNvSpPr/>
            <p:nvPr/>
          </p:nvSpPr>
          <p:spPr>
            <a:xfrm>
              <a:off x="566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3"/>
            <p:cNvSpPr/>
            <p:nvPr/>
          </p:nvSpPr>
          <p:spPr>
            <a:xfrm>
              <a:off x="57644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3"/>
            <p:cNvSpPr/>
            <p:nvPr/>
          </p:nvSpPr>
          <p:spPr>
            <a:xfrm>
              <a:off x="586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3"/>
            <p:cNvSpPr/>
            <p:nvPr/>
          </p:nvSpPr>
          <p:spPr>
            <a:xfrm>
              <a:off x="596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3"/>
            <p:cNvSpPr/>
            <p:nvPr/>
          </p:nvSpPr>
          <p:spPr>
            <a:xfrm>
              <a:off x="606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3"/>
            <p:cNvSpPr/>
            <p:nvPr/>
          </p:nvSpPr>
          <p:spPr>
            <a:xfrm>
              <a:off x="61710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3"/>
            <p:cNvSpPr/>
            <p:nvPr/>
          </p:nvSpPr>
          <p:spPr>
            <a:xfrm>
              <a:off x="627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3"/>
            <p:cNvSpPr/>
            <p:nvPr/>
          </p:nvSpPr>
          <p:spPr>
            <a:xfrm>
              <a:off x="637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3"/>
            <p:cNvSpPr/>
            <p:nvPr/>
          </p:nvSpPr>
          <p:spPr>
            <a:xfrm>
              <a:off x="64755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3"/>
            <p:cNvSpPr/>
            <p:nvPr/>
          </p:nvSpPr>
          <p:spPr>
            <a:xfrm>
              <a:off x="657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3"/>
            <p:cNvSpPr/>
            <p:nvPr/>
          </p:nvSpPr>
          <p:spPr>
            <a:xfrm>
              <a:off x="667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3"/>
            <p:cNvSpPr/>
            <p:nvPr/>
          </p:nvSpPr>
          <p:spPr>
            <a:xfrm>
              <a:off x="678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3"/>
            <p:cNvSpPr/>
            <p:nvPr/>
          </p:nvSpPr>
          <p:spPr>
            <a:xfrm>
              <a:off x="6881800" y="1511025"/>
              <a:ext cx="52700" cy="52725"/>
            </a:xfrm>
            <a:custGeom>
              <a:rect b="b" l="l" r="r" t="t"/>
              <a:pathLst>
                <a:path extrusionOk="0" h="2109"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3"/>
            <p:cNvSpPr/>
            <p:nvPr/>
          </p:nvSpPr>
          <p:spPr>
            <a:xfrm>
              <a:off x="698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3"/>
            <p:cNvSpPr/>
            <p:nvPr/>
          </p:nvSpPr>
          <p:spPr>
            <a:xfrm>
              <a:off x="708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3"/>
            <p:cNvSpPr/>
            <p:nvPr/>
          </p:nvSpPr>
          <p:spPr>
            <a:xfrm>
              <a:off x="7186600" y="1511025"/>
              <a:ext cx="52400" cy="52725"/>
            </a:xfrm>
            <a:custGeom>
              <a:rect b="b" l="l" r="r" t="t"/>
              <a:pathLst>
                <a:path extrusionOk="0" h="2109"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3"/>
            <p:cNvSpPr/>
            <p:nvPr/>
          </p:nvSpPr>
          <p:spPr>
            <a:xfrm>
              <a:off x="728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3"/>
            <p:cNvSpPr/>
            <p:nvPr/>
          </p:nvSpPr>
          <p:spPr>
            <a:xfrm>
              <a:off x="27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7" y="1620"/>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3"/>
            <p:cNvSpPr/>
            <p:nvPr/>
          </p:nvSpPr>
          <p:spPr>
            <a:xfrm>
              <a:off x="3807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3"/>
            <p:cNvSpPr/>
            <p:nvPr/>
          </p:nvSpPr>
          <p:spPr>
            <a:xfrm>
              <a:off x="4825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3"/>
            <p:cNvSpPr/>
            <p:nvPr/>
          </p:nvSpPr>
          <p:spPr>
            <a:xfrm>
              <a:off x="58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3"/>
            <p:cNvSpPr/>
            <p:nvPr/>
          </p:nvSpPr>
          <p:spPr>
            <a:xfrm>
              <a:off x="68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3"/>
            <p:cNvSpPr/>
            <p:nvPr/>
          </p:nvSpPr>
          <p:spPr>
            <a:xfrm>
              <a:off x="7873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3"/>
            <p:cNvSpPr/>
            <p:nvPr/>
          </p:nvSpPr>
          <p:spPr>
            <a:xfrm>
              <a:off x="8888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3"/>
            <p:cNvSpPr/>
            <p:nvPr/>
          </p:nvSpPr>
          <p:spPr>
            <a:xfrm>
              <a:off x="99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3"/>
            <p:cNvSpPr/>
            <p:nvPr/>
          </p:nvSpPr>
          <p:spPr>
            <a:xfrm>
              <a:off x="10918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3"/>
            <p:cNvSpPr/>
            <p:nvPr/>
          </p:nvSpPr>
          <p:spPr>
            <a:xfrm>
              <a:off x="11936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3"/>
            <p:cNvSpPr/>
            <p:nvPr/>
          </p:nvSpPr>
          <p:spPr>
            <a:xfrm>
              <a:off x="12951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3"/>
            <p:cNvSpPr/>
            <p:nvPr/>
          </p:nvSpPr>
          <p:spPr>
            <a:xfrm>
              <a:off x="13966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3"/>
            <p:cNvSpPr/>
            <p:nvPr/>
          </p:nvSpPr>
          <p:spPr>
            <a:xfrm>
              <a:off x="1498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3"/>
            <p:cNvSpPr/>
            <p:nvPr/>
          </p:nvSpPr>
          <p:spPr>
            <a:xfrm>
              <a:off x="15999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3"/>
            <p:cNvSpPr/>
            <p:nvPr/>
          </p:nvSpPr>
          <p:spPr>
            <a:xfrm>
              <a:off x="1701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3"/>
            <p:cNvSpPr/>
            <p:nvPr/>
          </p:nvSpPr>
          <p:spPr>
            <a:xfrm>
              <a:off x="18029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3"/>
            <p:cNvSpPr/>
            <p:nvPr/>
          </p:nvSpPr>
          <p:spPr>
            <a:xfrm>
              <a:off x="19044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3"/>
            <p:cNvSpPr/>
            <p:nvPr/>
          </p:nvSpPr>
          <p:spPr>
            <a:xfrm>
              <a:off x="20062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3"/>
            <p:cNvSpPr/>
            <p:nvPr/>
          </p:nvSpPr>
          <p:spPr>
            <a:xfrm>
              <a:off x="210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3"/>
            <p:cNvSpPr/>
            <p:nvPr/>
          </p:nvSpPr>
          <p:spPr>
            <a:xfrm>
              <a:off x="220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3"/>
            <p:cNvSpPr/>
            <p:nvPr/>
          </p:nvSpPr>
          <p:spPr>
            <a:xfrm>
              <a:off x="23110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3"/>
            <p:cNvSpPr/>
            <p:nvPr/>
          </p:nvSpPr>
          <p:spPr>
            <a:xfrm>
              <a:off x="241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3"/>
            <p:cNvSpPr/>
            <p:nvPr/>
          </p:nvSpPr>
          <p:spPr>
            <a:xfrm>
              <a:off x="251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3"/>
            <p:cNvSpPr/>
            <p:nvPr/>
          </p:nvSpPr>
          <p:spPr>
            <a:xfrm>
              <a:off x="261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3"/>
            <p:cNvSpPr/>
            <p:nvPr/>
          </p:nvSpPr>
          <p:spPr>
            <a:xfrm>
              <a:off x="271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3"/>
            <p:cNvSpPr/>
            <p:nvPr/>
          </p:nvSpPr>
          <p:spPr>
            <a:xfrm>
              <a:off x="281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3"/>
            <p:cNvSpPr/>
            <p:nvPr/>
          </p:nvSpPr>
          <p:spPr>
            <a:xfrm>
              <a:off x="292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3"/>
            <p:cNvSpPr/>
            <p:nvPr/>
          </p:nvSpPr>
          <p:spPr>
            <a:xfrm>
              <a:off x="302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3"/>
            <p:cNvSpPr/>
            <p:nvPr/>
          </p:nvSpPr>
          <p:spPr>
            <a:xfrm>
              <a:off x="312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3"/>
            <p:cNvSpPr/>
            <p:nvPr/>
          </p:nvSpPr>
          <p:spPr>
            <a:xfrm>
              <a:off x="322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3"/>
            <p:cNvSpPr/>
            <p:nvPr/>
          </p:nvSpPr>
          <p:spPr>
            <a:xfrm>
              <a:off x="33266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3"/>
            <p:cNvSpPr/>
            <p:nvPr/>
          </p:nvSpPr>
          <p:spPr>
            <a:xfrm>
              <a:off x="342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3"/>
            <p:cNvSpPr/>
            <p:nvPr/>
          </p:nvSpPr>
          <p:spPr>
            <a:xfrm>
              <a:off x="352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3"/>
            <p:cNvSpPr/>
            <p:nvPr/>
          </p:nvSpPr>
          <p:spPr>
            <a:xfrm>
              <a:off x="363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3"/>
            <p:cNvSpPr/>
            <p:nvPr/>
          </p:nvSpPr>
          <p:spPr>
            <a:xfrm>
              <a:off x="373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3"/>
            <p:cNvSpPr/>
            <p:nvPr/>
          </p:nvSpPr>
          <p:spPr>
            <a:xfrm>
              <a:off x="3834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3"/>
            <p:cNvSpPr/>
            <p:nvPr/>
          </p:nvSpPr>
          <p:spPr>
            <a:xfrm>
              <a:off x="393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3"/>
            <p:cNvSpPr/>
            <p:nvPr/>
          </p:nvSpPr>
          <p:spPr>
            <a:xfrm>
              <a:off x="403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3"/>
            <p:cNvSpPr/>
            <p:nvPr/>
          </p:nvSpPr>
          <p:spPr>
            <a:xfrm>
              <a:off x="413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3"/>
            <p:cNvSpPr/>
            <p:nvPr/>
          </p:nvSpPr>
          <p:spPr>
            <a:xfrm>
              <a:off x="42407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3"/>
            <p:cNvSpPr/>
            <p:nvPr/>
          </p:nvSpPr>
          <p:spPr>
            <a:xfrm>
              <a:off x="434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3"/>
            <p:cNvSpPr/>
            <p:nvPr/>
          </p:nvSpPr>
          <p:spPr>
            <a:xfrm>
              <a:off x="444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3"/>
            <p:cNvSpPr/>
            <p:nvPr/>
          </p:nvSpPr>
          <p:spPr>
            <a:xfrm>
              <a:off x="45455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3"/>
            <p:cNvSpPr/>
            <p:nvPr/>
          </p:nvSpPr>
          <p:spPr>
            <a:xfrm>
              <a:off x="464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3"/>
            <p:cNvSpPr/>
            <p:nvPr/>
          </p:nvSpPr>
          <p:spPr>
            <a:xfrm>
              <a:off x="474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3"/>
            <p:cNvSpPr/>
            <p:nvPr/>
          </p:nvSpPr>
          <p:spPr>
            <a:xfrm>
              <a:off x="485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3"/>
            <p:cNvSpPr/>
            <p:nvPr/>
          </p:nvSpPr>
          <p:spPr>
            <a:xfrm>
              <a:off x="495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3"/>
            <p:cNvSpPr/>
            <p:nvPr/>
          </p:nvSpPr>
          <p:spPr>
            <a:xfrm>
              <a:off x="505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3"/>
            <p:cNvSpPr/>
            <p:nvPr/>
          </p:nvSpPr>
          <p:spPr>
            <a:xfrm>
              <a:off x="515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3"/>
            <p:cNvSpPr/>
            <p:nvPr/>
          </p:nvSpPr>
          <p:spPr>
            <a:xfrm>
              <a:off x="52566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3"/>
            <p:cNvSpPr/>
            <p:nvPr/>
          </p:nvSpPr>
          <p:spPr>
            <a:xfrm>
              <a:off x="535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3"/>
            <p:cNvSpPr/>
            <p:nvPr/>
          </p:nvSpPr>
          <p:spPr>
            <a:xfrm>
              <a:off x="545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3"/>
            <p:cNvSpPr/>
            <p:nvPr/>
          </p:nvSpPr>
          <p:spPr>
            <a:xfrm>
              <a:off x="556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3"/>
            <p:cNvSpPr/>
            <p:nvPr/>
          </p:nvSpPr>
          <p:spPr>
            <a:xfrm>
              <a:off x="566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3"/>
            <p:cNvSpPr/>
            <p:nvPr/>
          </p:nvSpPr>
          <p:spPr>
            <a:xfrm>
              <a:off x="57644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3"/>
            <p:cNvSpPr/>
            <p:nvPr/>
          </p:nvSpPr>
          <p:spPr>
            <a:xfrm>
              <a:off x="586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3"/>
            <p:cNvSpPr/>
            <p:nvPr/>
          </p:nvSpPr>
          <p:spPr>
            <a:xfrm>
              <a:off x="596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3"/>
            <p:cNvSpPr/>
            <p:nvPr/>
          </p:nvSpPr>
          <p:spPr>
            <a:xfrm>
              <a:off x="606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3"/>
            <p:cNvSpPr/>
            <p:nvPr/>
          </p:nvSpPr>
          <p:spPr>
            <a:xfrm>
              <a:off x="61710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3"/>
            <p:cNvSpPr/>
            <p:nvPr/>
          </p:nvSpPr>
          <p:spPr>
            <a:xfrm>
              <a:off x="627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3"/>
            <p:cNvSpPr/>
            <p:nvPr/>
          </p:nvSpPr>
          <p:spPr>
            <a:xfrm>
              <a:off x="637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3"/>
            <p:cNvSpPr/>
            <p:nvPr/>
          </p:nvSpPr>
          <p:spPr>
            <a:xfrm>
              <a:off x="64755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3"/>
            <p:cNvSpPr/>
            <p:nvPr/>
          </p:nvSpPr>
          <p:spPr>
            <a:xfrm>
              <a:off x="657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3"/>
            <p:cNvSpPr/>
            <p:nvPr/>
          </p:nvSpPr>
          <p:spPr>
            <a:xfrm>
              <a:off x="667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3"/>
            <p:cNvSpPr/>
            <p:nvPr/>
          </p:nvSpPr>
          <p:spPr>
            <a:xfrm>
              <a:off x="678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3"/>
            <p:cNvSpPr/>
            <p:nvPr/>
          </p:nvSpPr>
          <p:spPr>
            <a:xfrm>
              <a:off x="6881800" y="1666400"/>
              <a:ext cx="52700" cy="52425"/>
            </a:xfrm>
            <a:custGeom>
              <a:rect b="b" l="l" r="r" t="t"/>
              <a:pathLst>
                <a:path extrusionOk="0" h="2097" w="2108">
                  <a:moveTo>
                    <a:pt x="1060" y="1"/>
                  </a:moveTo>
                  <a:cubicBezTo>
                    <a:pt x="477" y="1"/>
                    <a:pt x="1" y="465"/>
                    <a:pt x="1" y="1048"/>
                  </a:cubicBezTo>
                  <a:cubicBezTo>
                    <a:pt x="1"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3"/>
            <p:cNvSpPr/>
            <p:nvPr/>
          </p:nvSpPr>
          <p:spPr>
            <a:xfrm>
              <a:off x="698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3"/>
            <p:cNvSpPr/>
            <p:nvPr/>
          </p:nvSpPr>
          <p:spPr>
            <a:xfrm>
              <a:off x="708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3"/>
            <p:cNvSpPr/>
            <p:nvPr/>
          </p:nvSpPr>
          <p:spPr>
            <a:xfrm>
              <a:off x="7186600" y="1666400"/>
              <a:ext cx="52400" cy="52425"/>
            </a:xfrm>
            <a:custGeom>
              <a:rect b="b" l="l" r="r" t="t"/>
              <a:pathLst>
                <a:path extrusionOk="0" h="2097" w="2096">
                  <a:moveTo>
                    <a:pt x="1048" y="1"/>
                  </a:moveTo>
                  <a:cubicBezTo>
                    <a:pt x="477" y="1"/>
                    <a:pt x="1" y="465"/>
                    <a:pt x="1" y="1048"/>
                  </a:cubicBezTo>
                  <a:cubicBezTo>
                    <a:pt x="1"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3"/>
            <p:cNvSpPr/>
            <p:nvPr/>
          </p:nvSpPr>
          <p:spPr>
            <a:xfrm>
              <a:off x="728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3"/>
            <p:cNvSpPr/>
            <p:nvPr/>
          </p:nvSpPr>
          <p:spPr>
            <a:xfrm>
              <a:off x="27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7" y="1632"/>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3"/>
            <p:cNvSpPr/>
            <p:nvPr/>
          </p:nvSpPr>
          <p:spPr>
            <a:xfrm>
              <a:off x="3807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3"/>
            <p:cNvSpPr/>
            <p:nvPr/>
          </p:nvSpPr>
          <p:spPr>
            <a:xfrm>
              <a:off x="4825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3"/>
            <p:cNvSpPr/>
            <p:nvPr/>
          </p:nvSpPr>
          <p:spPr>
            <a:xfrm>
              <a:off x="58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3"/>
            <p:cNvSpPr/>
            <p:nvPr/>
          </p:nvSpPr>
          <p:spPr>
            <a:xfrm>
              <a:off x="68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3"/>
            <p:cNvSpPr/>
            <p:nvPr/>
          </p:nvSpPr>
          <p:spPr>
            <a:xfrm>
              <a:off x="7873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3"/>
            <p:cNvSpPr/>
            <p:nvPr/>
          </p:nvSpPr>
          <p:spPr>
            <a:xfrm>
              <a:off x="8888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3"/>
            <p:cNvSpPr/>
            <p:nvPr/>
          </p:nvSpPr>
          <p:spPr>
            <a:xfrm>
              <a:off x="99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3"/>
            <p:cNvSpPr/>
            <p:nvPr/>
          </p:nvSpPr>
          <p:spPr>
            <a:xfrm>
              <a:off x="10918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3"/>
            <p:cNvSpPr/>
            <p:nvPr/>
          </p:nvSpPr>
          <p:spPr>
            <a:xfrm>
              <a:off x="11936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3"/>
            <p:cNvSpPr/>
            <p:nvPr/>
          </p:nvSpPr>
          <p:spPr>
            <a:xfrm>
              <a:off x="12951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3"/>
            <p:cNvSpPr/>
            <p:nvPr/>
          </p:nvSpPr>
          <p:spPr>
            <a:xfrm>
              <a:off x="13966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3"/>
            <p:cNvSpPr/>
            <p:nvPr/>
          </p:nvSpPr>
          <p:spPr>
            <a:xfrm>
              <a:off x="1498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3"/>
            <p:cNvSpPr/>
            <p:nvPr/>
          </p:nvSpPr>
          <p:spPr>
            <a:xfrm>
              <a:off x="15999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3"/>
            <p:cNvSpPr/>
            <p:nvPr/>
          </p:nvSpPr>
          <p:spPr>
            <a:xfrm>
              <a:off x="1701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3"/>
            <p:cNvSpPr/>
            <p:nvPr/>
          </p:nvSpPr>
          <p:spPr>
            <a:xfrm>
              <a:off x="18029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3"/>
            <p:cNvSpPr/>
            <p:nvPr/>
          </p:nvSpPr>
          <p:spPr>
            <a:xfrm>
              <a:off x="19044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3"/>
            <p:cNvSpPr/>
            <p:nvPr/>
          </p:nvSpPr>
          <p:spPr>
            <a:xfrm>
              <a:off x="20062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3"/>
            <p:cNvSpPr/>
            <p:nvPr/>
          </p:nvSpPr>
          <p:spPr>
            <a:xfrm>
              <a:off x="210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3"/>
            <p:cNvSpPr/>
            <p:nvPr/>
          </p:nvSpPr>
          <p:spPr>
            <a:xfrm>
              <a:off x="220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3"/>
            <p:cNvSpPr/>
            <p:nvPr/>
          </p:nvSpPr>
          <p:spPr>
            <a:xfrm>
              <a:off x="23110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3"/>
            <p:cNvSpPr/>
            <p:nvPr/>
          </p:nvSpPr>
          <p:spPr>
            <a:xfrm>
              <a:off x="241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3"/>
            <p:cNvSpPr/>
            <p:nvPr/>
          </p:nvSpPr>
          <p:spPr>
            <a:xfrm>
              <a:off x="251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3"/>
            <p:cNvSpPr/>
            <p:nvPr/>
          </p:nvSpPr>
          <p:spPr>
            <a:xfrm>
              <a:off x="261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3"/>
            <p:cNvSpPr/>
            <p:nvPr/>
          </p:nvSpPr>
          <p:spPr>
            <a:xfrm>
              <a:off x="271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3"/>
            <p:cNvSpPr/>
            <p:nvPr/>
          </p:nvSpPr>
          <p:spPr>
            <a:xfrm>
              <a:off x="281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3"/>
            <p:cNvSpPr/>
            <p:nvPr/>
          </p:nvSpPr>
          <p:spPr>
            <a:xfrm>
              <a:off x="292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3"/>
            <p:cNvSpPr/>
            <p:nvPr/>
          </p:nvSpPr>
          <p:spPr>
            <a:xfrm>
              <a:off x="302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3"/>
            <p:cNvSpPr/>
            <p:nvPr/>
          </p:nvSpPr>
          <p:spPr>
            <a:xfrm>
              <a:off x="312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3"/>
            <p:cNvSpPr/>
            <p:nvPr/>
          </p:nvSpPr>
          <p:spPr>
            <a:xfrm>
              <a:off x="322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3"/>
            <p:cNvSpPr/>
            <p:nvPr/>
          </p:nvSpPr>
          <p:spPr>
            <a:xfrm>
              <a:off x="33266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3"/>
            <p:cNvSpPr/>
            <p:nvPr/>
          </p:nvSpPr>
          <p:spPr>
            <a:xfrm>
              <a:off x="342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3"/>
            <p:cNvSpPr/>
            <p:nvPr/>
          </p:nvSpPr>
          <p:spPr>
            <a:xfrm>
              <a:off x="352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3"/>
            <p:cNvSpPr/>
            <p:nvPr/>
          </p:nvSpPr>
          <p:spPr>
            <a:xfrm>
              <a:off x="363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3"/>
            <p:cNvSpPr/>
            <p:nvPr/>
          </p:nvSpPr>
          <p:spPr>
            <a:xfrm>
              <a:off x="373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3"/>
            <p:cNvSpPr/>
            <p:nvPr/>
          </p:nvSpPr>
          <p:spPr>
            <a:xfrm>
              <a:off x="3834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3"/>
            <p:cNvSpPr/>
            <p:nvPr/>
          </p:nvSpPr>
          <p:spPr>
            <a:xfrm>
              <a:off x="393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3"/>
            <p:cNvSpPr/>
            <p:nvPr/>
          </p:nvSpPr>
          <p:spPr>
            <a:xfrm>
              <a:off x="403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3"/>
            <p:cNvSpPr/>
            <p:nvPr/>
          </p:nvSpPr>
          <p:spPr>
            <a:xfrm>
              <a:off x="413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3"/>
            <p:cNvSpPr/>
            <p:nvPr/>
          </p:nvSpPr>
          <p:spPr>
            <a:xfrm>
              <a:off x="42407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3"/>
            <p:cNvSpPr/>
            <p:nvPr/>
          </p:nvSpPr>
          <p:spPr>
            <a:xfrm>
              <a:off x="434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3"/>
            <p:cNvSpPr/>
            <p:nvPr/>
          </p:nvSpPr>
          <p:spPr>
            <a:xfrm>
              <a:off x="444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3"/>
            <p:cNvSpPr/>
            <p:nvPr/>
          </p:nvSpPr>
          <p:spPr>
            <a:xfrm>
              <a:off x="45455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3"/>
            <p:cNvSpPr/>
            <p:nvPr/>
          </p:nvSpPr>
          <p:spPr>
            <a:xfrm>
              <a:off x="464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3"/>
            <p:cNvSpPr/>
            <p:nvPr/>
          </p:nvSpPr>
          <p:spPr>
            <a:xfrm>
              <a:off x="474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3"/>
            <p:cNvSpPr/>
            <p:nvPr/>
          </p:nvSpPr>
          <p:spPr>
            <a:xfrm>
              <a:off x="485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3"/>
            <p:cNvSpPr/>
            <p:nvPr/>
          </p:nvSpPr>
          <p:spPr>
            <a:xfrm>
              <a:off x="495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3"/>
            <p:cNvSpPr/>
            <p:nvPr/>
          </p:nvSpPr>
          <p:spPr>
            <a:xfrm>
              <a:off x="505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3"/>
            <p:cNvSpPr/>
            <p:nvPr/>
          </p:nvSpPr>
          <p:spPr>
            <a:xfrm>
              <a:off x="515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3"/>
            <p:cNvSpPr/>
            <p:nvPr/>
          </p:nvSpPr>
          <p:spPr>
            <a:xfrm>
              <a:off x="52566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3"/>
            <p:cNvSpPr/>
            <p:nvPr/>
          </p:nvSpPr>
          <p:spPr>
            <a:xfrm>
              <a:off x="535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3"/>
            <p:cNvSpPr/>
            <p:nvPr/>
          </p:nvSpPr>
          <p:spPr>
            <a:xfrm>
              <a:off x="545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3"/>
            <p:cNvSpPr/>
            <p:nvPr/>
          </p:nvSpPr>
          <p:spPr>
            <a:xfrm>
              <a:off x="556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3"/>
            <p:cNvSpPr/>
            <p:nvPr/>
          </p:nvSpPr>
          <p:spPr>
            <a:xfrm>
              <a:off x="566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3"/>
            <p:cNvSpPr/>
            <p:nvPr/>
          </p:nvSpPr>
          <p:spPr>
            <a:xfrm>
              <a:off x="57644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3"/>
            <p:cNvSpPr/>
            <p:nvPr/>
          </p:nvSpPr>
          <p:spPr>
            <a:xfrm>
              <a:off x="586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3"/>
            <p:cNvSpPr/>
            <p:nvPr/>
          </p:nvSpPr>
          <p:spPr>
            <a:xfrm>
              <a:off x="596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3"/>
            <p:cNvSpPr/>
            <p:nvPr/>
          </p:nvSpPr>
          <p:spPr>
            <a:xfrm>
              <a:off x="606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3"/>
            <p:cNvSpPr/>
            <p:nvPr/>
          </p:nvSpPr>
          <p:spPr>
            <a:xfrm>
              <a:off x="61710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3"/>
            <p:cNvSpPr/>
            <p:nvPr/>
          </p:nvSpPr>
          <p:spPr>
            <a:xfrm>
              <a:off x="627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3"/>
            <p:cNvSpPr/>
            <p:nvPr/>
          </p:nvSpPr>
          <p:spPr>
            <a:xfrm>
              <a:off x="637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3"/>
            <p:cNvSpPr/>
            <p:nvPr/>
          </p:nvSpPr>
          <p:spPr>
            <a:xfrm>
              <a:off x="64755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3"/>
            <p:cNvSpPr/>
            <p:nvPr/>
          </p:nvSpPr>
          <p:spPr>
            <a:xfrm>
              <a:off x="657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3"/>
            <p:cNvSpPr/>
            <p:nvPr/>
          </p:nvSpPr>
          <p:spPr>
            <a:xfrm>
              <a:off x="667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3"/>
            <p:cNvSpPr/>
            <p:nvPr/>
          </p:nvSpPr>
          <p:spPr>
            <a:xfrm>
              <a:off x="678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3"/>
            <p:cNvSpPr/>
            <p:nvPr/>
          </p:nvSpPr>
          <p:spPr>
            <a:xfrm>
              <a:off x="6881800" y="1821475"/>
              <a:ext cx="52700" cy="52425"/>
            </a:xfrm>
            <a:custGeom>
              <a:rect b="b" l="l" r="r" t="t"/>
              <a:pathLst>
                <a:path extrusionOk="0" h="2097" w="2108">
                  <a:moveTo>
                    <a:pt x="1060" y="1"/>
                  </a:moveTo>
                  <a:cubicBezTo>
                    <a:pt x="477" y="1"/>
                    <a:pt x="1" y="465"/>
                    <a:pt x="1" y="1049"/>
                  </a:cubicBezTo>
                  <a:cubicBezTo>
                    <a:pt x="1"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3"/>
            <p:cNvSpPr/>
            <p:nvPr/>
          </p:nvSpPr>
          <p:spPr>
            <a:xfrm>
              <a:off x="698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3"/>
            <p:cNvSpPr/>
            <p:nvPr/>
          </p:nvSpPr>
          <p:spPr>
            <a:xfrm>
              <a:off x="708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3"/>
            <p:cNvSpPr/>
            <p:nvPr/>
          </p:nvSpPr>
          <p:spPr>
            <a:xfrm>
              <a:off x="7186600" y="1821475"/>
              <a:ext cx="52400" cy="52425"/>
            </a:xfrm>
            <a:custGeom>
              <a:rect b="b" l="l" r="r" t="t"/>
              <a:pathLst>
                <a:path extrusionOk="0" h="2097" w="2096">
                  <a:moveTo>
                    <a:pt x="1048" y="1"/>
                  </a:moveTo>
                  <a:cubicBezTo>
                    <a:pt x="477" y="1"/>
                    <a:pt x="1" y="465"/>
                    <a:pt x="1" y="1049"/>
                  </a:cubicBezTo>
                  <a:cubicBezTo>
                    <a:pt x="1"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3"/>
            <p:cNvSpPr/>
            <p:nvPr/>
          </p:nvSpPr>
          <p:spPr>
            <a:xfrm>
              <a:off x="728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3"/>
            <p:cNvSpPr/>
            <p:nvPr/>
          </p:nvSpPr>
          <p:spPr>
            <a:xfrm>
              <a:off x="27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7" y="1631"/>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3"/>
            <p:cNvSpPr/>
            <p:nvPr/>
          </p:nvSpPr>
          <p:spPr>
            <a:xfrm>
              <a:off x="3807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3"/>
            <p:cNvSpPr/>
            <p:nvPr/>
          </p:nvSpPr>
          <p:spPr>
            <a:xfrm>
              <a:off x="4825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3"/>
            <p:cNvSpPr/>
            <p:nvPr/>
          </p:nvSpPr>
          <p:spPr>
            <a:xfrm>
              <a:off x="58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3"/>
            <p:cNvSpPr/>
            <p:nvPr/>
          </p:nvSpPr>
          <p:spPr>
            <a:xfrm>
              <a:off x="68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3"/>
            <p:cNvSpPr/>
            <p:nvPr/>
          </p:nvSpPr>
          <p:spPr>
            <a:xfrm>
              <a:off x="7873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3"/>
            <p:cNvSpPr/>
            <p:nvPr/>
          </p:nvSpPr>
          <p:spPr>
            <a:xfrm>
              <a:off x="8888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3"/>
            <p:cNvSpPr/>
            <p:nvPr/>
          </p:nvSpPr>
          <p:spPr>
            <a:xfrm>
              <a:off x="99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3"/>
            <p:cNvSpPr/>
            <p:nvPr/>
          </p:nvSpPr>
          <p:spPr>
            <a:xfrm>
              <a:off x="10918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3"/>
            <p:cNvSpPr/>
            <p:nvPr/>
          </p:nvSpPr>
          <p:spPr>
            <a:xfrm>
              <a:off x="11936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3"/>
            <p:cNvSpPr/>
            <p:nvPr/>
          </p:nvSpPr>
          <p:spPr>
            <a:xfrm>
              <a:off x="12951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3"/>
            <p:cNvSpPr/>
            <p:nvPr/>
          </p:nvSpPr>
          <p:spPr>
            <a:xfrm>
              <a:off x="13966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3"/>
            <p:cNvSpPr/>
            <p:nvPr/>
          </p:nvSpPr>
          <p:spPr>
            <a:xfrm>
              <a:off x="1498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3"/>
            <p:cNvSpPr/>
            <p:nvPr/>
          </p:nvSpPr>
          <p:spPr>
            <a:xfrm>
              <a:off x="15999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3"/>
            <p:cNvSpPr/>
            <p:nvPr/>
          </p:nvSpPr>
          <p:spPr>
            <a:xfrm>
              <a:off x="1701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3"/>
            <p:cNvSpPr/>
            <p:nvPr/>
          </p:nvSpPr>
          <p:spPr>
            <a:xfrm>
              <a:off x="18029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3"/>
            <p:cNvSpPr/>
            <p:nvPr/>
          </p:nvSpPr>
          <p:spPr>
            <a:xfrm>
              <a:off x="19044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3"/>
            <p:cNvSpPr/>
            <p:nvPr/>
          </p:nvSpPr>
          <p:spPr>
            <a:xfrm>
              <a:off x="20062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3"/>
            <p:cNvSpPr/>
            <p:nvPr/>
          </p:nvSpPr>
          <p:spPr>
            <a:xfrm>
              <a:off x="210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3"/>
            <p:cNvSpPr/>
            <p:nvPr/>
          </p:nvSpPr>
          <p:spPr>
            <a:xfrm>
              <a:off x="220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3"/>
            <p:cNvSpPr/>
            <p:nvPr/>
          </p:nvSpPr>
          <p:spPr>
            <a:xfrm>
              <a:off x="23110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3"/>
            <p:cNvSpPr/>
            <p:nvPr/>
          </p:nvSpPr>
          <p:spPr>
            <a:xfrm>
              <a:off x="241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3"/>
            <p:cNvSpPr/>
            <p:nvPr/>
          </p:nvSpPr>
          <p:spPr>
            <a:xfrm>
              <a:off x="251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3"/>
            <p:cNvSpPr/>
            <p:nvPr/>
          </p:nvSpPr>
          <p:spPr>
            <a:xfrm>
              <a:off x="261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3"/>
            <p:cNvSpPr/>
            <p:nvPr/>
          </p:nvSpPr>
          <p:spPr>
            <a:xfrm>
              <a:off x="271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3"/>
            <p:cNvSpPr/>
            <p:nvPr/>
          </p:nvSpPr>
          <p:spPr>
            <a:xfrm>
              <a:off x="281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3"/>
            <p:cNvSpPr/>
            <p:nvPr/>
          </p:nvSpPr>
          <p:spPr>
            <a:xfrm>
              <a:off x="292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3"/>
            <p:cNvSpPr/>
            <p:nvPr/>
          </p:nvSpPr>
          <p:spPr>
            <a:xfrm>
              <a:off x="302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3"/>
            <p:cNvSpPr/>
            <p:nvPr/>
          </p:nvSpPr>
          <p:spPr>
            <a:xfrm>
              <a:off x="312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3"/>
            <p:cNvSpPr/>
            <p:nvPr/>
          </p:nvSpPr>
          <p:spPr>
            <a:xfrm>
              <a:off x="322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3"/>
            <p:cNvSpPr/>
            <p:nvPr/>
          </p:nvSpPr>
          <p:spPr>
            <a:xfrm>
              <a:off x="33266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3"/>
            <p:cNvSpPr/>
            <p:nvPr/>
          </p:nvSpPr>
          <p:spPr>
            <a:xfrm>
              <a:off x="342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3"/>
            <p:cNvSpPr/>
            <p:nvPr/>
          </p:nvSpPr>
          <p:spPr>
            <a:xfrm>
              <a:off x="352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3"/>
            <p:cNvSpPr/>
            <p:nvPr/>
          </p:nvSpPr>
          <p:spPr>
            <a:xfrm>
              <a:off x="363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3"/>
            <p:cNvSpPr/>
            <p:nvPr/>
          </p:nvSpPr>
          <p:spPr>
            <a:xfrm>
              <a:off x="373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3"/>
            <p:cNvSpPr/>
            <p:nvPr/>
          </p:nvSpPr>
          <p:spPr>
            <a:xfrm>
              <a:off x="3834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3"/>
            <p:cNvSpPr/>
            <p:nvPr/>
          </p:nvSpPr>
          <p:spPr>
            <a:xfrm>
              <a:off x="393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3"/>
            <p:cNvSpPr/>
            <p:nvPr/>
          </p:nvSpPr>
          <p:spPr>
            <a:xfrm>
              <a:off x="403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3"/>
            <p:cNvSpPr/>
            <p:nvPr/>
          </p:nvSpPr>
          <p:spPr>
            <a:xfrm>
              <a:off x="413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3"/>
            <p:cNvSpPr/>
            <p:nvPr/>
          </p:nvSpPr>
          <p:spPr>
            <a:xfrm>
              <a:off x="42407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3"/>
            <p:cNvSpPr/>
            <p:nvPr/>
          </p:nvSpPr>
          <p:spPr>
            <a:xfrm>
              <a:off x="434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3"/>
            <p:cNvSpPr/>
            <p:nvPr/>
          </p:nvSpPr>
          <p:spPr>
            <a:xfrm>
              <a:off x="444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3"/>
            <p:cNvSpPr/>
            <p:nvPr/>
          </p:nvSpPr>
          <p:spPr>
            <a:xfrm>
              <a:off x="45455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3"/>
            <p:cNvSpPr/>
            <p:nvPr/>
          </p:nvSpPr>
          <p:spPr>
            <a:xfrm>
              <a:off x="464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3"/>
            <p:cNvSpPr/>
            <p:nvPr/>
          </p:nvSpPr>
          <p:spPr>
            <a:xfrm>
              <a:off x="474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3"/>
            <p:cNvSpPr/>
            <p:nvPr/>
          </p:nvSpPr>
          <p:spPr>
            <a:xfrm>
              <a:off x="485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3"/>
            <p:cNvSpPr/>
            <p:nvPr/>
          </p:nvSpPr>
          <p:spPr>
            <a:xfrm>
              <a:off x="495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3"/>
            <p:cNvSpPr/>
            <p:nvPr/>
          </p:nvSpPr>
          <p:spPr>
            <a:xfrm>
              <a:off x="505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3"/>
            <p:cNvSpPr/>
            <p:nvPr/>
          </p:nvSpPr>
          <p:spPr>
            <a:xfrm>
              <a:off x="515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3"/>
            <p:cNvSpPr/>
            <p:nvPr/>
          </p:nvSpPr>
          <p:spPr>
            <a:xfrm>
              <a:off x="52566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3"/>
            <p:cNvSpPr/>
            <p:nvPr/>
          </p:nvSpPr>
          <p:spPr>
            <a:xfrm>
              <a:off x="535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3"/>
            <p:cNvSpPr/>
            <p:nvPr/>
          </p:nvSpPr>
          <p:spPr>
            <a:xfrm>
              <a:off x="545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3"/>
            <p:cNvSpPr/>
            <p:nvPr/>
          </p:nvSpPr>
          <p:spPr>
            <a:xfrm>
              <a:off x="556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3"/>
            <p:cNvSpPr/>
            <p:nvPr/>
          </p:nvSpPr>
          <p:spPr>
            <a:xfrm>
              <a:off x="566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3"/>
            <p:cNvSpPr/>
            <p:nvPr/>
          </p:nvSpPr>
          <p:spPr>
            <a:xfrm>
              <a:off x="57644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3"/>
            <p:cNvSpPr/>
            <p:nvPr/>
          </p:nvSpPr>
          <p:spPr>
            <a:xfrm>
              <a:off x="586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3"/>
            <p:cNvSpPr/>
            <p:nvPr/>
          </p:nvSpPr>
          <p:spPr>
            <a:xfrm>
              <a:off x="596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3"/>
            <p:cNvSpPr/>
            <p:nvPr/>
          </p:nvSpPr>
          <p:spPr>
            <a:xfrm>
              <a:off x="606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3"/>
            <p:cNvSpPr/>
            <p:nvPr/>
          </p:nvSpPr>
          <p:spPr>
            <a:xfrm>
              <a:off x="61710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3"/>
            <p:cNvSpPr/>
            <p:nvPr/>
          </p:nvSpPr>
          <p:spPr>
            <a:xfrm>
              <a:off x="627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3"/>
            <p:cNvSpPr/>
            <p:nvPr/>
          </p:nvSpPr>
          <p:spPr>
            <a:xfrm>
              <a:off x="637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3"/>
            <p:cNvSpPr/>
            <p:nvPr/>
          </p:nvSpPr>
          <p:spPr>
            <a:xfrm>
              <a:off x="64755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3"/>
            <p:cNvSpPr/>
            <p:nvPr/>
          </p:nvSpPr>
          <p:spPr>
            <a:xfrm>
              <a:off x="657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3"/>
            <p:cNvSpPr/>
            <p:nvPr/>
          </p:nvSpPr>
          <p:spPr>
            <a:xfrm>
              <a:off x="667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3"/>
            <p:cNvSpPr/>
            <p:nvPr/>
          </p:nvSpPr>
          <p:spPr>
            <a:xfrm>
              <a:off x="678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3"/>
            <p:cNvSpPr/>
            <p:nvPr/>
          </p:nvSpPr>
          <p:spPr>
            <a:xfrm>
              <a:off x="6881800" y="1976575"/>
              <a:ext cx="52700" cy="52400"/>
            </a:xfrm>
            <a:custGeom>
              <a:rect b="b" l="l" r="r" t="t"/>
              <a:pathLst>
                <a:path extrusionOk="0" h="2096" w="2108">
                  <a:moveTo>
                    <a:pt x="1060" y="0"/>
                  </a:moveTo>
                  <a:cubicBezTo>
                    <a:pt x="477" y="0"/>
                    <a:pt x="1" y="464"/>
                    <a:pt x="1" y="1048"/>
                  </a:cubicBezTo>
                  <a:cubicBezTo>
                    <a:pt x="1"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3"/>
            <p:cNvSpPr/>
            <p:nvPr/>
          </p:nvSpPr>
          <p:spPr>
            <a:xfrm>
              <a:off x="698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3"/>
            <p:cNvSpPr/>
            <p:nvPr/>
          </p:nvSpPr>
          <p:spPr>
            <a:xfrm>
              <a:off x="708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3"/>
            <p:cNvSpPr/>
            <p:nvPr/>
          </p:nvSpPr>
          <p:spPr>
            <a:xfrm>
              <a:off x="7186600" y="1976575"/>
              <a:ext cx="52400" cy="52400"/>
            </a:xfrm>
            <a:custGeom>
              <a:rect b="b" l="l" r="r" t="t"/>
              <a:pathLst>
                <a:path extrusionOk="0" h="2096" w="2096">
                  <a:moveTo>
                    <a:pt x="1048" y="0"/>
                  </a:moveTo>
                  <a:cubicBezTo>
                    <a:pt x="477" y="0"/>
                    <a:pt x="1" y="464"/>
                    <a:pt x="1" y="1048"/>
                  </a:cubicBezTo>
                  <a:cubicBezTo>
                    <a:pt x="1"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3"/>
            <p:cNvSpPr/>
            <p:nvPr/>
          </p:nvSpPr>
          <p:spPr>
            <a:xfrm>
              <a:off x="728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3"/>
            <p:cNvSpPr/>
            <p:nvPr/>
          </p:nvSpPr>
          <p:spPr>
            <a:xfrm>
              <a:off x="27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3"/>
            <p:cNvSpPr/>
            <p:nvPr/>
          </p:nvSpPr>
          <p:spPr>
            <a:xfrm>
              <a:off x="3807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3"/>
            <p:cNvSpPr/>
            <p:nvPr/>
          </p:nvSpPr>
          <p:spPr>
            <a:xfrm>
              <a:off x="4825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3"/>
            <p:cNvSpPr/>
            <p:nvPr/>
          </p:nvSpPr>
          <p:spPr>
            <a:xfrm>
              <a:off x="58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3"/>
            <p:cNvSpPr/>
            <p:nvPr/>
          </p:nvSpPr>
          <p:spPr>
            <a:xfrm>
              <a:off x="68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3"/>
            <p:cNvSpPr/>
            <p:nvPr/>
          </p:nvSpPr>
          <p:spPr>
            <a:xfrm>
              <a:off x="7873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3"/>
            <p:cNvSpPr/>
            <p:nvPr/>
          </p:nvSpPr>
          <p:spPr>
            <a:xfrm>
              <a:off x="8888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3"/>
            <p:cNvSpPr/>
            <p:nvPr/>
          </p:nvSpPr>
          <p:spPr>
            <a:xfrm>
              <a:off x="99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3"/>
            <p:cNvSpPr/>
            <p:nvPr/>
          </p:nvSpPr>
          <p:spPr>
            <a:xfrm>
              <a:off x="10918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3"/>
            <p:cNvSpPr/>
            <p:nvPr/>
          </p:nvSpPr>
          <p:spPr>
            <a:xfrm>
              <a:off x="11936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3"/>
            <p:cNvSpPr/>
            <p:nvPr/>
          </p:nvSpPr>
          <p:spPr>
            <a:xfrm>
              <a:off x="12951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3"/>
            <p:cNvSpPr/>
            <p:nvPr/>
          </p:nvSpPr>
          <p:spPr>
            <a:xfrm>
              <a:off x="13966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3"/>
            <p:cNvSpPr/>
            <p:nvPr/>
          </p:nvSpPr>
          <p:spPr>
            <a:xfrm>
              <a:off x="1498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3"/>
            <p:cNvSpPr/>
            <p:nvPr/>
          </p:nvSpPr>
          <p:spPr>
            <a:xfrm>
              <a:off x="15999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3"/>
            <p:cNvSpPr/>
            <p:nvPr/>
          </p:nvSpPr>
          <p:spPr>
            <a:xfrm>
              <a:off x="1701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3"/>
            <p:cNvSpPr/>
            <p:nvPr/>
          </p:nvSpPr>
          <p:spPr>
            <a:xfrm>
              <a:off x="18029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3"/>
            <p:cNvSpPr/>
            <p:nvPr/>
          </p:nvSpPr>
          <p:spPr>
            <a:xfrm>
              <a:off x="19044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3"/>
            <p:cNvSpPr/>
            <p:nvPr/>
          </p:nvSpPr>
          <p:spPr>
            <a:xfrm>
              <a:off x="20062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3"/>
            <p:cNvSpPr/>
            <p:nvPr/>
          </p:nvSpPr>
          <p:spPr>
            <a:xfrm>
              <a:off x="210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3"/>
            <p:cNvSpPr/>
            <p:nvPr/>
          </p:nvSpPr>
          <p:spPr>
            <a:xfrm>
              <a:off x="220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3"/>
            <p:cNvSpPr/>
            <p:nvPr/>
          </p:nvSpPr>
          <p:spPr>
            <a:xfrm>
              <a:off x="23110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3"/>
            <p:cNvSpPr/>
            <p:nvPr/>
          </p:nvSpPr>
          <p:spPr>
            <a:xfrm>
              <a:off x="241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3"/>
            <p:cNvSpPr/>
            <p:nvPr/>
          </p:nvSpPr>
          <p:spPr>
            <a:xfrm>
              <a:off x="251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3"/>
            <p:cNvSpPr/>
            <p:nvPr/>
          </p:nvSpPr>
          <p:spPr>
            <a:xfrm>
              <a:off x="261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3"/>
            <p:cNvSpPr/>
            <p:nvPr/>
          </p:nvSpPr>
          <p:spPr>
            <a:xfrm>
              <a:off x="271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3"/>
            <p:cNvSpPr/>
            <p:nvPr/>
          </p:nvSpPr>
          <p:spPr>
            <a:xfrm>
              <a:off x="281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3"/>
            <p:cNvSpPr/>
            <p:nvPr/>
          </p:nvSpPr>
          <p:spPr>
            <a:xfrm>
              <a:off x="292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3"/>
            <p:cNvSpPr/>
            <p:nvPr/>
          </p:nvSpPr>
          <p:spPr>
            <a:xfrm>
              <a:off x="302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3"/>
            <p:cNvSpPr/>
            <p:nvPr/>
          </p:nvSpPr>
          <p:spPr>
            <a:xfrm>
              <a:off x="312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3"/>
            <p:cNvSpPr/>
            <p:nvPr/>
          </p:nvSpPr>
          <p:spPr>
            <a:xfrm>
              <a:off x="322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3"/>
            <p:cNvSpPr/>
            <p:nvPr/>
          </p:nvSpPr>
          <p:spPr>
            <a:xfrm>
              <a:off x="33266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3"/>
            <p:cNvSpPr/>
            <p:nvPr/>
          </p:nvSpPr>
          <p:spPr>
            <a:xfrm>
              <a:off x="342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3"/>
            <p:cNvSpPr/>
            <p:nvPr/>
          </p:nvSpPr>
          <p:spPr>
            <a:xfrm>
              <a:off x="352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3"/>
            <p:cNvSpPr/>
            <p:nvPr/>
          </p:nvSpPr>
          <p:spPr>
            <a:xfrm>
              <a:off x="363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3"/>
            <p:cNvSpPr/>
            <p:nvPr/>
          </p:nvSpPr>
          <p:spPr>
            <a:xfrm>
              <a:off x="373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3"/>
            <p:cNvSpPr/>
            <p:nvPr/>
          </p:nvSpPr>
          <p:spPr>
            <a:xfrm>
              <a:off x="3834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3"/>
            <p:cNvSpPr/>
            <p:nvPr/>
          </p:nvSpPr>
          <p:spPr>
            <a:xfrm>
              <a:off x="393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3"/>
            <p:cNvSpPr/>
            <p:nvPr/>
          </p:nvSpPr>
          <p:spPr>
            <a:xfrm>
              <a:off x="403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3"/>
            <p:cNvSpPr/>
            <p:nvPr/>
          </p:nvSpPr>
          <p:spPr>
            <a:xfrm>
              <a:off x="413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3"/>
            <p:cNvSpPr/>
            <p:nvPr/>
          </p:nvSpPr>
          <p:spPr>
            <a:xfrm>
              <a:off x="42407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3"/>
            <p:cNvSpPr/>
            <p:nvPr/>
          </p:nvSpPr>
          <p:spPr>
            <a:xfrm>
              <a:off x="434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3"/>
            <p:cNvSpPr/>
            <p:nvPr/>
          </p:nvSpPr>
          <p:spPr>
            <a:xfrm>
              <a:off x="444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3"/>
            <p:cNvSpPr/>
            <p:nvPr/>
          </p:nvSpPr>
          <p:spPr>
            <a:xfrm>
              <a:off x="45455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3"/>
            <p:cNvSpPr/>
            <p:nvPr/>
          </p:nvSpPr>
          <p:spPr>
            <a:xfrm>
              <a:off x="464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3"/>
            <p:cNvSpPr/>
            <p:nvPr/>
          </p:nvSpPr>
          <p:spPr>
            <a:xfrm>
              <a:off x="474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3"/>
            <p:cNvSpPr/>
            <p:nvPr/>
          </p:nvSpPr>
          <p:spPr>
            <a:xfrm>
              <a:off x="485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3"/>
            <p:cNvSpPr/>
            <p:nvPr/>
          </p:nvSpPr>
          <p:spPr>
            <a:xfrm>
              <a:off x="495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3"/>
            <p:cNvSpPr/>
            <p:nvPr/>
          </p:nvSpPr>
          <p:spPr>
            <a:xfrm>
              <a:off x="505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3"/>
            <p:cNvSpPr/>
            <p:nvPr/>
          </p:nvSpPr>
          <p:spPr>
            <a:xfrm>
              <a:off x="515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3"/>
            <p:cNvSpPr/>
            <p:nvPr/>
          </p:nvSpPr>
          <p:spPr>
            <a:xfrm>
              <a:off x="52566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3"/>
            <p:cNvSpPr/>
            <p:nvPr/>
          </p:nvSpPr>
          <p:spPr>
            <a:xfrm>
              <a:off x="535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3"/>
            <p:cNvSpPr/>
            <p:nvPr/>
          </p:nvSpPr>
          <p:spPr>
            <a:xfrm>
              <a:off x="545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3"/>
            <p:cNvSpPr/>
            <p:nvPr/>
          </p:nvSpPr>
          <p:spPr>
            <a:xfrm>
              <a:off x="556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3"/>
            <p:cNvSpPr/>
            <p:nvPr/>
          </p:nvSpPr>
          <p:spPr>
            <a:xfrm>
              <a:off x="566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3"/>
            <p:cNvSpPr/>
            <p:nvPr/>
          </p:nvSpPr>
          <p:spPr>
            <a:xfrm>
              <a:off x="57644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3"/>
            <p:cNvSpPr/>
            <p:nvPr/>
          </p:nvSpPr>
          <p:spPr>
            <a:xfrm>
              <a:off x="586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3"/>
            <p:cNvSpPr/>
            <p:nvPr/>
          </p:nvSpPr>
          <p:spPr>
            <a:xfrm>
              <a:off x="596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3"/>
            <p:cNvSpPr/>
            <p:nvPr/>
          </p:nvSpPr>
          <p:spPr>
            <a:xfrm>
              <a:off x="606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3"/>
            <p:cNvSpPr/>
            <p:nvPr/>
          </p:nvSpPr>
          <p:spPr>
            <a:xfrm>
              <a:off x="61710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3"/>
            <p:cNvSpPr/>
            <p:nvPr/>
          </p:nvSpPr>
          <p:spPr>
            <a:xfrm>
              <a:off x="627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3"/>
            <p:cNvSpPr/>
            <p:nvPr/>
          </p:nvSpPr>
          <p:spPr>
            <a:xfrm>
              <a:off x="637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3"/>
            <p:cNvSpPr/>
            <p:nvPr/>
          </p:nvSpPr>
          <p:spPr>
            <a:xfrm>
              <a:off x="64755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3"/>
            <p:cNvSpPr/>
            <p:nvPr/>
          </p:nvSpPr>
          <p:spPr>
            <a:xfrm>
              <a:off x="657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3"/>
            <p:cNvSpPr/>
            <p:nvPr/>
          </p:nvSpPr>
          <p:spPr>
            <a:xfrm>
              <a:off x="667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3"/>
            <p:cNvSpPr/>
            <p:nvPr/>
          </p:nvSpPr>
          <p:spPr>
            <a:xfrm>
              <a:off x="678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3"/>
            <p:cNvSpPr/>
            <p:nvPr/>
          </p:nvSpPr>
          <p:spPr>
            <a:xfrm>
              <a:off x="6881800" y="2131650"/>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3"/>
            <p:cNvSpPr/>
            <p:nvPr/>
          </p:nvSpPr>
          <p:spPr>
            <a:xfrm>
              <a:off x="698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3"/>
            <p:cNvSpPr/>
            <p:nvPr/>
          </p:nvSpPr>
          <p:spPr>
            <a:xfrm>
              <a:off x="708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3"/>
            <p:cNvSpPr/>
            <p:nvPr/>
          </p:nvSpPr>
          <p:spPr>
            <a:xfrm>
              <a:off x="7186600" y="2131650"/>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3"/>
            <p:cNvSpPr/>
            <p:nvPr/>
          </p:nvSpPr>
          <p:spPr>
            <a:xfrm>
              <a:off x="728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3"/>
            <p:cNvSpPr/>
            <p:nvPr/>
          </p:nvSpPr>
          <p:spPr>
            <a:xfrm>
              <a:off x="27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3"/>
            <p:cNvSpPr/>
            <p:nvPr/>
          </p:nvSpPr>
          <p:spPr>
            <a:xfrm>
              <a:off x="3807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3"/>
            <p:cNvSpPr/>
            <p:nvPr/>
          </p:nvSpPr>
          <p:spPr>
            <a:xfrm>
              <a:off x="4825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3"/>
            <p:cNvSpPr/>
            <p:nvPr/>
          </p:nvSpPr>
          <p:spPr>
            <a:xfrm>
              <a:off x="58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3"/>
            <p:cNvSpPr/>
            <p:nvPr/>
          </p:nvSpPr>
          <p:spPr>
            <a:xfrm>
              <a:off x="68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3"/>
            <p:cNvSpPr/>
            <p:nvPr/>
          </p:nvSpPr>
          <p:spPr>
            <a:xfrm>
              <a:off x="7873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3"/>
            <p:cNvSpPr/>
            <p:nvPr/>
          </p:nvSpPr>
          <p:spPr>
            <a:xfrm>
              <a:off x="8888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3"/>
            <p:cNvSpPr/>
            <p:nvPr/>
          </p:nvSpPr>
          <p:spPr>
            <a:xfrm>
              <a:off x="99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3"/>
            <p:cNvSpPr/>
            <p:nvPr/>
          </p:nvSpPr>
          <p:spPr>
            <a:xfrm>
              <a:off x="10918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3"/>
            <p:cNvSpPr/>
            <p:nvPr/>
          </p:nvSpPr>
          <p:spPr>
            <a:xfrm>
              <a:off x="11936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3"/>
            <p:cNvSpPr/>
            <p:nvPr/>
          </p:nvSpPr>
          <p:spPr>
            <a:xfrm>
              <a:off x="12951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3"/>
            <p:cNvSpPr/>
            <p:nvPr/>
          </p:nvSpPr>
          <p:spPr>
            <a:xfrm>
              <a:off x="13966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3"/>
            <p:cNvSpPr/>
            <p:nvPr/>
          </p:nvSpPr>
          <p:spPr>
            <a:xfrm>
              <a:off x="1498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3"/>
            <p:cNvSpPr/>
            <p:nvPr/>
          </p:nvSpPr>
          <p:spPr>
            <a:xfrm>
              <a:off x="15999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3"/>
            <p:cNvSpPr/>
            <p:nvPr/>
          </p:nvSpPr>
          <p:spPr>
            <a:xfrm>
              <a:off x="1701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3"/>
            <p:cNvSpPr/>
            <p:nvPr/>
          </p:nvSpPr>
          <p:spPr>
            <a:xfrm>
              <a:off x="18029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3"/>
            <p:cNvSpPr/>
            <p:nvPr/>
          </p:nvSpPr>
          <p:spPr>
            <a:xfrm>
              <a:off x="19044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3"/>
            <p:cNvSpPr/>
            <p:nvPr/>
          </p:nvSpPr>
          <p:spPr>
            <a:xfrm>
              <a:off x="20062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3"/>
            <p:cNvSpPr/>
            <p:nvPr/>
          </p:nvSpPr>
          <p:spPr>
            <a:xfrm>
              <a:off x="210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3"/>
            <p:cNvSpPr/>
            <p:nvPr/>
          </p:nvSpPr>
          <p:spPr>
            <a:xfrm>
              <a:off x="220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3"/>
            <p:cNvSpPr/>
            <p:nvPr/>
          </p:nvSpPr>
          <p:spPr>
            <a:xfrm>
              <a:off x="23110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3"/>
            <p:cNvSpPr/>
            <p:nvPr/>
          </p:nvSpPr>
          <p:spPr>
            <a:xfrm>
              <a:off x="241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3"/>
            <p:cNvSpPr/>
            <p:nvPr/>
          </p:nvSpPr>
          <p:spPr>
            <a:xfrm>
              <a:off x="251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3"/>
            <p:cNvSpPr/>
            <p:nvPr/>
          </p:nvSpPr>
          <p:spPr>
            <a:xfrm>
              <a:off x="261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3"/>
            <p:cNvSpPr/>
            <p:nvPr/>
          </p:nvSpPr>
          <p:spPr>
            <a:xfrm>
              <a:off x="271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3"/>
            <p:cNvSpPr/>
            <p:nvPr/>
          </p:nvSpPr>
          <p:spPr>
            <a:xfrm>
              <a:off x="281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3"/>
            <p:cNvSpPr/>
            <p:nvPr/>
          </p:nvSpPr>
          <p:spPr>
            <a:xfrm>
              <a:off x="292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3"/>
            <p:cNvSpPr/>
            <p:nvPr/>
          </p:nvSpPr>
          <p:spPr>
            <a:xfrm>
              <a:off x="302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3"/>
            <p:cNvSpPr/>
            <p:nvPr/>
          </p:nvSpPr>
          <p:spPr>
            <a:xfrm>
              <a:off x="312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3"/>
            <p:cNvSpPr/>
            <p:nvPr/>
          </p:nvSpPr>
          <p:spPr>
            <a:xfrm>
              <a:off x="322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3"/>
            <p:cNvSpPr/>
            <p:nvPr/>
          </p:nvSpPr>
          <p:spPr>
            <a:xfrm>
              <a:off x="33266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3"/>
            <p:cNvSpPr/>
            <p:nvPr/>
          </p:nvSpPr>
          <p:spPr>
            <a:xfrm>
              <a:off x="342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3"/>
            <p:cNvSpPr/>
            <p:nvPr/>
          </p:nvSpPr>
          <p:spPr>
            <a:xfrm>
              <a:off x="352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3"/>
            <p:cNvSpPr/>
            <p:nvPr/>
          </p:nvSpPr>
          <p:spPr>
            <a:xfrm>
              <a:off x="363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3"/>
            <p:cNvSpPr/>
            <p:nvPr/>
          </p:nvSpPr>
          <p:spPr>
            <a:xfrm>
              <a:off x="373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3"/>
            <p:cNvSpPr/>
            <p:nvPr/>
          </p:nvSpPr>
          <p:spPr>
            <a:xfrm>
              <a:off x="3834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3"/>
            <p:cNvSpPr/>
            <p:nvPr/>
          </p:nvSpPr>
          <p:spPr>
            <a:xfrm>
              <a:off x="393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3"/>
            <p:cNvSpPr/>
            <p:nvPr/>
          </p:nvSpPr>
          <p:spPr>
            <a:xfrm>
              <a:off x="403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3"/>
            <p:cNvSpPr/>
            <p:nvPr/>
          </p:nvSpPr>
          <p:spPr>
            <a:xfrm>
              <a:off x="413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3"/>
            <p:cNvSpPr/>
            <p:nvPr/>
          </p:nvSpPr>
          <p:spPr>
            <a:xfrm>
              <a:off x="42407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3"/>
            <p:cNvSpPr/>
            <p:nvPr/>
          </p:nvSpPr>
          <p:spPr>
            <a:xfrm>
              <a:off x="434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3"/>
            <p:cNvSpPr/>
            <p:nvPr/>
          </p:nvSpPr>
          <p:spPr>
            <a:xfrm>
              <a:off x="444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3"/>
            <p:cNvSpPr/>
            <p:nvPr/>
          </p:nvSpPr>
          <p:spPr>
            <a:xfrm>
              <a:off x="45455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3"/>
            <p:cNvSpPr/>
            <p:nvPr/>
          </p:nvSpPr>
          <p:spPr>
            <a:xfrm>
              <a:off x="464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3"/>
            <p:cNvSpPr/>
            <p:nvPr/>
          </p:nvSpPr>
          <p:spPr>
            <a:xfrm>
              <a:off x="474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3"/>
            <p:cNvSpPr/>
            <p:nvPr/>
          </p:nvSpPr>
          <p:spPr>
            <a:xfrm>
              <a:off x="485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3"/>
            <p:cNvSpPr/>
            <p:nvPr/>
          </p:nvSpPr>
          <p:spPr>
            <a:xfrm>
              <a:off x="495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3"/>
            <p:cNvSpPr/>
            <p:nvPr/>
          </p:nvSpPr>
          <p:spPr>
            <a:xfrm>
              <a:off x="505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3"/>
            <p:cNvSpPr/>
            <p:nvPr/>
          </p:nvSpPr>
          <p:spPr>
            <a:xfrm>
              <a:off x="515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3"/>
            <p:cNvSpPr/>
            <p:nvPr/>
          </p:nvSpPr>
          <p:spPr>
            <a:xfrm>
              <a:off x="52566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3"/>
            <p:cNvSpPr/>
            <p:nvPr/>
          </p:nvSpPr>
          <p:spPr>
            <a:xfrm>
              <a:off x="535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3"/>
            <p:cNvSpPr/>
            <p:nvPr/>
          </p:nvSpPr>
          <p:spPr>
            <a:xfrm>
              <a:off x="545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3"/>
            <p:cNvSpPr/>
            <p:nvPr/>
          </p:nvSpPr>
          <p:spPr>
            <a:xfrm>
              <a:off x="556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3"/>
            <p:cNvSpPr/>
            <p:nvPr/>
          </p:nvSpPr>
          <p:spPr>
            <a:xfrm>
              <a:off x="566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3"/>
            <p:cNvSpPr/>
            <p:nvPr/>
          </p:nvSpPr>
          <p:spPr>
            <a:xfrm>
              <a:off x="57644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3"/>
            <p:cNvSpPr/>
            <p:nvPr/>
          </p:nvSpPr>
          <p:spPr>
            <a:xfrm>
              <a:off x="586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3"/>
            <p:cNvSpPr/>
            <p:nvPr/>
          </p:nvSpPr>
          <p:spPr>
            <a:xfrm>
              <a:off x="596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3"/>
            <p:cNvSpPr/>
            <p:nvPr/>
          </p:nvSpPr>
          <p:spPr>
            <a:xfrm>
              <a:off x="606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3"/>
            <p:cNvSpPr/>
            <p:nvPr/>
          </p:nvSpPr>
          <p:spPr>
            <a:xfrm>
              <a:off x="61710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3"/>
            <p:cNvSpPr/>
            <p:nvPr/>
          </p:nvSpPr>
          <p:spPr>
            <a:xfrm>
              <a:off x="627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3"/>
            <p:cNvSpPr/>
            <p:nvPr/>
          </p:nvSpPr>
          <p:spPr>
            <a:xfrm>
              <a:off x="637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3"/>
            <p:cNvSpPr/>
            <p:nvPr/>
          </p:nvSpPr>
          <p:spPr>
            <a:xfrm>
              <a:off x="64755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3"/>
            <p:cNvSpPr/>
            <p:nvPr/>
          </p:nvSpPr>
          <p:spPr>
            <a:xfrm>
              <a:off x="657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3"/>
            <p:cNvSpPr/>
            <p:nvPr/>
          </p:nvSpPr>
          <p:spPr>
            <a:xfrm>
              <a:off x="667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3"/>
            <p:cNvSpPr/>
            <p:nvPr/>
          </p:nvSpPr>
          <p:spPr>
            <a:xfrm>
              <a:off x="678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3"/>
            <p:cNvSpPr/>
            <p:nvPr/>
          </p:nvSpPr>
          <p:spPr>
            <a:xfrm>
              <a:off x="6881800" y="228672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3"/>
            <p:cNvSpPr/>
            <p:nvPr/>
          </p:nvSpPr>
          <p:spPr>
            <a:xfrm>
              <a:off x="698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3"/>
            <p:cNvSpPr/>
            <p:nvPr/>
          </p:nvSpPr>
          <p:spPr>
            <a:xfrm>
              <a:off x="708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3"/>
            <p:cNvSpPr/>
            <p:nvPr/>
          </p:nvSpPr>
          <p:spPr>
            <a:xfrm>
              <a:off x="7186600" y="228672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3"/>
            <p:cNvSpPr/>
            <p:nvPr/>
          </p:nvSpPr>
          <p:spPr>
            <a:xfrm>
              <a:off x="728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3"/>
            <p:cNvSpPr/>
            <p:nvPr/>
          </p:nvSpPr>
          <p:spPr>
            <a:xfrm>
              <a:off x="27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3"/>
            <p:cNvSpPr/>
            <p:nvPr/>
          </p:nvSpPr>
          <p:spPr>
            <a:xfrm>
              <a:off x="3807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3"/>
            <p:cNvSpPr/>
            <p:nvPr/>
          </p:nvSpPr>
          <p:spPr>
            <a:xfrm>
              <a:off x="4825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3"/>
            <p:cNvSpPr/>
            <p:nvPr/>
          </p:nvSpPr>
          <p:spPr>
            <a:xfrm>
              <a:off x="58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3"/>
            <p:cNvSpPr/>
            <p:nvPr/>
          </p:nvSpPr>
          <p:spPr>
            <a:xfrm>
              <a:off x="68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3"/>
            <p:cNvSpPr/>
            <p:nvPr/>
          </p:nvSpPr>
          <p:spPr>
            <a:xfrm>
              <a:off x="7873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3"/>
            <p:cNvSpPr/>
            <p:nvPr/>
          </p:nvSpPr>
          <p:spPr>
            <a:xfrm>
              <a:off x="8888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3"/>
            <p:cNvSpPr/>
            <p:nvPr/>
          </p:nvSpPr>
          <p:spPr>
            <a:xfrm>
              <a:off x="99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3"/>
            <p:cNvSpPr/>
            <p:nvPr/>
          </p:nvSpPr>
          <p:spPr>
            <a:xfrm>
              <a:off x="10918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3"/>
            <p:cNvSpPr/>
            <p:nvPr/>
          </p:nvSpPr>
          <p:spPr>
            <a:xfrm>
              <a:off x="11936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3"/>
            <p:cNvSpPr/>
            <p:nvPr/>
          </p:nvSpPr>
          <p:spPr>
            <a:xfrm>
              <a:off x="12951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3"/>
            <p:cNvSpPr/>
            <p:nvPr/>
          </p:nvSpPr>
          <p:spPr>
            <a:xfrm>
              <a:off x="13966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3"/>
            <p:cNvSpPr/>
            <p:nvPr/>
          </p:nvSpPr>
          <p:spPr>
            <a:xfrm>
              <a:off x="1498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3"/>
            <p:cNvSpPr/>
            <p:nvPr/>
          </p:nvSpPr>
          <p:spPr>
            <a:xfrm>
              <a:off x="15999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3"/>
            <p:cNvSpPr/>
            <p:nvPr/>
          </p:nvSpPr>
          <p:spPr>
            <a:xfrm>
              <a:off x="1701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3"/>
            <p:cNvSpPr/>
            <p:nvPr/>
          </p:nvSpPr>
          <p:spPr>
            <a:xfrm>
              <a:off x="18029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3"/>
            <p:cNvSpPr/>
            <p:nvPr/>
          </p:nvSpPr>
          <p:spPr>
            <a:xfrm>
              <a:off x="19044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3"/>
            <p:cNvSpPr/>
            <p:nvPr/>
          </p:nvSpPr>
          <p:spPr>
            <a:xfrm>
              <a:off x="20062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3"/>
            <p:cNvSpPr/>
            <p:nvPr/>
          </p:nvSpPr>
          <p:spPr>
            <a:xfrm>
              <a:off x="210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3"/>
            <p:cNvSpPr/>
            <p:nvPr/>
          </p:nvSpPr>
          <p:spPr>
            <a:xfrm>
              <a:off x="220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3"/>
            <p:cNvSpPr/>
            <p:nvPr/>
          </p:nvSpPr>
          <p:spPr>
            <a:xfrm>
              <a:off x="23110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3"/>
            <p:cNvSpPr/>
            <p:nvPr/>
          </p:nvSpPr>
          <p:spPr>
            <a:xfrm>
              <a:off x="241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3"/>
            <p:cNvSpPr/>
            <p:nvPr/>
          </p:nvSpPr>
          <p:spPr>
            <a:xfrm>
              <a:off x="251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3"/>
            <p:cNvSpPr/>
            <p:nvPr/>
          </p:nvSpPr>
          <p:spPr>
            <a:xfrm>
              <a:off x="261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3"/>
            <p:cNvSpPr/>
            <p:nvPr/>
          </p:nvSpPr>
          <p:spPr>
            <a:xfrm>
              <a:off x="271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3"/>
            <p:cNvSpPr/>
            <p:nvPr/>
          </p:nvSpPr>
          <p:spPr>
            <a:xfrm>
              <a:off x="281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3"/>
            <p:cNvSpPr/>
            <p:nvPr/>
          </p:nvSpPr>
          <p:spPr>
            <a:xfrm>
              <a:off x="292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3"/>
            <p:cNvSpPr/>
            <p:nvPr/>
          </p:nvSpPr>
          <p:spPr>
            <a:xfrm>
              <a:off x="302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3"/>
            <p:cNvSpPr/>
            <p:nvPr/>
          </p:nvSpPr>
          <p:spPr>
            <a:xfrm>
              <a:off x="312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3"/>
            <p:cNvSpPr/>
            <p:nvPr/>
          </p:nvSpPr>
          <p:spPr>
            <a:xfrm>
              <a:off x="322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3"/>
            <p:cNvSpPr/>
            <p:nvPr/>
          </p:nvSpPr>
          <p:spPr>
            <a:xfrm>
              <a:off x="33266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3"/>
            <p:cNvSpPr/>
            <p:nvPr/>
          </p:nvSpPr>
          <p:spPr>
            <a:xfrm>
              <a:off x="342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3"/>
            <p:cNvSpPr/>
            <p:nvPr/>
          </p:nvSpPr>
          <p:spPr>
            <a:xfrm>
              <a:off x="352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3"/>
            <p:cNvSpPr/>
            <p:nvPr/>
          </p:nvSpPr>
          <p:spPr>
            <a:xfrm>
              <a:off x="363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3"/>
            <p:cNvSpPr/>
            <p:nvPr/>
          </p:nvSpPr>
          <p:spPr>
            <a:xfrm>
              <a:off x="373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3"/>
            <p:cNvSpPr/>
            <p:nvPr/>
          </p:nvSpPr>
          <p:spPr>
            <a:xfrm>
              <a:off x="3834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3"/>
            <p:cNvSpPr/>
            <p:nvPr/>
          </p:nvSpPr>
          <p:spPr>
            <a:xfrm>
              <a:off x="393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3"/>
            <p:cNvSpPr/>
            <p:nvPr/>
          </p:nvSpPr>
          <p:spPr>
            <a:xfrm>
              <a:off x="403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3"/>
            <p:cNvSpPr/>
            <p:nvPr/>
          </p:nvSpPr>
          <p:spPr>
            <a:xfrm>
              <a:off x="413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3"/>
            <p:cNvSpPr/>
            <p:nvPr/>
          </p:nvSpPr>
          <p:spPr>
            <a:xfrm>
              <a:off x="42407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3"/>
            <p:cNvSpPr/>
            <p:nvPr/>
          </p:nvSpPr>
          <p:spPr>
            <a:xfrm>
              <a:off x="434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3"/>
            <p:cNvSpPr/>
            <p:nvPr/>
          </p:nvSpPr>
          <p:spPr>
            <a:xfrm>
              <a:off x="444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3"/>
            <p:cNvSpPr/>
            <p:nvPr/>
          </p:nvSpPr>
          <p:spPr>
            <a:xfrm>
              <a:off x="45455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3"/>
            <p:cNvSpPr/>
            <p:nvPr/>
          </p:nvSpPr>
          <p:spPr>
            <a:xfrm>
              <a:off x="464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3"/>
            <p:cNvSpPr/>
            <p:nvPr/>
          </p:nvSpPr>
          <p:spPr>
            <a:xfrm>
              <a:off x="474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3"/>
            <p:cNvSpPr/>
            <p:nvPr/>
          </p:nvSpPr>
          <p:spPr>
            <a:xfrm>
              <a:off x="485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3"/>
            <p:cNvSpPr/>
            <p:nvPr/>
          </p:nvSpPr>
          <p:spPr>
            <a:xfrm>
              <a:off x="495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3"/>
            <p:cNvSpPr/>
            <p:nvPr/>
          </p:nvSpPr>
          <p:spPr>
            <a:xfrm>
              <a:off x="505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3"/>
            <p:cNvSpPr/>
            <p:nvPr/>
          </p:nvSpPr>
          <p:spPr>
            <a:xfrm>
              <a:off x="515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3"/>
            <p:cNvSpPr/>
            <p:nvPr/>
          </p:nvSpPr>
          <p:spPr>
            <a:xfrm>
              <a:off x="52566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3"/>
            <p:cNvSpPr/>
            <p:nvPr/>
          </p:nvSpPr>
          <p:spPr>
            <a:xfrm>
              <a:off x="535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3"/>
            <p:cNvSpPr/>
            <p:nvPr/>
          </p:nvSpPr>
          <p:spPr>
            <a:xfrm>
              <a:off x="545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3"/>
            <p:cNvSpPr/>
            <p:nvPr/>
          </p:nvSpPr>
          <p:spPr>
            <a:xfrm>
              <a:off x="556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3"/>
            <p:cNvSpPr/>
            <p:nvPr/>
          </p:nvSpPr>
          <p:spPr>
            <a:xfrm>
              <a:off x="566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3"/>
            <p:cNvSpPr/>
            <p:nvPr/>
          </p:nvSpPr>
          <p:spPr>
            <a:xfrm>
              <a:off x="57644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3"/>
            <p:cNvSpPr/>
            <p:nvPr/>
          </p:nvSpPr>
          <p:spPr>
            <a:xfrm>
              <a:off x="586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3"/>
            <p:cNvSpPr/>
            <p:nvPr/>
          </p:nvSpPr>
          <p:spPr>
            <a:xfrm>
              <a:off x="596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3"/>
            <p:cNvSpPr/>
            <p:nvPr/>
          </p:nvSpPr>
          <p:spPr>
            <a:xfrm>
              <a:off x="606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3"/>
            <p:cNvSpPr/>
            <p:nvPr/>
          </p:nvSpPr>
          <p:spPr>
            <a:xfrm>
              <a:off x="61710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3"/>
            <p:cNvSpPr/>
            <p:nvPr/>
          </p:nvSpPr>
          <p:spPr>
            <a:xfrm>
              <a:off x="627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3"/>
            <p:cNvSpPr/>
            <p:nvPr/>
          </p:nvSpPr>
          <p:spPr>
            <a:xfrm>
              <a:off x="637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3"/>
            <p:cNvSpPr/>
            <p:nvPr/>
          </p:nvSpPr>
          <p:spPr>
            <a:xfrm>
              <a:off x="64755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3"/>
            <p:cNvSpPr/>
            <p:nvPr/>
          </p:nvSpPr>
          <p:spPr>
            <a:xfrm>
              <a:off x="657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3"/>
            <p:cNvSpPr/>
            <p:nvPr/>
          </p:nvSpPr>
          <p:spPr>
            <a:xfrm>
              <a:off x="667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3"/>
            <p:cNvSpPr/>
            <p:nvPr/>
          </p:nvSpPr>
          <p:spPr>
            <a:xfrm>
              <a:off x="678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3"/>
            <p:cNvSpPr/>
            <p:nvPr/>
          </p:nvSpPr>
          <p:spPr>
            <a:xfrm>
              <a:off x="6881800" y="2441800"/>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3"/>
            <p:cNvSpPr/>
            <p:nvPr/>
          </p:nvSpPr>
          <p:spPr>
            <a:xfrm>
              <a:off x="698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3"/>
            <p:cNvSpPr/>
            <p:nvPr/>
          </p:nvSpPr>
          <p:spPr>
            <a:xfrm>
              <a:off x="708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3"/>
            <p:cNvSpPr/>
            <p:nvPr/>
          </p:nvSpPr>
          <p:spPr>
            <a:xfrm>
              <a:off x="7186600" y="2441800"/>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3"/>
            <p:cNvSpPr/>
            <p:nvPr/>
          </p:nvSpPr>
          <p:spPr>
            <a:xfrm>
              <a:off x="728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3"/>
            <p:cNvSpPr/>
            <p:nvPr/>
          </p:nvSpPr>
          <p:spPr>
            <a:xfrm>
              <a:off x="27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3"/>
            <p:cNvSpPr/>
            <p:nvPr/>
          </p:nvSpPr>
          <p:spPr>
            <a:xfrm>
              <a:off x="3807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3"/>
            <p:cNvSpPr/>
            <p:nvPr/>
          </p:nvSpPr>
          <p:spPr>
            <a:xfrm>
              <a:off x="4825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3"/>
            <p:cNvSpPr/>
            <p:nvPr/>
          </p:nvSpPr>
          <p:spPr>
            <a:xfrm>
              <a:off x="58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3"/>
            <p:cNvSpPr/>
            <p:nvPr/>
          </p:nvSpPr>
          <p:spPr>
            <a:xfrm>
              <a:off x="68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3"/>
            <p:cNvSpPr/>
            <p:nvPr/>
          </p:nvSpPr>
          <p:spPr>
            <a:xfrm>
              <a:off x="7873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3"/>
            <p:cNvSpPr/>
            <p:nvPr/>
          </p:nvSpPr>
          <p:spPr>
            <a:xfrm>
              <a:off x="8888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3"/>
            <p:cNvSpPr/>
            <p:nvPr/>
          </p:nvSpPr>
          <p:spPr>
            <a:xfrm>
              <a:off x="99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3"/>
            <p:cNvSpPr/>
            <p:nvPr/>
          </p:nvSpPr>
          <p:spPr>
            <a:xfrm>
              <a:off x="10918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3"/>
            <p:cNvSpPr/>
            <p:nvPr/>
          </p:nvSpPr>
          <p:spPr>
            <a:xfrm>
              <a:off x="11936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3"/>
            <p:cNvSpPr/>
            <p:nvPr/>
          </p:nvSpPr>
          <p:spPr>
            <a:xfrm>
              <a:off x="12951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3"/>
            <p:cNvSpPr/>
            <p:nvPr/>
          </p:nvSpPr>
          <p:spPr>
            <a:xfrm>
              <a:off x="13966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3"/>
            <p:cNvSpPr/>
            <p:nvPr/>
          </p:nvSpPr>
          <p:spPr>
            <a:xfrm>
              <a:off x="1498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3"/>
            <p:cNvSpPr/>
            <p:nvPr/>
          </p:nvSpPr>
          <p:spPr>
            <a:xfrm>
              <a:off x="15999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3"/>
            <p:cNvSpPr/>
            <p:nvPr/>
          </p:nvSpPr>
          <p:spPr>
            <a:xfrm>
              <a:off x="1701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3"/>
            <p:cNvSpPr/>
            <p:nvPr/>
          </p:nvSpPr>
          <p:spPr>
            <a:xfrm>
              <a:off x="18029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3"/>
            <p:cNvSpPr/>
            <p:nvPr/>
          </p:nvSpPr>
          <p:spPr>
            <a:xfrm>
              <a:off x="19044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3"/>
            <p:cNvSpPr/>
            <p:nvPr/>
          </p:nvSpPr>
          <p:spPr>
            <a:xfrm>
              <a:off x="20062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3"/>
            <p:cNvSpPr/>
            <p:nvPr/>
          </p:nvSpPr>
          <p:spPr>
            <a:xfrm>
              <a:off x="210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3"/>
            <p:cNvSpPr/>
            <p:nvPr/>
          </p:nvSpPr>
          <p:spPr>
            <a:xfrm>
              <a:off x="220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3"/>
            <p:cNvSpPr/>
            <p:nvPr/>
          </p:nvSpPr>
          <p:spPr>
            <a:xfrm>
              <a:off x="23110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3"/>
            <p:cNvSpPr/>
            <p:nvPr/>
          </p:nvSpPr>
          <p:spPr>
            <a:xfrm>
              <a:off x="241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3"/>
            <p:cNvSpPr/>
            <p:nvPr/>
          </p:nvSpPr>
          <p:spPr>
            <a:xfrm>
              <a:off x="251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3"/>
            <p:cNvSpPr/>
            <p:nvPr/>
          </p:nvSpPr>
          <p:spPr>
            <a:xfrm>
              <a:off x="261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3"/>
            <p:cNvSpPr/>
            <p:nvPr/>
          </p:nvSpPr>
          <p:spPr>
            <a:xfrm>
              <a:off x="271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3"/>
            <p:cNvSpPr/>
            <p:nvPr/>
          </p:nvSpPr>
          <p:spPr>
            <a:xfrm>
              <a:off x="281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3"/>
            <p:cNvSpPr/>
            <p:nvPr/>
          </p:nvSpPr>
          <p:spPr>
            <a:xfrm>
              <a:off x="292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3"/>
            <p:cNvSpPr/>
            <p:nvPr/>
          </p:nvSpPr>
          <p:spPr>
            <a:xfrm>
              <a:off x="302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3"/>
            <p:cNvSpPr/>
            <p:nvPr/>
          </p:nvSpPr>
          <p:spPr>
            <a:xfrm>
              <a:off x="312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3"/>
            <p:cNvSpPr/>
            <p:nvPr/>
          </p:nvSpPr>
          <p:spPr>
            <a:xfrm>
              <a:off x="322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3"/>
            <p:cNvSpPr/>
            <p:nvPr/>
          </p:nvSpPr>
          <p:spPr>
            <a:xfrm>
              <a:off x="33266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3"/>
            <p:cNvSpPr/>
            <p:nvPr/>
          </p:nvSpPr>
          <p:spPr>
            <a:xfrm>
              <a:off x="342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3"/>
            <p:cNvSpPr/>
            <p:nvPr/>
          </p:nvSpPr>
          <p:spPr>
            <a:xfrm>
              <a:off x="352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3"/>
            <p:cNvSpPr/>
            <p:nvPr/>
          </p:nvSpPr>
          <p:spPr>
            <a:xfrm>
              <a:off x="363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3"/>
            <p:cNvSpPr/>
            <p:nvPr/>
          </p:nvSpPr>
          <p:spPr>
            <a:xfrm>
              <a:off x="373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3"/>
            <p:cNvSpPr/>
            <p:nvPr/>
          </p:nvSpPr>
          <p:spPr>
            <a:xfrm>
              <a:off x="3834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3"/>
            <p:cNvSpPr/>
            <p:nvPr/>
          </p:nvSpPr>
          <p:spPr>
            <a:xfrm>
              <a:off x="393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3"/>
            <p:cNvSpPr/>
            <p:nvPr/>
          </p:nvSpPr>
          <p:spPr>
            <a:xfrm>
              <a:off x="403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3"/>
            <p:cNvSpPr/>
            <p:nvPr/>
          </p:nvSpPr>
          <p:spPr>
            <a:xfrm>
              <a:off x="413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3"/>
            <p:cNvSpPr/>
            <p:nvPr/>
          </p:nvSpPr>
          <p:spPr>
            <a:xfrm>
              <a:off x="42407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3"/>
            <p:cNvSpPr/>
            <p:nvPr/>
          </p:nvSpPr>
          <p:spPr>
            <a:xfrm>
              <a:off x="434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3"/>
            <p:cNvSpPr/>
            <p:nvPr/>
          </p:nvSpPr>
          <p:spPr>
            <a:xfrm>
              <a:off x="444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3"/>
            <p:cNvSpPr/>
            <p:nvPr/>
          </p:nvSpPr>
          <p:spPr>
            <a:xfrm>
              <a:off x="45455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3"/>
            <p:cNvSpPr/>
            <p:nvPr/>
          </p:nvSpPr>
          <p:spPr>
            <a:xfrm>
              <a:off x="464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3"/>
            <p:cNvSpPr/>
            <p:nvPr/>
          </p:nvSpPr>
          <p:spPr>
            <a:xfrm>
              <a:off x="474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3"/>
            <p:cNvSpPr/>
            <p:nvPr/>
          </p:nvSpPr>
          <p:spPr>
            <a:xfrm>
              <a:off x="485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3"/>
            <p:cNvSpPr/>
            <p:nvPr/>
          </p:nvSpPr>
          <p:spPr>
            <a:xfrm>
              <a:off x="495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3"/>
            <p:cNvSpPr/>
            <p:nvPr/>
          </p:nvSpPr>
          <p:spPr>
            <a:xfrm>
              <a:off x="505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3"/>
            <p:cNvSpPr/>
            <p:nvPr/>
          </p:nvSpPr>
          <p:spPr>
            <a:xfrm>
              <a:off x="515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3"/>
            <p:cNvSpPr/>
            <p:nvPr/>
          </p:nvSpPr>
          <p:spPr>
            <a:xfrm>
              <a:off x="52566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3"/>
            <p:cNvSpPr/>
            <p:nvPr/>
          </p:nvSpPr>
          <p:spPr>
            <a:xfrm>
              <a:off x="535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3"/>
            <p:cNvSpPr/>
            <p:nvPr/>
          </p:nvSpPr>
          <p:spPr>
            <a:xfrm>
              <a:off x="545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3"/>
            <p:cNvSpPr/>
            <p:nvPr/>
          </p:nvSpPr>
          <p:spPr>
            <a:xfrm>
              <a:off x="556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3"/>
            <p:cNvSpPr/>
            <p:nvPr/>
          </p:nvSpPr>
          <p:spPr>
            <a:xfrm>
              <a:off x="566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3"/>
            <p:cNvSpPr/>
            <p:nvPr/>
          </p:nvSpPr>
          <p:spPr>
            <a:xfrm>
              <a:off x="57644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3"/>
            <p:cNvSpPr/>
            <p:nvPr/>
          </p:nvSpPr>
          <p:spPr>
            <a:xfrm>
              <a:off x="586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3"/>
            <p:cNvSpPr/>
            <p:nvPr/>
          </p:nvSpPr>
          <p:spPr>
            <a:xfrm>
              <a:off x="596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3"/>
            <p:cNvSpPr/>
            <p:nvPr/>
          </p:nvSpPr>
          <p:spPr>
            <a:xfrm>
              <a:off x="606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3"/>
            <p:cNvSpPr/>
            <p:nvPr/>
          </p:nvSpPr>
          <p:spPr>
            <a:xfrm>
              <a:off x="61710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3"/>
            <p:cNvSpPr/>
            <p:nvPr/>
          </p:nvSpPr>
          <p:spPr>
            <a:xfrm>
              <a:off x="627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3"/>
            <p:cNvSpPr/>
            <p:nvPr/>
          </p:nvSpPr>
          <p:spPr>
            <a:xfrm>
              <a:off x="637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3"/>
            <p:cNvSpPr/>
            <p:nvPr/>
          </p:nvSpPr>
          <p:spPr>
            <a:xfrm>
              <a:off x="64755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3"/>
            <p:cNvSpPr/>
            <p:nvPr/>
          </p:nvSpPr>
          <p:spPr>
            <a:xfrm>
              <a:off x="657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3"/>
            <p:cNvSpPr/>
            <p:nvPr/>
          </p:nvSpPr>
          <p:spPr>
            <a:xfrm>
              <a:off x="667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3"/>
            <p:cNvSpPr/>
            <p:nvPr/>
          </p:nvSpPr>
          <p:spPr>
            <a:xfrm>
              <a:off x="678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3"/>
            <p:cNvSpPr/>
            <p:nvPr/>
          </p:nvSpPr>
          <p:spPr>
            <a:xfrm>
              <a:off x="6881800" y="2596875"/>
              <a:ext cx="52700" cy="52700"/>
            </a:xfrm>
            <a:custGeom>
              <a:rect b="b" l="l" r="r" t="t"/>
              <a:pathLst>
                <a:path extrusionOk="0" h="2108"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3"/>
            <p:cNvSpPr/>
            <p:nvPr/>
          </p:nvSpPr>
          <p:spPr>
            <a:xfrm>
              <a:off x="698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3"/>
            <p:cNvSpPr/>
            <p:nvPr/>
          </p:nvSpPr>
          <p:spPr>
            <a:xfrm>
              <a:off x="708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3"/>
            <p:cNvSpPr/>
            <p:nvPr/>
          </p:nvSpPr>
          <p:spPr>
            <a:xfrm>
              <a:off x="7186600" y="2596875"/>
              <a:ext cx="52400" cy="52700"/>
            </a:xfrm>
            <a:custGeom>
              <a:rect b="b" l="l" r="r" t="t"/>
              <a:pathLst>
                <a:path extrusionOk="0" h="2108"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3"/>
            <p:cNvSpPr/>
            <p:nvPr/>
          </p:nvSpPr>
          <p:spPr>
            <a:xfrm>
              <a:off x="728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3"/>
            <p:cNvSpPr/>
            <p:nvPr/>
          </p:nvSpPr>
          <p:spPr>
            <a:xfrm>
              <a:off x="27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3"/>
            <p:cNvSpPr/>
            <p:nvPr/>
          </p:nvSpPr>
          <p:spPr>
            <a:xfrm>
              <a:off x="3807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3"/>
            <p:cNvSpPr/>
            <p:nvPr/>
          </p:nvSpPr>
          <p:spPr>
            <a:xfrm>
              <a:off x="4825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3"/>
            <p:cNvSpPr/>
            <p:nvPr/>
          </p:nvSpPr>
          <p:spPr>
            <a:xfrm>
              <a:off x="58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3"/>
            <p:cNvSpPr/>
            <p:nvPr/>
          </p:nvSpPr>
          <p:spPr>
            <a:xfrm>
              <a:off x="68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3"/>
            <p:cNvSpPr/>
            <p:nvPr/>
          </p:nvSpPr>
          <p:spPr>
            <a:xfrm>
              <a:off x="7873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3"/>
            <p:cNvSpPr/>
            <p:nvPr/>
          </p:nvSpPr>
          <p:spPr>
            <a:xfrm>
              <a:off x="8888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3"/>
            <p:cNvSpPr/>
            <p:nvPr/>
          </p:nvSpPr>
          <p:spPr>
            <a:xfrm>
              <a:off x="99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3"/>
            <p:cNvSpPr/>
            <p:nvPr/>
          </p:nvSpPr>
          <p:spPr>
            <a:xfrm>
              <a:off x="10918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3"/>
            <p:cNvSpPr/>
            <p:nvPr/>
          </p:nvSpPr>
          <p:spPr>
            <a:xfrm>
              <a:off x="11936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3"/>
            <p:cNvSpPr/>
            <p:nvPr/>
          </p:nvSpPr>
          <p:spPr>
            <a:xfrm>
              <a:off x="12951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3"/>
            <p:cNvSpPr/>
            <p:nvPr/>
          </p:nvSpPr>
          <p:spPr>
            <a:xfrm>
              <a:off x="13966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3"/>
            <p:cNvSpPr/>
            <p:nvPr/>
          </p:nvSpPr>
          <p:spPr>
            <a:xfrm>
              <a:off x="1498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3"/>
            <p:cNvSpPr/>
            <p:nvPr/>
          </p:nvSpPr>
          <p:spPr>
            <a:xfrm>
              <a:off x="15999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3"/>
            <p:cNvSpPr/>
            <p:nvPr/>
          </p:nvSpPr>
          <p:spPr>
            <a:xfrm>
              <a:off x="1701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3"/>
            <p:cNvSpPr/>
            <p:nvPr/>
          </p:nvSpPr>
          <p:spPr>
            <a:xfrm>
              <a:off x="18029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3"/>
            <p:cNvSpPr/>
            <p:nvPr/>
          </p:nvSpPr>
          <p:spPr>
            <a:xfrm>
              <a:off x="19044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3"/>
            <p:cNvSpPr/>
            <p:nvPr/>
          </p:nvSpPr>
          <p:spPr>
            <a:xfrm>
              <a:off x="20062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3"/>
            <p:cNvSpPr/>
            <p:nvPr/>
          </p:nvSpPr>
          <p:spPr>
            <a:xfrm>
              <a:off x="210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3"/>
            <p:cNvSpPr/>
            <p:nvPr/>
          </p:nvSpPr>
          <p:spPr>
            <a:xfrm>
              <a:off x="220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3"/>
            <p:cNvSpPr/>
            <p:nvPr/>
          </p:nvSpPr>
          <p:spPr>
            <a:xfrm>
              <a:off x="23110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3"/>
            <p:cNvSpPr/>
            <p:nvPr/>
          </p:nvSpPr>
          <p:spPr>
            <a:xfrm>
              <a:off x="241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3"/>
            <p:cNvSpPr/>
            <p:nvPr/>
          </p:nvSpPr>
          <p:spPr>
            <a:xfrm>
              <a:off x="251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3"/>
            <p:cNvSpPr/>
            <p:nvPr/>
          </p:nvSpPr>
          <p:spPr>
            <a:xfrm>
              <a:off x="261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3"/>
            <p:cNvSpPr/>
            <p:nvPr/>
          </p:nvSpPr>
          <p:spPr>
            <a:xfrm>
              <a:off x="271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3"/>
            <p:cNvSpPr/>
            <p:nvPr/>
          </p:nvSpPr>
          <p:spPr>
            <a:xfrm>
              <a:off x="281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3"/>
            <p:cNvSpPr/>
            <p:nvPr/>
          </p:nvSpPr>
          <p:spPr>
            <a:xfrm>
              <a:off x="292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3"/>
            <p:cNvSpPr/>
            <p:nvPr/>
          </p:nvSpPr>
          <p:spPr>
            <a:xfrm>
              <a:off x="302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3"/>
            <p:cNvSpPr/>
            <p:nvPr/>
          </p:nvSpPr>
          <p:spPr>
            <a:xfrm>
              <a:off x="312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3"/>
            <p:cNvSpPr/>
            <p:nvPr/>
          </p:nvSpPr>
          <p:spPr>
            <a:xfrm>
              <a:off x="322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3"/>
            <p:cNvSpPr/>
            <p:nvPr/>
          </p:nvSpPr>
          <p:spPr>
            <a:xfrm>
              <a:off x="33266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3"/>
            <p:cNvSpPr/>
            <p:nvPr/>
          </p:nvSpPr>
          <p:spPr>
            <a:xfrm>
              <a:off x="342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3"/>
            <p:cNvSpPr/>
            <p:nvPr/>
          </p:nvSpPr>
          <p:spPr>
            <a:xfrm>
              <a:off x="352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3"/>
            <p:cNvSpPr/>
            <p:nvPr/>
          </p:nvSpPr>
          <p:spPr>
            <a:xfrm>
              <a:off x="363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3"/>
            <p:cNvSpPr/>
            <p:nvPr/>
          </p:nvSpPr>
          <p:spPr>
            <a:xfrm>
              <a:off x="373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3"/>
            <p:cNvSpPr/>
            <p:nvPr/>
          </p:nvSpPr>
          <p:spPr>
            <a:xfrm>
              <a:off x="3834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3"/>
            <p:cNvSpPr/>
            <p:nvPr/>
          </p:nvSpPr>
          <p:spPr>
            <a:xfrm>
              <a:off x="393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3"/>
            <p:cNvSpPr/>
            <p:nvPr/>
          </p:nvSpPr>
          <p:spPr>
            <a:xfrm>
              <a:off x="403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3"/>
            <p:cNvSpPr/>
            <p:nvPr/>
          </p:nvSpPr>
          <p:spPr>
            <a:xfrm>
              <a:off x="413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3"/>
            <p:cNvSpPr/>
            <p:nvPr/>
          </p:nvSpPr>
          <p:spPr>
            <a:xfrm>
              <a:off x="42407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3"/>
            <p:cNvSpPr/>
            <p:nvPr/>
          </p:nvSpPr>
          <p:spPr>
            <a:xfrm>
              <a:off x="434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3"/>
            <p:cNvSpPr/>
            <p:nvPr/>
          </p:nvSpPr>
          <p:spPr>
            <a:xfrm>
              <a:off x="444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3"/>
            <p:cNvSpPr/>
            <p:nvPr/>
          </p:nvSpPr>
          <p:spPr>
            <a:xfrm>
              <a:off x="45455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3"/>
            <p:cNvSpPr/>
            <p:nvPr/>
          </p:nvSpPr>
          <p:spPr>
            <a:xfrm>
              <a:off x="464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3"/>
            <p:cNvSpPr/>
            <p:nvPr/>
          </p:nvSpPr>
          <p:spPr>
            <a:xfrm>
              <a:off x="474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3"/>
            <p:cNvSpPr/>
            <p:nvPr/>
          </p:nvSpPr>
          <p:spPr>
            <a:xfrm>
              <a:off x="485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3"/>
            <p:cNvSpPr/>
            <p:nvPr/>
          </p:nvSpPr>
          <p:spPr>
            <a:xfrm>
              <a:off x="495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3"/>
            <p:cNvSpPr/>
            <p:nvPr/>
          </p:nvSpPr>
          <p:spPr>
            <a:xfrm>
              <a:off x="505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3"/>
            <p:cNvSpPr/>
            <p:nvPr/>
          </p:nvSpPr>
          <p:spPr>
            <a:xfrm>
              <a:off x="515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3"/>
            <p:cNvSpPr/>
            <p:nvPr/>
          </p:nvSpPr>
          <p:spPr>
            <a:xfrm>
              <a:off x="52566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3"/>
            <p:cNvSpPr/>
            <p:nvPr/>
          </p:nvSpPr>
          <p:spPr>
            <a:xfrm>
              <a:off x="535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3"/>
            <p:cNvSpPr/>
            <p:nvPr/>
          </p:nvSpPr>
          <p:spPr>
            <a:xfrm>
              <a:off x="545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3"/>
            <p:cNvSpPr/>
            <p:nvPr/>
          </p:nvSpPr>
          <p:spPr>
            <a:xfrm>
              <a:off x="556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3"/>
            <p:cNvSpPr/>
            <p:nvPr/>
          </p:nvSpPr>
          <p:spPr>
            <a:xfrm>
              <a:off x="566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3"/>
            <p:cNvSpPr/>
            <p:nvPr/>
          </p:nvSpPr>
          <p:spPr>
            <a:xfrm>
              <a:off x="57644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3"/>
            <p:cNvSpPr/>
            <p:nvPr/>
          </p:nvSpPr>
          <p:spPr>
            <a:xfrm>
              <a:off x="586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3"/>
            <p:cNvSpPr/>
            <p:nvPr/>
          </p:nvSpPr>
          <p:spPr>
            <a:xfrm>
              <a:off x="596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3"/>
            <p:cNvSpPr/>
            <p:nvPr/>
          </p:nvSpPr>
          <p:spPr>
            <a:xfrm>
              <a:off x="606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3"/>
            <p:cNvSpPr/>
            <p:nvPr/>
          </p:nvSpPr>
          <p:spPr>
            <a:xfrm>
              <a:off x="61710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3"/>
            <p:cNvSpPr/>
            <p:nvPr/>
          </p:nvSpPr>
          <p:spPr>
            <a:xfrm>
              <a:off x="627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3"/>
            <p:cNvSpPr/>
            <p:nvPr/>
          </p:nvSpPr>
          <p:spPr>
            <a:xfrm>
              <a:off x="637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3"/>
            <p:cNvSpPr/>
            <p:nvPr/>
          </p:nvSpPr>
          <p:spPr>
            <a:xfrm>
              <a:off x="64755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3"/>
            <p:cNvSpPr/>
            <p:nvPr/>
          </p:nvSpPr>
          <p:spPr>
            <a:xfrm>
              <a:off x="657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3"/>
            <p:cNvSpPr/>
            <p:nvPr/>
          </p:nvSpPr>
          <p:spPr>
            <a:xfrm>
              <a:off x="667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3"/>
            <p:cNvSpPr/>
            <p:nvPr/>
          </p:nvSpPr>
          <p:spPr>
            <a:xfrm>
              <a:off x="678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3"/>
            <p:cNvSpPr/>
            <p:nvPr/>
          </p:nvSpPr>
          <p:spPr>
            <a:xfrm>
              <a:off x="6881800" y="2751950"/>
              <a:ext cx="52700" cy="52725"/>
            </a:xfrm>
            <a:custGeom>
              <a:rect b="b" l="l" r="r" t="t"/>
              <a:pathLst>
                <a:path extrusionOk="0" h="2109"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3"/>
            <p:cNvSpPr/>
            <p:nvPr/>
          </p:nvSpPr>
          <p:spPr>
            <a:xfrm>
              <a:off x="698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3"/>
            <p:cNvSpPr/>
            <p:nvPr/>
          </p:nvSpPr>
          <p:spPr>
            <a:xfrm>
              <a:off x="708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3"/>
            <p:cNvSpPr/>
            <p:nvPr/>
          </p:nvSpPr>
          <p:spPr>
            <a:xfrm>
              <a:off x="7186600" y="2751950"/>
              <a:ext cx="52400" cy="52725"/>
            </a:xfrm>
            <a:custGeom>
              <a:rect b="b" l="l" r="r" t="t"/>
              <a:pathLst>
                <a:path extrusionOk="0" h="2109"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3"/>
            <p:cNvSpPr/>
            <p:nvPr/>
          </p:nvSpPr>
          <p:spPr>
            <a:xfrm>
              <a:off x="728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3"/>
            <p:cNvSpPr/>
            <p:nvPr/>
          </p:nvSpPr>
          <p:spPr>
            <a:xfrm>
              <a:off x="27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7" y="1632"/>
                    <a:pt x="2107" y="1061"/>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3"/>
            <p:cNvSpPr/>
            <p:nvPr/>
          </p:nvSpPr>
          <p:spPr>
            <a:xfrm>
              <a:off x="3807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3"/>
            <p:cNvSpPr/>
            <p:nvPr/>
          </p:nvSpPr>
          <p:spPr>
            <a:xfrm>
              <a:off x="4825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3"/>
            <p:cNvSpPr/>
            <p:nvPr/>
          </p:nvSpPr>
          <p:spPr>
            <a:xfrm>
              <a:off x="58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3"/>
            <p:cNvSpPr/>
            <p:nvPr/>
          </p:nvSpPr>
          <p:spPr>
            <a:xfrm>
              <a:off x="68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3"/>
            <p:cNvSpPr/>
            <p:nvPr/>
          </p:nvSpPr>
          <p:spPr>
            <a:xfrm>
              <a:off x="7873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3"/>
            <p:cNvSpPr/>
            <p:nvPr/>
          </p:nvSpPr>
          <p:spPr>
            <a:xfrm>
              <a:off x="8888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3"/>
            <p:cNvSpPr/>
            <p:nvPr/>
          </p:nvSpPr>
          <p:spPr>
            <a:xfrm>
              <a:off x="99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3"/>
            <p:cNvSpPr/>
            <p:nvPr/>
          </p:nvSpPr>
          <p:spPr>
            <a:xfrm>
              <a:off x="10918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3"/>
            <p:cNvSpPr/>
            <p:nvPr/>
          </p:nvSpPr>
          <p:spPr>
            <a:xfrm>
              <a:off x="11936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3"/>
            <p:cNvSpPr/>
            <p:nvPr/>
          </p:nvSpPr>
          <p:spPr>
            <a:xfrm>
              <a:off x="12951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3"/>
            <p:cNvSpPr/>
            <p:nvPr/>
          </p:nvSpPr>
          <p:spPr>
            <a:xfrm>
              <a:off x="13966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3"/>
            <p:cNvSpPr/>
            <p:nvPr/>
          </p:nvSpPr>
          <p:spPr>
            <a:xfrm>
              <a:off x="1498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3"/>
            <p:cNvSpPr/>
            <p:nvPr/>
          </p:nvSpPr>
          <p:spPr>
            <a:xfrm>
              <a:off x="15999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3"/>
            <p:cNvSpPr/>
            <p:nvPr/>
          </p:nvSpPr>
          <p:spPr>
            <a:xfrm>
              <a:off x="1701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3"/>
            <p:cNvSpPr/>
            <p:nvPr/>
          </p:nvSpPr>
          <p:spPr>
            <a:xfrm>
              <a:off x="18029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3"/>
            <p:cNvSpPr/>
            <p:nvPr/>
          </p:nvSpPr>
          <p:spPr>
            <a:xfrm>
              <a:off x="19044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3"/>
            <p:cNvSpPr/>
            <p:nvPr/>
          </p:nvSpPr>
          <p:spPr>
            <a:xfrm>
              <a:off x="20062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3"/>
            <p:cNvSpPr/>
            <p:nvPr/>
          </p:nvSpPr>
          <p:spPr>
            <a:xfrm>
              <a:off x="210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3"/>
            <p:cNvSpPr/>
            <p:nvPr/>
          </p:nvSpPr>
          <p:spPr>
            <a:xfrm>
              <a:off x="220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3"/>
            <p:cNvSpPr/>
            <p:nvPr/>
          </p:nvSpPr>
          <p:spPr>
            <a:xfrm>
              <a:off x="23110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3"/>
            <p:cNvSpPr/>
            <p:nvPr/>
          </p:nvSpPr>
          <p:spPr>
            <a:xfrm>
              <a:off x="241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3"/>
            <p:cNvSpPr/>
            <p:nvPr/>
          </p:nvSpPr>
          <p:spPr>
            <a:xfrm>
              <a:off x="251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3"/>
            <p:cNvSpPr/>
            <p:nvPr/>
          </p:nvSpPr>
          <p:spPr>
            <a:xfrm>
              <a:off x="261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3"/>
            <p:cNvSpPr/>
            <p:nvPr/>
          </p:nvSpPr>
          <p:spPr>
            <a:xfrm>
              <a:off x="271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3"/>
            <p:cNvSpPr/>
            <p:nvPr/>
          </p:nvSpPr>
          <p:spPr>
            <a:xfrm>
              <a:off x="281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3"/>
            <p:cNvSpPr/>
            <p:nvPr/>
          </p:nvSpPr>
          <p:spPr>
            <a:xfrm>
              <a:off x="292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3"/>
            <p:cNvSpPr/>
            <p:nvPr/>
          </p:nvSpPr>
          <p:spPr>
            <a:xfrm>
              <a:off x="302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3"/>
            <p:cNvSpPr/>
            <p:nvPr/>
          </p:nvSpPr>
          <p:spPr>
            <a:xfrm>
              <a:off x="312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3"/>
            <p:cNvSpPr/>
            <p:nvPr/>
          </p:nvSpPr>
          <p:spPr>
            <a:xfrm>
              <a:off x="322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3"/>
            <p:cNvSpPr/>
            <p:nvPr/>
          </p:nvSpPr>
          <p:spPr>
            <a:xfrm>
              <a:off x="33266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3"/>
            <p:cNvSpPr/>
            <p:nvPr/>
          </p:nvSpPr>
          <p:spPr>
            <a:xfrm>
              <a:off x="342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3"/>
            <p:cNvSpPr/>
            <p:nvPr/>
          </p:nvSpPr>
          <p:spPr>
            <a:xfrm>
              <a:off x="352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3"/>
            <p:cNvSpPr/>
            <p:nvPr/>
          </p:nvSpPr>
          <p:spPr>
            <a:xfrm>
              <a:off x="363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3"/>
            <p:cNvSpPr/>
            <p:nvPr/>
          </p:nvSpPr>
          <p:spPr>
            <a:xfrm>
              <a:off x="373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3"/>
            <p:cNvSpPr/>
            <p:nvPr/>
          </p:nvSpPr>
          <p:spPr>
            <a:xfrm>
              <a:off x="3834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3"/>
            <p:cNvSpPr/>
            <p:nvPr/>
          </p:nvSpPr>
          <p:spPr>
            <a:xfrm>
              <a:off x="393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3"/>
            <p:cNvSpPr/>
            <p:nvPr/>
          </p:nvSpPr>
          <p:spPr>
            <a:xfrm>
              <a:off x="403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3"/>
            <p:cNvSpPr/>
            <p:nvPr/>
          </p:nvSpPr>
          <p:spPr>
            <a:xfrm>
              <a:off x="413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3"/>
            <p:cNvSpPr/>
            <p:nvPr/>
          </p:nvSpPr>
          <p:spPr>
            <a:xfrm>
              <a:off x="42407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3"/>
            <p:cNvSpPr/>
            <p:nvPr/>
          </p:nvSpPr>
          <p:spPr>
            <a:xfrm>
              <a:off x="434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3"/>
            <p:cNvSpPr/>
            <p:nvPr/>
          </p:nvSpPr>
          <p:spPr>
            <a:xfrm>
              <a:off x="444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3"/>
            <p:cNvSpPr/>
            <p:nvPr/>
          </p:nvSpPr>
          <p:spPr>
            <a:xfrm>
              <a:off x="45455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3"/>
            <p:cNvSpPr/>
            <p:nvPr/>
          </p:nvSpPr>
          <p:spPr>
            <a:xfrm>
              <a:off x="464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3"/>
            <p:cNvSpPr/>
            <p:nvPr/>
          </p:nvSpPr>
          <p:spPr>
            <a:xfrm>
              <a:off x="474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3"/>
            <p:cNvSpPr/>
            <p:nvPr/>
          </p:nvSpPr>
          <p:spPr>
            <a:xfrm>
              <a:off x="485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3"/>
            <p:cNvSpPr/>
            <p:nvPr/>
          </p:nvSpPr>
          <p:spPr>
            <a:xfrm>
              <a:off x="495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3"/>
            <p:cNvSpPr/>
            <p:nvPr/>
          </p:nvSpPr>
          <p:spPr>
            <a:xfrm>
              <a:off x="505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3"/>
            <p:cNvSpPr/>
            <p:nvPr/>
          </p:nvSpPr>
          <p:spPr>
            <a:xfrm>
              <a:off x="515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3"/>
            <p:cNvSpPr/>
            <p:nvPr/>
          </p:nvSpPr>
          <p:spPr>
            <a:xfrm>
              <a:off x="52566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3"/>
            <p:cNvSpPr/>
            <p:nvPr/>
          </p:nvSpPr>
          <p:spPr>
            <a:xfrm>
              <a:off x="535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3"/>
            <p:cNvSpPr/>
            <p:nvPr/>
          </p:nvSpPr>
          <p:spPr>
            <a:xfrm>
              <a:off x="545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3"/>
            <p:cNvSpPr/>
            <p:nvPr/>
          </p:nvSpPr>
          <p:spPr>
            <a:xfrm>
              <a:off x="556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3"/>
            <p:cNvSpPr/>
            <p:nvPr/>
          </p:nvSpPr>
          <p:spPr>
            <a:xfrm>
              <a:off x="566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3"/>
            <p:cNvSpPr/>
            <p:nvPr/>
          </p:nvSpPr>
          <p:spPr>
            <a:xfrm>
              <a:off x="57644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3"/>
            <p:cNvSpPr/>
            <p:nvPr/>
          </p:nvSpPr>
          <p:spPr>
            <a:xfrm>
              <a:off x="586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3"/>
            <p:cNvSpPr/>
            <p:nvPr/>
          </p:nvSpPr>
          <p:spPr>
            <a:xfrm>
              <a:off x="596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3"/>
            <p:cNvSpPr/>
            <p:nvPr/>
          </p:nvSpPr>
          <p:spPr>
            <a:xfrm>
              <a:off x="606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3"/>
            <p:cNvSpPr/>
            <p:nvPr/>
          </p:nvSpPr>
          <p:spPr>
            <a:xfrm>
              <a:off x="61710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3"/>
            <p:cNvSpPr/>
            <p:nvPr/>
          </p:nvSpPr>
          <p:spPr>
            <a:xfrm>
              <a:off x="627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3"/>
            <p:cNvSpPr/>
            <p:nvPr/>
          </p:nvSpPr>
          <p:spPr>
            <a:xfrm>
              <a:off x="637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3"/>
            <p:cNvSpPr/>
            <p:nvPr/>
          </p:nvSpPr>
          <p:spPr>
            <a:xfrm>
              <a:off x="64755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3"/>
            <p:cNvSpPr/>
            <p:nvPr/>
          </p:nvSpPr>
          <p:spPr>
            <a:xfrm>
              <a:off x="657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3"/>
            <p:cNvSpPr/>
            <p:nvPr/>
          </p:nvSpPr>
          <p:spPr>
            <a:xfrm>
              <a:off x="667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3"/>
            <p:cNvSpPr/>
            <p:nvPr/>
          </p:nvSpPr>
          <p:spPr>
            <a:xfrm>
              <a:off x="678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3"/>
            <p:cNvSpPr/>
            <p:nvPr/>
          </p:nvSpPr>
          <p:spPr>
            <a:xfrm>
              <a:off x="6881800" y="2907025"/>
              <a:ext cx="52700" cy="52725"/>
            </a:xfrm>
            <a:custGeom>
              <a:rect b="b" l="l" r="r" t="t"/>
              <a:pathLst>
                <a:path extrusionOk="0" h="2109" w="2108">
                  <a:moveTo>
                    <a:pt x="1060" y="1"/>
                  </a:moveTo>
                  <a:cubicBezTo>
                    <a:pt x="477" y="1"/>
                    <a:pt x="1" y="477"/>
                    <a:pt x="1" y="1061"/>
                  </a:cubicBezTo>
                  <a:cubicBezTo>
                    <a:pt x="1"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3"/>
            <p:cNvSpPr/>
            <p:nvPr/>
          </p:nvSpPr>
          <p:spPr>
            <a:xfrm>
              <a:off x="698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3"/>
            <p:cNvSpPr/>
            <p:nvPr/>
          </p:nvSpPr>
          <p:spPr>
            <a:xfrm>
              <a:off x="708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3"/>
            <p:cNvSpPr/>
            <p:nvPr/>
          </p:nvSpPr>
          <p:spPr>
            <a:xfrm>
              <a:off x="7186600" y="2907025"/>
              <a:ext cx="52400" cy="52725"/>
            </a:xfrm>
            <a:custGeom>
              <a:rect b="b" l="l" r="r" t="t"/>
              <a:pathLst>
                <a:path extrusionOk="0" h="2109" w="2096">
                  <a:moveTo>
                    <a:pt x="1048" y="1"/>
                  </a:moveTo>
                  <a:cubicBezTo>
                    <a:pt x="477" y="1"/>
                    <a:pt x="1" y="477"/>
                    <a:pt x="1" y="1061"/>
                  </a:cubicBezTo>
                  <a:cubicBezTo>
                    <a:pt x="1"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3"/>
            <p:cNvSpPr/>
            <p:nvPr/>
          </p:nvSpPr>
          <p:spPr>
            <a:xfrm>
              <a:off x="728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3"/>
            <p:cNvSpPr/>
            <p:nvPr/>
          </p:nvSpPr>
          <p:spPr>
            <a:xfrm>
              <a:off x="27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7" y="1620"/>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3"/>
            <p:cNvSpPr/>
            <p:nvPr/>
          </p:nvSpPr>
          <p:spPr>
            <a:xfrm>
              <a:off x="3807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3"/>
            <p:cNvSpPr/>
            <p:nvPr/>
          </p:nvSpPr>
          <p:spPr>
            <a:xfrm>
              <a:off x="4825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3"/>
            <p:cNvSpPr/>
            <p:nvPr/>
          </p:nvSpPr>
          <p:spPr>
            <a:xfrm>
              <a:off x="58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3"/>
            <p:cNvSpPr/>
            <p:nvPr/>
          </p:nvSpPr>
          <p:spPr>
            <a:xfrm>
              <a:off x="68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3"/>
            <p:cNvSpPr/>
            <p:nvPr/>
          </p:nvSpPr>
          <p:spPr>
            <a:xfrm>
              <a:off x="7873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3"/>
            <p:cNvSpPr/>
            <p:nvPr/>
          </p:nvSpPr>
          <p:spPr>
            <a:xfrm>
              <a:off x="8888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3"/>
            <p:cNvSpPr/>
            <p:nvPr/>
          </p:nvSpPr>
          <p:spPr>
            <a:xfrm>
              <a:off x="99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3"/>
            <p:cNvSpPr/>
            <p:nvPr/>
          </p:nvSpPr>
          <p:spPr>
            <a:xfrm>
              <a:off x="10918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3"/>
            <p:cNvSpPr/>
            <p:nvPr/>
          </p:nvSpPr>
          <p:spPr>
            <a:xfrm>
              <a:off x="11936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3"/>
            <p:cNvSpPr/>
            <p:nvPr/>
          </p:nvSpPr>
          <p:spPr>
            <a:xfrm>
              <a:off x="12951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3"/>
            <p:cNvSpPr/>
            <p:nvPr/>
          </p:nvSpPr>
          <p:spPr>
            <a:xfrm>
              <a:off x="13966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3"/>
            <p:cNvSpPr/>
            <p:nvPr/>
          </p:nvSpPr>
          <p:spPr>
            <a:xfrm>
              <a:off x="1498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3"/>
            <p:cNvSpPr/>
            <p:nvPr/>
          </p:nvSpPr>
          <p:spPr>
            <a:xfrm>
              <a:off x="15999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3"/>
            <p:cNvSpPr/>
            <p:nvPr/>
          </p:nvSpPr>
          <p:spPr>
            <a:xfrm>
              <a:off x="1701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3"/>
            <p:cNvSpPr/>
            <p:nvPr/>
          </p:nvSpPr>
          <p:spPr>
            <a:xfrm>
              <a:off x="18029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3"/>
            <p:cNvSpPr/>
            <p:nvPr/>
          </p:nvSpPr>
          <p:spPr>
            <a:xfrm>
              <a:off x="19044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3"/>
            <p:cNvSpPr/>
            <p:nvPr/>
          </p:nvSpPr>
          <p:spPr>
            <a:xfrm>
              <a:off x="20062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3"/>
            <p:cNvSpPr/>
            <p:nvPr/>
          </p:nvSpPr>
          <p:spPr>
            <a:xfrm>
              <a:off x="210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3"/>
            <p:cNvSpPr/>
            <p:nvPr/>
          </p:nvSpPr>
          <p:spPr>
            <a:xfrm>
              <a:off x="220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3"/>
            <p:cNvSpPr/>
            <p:nvPr/>
          </p:nvSpPr>
          <p:spPr>
            <a:xfrm>
              <a:off x="23110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3"/>
            <p:cNvSpPr/>
            <p:nvPr/>
          </p:nvSpPr>
          <p:spPr>
            <a:xfrm>
              <a:off x="241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3"/>
            <p:cNvSpPr/>
            <p:nvPr/>
          </p:nvSpPr>
          <p:spPr>
            <a:xfrm>
              <a:off x="251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3"/>
            <p:cNvSpPr/>
            <p:nvPr/>
          </p:nvSpPr>
          <p:spPr>
            <a:xfrm>
              <a:off x="261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3"/>
            <p:cNvSpPr/>
            <p:nvPr/>
          </p:nvSpPr>
          <p:spPr>
            <a:xfrm>
              <a:off x="271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3"/>
            <p:cNvSpPr/>
            <p:nvPr/>
          </p:nvSpPr>
          <p:spPr>
            <a:xfrm>
              <a:off x="281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3"/>
            <p:cNvSpPr/>
            <p:nvPr/>
          </p:nvSpPr>
          <p:spPr>
            <a:xfrm>
              <a:off x="292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3"/>
            <p:cNvSpPr/>
            <p:nvPr/>
          </p:nvSpPr>
          <p:spPr>
            <a:xfrm>
              <a:off x="302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3"/>
            <p:cNvSpPr/>
            <p:nvPr/>
          </p:nvSpPr>
          <p:spPr>
            <a:xfrm>
              <a:off x="312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3"/>
            <p:cNvSpPr/>
            <p:nvPr/>
          </p:nvSpPr>
          <p:spPr>
            <a:xfrm>
              <a:off x="322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3"/>
            <p:cNvSpPr/>
            <p:nvPr/>
          </p:nvSpPr>
          <p:spPr>
            <a:xfrm>
              <a:off x="33266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3"/>
            <p:cNvSpPr/>
            <p:nvPr/>
          </p:nvSpPr>
          <p:spPr>
            <a:xfrm>
              <a:off x="342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3"/>
            <p:cNvSpPr/>
            <p:nvPr/>
          </p:nvSpPr>
          <p:spPr>
            <a:xfrm>
              <a:off x="352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3"/>
            <p:cNvSpPr/>
            <p:nvPr/>
          </p:nvSpPr>
          <p:spPr>
            <a:xfrm>
              <a:off x="363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3"/>
            <p:cNvSpPr/>
            <p:nvPr/>
          </p:nvSpPr>
          <p:spPr>
            <a:xfrm>
              <a:off x="373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3"/>
            <p:cNvSpPr/>
            <p:nvPr/>
          </p:nvSpPr>
          <p:spPr>
            <a:xfrm>
              <a:off x="3834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3"/>
            <p:cNvSpPr/>
            <p:nvPr/>
          </p:nvSpPr>
          <p:spPr>
            <a:xfrm>
              <a:off x="393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3"/>
            <p:cNvSpPr/>
            <p:nvPr/>
          </p:nvSpPr>
          <p:spPr>
            <a:xfrm>
              <a:off x="403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3"/>
            <p:cNvSpPr/>
            <p:nvPr/>
          </p:nvSpPr>
          <p:spPr>
            <a:xfrm>
              <a:off x="413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3"/>
            <p:cNvSpPr/>
            <p:nvPr/>
          </p:nvSpPr>
          <p:spPr>
            <a:xfrm>
              <a:off x="42407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3"/>
            <p:cNvSpPr/>
            <p:nvPr/>
          </p:nvSpPr>
          <p:spPr>
            <a:xfrm>
              <a:off x="434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3"/>
            <p:cNvSpPr/>
            <p:nvPr/>
          </p:nvSpPr>
          <p:spPr>
            <a:xfrm>
              <a:off x="444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3"/>
            <p:cNvSpPr/>
            <p:nvPr/>
          </p:nvSpPr>
          <p:spPr>
            <a:xfrm>
              <a:off x="45455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3"/>
            <p:cNvSpPr/>
            <p:nvPr/>
          </p:nvSpPr>
          <p:spPr>
            <a:xfrm>
              <a:off x="464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3"/>
            <p:cNvSpPr/>
            <p:nvPr/>
          </p:nvSpPr>
          <p:spPr>
            <a:xfrm>
              <a:off x="474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3"/>
            <p:cNvSpPr/>
            <p:nvPr/>
          </p:nvSpPr>
          <p:spPr>
            <a:xfrm>
              <a:off x="485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3"/>
            <p:cNvSpPr/>
            <p:nvPr/>
          </p:nvSpPr>
          <p:spPr>
            <a:xfrm>
              <a:off x="495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3"/>
            <p:cNvSpPr/>
            <p:nvPr/>
          </p:nvSpPr>
          <p:spPr>
            <a:xfrm>
              <a:off x="505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3"/>
            <p:cNvSpPr/>
            <p:nvPr/>
          </p:nvSpPr>
          <p:spPr>
            <a:xfrm>
              <a:off x="515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3"/>
            <p:cNvSpPr/>
            <p:nvPr/>
          </p:nvSpPr>
          <p:spPr>
            <a:xfrm>
              <a:off x="52566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3"/>
            <p:cNvSpPr/>
            <p:nvPr/>
          </p:nvSpPr>
          <p:spPr>
            <a:xfrm>
              <a:off x="535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3"/>
            <p:cNvSpPr/>
            <p:nvPr/>
          </p:nvSpPr>
          <p:spPr>
            <a:xfrm>
              <a:off x="545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3"/>
            <p:cNvSpPr/>
            <p:nvPr/>
          </p:nvSpPr>
          <p:spPr>
            <a:xfrm>
              <a:off x="556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3"/>
            <p:cNvSpPr/>
            <p:nvPr/>
          </p:nvSpPr>
          <p:spPr>
            <a:xfrm>
              <a:off x="566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3"/>
            <p:cNvSpPr/>
            <p:nvPr/>
          </p:nvSpPr>
          <p:spPr>
            <a:xfrm>
              <a:off x="57644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3"/>
            <p:cNvSpPr/>
            <p:nvPr/>
          </p:nvSpPr>
          <p:spPr>
            <a:xfrm>
              <a:off x="586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3"/>
            <p:cNvSpPr/>
            <p:nvPr/>
          </p:nvSpPr>
          <p:spPr>
            <a:xfrm>
              <a:off x="596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3"/>
            <p:cNvSpPr/>
            <p:nvPr/>
          </p:nvSpPr>
          <p:spPr>
            <a:xfrm>
              <a:off x="606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3"/>
            <p:cNvSpPr/>
            <p:nvPr/>
          </p:nvSpPr>
          <p:spPr>
            <a:xfrm>
              <a:off x="61710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3"/>
            <p:cNvSpPr/>
            <p:nvPr/>
          </p:nvSpPr>
          <p:spPr>
            <a:xfrm>
              <a:off x="627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3"/>
            <p:cNvSpPr/>
            <p:nvPr/>
          </p:nvSpPr>
          <p:spPr>
            <a:xfrm>
              <a:off x="637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3"/>
            <p:cNvSpPr/>
            <p:nvPr/>
          </p:nvSpPr>
          <p:spPr>
            <a:xfrm>
              <a:off x="64755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3"/>
            <p:cNvSpPr/>
            <p:nvPr/>
          </p:nvSpPr>
          <p:spPr>
            <a:xfrm>
              <a:off x="657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3"/>
            <p:cNvSpPr/>
            <p:nvPr/>
          </p:nvSpPr>
          <p:spPr>
            <a:xfrm>
              <a:off x="667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3"/>
            <p:cNvSpPr/>
            <p:nvPr/>
          </p:nvSpPr>
          <p:spPr>
            <a:xfrm>
              <a:off x="678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3"/>
            <p:cNvSpPr/>
            <p:nvPr/>
          </p:nvSpPr>
          <p:spPr>
            <a:xfrm>
              <a:off x="6881800" y="3062400"/>
              <a:ext cx="52700" cy="52425"/>
            </a:xfrm>
            <a:custGeom>
              <a:rect b="b" l="l" r="r" t="t"/>
              <a:pathLst>
                <a:path extrusionOk="0" h="2097" w="2108">
                  <a:moveTo>
                    <a:pt x="1060" y="1"/>
                  </a:moveTo>
                  <a:cubicBezTo>
                    <a:pt x="477" y="1"/>
                    <a:pt x="1" y="465"/>
                    <a:pt x="1" y="1049"/>
                  </a:cubicBezTo>
                  <a:cubicBezTo>
                    <a:pt x="1"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3"/>
            <p:cNvSpPr/>
            <p:nvPr/>
          </p:nvSpPr>
          <p:spPr>
            <a:xfrm>
              <a:off x="698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3"/>
            <p:cNvSpPr/>
            <p:nvPr/>
          </p:nvSpPr>
          <p:spPr>
            <a:xfrm>
              <a:off x="708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3"/>
            <p:cNvSpPr/>
            <p:nvPr/>
          </p:nvSpPr>
          <p:spPr>
            <a:xfrm>
              <a:off x="7186600" y="3062400"/>
              <a:ext cx="52400" cy="52425"/>
            </a:xfrm>
            <a:custGeom>
              <a:rect b="b" l="l" r="r" t="t"/>
              <a:pathLst>
                <a:path extrusionOk="0" h="2097" w="2096">
                  <a:moveTo>
                    <a:pt x="1048" y="1"/>
                  </a:moveTo>
                  <a:cubicBezTo>
                    <a:pt x="477" y="1"/>
                    <a:pt x="1" y="465"/>
                    <a:pt x="1" y="1049"/>
                  </a:cubicBezTo>
                  <a:cubicBezTo>
                    <a:pt x="1"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3"/>
            <p:cNvSpPr/>
            <p:nvPr/>
          </p:nvSpPr>
          <p:spPr>
            <a:xfrm>
              <a:off x="728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3"/>
            <p:cNvSpPr/>
            <p:nvPr/>
          </p:nvSpPr>
          <p:spPr>
            <a:xfrm>
              <a:off x="27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7" y="1619"/>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3"/>
            <p:cNvSpPr/>
            <p:nvPr/>
          </p:nvSpPr>
          <p:spPr>
            <a:xfrm>
              <a:off x="3807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3"/>
            <p:cNvSpPr/>
            <p:nvPr/>
          </p:nvSpPr>
          <p:spPr>
            <a:xfrm>
              <a:off x="4825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3"/>
            <p:cNvSpPr/>
            <p:nvPr/>
          </p:nvSpPr>
          <p:spPr>
            <a:xfrm>
              <a:off x="58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3"/>
            <p:cNvSpPr/>
            <p:nvPr/>
          </p:nvSpPr>
          <p:spPr>
            <a:xfrm>
              <a:off x="68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3"/>
            <p:cNvSpPr/>
            <p:nvPr/>
          </p:nvSpPr>
          <p:spPr>
            <a:xfrm>
              <a:off x="7873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3"/>
            <p:cNvSpPr/>
            <p:nvPr/>
          </p:nvSpPr>
          <p:spPr>
            <a:xfrm>
              <a:off x="8888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3"/>
            <p:cNvSpPr/>
            <p:nvPr/>
          </p:nvSpPr>
          <p:spPr>
            <a:xfrm>
              <a:off x="99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3"/>
            <p:cNvSpPr/>
            <p:nvPr/>
          </p:nvSpPr>
          <p:spPr>
            <a:xfrm>
              <a:off x="10918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3"/>
            <p:cNvSpPr/>
            <p:nvPr/>
          </p:nvSpPr>
          <p:spPr>
            <a:xfrm>
              <a:off x="11936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3"/>
            <p:cNvSpPr/>
            <p:nvPr/>
          </p:nvSpPr>
          <p:spPr>
            <a:xfrm>
              <a:off x="12951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3"/>
            <p:cNvSpPr/>
            <p:nvPr/>
          </p:nvSpPr>
          <p:spPr>
            <a:xfrm>
              <a:off x="13966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3"/>
            <p:cNvSpPr/>
            <p:nvPr/>
          </p:nvSpPr>
          <p:spPr>
            <a:xfrm>
              <a:off x="1498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3"/>
            <p:cNvSpPr/>
            <p:nvPr/>
          </p:nvSpPr>
          <p:spPr>
            <a:xfrm>
              <a:off x="15999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3"/>
            <p:cNvSpPr/>
            <p:nvPr/>
          </p:nvSpPr>
          <p:spPr>
            <a:xfrm>
              <a:off x="1701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3"/>
            <p:cNvSpPr/>
            <p:nvPr/>
          </p:nvSpPr>
          <p:spPr>
            <a:xfrm>
              <a:off x="18029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3"/>
            <p:cNvSpPr/>
            <p:nvPr/>
          </p:nvSpPr>
          <p:spPr>
            <a:xfrm>
              <a:off x="19044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3"/>
            <p:cNvSpPr/>
            <p:nvPr/>
          </p:nvSpPr>
          <p:spPr>
            <a:xfrm>
              <a:off x="20062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3"/>
            <p:cNvSpPr/>
            <p:nvPr/>
          </p:nvSpPr>
          <p:spPr>
            <a:xfrm>
              <a:off x="210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3"/>
            <p:cNvSpPr/>
            <p:nvPr/>
          </p:nvSpPr>
          <p:spPr>
            <a:xfrm>
              <a:off x="220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3"/>
            <p:cNvSpPr/>
            <p:nvPr/>
          </p:nvSpPr>
          <p:spPr>
            <a:xfrm>
              <a:off x="23110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3"/>
            <p:cNvSpPr/>
            <p:nvPr/>
          </p:nvSpPr>
          <p:spPr>
            <a:xfrm>
              <a:off x="241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3"/>
            <p:cNvSpPr/>
            <p:nvPr/>
          </p:nvSpPr>
          <p:spPr>
            <a:xfrm>
              <a:off x="251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3"/>
            <p:cNvSpPr/>
            <p:nvPr/>
          </p:nvSpPr>
          <p:spPr>
            <a:xfrm>
              <a:off x="261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3"/>
            <p:cNvSpPr/>
            <p:nvPr/>
          </p:nvSpPr>
          <p:spPr>
            <a:xfrm>
              <a:off x="271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3"/>
            <p:cNvSpPr/>
            <p:nvPr/>
          </p:nvSpPr>
          <p:spPr>
            <a:xfrm>
              <a:off x="281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3"/>
            <p:cNvSpPr/>
            <p:nvPr/>
          </p:nvSpPr>
          <p:spPr>
            <a:xfrm>
              <a:off x="292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3"/>
            <p:cNvSpPr/>
            <p:nvPr/>
          </p:nvSpPr>
          <p:spPr>
            <a:xfrm>
              <a:off x="302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3"/>
            <p:cNvSpPr/>
            <p:nvPr/>
          </p:nvSpPr>
          <p:spPr>
            <a:xfrm>
              <a:off x="312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3"/>
            <p:cNvSpPr/>
            <p:nvPr/>
          </p:nvSpPr>
          <p:spPr>
            <a:xfrm>
              <a:off x="322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3"/>
            <p:cNvSpPr/>
            <p:nvPr/>
          </p:nvSpPr>
          <p:spPr>
            <a:xfrm>
              <a:off x="33266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3"/>
            <p:cNvSpPr/>
            <p:nvPr/>
          </p:nvSpPr>
          <p:spPr>
            <a:xfrm>
              <a:off x="342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3"/>
            <p:cNvSpPr/>
            <p:nvPr/>
          </p:nvSpPr>
          <p:spPr>
            <a:xfrm>
              <a:off x="352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3"/>
            <p:cNvSpPr/>
            <p:nvPr/>
          </p:nvSpPr>
          <p:spPr>
            <a:xfrm>
              <a:off x="363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3"/>
            <p:cNvSpPr/>
            <p:nvPr/>
          </p:nvSpPr>
          <p:spPr>
            <a:xfrm>
              <a:off x="373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3"/>
            <p:cNvSpPr/>
            <p:nvPr/>
          </p:nvSpPr>
          <p:spPr>
            <a:xfrm>
              <a:off x="3834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3"/>
            <p:cNvSpPr/>
            <p:nvPr/>
          </p:nvSpPr>
          <p:spPr>
            <a:xfrm>
              <a:off x="393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3"/>
            <p:cNvSpPr/>
            <p:nvPr/>
          </p:nvSpPr>
          <p:spPr>
            <a:xfrm>
              <a:off x="403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3"/>
            <p:cNvSpPr/>
            <p:nvPr/>
          </p:nvSpPr>
          <p:spPr>
            <a:xfrm>
              <a:off x="413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3"/>
            <p:cNvSpPr/>
            <p:nvPr/>
          </p:nvSpPr>
          <p:spPr>
            <a:xfrm>
              <a:off x="42407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3"/>
            <p:cNvSpPr/>
            <p:nvPr/>
          </p:nvSpPr>
          <p:spPr>
            <a:xfrm>
              <a:off x="434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3"/>
            <p:cNvSpPr/>
            <p:nvPr/>
          </p:nvSpPr>
          <p:spPr>
            <a:xfrm>
              <a:off x="444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3"/>
            <p:cNvSpPr/>
            <p:nvPr/>
          </p:nvSpPr>
          <p:spPr>
            <a:xfrm>
              <a:off x="45455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3"/>
            <p:cNvSpPr/>
            <p:nvPr/>
          </p:nvSpPr>
          <p:spPr>
            <a:xfrm>
              <a:off x="464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3"/>
            <p:cNvSpPr/>
            <p:nvPr/>
          </p:nvSpPr>
          <p:spPr>
            <a:xfrm>
              <a:off x="474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3"/>
            <p:cNvSpPr/>
            <p:nvPr/>
          </p:nvSpPr>
          <p:spPr>
            <a:xfrm>
              <a:off x="485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3"/>
            <p:cNvSpPr/>
            <p:nvPr/>
          </p:nvSpPr>
          <p:spPr>
            <a:xfrm>
              <a:off x="495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3"/>
            <p:cNvSpPr/>
            <p:nvPr/>
          </p:nvSpPr>
          <p:spPr>
            <a:xfrm>
              <a:off x="505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3"/>
            <p:cNvSpPr/>
            <p:nvPr/>
          </p:nvSpPr>
          <p:spPr>
            <a:xfrm>
              <a:off x="515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3"/>
            <p:cNvSpPr/>
            <p:nvPr/>
          </p:nvSpPr>
          <p:spPr>
            <a:xfrm>
              <a:off x="52566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3"/>
            <p:cNvSpPr/>
            <p:nvPr/>
          </p:nvSpPr>
          <p:spPr>
            <a:xfrm>
              <a:off x="535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3"/>
            <p:cNvSpPr/>
            <p:nvPr/>
          </p:nvSpPr>
          <p:spPr>
            <a:xfrm>
              <a:off x="545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3"/>
            <p:cNvSpPr/>
            <p:nvPr/>
          </p:nvSpPr>
          <p:spPr>
            <a:xfrm>
              <a:off x="556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3"/>
            <p:cNvSpPr/>
            <p:nvPr/>
          </p:nvSpPr>
          <p:spPr>
            <a:xfrm>
              <a:off x="566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3"/>
            <p:cNvSpPr/>
            <p:nvPr/>
          </p:nvSpPr>
          <p:spPr>
            <a:xfrm>
              <a:off x="57644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3"/>
            <p:cNvSpPr/>
            <p:nvPr/>
          </p:nvSpPr>
          <p:spPr>
            <a:xfrm>
              <a:off x="586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3"/>
            <p:cNvSpPr/>
            <p:nvPr/>
          </p:nvSpPr>
          <p:spPr>
            <a:xfrm>
              <a:off x="596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3"/>
            <p:cNvSpPr/>
            <p:nvPr/>
          </p:nvSpPr>
          <p:spPr>
            <a:xfrm>
              <a:off x="606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3"/>
            <p:cNvSpPr/>
            <p:nvPr/>
          </p:nvSpPr>
          <p:spPr>
            <a:xfrm>
              <a:off x="61710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3"/>
            <p:cNvSpPr/>
            <p:nvPr/>
          </p:nvSpPr>
          <p:spPr>
            <a:xfrm>
              <a:off x="627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3"/>
            <p:cNvSpPr/>
            <p:nvPr/>
          </p:nvSpPr>
          <p:spPr>
            <a:xfrm>
              <a:off x="637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3"/>
            <p:cNvSpPr/>
            <p:nvPr/>
          </p:nvSpPr>
          <p:spPr>
            <a:xfrm>
              <a:off x="64755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3"/>
            <p:cNvSpPr/>
            <p:nvPr/>
          </p:nvSpPr>
          <p:spPr>
            <a:xfrm>
              <a:off x="657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3"/>
            <p:cNvSpPr/>
            <p:nvPr/>
          </p:nvSpPr>
          <p:spPr>
            <a:xfrm>
              <a:off x="667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3"/>
            <p:cNvSpPr/>
            <p:nvPr/>
          </p:nvSpPr>
          <p:spPr>
            <a:xfrm>
              <a:off x="678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3"/>
            <p:cNvSpPr/>
            <p:nvPr/>
          </p:nvSpPr>
          <p:spPr>
            <a:xfrm>
              <a:off x="6881800" y="3217500"/>
              <a:ext cx="52700" cy="52400"/>
            </a:xfrm>
            <a:custGeom>
              <a:rect b="b" l="l" r="r" t="t"/>
              <a:pathLst>
                <a:path extrusionOk="0" h="2096" w="2108">
                  <a:moveTo>
                    <a:pt x="1060" y="0"/>
                  </a:moveTo>
                  <a:cubicBezTo>
                    <a:pt x="477" y="0"/>
                    <a:pt x="1" y="464"/>
                    <a:pt x="1" y="1048"/>
                  </a:cubicBezTo>
                  <a:cubicBezTo>
                    <a:pt x="1"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3"/>
            <p:cNvSpPr/>
            <p:nvPr/>
          </p:nvSpPr>
          <p:spPr>
            <a:xfrm>
              <a:off x="698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3"/>
            <p:cNvSpPr/>
            <p:nvPr/>
          </p:nvSpPr>
          <p:spPr>
            <a:xfrm>
              <a:off x="708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3"/>
            <p:cNvSpPr/>
            <p:nvPr/>
          </p:nvSpPr>
          <p:spPr>
            <a:xfrm>
              <a:off x="7186600" y="3217500"/>
              <a:ext cx="52400" cy="52400"/>
            </a:xfrm>
            <a:custGeom>
              <a:rect b="b" l="l" r="r" t="t"/>
              <a:pathLst>
                <a:path extrusionOk="0" h="2096" w="2096">
                  <a:moveTo>
                    <a:pt x="1048" y="0"/>
                  </a:moveTo>
                  <a:cubicBezTo>
                    <a:pt x="477" y="0"/>
                    <a:pt x="1" y="464"/>
                    <a:pt x="1" y="1048"/>
                  </a:cubicBezTo>
                  <a:cubicBezTo>
                    <a:pt x="1"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3"/>
            <p:cNvSpPr/>
            <p:nvPr/>
          </p:nvSpPr>
          <p:spPr>
            <a:xfrm>
              <a:off x="728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3"/>
            <p:cNvSpPr/>
            <p:nvPr/>
          </p:nvSpPr>
          <p:spPr>
            <a:xfrm>
              <a:off x="27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3"/>
            <p:cNvSpPr/>
            <p:nvPr/>
          </p:nvSpPr>
          <p:spPr>
            <a:xfrm>
              <a:off x="3807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3"/>
            <p:cNvSpPr/>
            <p:nvPr/>
          </p:nvSpPr>
          <p:spPr>
            <a:xfrm>
              <a:off x="4825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3"/>
            <p:cNvSpPr/>
            <p:nvPr/>
          </p:nvSpPr>
          <p:spPr>
            <a:xfrm>
              <a:off x="58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3"/>
            <p:cNvSpPr/>
            <p:nvPr/>
          </p:nvSpPr>
          <p:spPr>
            <a:xfrm>
              <a:off x="68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3"/>
            <p:cNvSpPr/>
            <p:nvPr/>
          </p:nvSpPr>
          <p:spPr>
            <a:xfrm>
              <a:off x="7873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3"/>
            <p:cNvSpPr/>
            <p:nvPr/>
          </p:nvSpPr>
          <p:spPr>
            <a:xfrm>
              <a:off x="8888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3"/>
            <p:cNvSpPr/>
            <p:nvPr/>
          </p:nvSpPr>
          <p:spPr>
            <a:xfrm>
              <a:off x="99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3"/>
            <p:cNvSpPr/>
            <p:nvPr/>
          </p:nvSpPr>
          <p:spPr>
            <a:xfrm>
              <a:off x="10918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3"/>
            <p:cNvSpPr/>
            <p:nvPr/>
          </p:nvSpPr>
          <p:spPr>
            <a:xfrm>
              <a:off x="11936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3"/>
            <p:cNvSpPr/>
            <p:nvPr/>
          </p:nvSpPr>
          <p:spPr>
            <a:xfrm>
              <a:off x="12951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3"/>
            <p:cNvSpPr/>
            <p:nvPr/>
          </p:nvSpPr>
          <p:spPr>
            <a:xfrm>
              <a:off x="13966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3"/>
            <p:cNvSpPr/>
            <p:nvPr/>
          </p:nvSpPr>
          <p:spPr>
            <a:xfrm>
              <a:off x="1498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3"/>
            <p:cNvSpPr/>
            <p:nvPr/>
          </p:nvSpPr>
          <p:spPr>
            <a:xfrm>
              <a:off x="15999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3"/>
            <p:cNvSpPr/>
            <p:nvPr/>
          </p:nvSpPr>
          <p:spPr>
            <a:xfrm>
              <a:off x="1701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3"/>
            <p:cNvSpPr/>
            <p:nvPr/>
          </p:nvSpPr>
          <p:spPr>
            <a:xfrm>
              <a:off x="18029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3"/>
            <p:cNvSpPr/>
            <p:nvPr/>
          </p:nvSpPr>
          <p:spPr>
            <a:xfrm>
              <a:off x="19044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3"/>
            <p:cNvSpPr/>
            <p:nvPr/>
          </p:nvSpPr>
          <p:spPr>
            <a:xfrm>
              <a:off x="20062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3"/>
            <p:cNvSpPr/>
            <p:nvPr/>
          </p:nvSpPr>
          <p:spPr>
            <a:xfrm>
              <a:off x="210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3"/>
            <p:cNvSpPr/>
            <p:nvPr/>
          </p:nvSpPr>
          <p:spPr>
            <a:xfrm>
              <a:off x="220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3"/>
            <p:cNvSpPr/>
            <p:nvPr/>
          </p:nvSpPr>
          <p:spPr>
            <a:xfrm>
              <a:off x="23110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3"/>
            <p:cNvSpPr/>
            <p:nvPr/>
          </p:nvSpPr>
          <p:spPr>
            <a:xfrm>
              <a:off x="241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3"/>
            <p:cNvSpPr/>
            <p:nvPr/>
          </p:nvSpPr>
          <p:spPr>
            <a:xfrm>
              <a:off x="251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3"/>
            <p:cNvSpPr/>
            <p:nvPr/>
          </p:nvSpPr>
          <p:spPr>
            <a:xfrm>
              <a:off x="261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3"/>
            <p:cNvSpPr/>
            <p:nvPr/>
          </p:nvSpPr>
          <p:spPr>
            <a:xfrm>
              <a:off x="271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3"/>
            <p:cNvSpPr/>
            <p:nvPr/>
          </p:nvSpPr>
          <p:spPr>
            <a:xfrm>
              <a:off x="281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3"/>
            <p:cNvSpPr/>
            <p:nvPr/>
          </p:nvSpPr>
          <p:spPr>
            <a:xfrm>
              <a:off x="292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3"/>
            <p:cNvSpPr/>
            <p:nvPr/>
          </p:nvSpPr>
          <p:spPr>
            <a:xfrm>
              <a:off x="302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3"/>
            <p:cNvSpPr/>
            <p:nvPr/>
          </p:nvSpPr>
          <p:spPr>
            <a:xfrm>
              <a:off x="312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3"/>
            <p:cNvSpPr/>
            <p:nvPr/>
          </p:nvSpPr>
          <p:spPr>
            <a:xfrm>
              <a:off x="322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3"/>
            <p:cNvSpPr/>
            <p:nvPr/>
          </p:nvSpPr>
          <p:spPr>
            <a:xfrm>
              <a:off x="33266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3"/>
            <p:cNvSpPr/>
            <p:nvPr/>
          </p:nvSpPr>
          <p:spPr>
            <a:xfrm>
              <a:off x="342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3"/>
            <p:cNvSpPr/>
            <p:nvPr/>
          </p:nvSpPr>
          <p:spPr>
            <a:xfrm>
              <a:off x="352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3"/>
            <p:cNvSpPr/>
            <p:nvPr/>
          </p:nvSpPr>
          <p:spPr>
            <a:xfrm>
              <a:off x="363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3"/>
            <p:cNvSpPr/>
            <p:nvPr/>
          </p:nvSpPr>
          <p:spPr>
            <a:xfrm>
              <a:off x="373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3"/>
            <p:cNvSpPr/>
            <p:nvPr/>
          </p:nvSpPr>
          <p:spPr>
            <a:xfrm>
              <a:off x="3834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3"/>
            <p:cNvSpPr/>
            <p:nvPr/>
          </p:nvSpPr>
          <p:spPr>
            <a:xfrm>
              <a:off x="393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3"/>
            <p:cNvSpPr/>
            <p:nvPr/>
          </p:nvSpPr>
          <p:spPr>
            <a:xfrm>
              <a:off x="403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3"/>
            <p:cNvSpPr/>
            <p:nvPr/>
          </p:nvSpPr>
          <p:spPr>
            <a:xfrm>
              <a:off x="413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3"/>
            <p:cNvSpPr/>
            <p:nvPr/>
          </p:nvSpPr>
          <p:spPr>
            <a:xfrm>
              <a:off x="42407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3"/>
            <p:cNvSpPr/>
            <p:nvPr/>
          </p:nvSpPr>
          <p:spPr>
            <a:xfrm>
              <a:off x="434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3"/>
            <p:cNvSpPr/>
            <p:nvPr/>
          </p:nvSpPr>
          <p:spPr>
            <a:xfrm>
              <a:off x="444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3"/>
            <p:cNvSpPr/>
            <p:nvPr/>
          </p:nvSpPr>
          <p:spPr>
            <a:xfrm>
              <a:off x="45455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3"/>
            <p:cNvSpPr/>
            <p:nvPr/>
          </p:nvSpPr>
          <p:spPr>
            <a:xfrm>
              <a:off x="464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3"/>
            <p:cNvSpPr/>
            <p:nvPr/>
          </p:nvSpPr>
          <p:spPr>
            <a:xfrm>
              <a:off x="474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3"/>
            <p:cNvSpPr/>
            <p:nvPr/>
          </p:nvSpPr>
          <p:spPr>
            <a:xfrm>
              <a:off x="485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3"/>
            <p:cNvSpPr/>
            <p:nvPr/>
          </p:nvSpPr>
          <p:spPr>
            <a:xfrm>
              <a:off x="495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3"/>
            <p:cNvSpPr/>
            <p:nvPr/>
          </p:nvSpPr>
          <p:spPr>
            <a:xfrm>
              <a:off x="505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3"/>
            <p:cNvSpPr/>
            <p:nvPr/>
          </p:nvSpPr>
          <p:spPr>
            <a:xfrm>
              <a:off x="515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3"/>
            <p:cNvSpPr/>
            <p:nvPr/>
          </p:nvSpPr>
          <p:spPr>
            <a:xfrm>
              <a:off x="52566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3"/>
            <p:cNvSpPr/>
            <p:nvPr/>
          </p:nvSpPr>
          <p:spPr>
            <a:xfrm>
              <a:off x="535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3"/>
            <p:cNvSpPr/>
            <p:nvPr/>
          </p:nvSpPr>
          <p:spPr>
            <a:xfrm>
              <a:off x="545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3"/>
            <p:cNvSpPr/>
            <p:nvPr/>
          </p:nvSpPr>
          <p:spPr>
            <a:xfrm>
              <a:off x="556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3"/>
            <p:cNvSpPr/>
            <p:nvPr/>
          </p:nvSpPr>
          <p:spPr>
            <a:xfrm>
              <a:off x="566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3"/>
            <p:cNvSpPr/>
            <p:nvPr/>
          </p:nvSpPr>
          <p:spPr>
            <a:xfrm>
              <a:off x="57644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3"/>
            <p:cNvSpPr/>
            <p:nvPr/>
          </p:nvSpPr>
          <p:spPr>
            <a:xfrm>
              <a:off x="586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3"/>
            <p:cNvSpPr/>
            <p:nvPr/>
          </p:nvSpPr>
          <p:spPr>
            <a:xfrm>
              <a:off x="596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3"/>
            <p:cNvSpPr/>
            <p:nvPr/>
          </p:nvSpPr>
          <p:spPr>
            <a:xfrm>
              <a:off x="606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3"/>
            <p:cNvSpPr/>
            <p:nvPr/>
          </p:nvSpPr>
          <p:spPr>
            <a:xfrm>
              <a:off x="61710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3"/>
            <p:cNvSpPr/>
            <p:nvPr/>
          </p:nvSpPr>
          <p:spPr>
            <a:xfrm>
              <a:off x="627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3"/>
            <p:cNvSpPr/>
            <p:nvPr/>
          </p:nvSpPr>
          <p:spPr>
            <a:xfrm>
              <a:off x="637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3"/>
            <p:cNvSpPr/>
            <p:nvPr/>
          </p:nvSpPr>
          <p:spPr>
            <a:xfrm>
              <a:off x="64755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3"/>
            <p:cNvSpPr/>
            <p:nvPr/>
          </p:nvSpPr>
          <p:spPr>
            <a:xfrm>
              <a:off x="657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3"/>
            <p:cNvSpPr/>
            <p:nvPr/>
          </p:nvSpPr>
          <p:spPr>
            <a:xfrm>
              <a:off x="667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3"/>
            <p:cNvSpPr/>
            <p:nvPr/>
          </p:nvSpPr>
          <p:spPr>
            <a:xfrm>
              <a:off x="678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3"/>
            <p:cNvSpPr/>
            <p:nvPr/>
          </p:nvSpPr>
          <p:spPr>
            <a:xfrm>
              <a:off x="6881800" y="337257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3"/>
            <p:cNvSpPr/>
            <p:nvPr/>
          </p:nvSpPr>
          <p:spPr>
            <a:xfrm>
              <a:off x="698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3"/>
            <p:cNvSpPr/>
            <p:nvPr/>
          </p:nvSpPr>
          <p:spPr>
            <a:xfrm>
              <a:off x="708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3"/>
            <p:cNvSpPr/>
            <p:nvPr/>
          </p:nvSpPr>
          <p:spPr>
            <a:xfrm>
              <a:off x="7186600" y="337257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3"/>
            <p:cNvSpPr/>
            <p:nvPr/>
          </p:nvSpPr>
          <p:spPr>
            <a:xfrm>
              <a:off x="728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3"/>
            <p:cNvSpPr/>
            <p:nvPr/>
          </p:nvSpPr>
          <p:spPr>
            <a:xfrm>
              <a:off x="27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7" y="1632"/>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3"/>
            <p:cNvSpPr/>
            <p:nvPr/>
          </p:nvSpPr>
          <p:spPr>
            <a:xfrm>
              <a:off x="3807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3"/>
            <p:cNvSpPr/>
            <p:nvPr/>
          </p:nvSpPr>
          <p:spPr>
            <a:xfrm>
              <a:off x="4825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3"/>
            <p:cNvSpPr/>
            <p:nvPr/>
          </p:nvSpPr>
          <p:spPr>
            <a:xfrm>
              <a:off x="58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3"/>
            <p:cNvSpPr/>
            <p:nvPr/>
          </p:nvSpPr>
          <p:spPr>
            <a:xfrm>
              <a:off x="68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3"/>
            <p:cNvSpPr/>
            <p:nvPr/>
          </p:nvSpPr>
          <p:spPr>
            <a:xfrm>
              <a:off x="7873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3"/>
            <p:cNvSpPr/>
            <p:nvPr/>
          </p:nvSpPr>
          <p:spPr>
            <a:xfrm>
              <a:off x="8888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3"/>
            <p:cNvSpPr/>
            <p:nvPr/>
          </p:nvSpPr>
          <p:spPr>
            <a:xfrm>
              <a:off x="99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3"/>
            <p:cNvSpPr/>
            <p:nvPr/>
          </p:nvSpPr>
          <p:spPr>
            <a:xfrm>
              <a:off x="10918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3"/>
            <p:cNvSpPr/>
            <p:nvPr/>
          </p:nvSpPr>
          <p:spPr>
            <a:xfrm>
              <a:off x="11936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3"/>
            <p:cNvSpPr/>
            <p:nvPr/>
          </p:nvSpPr>
          <p:spPr>
            <a:xfrm>
              <a:off x="12951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3"/>
            <p:cNvSpPr/>
            <p:nvPr/>
          </p:nvSpPr>
          <p:spPr>
            <a:xfrm>
              <a:off x="13966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3"/>
            <p:cNvSpPr/>
            <p:nvPr/>
          </p:nvSpPr>
          <p:spPr>
            <a:xfrm>
              <a:off x="1498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3"/>
            <p:cNvSpPr/>
            <p:nvPr/>
          </p:nvSpPr>
          <p:spPr>
            <a:xfrm>
              <a:off x="15999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3"/>
            <p:cNvSpPr/>
            <p:nvPr/>
          </p:nvSpPr>
          <p:spPr>
            <a:xfrm>
              <a:off x="1701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3"/>
            <p:cNvSpPr/>
            <p:nvPr/>
          </p:nvSpPr>
          <p:spPr>
            <a:xfrm>
              <a:off x="18029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3"/>
            <p:cNvSpPr/>
            <p:nvPr/>
          </p:nvSpPr>
          <p:spPr>
            <a:xfrm>
              <a:off x="19044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3"/>
            <p:cNvSpPr/>
            <p:nvPr/>
          </p:nvSpPr>
          <p:spPr>
            <a:xfrm>
              <a:off x="20062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3"/>
            <p:cNvSpPr/>
            <p:nvPr/>
          </p:nvSpPr>
          <p:spPr>
            <a:xfrm>
              <a:off x="210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3"/>
            <p:cNvSpPr/>
            <p:nvPr/>
          </p:nvSpPr>
          <p:spPr>
            <a:xfrm>
              <a:off x="220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3"/>
            <p:cNvSpPr/>
            <p:nvPr/>
          </p:nvSpPr>
          <p:spPr>
            <a:xfrm>
              <a:off x="23110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3"/>
            <p:cNvSpPr/>
            <p:nvPr/>
          </p:nvSpPr>
          <p:spPr>
            <a:xfrm>
              <a:off x="241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3"/>
            <p:cNvSpPr/>
            <p:nvPr/>
          </p:nvSpPr>
          <p:spPr>
            <a:xfrm>
              <a:off x="251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3"/>
            <p:cNvSpPr/>
            <p:nvPr/>
          </p:nvSpPr>
          <p:spPr>
            <a:xfrm>
              <a:off x="261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3"/>
            <p:cNvSpPr/>
            <p:nvPr/>
          </p:nvSpPr>
          <p:spPr>
            <a:xfrm>
              <a:off x="271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3"/>
            <p:cNvSpPr/>
            <p:nvPr/>
          </p:nvSpPr>
          <p:spPr>
            <a:xfrm>
              <a:off x="281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3"/>
            <p:cNvSpPr/>
            <p:nvPr/>
          </p:nvSpPr>
          <p:spPr>
            <a:xfrm>
              <a:off x="292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3"/>
            <p:cNvSpPr/>
            <p:nvPr/>
          </p:nvSpPr>
          <p:spPr>
            <a:xfrm>
              <a:off x="302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3"/>
            <p:cNvSpPr/>
            <p:nvPr/>
          </p:nvSpPr>
          <p:spPr>
            <a:xfrm>
              <a:off x="312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3"/>
            <p:cNvSpPr/>
            <p:nvPr/>
          </p:nvSpPr>
          <p:spPr>
            <a:xfrm>
              <a:off x="322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3"/>
            <p:cNvSpPr/>
            <p:nvPr/>
          </p:nvSpPr>
          <p:spPr>
            <a:xfrm>
              <a:off x="33266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3"/>
            <p:cNvSpPr/>
            <p:nvPr/>
          </p:nvSpPr>
          <p:spPr>
            <a:xfrm>
              <a:off x="342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3"/>
            <p:cNvSpPr/>
            <p:nvPr/>
          </p:nvSpPr>
          <p:spPr>
            <a:xfrm>
              <a:off x="352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3"/>
            <p:cNvSpPr/>
            <p:nvPr/>
          </p:nvSpPr>
          <p:spPr>
            <a:xfrm>
              <a:off x="363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3"/>
            <p:cNvSpPr/>
            <p:nvPr/>
          </p:nvSpPr>
          <p:spPr>
            <a:xfrm>
              <a:off x="373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3"/>
            <p:cNvSpPr/>
            <p:nvPr/>
          </p:nvSpPr>
          <p:spPr>
            <a:xfrm>
              <a:off x="3834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3"/>
            <p:cNvSpPr/>
            <p:nvPr/>
          </p:nvSpPr>
          <p:spPr>
            <a:xfrm>
              <a:off x="393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3"/>
            <p:cNvSpPr/>
            <p:nvPr/>
          </p:nvSpPr>
          <p:spPr>
            <a:xfrm>
              <a:off x="403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3"/>
            <p:cNvSpPr/>
            <p:nvPr/>
          </p:nvSpPr>
          <p:spPr>
            <a:xfrm>
              <a:off x="413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3"/>
            <p:cNvSpPr/>
            <p:nvPr/>
          </p:nvSpPr>
          <p:spPr>
            <a:xfrm>
              <a:off x="42407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3"/>
            <p:cNvSpPr/>
            <p:nvPr/>
          </p:nvSpPr>
          <p:spPr>
            <a:xfrm>
              <a:off x="434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3"/>
            <p:cNvSpPr/>
            <p:nvPr/>
          </p:nvSpPr>
          <p:spPr>
            <a:xfrm>
              <a:off x="444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3"/>
            <p:cNvSpPr/>
            <p:nvPr/>
          </p:nvSpPr>
          <p:spPr>
            <a:xfrm>
              <a:off x="45455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3"/>
            <p:cNvSpPr/>
            <p:nvPr/>
          </p:nvSpPr>
          <p:spPr>
            <a:xfrm>
              <a:off x="464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3"/>
            <p:cNvSpPr/>
            <p:nvPr/>
          </p:nvSpPr>
          <p:spPr>
            <a:xfrm>
              <a:off x="474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3"/>
            <p:cNvSpPr/>
            <p:nvPr/>
          </p:nvSpPr>
          <p:spPr>
            <a:xfrm>
              <a:off x="485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3"/>
            <p:cNvSpPr/>
            <p:nvPr/>
          </p:nvSpPr>
          <p:spPr>
            <a:xfrm>
              <a:off x="495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3"/>
            <p:cNvSpPr/>
            <p:nvPr/>
          </p:nvSpPr>
          <p:spPr>
            <a:xfrm>
              <a:off x="505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3"/>
            <p:cNvSpPr/>
            <p:nvPr/>
          </p:nvSpPr>
          <p:spPr>
            <a:xfrm>
              <a:off x="515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3"/>
            <p:cNvSpPr/>
            <p:nvPr/>
          </p:nvSpPr>
          <p:spPr>
            <a:xfrm>
              <a:off x="52566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3"/>
            <p:cNvSpPr/>
            <p:nvPr/>
          </p:nvSpPr>
          <p:spPr>
            <a:xfrm>
              <a:off x="535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3"/>
            <p:cNvSpPr/>
            <p:nvPr/>
          </p:nvSpPr>
          <p:spPr>
            <a:xfrm>
              <a:off x="545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3"/>
            <p:cNvSpPr/>
            <p:nvPr/>
          </p:nvSpPr>
          <p:spPr>
            <a:xfrm>
              <a:off x="556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3"/>
            <p:cNvSpPr/>
            <p:nvPr/>
          </p:nvSpPr>
          <p:spPr>
            <a:xfrm>
              <a:off x="566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3"/>
            <p:cNvSpPr/>
            <p:nvPr/>
          </p:nvSpPr>
          <p:spPr>
            <a:xfrm>
              <a:off x="57644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3"/>
            <p:cNvSpPr/>
            <p:nvPr/>
          </p:nvSpPr>
          <p:spPr>
            <a:xfrm>
              <a:off x="586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3"/>
            <p:cNvSpPr/>
            <p:nvPr/>
          </p:nvSpPr>
          <p:spPr>
            <a:xfrm>
              <a:off x="596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3"/>
            <p:cNvSpPr/>
            <p:nvPr/>
          </p:nvSpPr>
          <p:spPr>
            <a:xfrm>
              <a:off x="606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3"/>
            <p:cNvSpPr/>
            <p:nvPr/>
          </p:nvSpPr>
          <p:spPr>
            <a:xfrm>
              <a:off x="61710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3"/>
            <p:cNvSpPr/>
            <p:nvPr/>
          </p:nvSpPr>
          <p:spPr>
            <a:xfrm>
              <a:off x="627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3"/>
            <p:cNvSpPr/>
            <p:nvPr/>
          </p:nvSpPr>
          <p:spPr>
            <a:xfrm>
              <a:off x="637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3"/>
            <p:cNvSpPr/>
            <p:nvPr/>
          </p:nvSpPr>
          <p:spPr>
            <a:xfrm>
              <a:off x="64755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3"/>
            <p:cNvSpPr/>
            <p:nvPr/>
          </p:nvSpPr>
          <p:spPr>
            <a:xfrm>
              <a:off x="657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3"/>
            <p:cNvSpPr/>
            <p:nvPr/>
          </p:nvSpPr>
          <p:spPr>
            <a:xfrm>
              <a:off x="667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3"/>
            <p:cNvSpPr/>
            <p:nvPr/>
          </p:nvSpPr>
          <p:spPr>
            <a:xfrm>
              <a:off x="678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3"/>
            <p:cNvSpPr/>
            <p:nvPr/>
          </p:nvSpPr>
          <p:spPr>
            <a:xfrm>
              <a:off x="6881800" y="3527650"/>
              <a:ext cx="52700" cy="52400"/>
            </a:xfrm>
            <a:custGeom>
              <a:rect b="b" l="l" r="r" t="t"/>
              <a:pathLst>
                <a:path extrusionOk="0" h="2096" w="2108">
                  <a:moveTo>
                    <a:pt x="1060" y="0"/>
                  </a:moveTo>
                  <a:cubicBezTo>
                    <a:pt x="477" y="0"/>
                    <a:pt x="1" y="465"/>
                    <a:pt x="1" y="1048"/>
                  </a:cubicBezTo>
                  <a:cubicBezTo>
                    <a:pt x="1"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3"/>
            <p:cNvSpPr/>
            <p:nvPr/>
          </p:nvSpPr>
          <p:spPr>
            <a:xfrm>
              <a:off x="698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3"/>
            <p:cNvSpPr/>
            <p:nvPr/>
          </p:nvSpPr>
          <p:spPr>
            <a:xfrm>
              <a:off x="708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3"/>
            <p:cNvSpPr/>
            <p:nvPr/>
          </p:nvSpPr>
          <p:spPr>
            <a:xfrm>
              <a:off x="7186600" y="3527650"/>
              <a:ext cx="52400" cy="52400"/>
            </a:xfrm>
            <a:custGeom>
              <a:rect b="b" l="l" r="r" t="t"/>
              <a:pathLst>
                <a:path extrusionOk="0" h="2096" w="2096">
                  <a:moveTo>
                    <a:pt x="1048" y="0"/>
                  </a:moveTo>
                  <a:cubicBezTo>
                    <a:pt x="477" y="0"/>
                    <a:pt x="1" y="465"/>
                    <a:pt x="1" y="1048"/>
                  </a:cubicBezTo>
                  <a:cubicBezTo>
                    <a:pt x="1"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3"/>
            <p:cNvSpPr/>
            <p:nvPr/>
          </p:nvSpPr>
          <p:spPr>
            <a:xfrm>
              <a:off x="728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3"/>
            <p:cNvSpPr/>
            <p:nvPr/>
          </p:nvSpPr>
          <p:spPr>
            <a:xfrm>
              <a:off x="27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3"/>
            <p:cNvSpPr/>
            <p:nvPr/>
          </p:nvSpPr>
          <p:spPr>
            <a:xfrm>
              <a:off x="3807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3"/>
            <p:cNvSpPr/>
            <p:nvPr/>
          </p:nvSpPr>
          <p:spPr>
            <a:xfrm>
              <a:off x="4825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3"/>
            <p:cNvSpPr/>
            <p:nvPr/>
          </p:nvSpPr>
          <p:spPr>
            <a:xfrm>
              <a:off x="58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3"/>
            <p:cNvSpPr/>
            <p:nvPr/>
          </p:nvSpPr>
          <p:spPr>
            <a:xfrm>
              <a:off x="68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3"/>
            <p:cNvSpPr/>
            <p:nvPr/>
          </p:nvSpPr>
          <p:spPr>
            <a:xfrm>
              <a:off x="7873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3"/>
            <p:cNvSpPr/>
            <p:nvPr/>
          </p:nvSpPr>
          <p:spPr>
            <a:xfrm>
              <a:off x="8888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3"/>
            <p:cNvSpPr/>
            <p:nvPr/>
          </p:nvSpPr>
          <p:spPr>
            <a:xfrm>
              <a:off x="99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3"/>
            <p:cNvSpPr/>
            <p:nvPr/>
          </p:nvSpPr>
          <p:spPr>
            <a:xfrm>
              <a:off x="10918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3"/>
            <p:cNvSpPr/>
            <p:nvPr/>
          </p:nvSpPr>
          <p:spPr>
            <a:xfrm>
              <a:off x="11936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3"/>
            <p:cNvSpPr/>
            <p:nvPr/>
          </p:nvSpPr>
          <p:spPr>
            <a:xfrm>
              <a:off x="12951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3"/>
            <p:cNvSpPr/>
            <p:nvPr/>
          </p:nvSpPr>
          <p:spPr>
            <a:xfrm>
              <a:off x="13966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3"/>
            <p:cNvSpPr/>
            <p:nvPr/>
          </p:nvSpPr>
          <p:spPr>
            <a:xfrm>
              <a:off x="1498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3"/>
            <p:cNvSpPr/>
            <p:nvPr/>
          </p:nvSpPr>
          <p:spPr>
            <a:xfrm>
              <a:off x="15999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3"/>
            <p:cNvSpPr/>
            <p:nvPr/>
          </p:nvSpPr>
          <p:spPr>
            <a:xfrm>
              <a:off x="1701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3"/>
            <p:cNvSpPr/>
            <p:nvPr/>
          </p:nvSpPr>
          <p:spPr>
            <a:xfrm>
              <a:off x="18029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3"/>
            <p:cNvSpPr/>
            <p:nvPr/>
          </p:nvSpPr>
          <p:spPr>
            <a:xfrm>
              <a:off x="19044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3"/>
            <p:cNvSpPr/>
            <p:nvPr/>
          </p:nvSpPr>
          <p:spPr>
            <a:xfrm>
              <a:off x="20062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3"/>
            <p:cNvSpPr/>
            <p:nvPr/>
          </p:nvSpPr>
          <p:spPr>
            <a:xfrm>
              <a:off x="210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3"/>
            <p:cNvSpPr/>
            <p:nvPr/>
          </p:nvSpPr>
          <p:spPr>
            <a:xfrm>
              <a:off x="220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3"/>
            <p:cNvSpPr/>
            <p:nvPr/>
          </p:nvSpPr>
          <p:spPr>
            <a:xfrm>
              <a:off x="23110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3"/>
            <p:cNvSpPr/>
            <p:nvPr/>
          </p:nvSpPr>
          <p:spPr>
            <a:xfrm>
              <a:off x="241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3"/>
            <p:cNvSpPr/>
            <p:nvPr/>
          </p:nvSpPr>
          <p:spPr>
            <a:xfrm>
              <a:off x="251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3"/>
            <p:cNvSpPr/>
            <p:nvPr/>
          </p:nvSpPr>
          <p:spPr>
            <a:xfrm>
              <a:off x="261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3"/>
            <p:cNvSpPr/>
            <p:nvPr/>
          </p:nvSpPr>
          <p:spPr>
            <a:xfrm>
              <a:off x="271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3"/>
            <p:cNvSpPr/>
            <p:nvPr/>
          </p:nvSpPr>
          <p:spPr>
            <a:xfrm>
              <a:off x="281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3"/>
            <p:cNvSpPr/>
            <p:nvPr/>
          </p:nvSpPr>
          <p:spPr>
            <a:xfrm>
              <a:off x="292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3"/>
            <p:cNvSpPr/>
            <p:nvPr/>
          </p:nvSpPr>
          <p:spPr>
            <a:xfrm>
              <a:off x="302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3"/>
            <p:cNvSpPr/>
            <p:nvPr/>
          </p:nvSpPr>
          <p:spPr>
            <a:xfrm>
              <a:off x="312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3"/>
            <p:cNvSpPr/>
            <p:nvPr/>
          </p:nvSpPr>
          <p:spPr>
            <a:xfrm>
              <a:off x="322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3"/>
            <p:cNvSpPr/>
            <p:nvPr/>
          </p:nvSpPr>
          <p:spPr>
            <a:xfrm>
              <a:off x="33266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3"/>
            <p:cNvSpPr/>
            <p:nvPr/>
          </p:nvSpPr>
          <p:spPr>
            <a:xfrm>
              <a:off x="342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3"/>
            <p:cNvSpPr/>
            <p:nvPr/>
          </p:nvSpPr>
          <p:spPr>
            <a:xfrm>
              <a:off x="352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3"/>
            <p:cNvSpPr/>
            <p:nvPr/>
          </p:nvSpPr>
          <p:spPr>
            <a:xfrm>
              <a:off x="363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3"/>
            <p:cNvSpPr/>
            <p:nvPr/>
          </p:nvSpPr>
          <p:spPr>
            <a:xfrm>
              <a:off x="373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3"/>
            <p:cNvSpPr/>
            <p:nvPr/>
          </p:nvSpPr>
          <p:spPr>
            <a:xfrm>
              <a:off x="3834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3"/>
            <p:cNvSpPr/>
            <p:nvPr/>
          </p:nvSpPr>
          <p:spPr>
            <a:xfrm>
              <a:off x="393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3"/>
            <p:cNvSpPr/>
            <p:nvPr/>
          </p:nvSpPr>
          <p:spPr>
            <a:xfrm>
              <a:off x="403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3"/>
            <p:cNvSpPr/>
            <p:nvPr/>
          </p:nvSpPr>
          <p:spPr>
            <a:xfrm>
              <a:off x="413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3"/>
            <p:cNvSpPr/>
            <p:nvPr/>
          </p:nvSpPr>
          <p:spPr>
            <a:xfrm>
              <a:off x="42407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3"/>
            <p:cNvSpPr/>
            <p:nvPr/>
          </p:nvSpPr>
          <p:spPr>
            <a:xfrm>
              <a:off x="434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3"/>
            <p:cNvSpPr/>
            <p:nvPr/>
          </p:nvSpPr>
          <p:spPr>
            <a:xfrm>
              <a:off x="444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3"/>
            <p:cNvSpPr/>
            <p:nvPr/>
          </p:nvSpPr>
          <p:spPr>
            <a:xfrm>
              <a:off x="45455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3"/>
            <p:cNvSpPr/>
            <p:nvPr/>
          </p:nvSpPr>
          <p:spPr>
            <a:xfrm>
              <a:off x="464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3"/>
            <p:cNvSpPr/>
            <p:nvPr/>
          </p:nvSpPr>
          <p:spPr>
            <a:xfrm>
              <a:off x="474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3"/>
            <p:cNvSpPr/>
            <p:nvPr/>
          </p:nvSpPr>
          <p:spPr>
            <a:xfrm>
              <a:off x="485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3"/>
            <p:cNvSpPr/>
            <p:nvPr/>
          </p:nvSpPr>
          <p:spPr>
            <a:xfrm>
              <a:off x="495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3"/>
            <p:cNvSpPr/>
            <p:nvPr/>
          </p:nvSpPr>
          <p:spPr>
            <a:xfrm>
              <a:off x="505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3"/>
            <p:cNvSpPr/>
            <p:nvPr/>
          </p:nvSpPr>
          <p:spPr>
            <a:xfrm>
              <a:off x="515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3"/>
            <p:cNvSpPr/>
            <p:nvPr/>
          </p:nvSpPr>
          <p:spPr>
            <a:xfrm>
              <a:off x="52566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3"/>
            <p:cNvSpPr/>
            <p:nvPr/>
          </p:nvSpPr>
          <p:spPr>
            <a:xfrm>
              <a:off x="535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3"/>
            <p:cNvSpPr/>
            <p:nvPr/>
          </p:nvSpPr>
          <p:spPr>
            <a:xfrm>
              <a:off x="545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3"/>
            <p:cNvSpPr/>
            <p:nvPr/>
          </p:nvSpPr>
          <p:spPr>
            <a:xfrm>
              <a:off x="556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3"/>
            <p:cNvSpPr/>
            <p:nvPr/>
          </p:nvSpPr>
          <p:spPr>
            <a:xfrm>
              <a:off x="566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3"/>
            <p:cNvSpPr/>
            <p:nvPr/>
          </p:nvSpPr>
          <p:spPr>
            <a:xfrm>
              <a:off x="57644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3"/>
            <p:cNvSpPr/>
            <p:nvPr/>
          </p:nvSpPr>
          <p:spPr>
            <a:xfrm>
              <a:off x="586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3"/>
            <p:cNvSpPr/>
            <p:nvPr/>
          </p:nvSpPr>
          <p:spPr>
            <a:xfrm>
              <a:off x="596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3"/>
            <p:cNvSpPr/>
            <p:nvPr/>
          </p:nvSpPr>
          <p:spPr>
            <a:xfrm>
              <a:off x="606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3"/>
            <p:cNvSpPr/>
            <p:nvPr/>
          </p:nvSpPr>
          <p:spPr>
            <a:xfrm>
              <a:off x="61710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3"/>
            <p:cNvSpPr/>
            <p:nvPr/>
          </p:nvSpPr>
          <p:spPr>
            <a:xfrm>
              <a:off x="627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3"/>
            <p:cNvSpPr/>
            <p:nvPr/>
          </p:nvSpPr>
          <p:spPr>
            <a:xfrm>
              <a:off x="637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3"/>
            <p:cNvSpPr/>
            <p:nvPr/>
          </p:nvSpPr>
          <p:spPr>
            <a:xfrm>
              <a:off x="64755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3"/>
            <p:cNvSpPr/>
            <p:nvPr/>
          </p:nvSpPr>
          <p:spPr>
            <a:xfrm>
              <a:off x="657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3"/>
            <p:cNvSpPr/>
            <p:nvPr/>
          </p:nvSpPr>
          <p:spPr>
            <a:xfrm>
              <a:off x="667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3"/>
            <p:cNvSpPr/>
            <p:nvPr/>
          </p:nvSpPr>
          <p:spPr>
            <a:xfrm>
              <a:off x="678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3"/>
            <p:cNvSpPr/>
            <p:nvPr/>
          </p:nvSpPr>
          <p:spPr>
            <a:xfrm>
              <a:off x="6881800" y="3682725"/>
              <a:ext cx="52700" cy="52400"/>
            </a:xfrm>
            <a:custGeom>
              <a:rect b="b" l="l" r="r" t="t"/>
              <a:pathLst>
                <a:path extrusionOk="0" h="2096"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3"/>
            <p:cNvSpPr/>
            <p:nvPr/>
          </p:nvSpPr>
          <p:spPr>
            <a:xfrm>
              <a:off x="698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3"/>
            <p:cNvSpPr/>
            <p:nvPr/>
          </p:nvSpPr>
          <p:spPr>
            <a:xfrm>
              <a:off x="708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3"/>
            <p:cNvSpPr/>
            <p:nvPr/>
          </p:nvSpPr>
          <p:spPr>
            <a:xfrm>
              <a:off x="7186600" y="3682725"/>
              <a:ext cx="52400" cy="52400"/>
            </a:xfrm>
            <a:custGeom>
              <a:rect b="b" l="l" r="r" t="t"/>
              <a:pathLst>
                <a:path extrusionOk="0" h="2096"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3"/>
            <p:cNvSpPr/>
            <p:nvPr/>
          </p:nvSpPr>
          <p:spPr>
            <a:xfrm>
              <a:off x="728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3"/>
            <p:cNvSpPr/>
            <p:nvPr/>
          </p:nvSpPr>
          <p:spPr>
            <a:xfrm>
              <a:off x="27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3"/>
            <p:cNvSpPr/>
            <p:nvPr/>
          </p:nvSpPr>
          <p:spPr>
            <a:xfrm>
              <a:off x="3807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3"/>
            <p:cNvSpPr/>
            <p:nvPr/>
          </p:nvSpPr>
          <p:spPr>
            <a:xfrm>
              <a:off x="4825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3"/>
            <p:cNvSpPr/>
            <p:nvPr/>
          </p:nvSpPr>
          <p:spPr>
            <a:xfrm>
              <a:off x="58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3"/>
            <p:cNvSpPr/>
            <p:nvPr/>
          </p:nvSpPr>
          <p:spPr>
            <a:xfrm>
              <a:off x="68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3"/>
            <p:cNvSpPr/>
            <p:nvPr/>
          </p:nvSpPr>
          <p:spPr>
            <a:xfrm>
              <a:off x="7873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3"/>
            <p:cNvSpPr/>
            <p:nvPr/>
          </p:nvSpPr>
          <p:spPr>
            <a:xfrm>
              <a:off x="8888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3"/>
            <p:cNvSpPr/>
            <p:nvPr/>
          </p:nvSpPr>
          <p:spPr>
            <a:xfrm>
              <a:off x="99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3"/>
            <p:cNvSpPr/>
            <p:nvPr/>
          </p:nvSpPr>
          <p:spPr>
            <a:xfrm>
              <a:off x="10918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3"/>
            <p:cNvSpPr/>
            <p:nvPr/>
          </p:nvSpPr>
          <p:spPr>
            <a:xfrm>
              <a:off x="11936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3"/>
            <p:cNvSpPr/>
            <p:nvPr/>
          </p:nvSpPr>
          <p:spPr>
            <a:xfrm>
              <a:off x="12951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3"/>
            <p:cNvSpPr/>
            <p:nvPr/>
          </p:nvSpPr>
          <p:spPr>
            <a:xfrm>
              <a:off x="13966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3"/>
            <p:cNvSpPr/>
            <p:nvPr/>
          </p:nvSpPr>
          <p:spPr>
            <a:xfrm>
              <a:off x="1498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3"/>
            <p:cNvSpPr/>
            <p:nvPr/>
          </p:nvSpPr>
          <p:spPr>
            <a:xfrm>
              <a:off x="15999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3"/>
            <p:cNvSpPr/>
            <p:nvPr/>
          </p:nvSpPr>
          <p:spPr>
            <a:xfrm>
              <a:off x="1701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3"/>
            <p:cNvSpPr/>
            <p:nvPr/>
          </p:nvSpPr>
          <p:spPr>
            <a:xfrm>
              <a:off x="18029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3"/>
            <p:cNvSpPr/>
            <p:nvPr/>
          </p:nvSpPr>
          <p:spPr>
            <a:xfrm>
              <a:off x="19044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3"/>
            <p:cNvSpPr/>
            <p:nvPr/>
          </p:nvSpPr>
          <p:spPr>
            <a:xfrm>
              <a:off x="20062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3"/>
            <p:cNvSpPr/>
            <p:nvPr/>
          </p:nvSpPr>
          <p:spPr>
            <a:xfrm>
              <a:off x="210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3"/>
            <p:cNvSpPr/>
            <p:nvPr/>
          </p:nvSpPr>
          <p:spPr>
            <a:xfrm>
              <a:off x="220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3"/>
            <p:cNvSpPr/>
            <p:nvPr/>
          </p:nvSpPr>
          <p:spPr>
            <a:xfrm>
              <a:off x="23110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3"/>
            <p:cNvSpPr/>
            <p:nvPr/>
          </p:nvSpPr>
          <p:spPr>
            <a:xfrm>
              <a:off x="241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3"/>
            <p:cNvSpPr/>
            <p:nvPr/>
          </p:nvSpPr>
          <p:spPr>
            <a:xfrm>
              <a:off x="251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3"/>
            <p:cNvSpPr/>
            <p:nvPr/>
          </p:nvSpPr>
          <p:spPr>
            <a:xfrm>
              <a:off x="261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3"/>
            <p:cNvSpPr/>
            <p:nvPr/>
          </p:nvSpPr>
          <p:spPr>
            <a:xfrm>
              <a:off x="271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3"/>
            <p:cNvSpPr/>
            <p:nvPr/>
          </p:nvSpPr>
          <p:spPr>
            <a:xfrm>
              <a:off x="281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3"/>
            <p:cNvSpPr/>
            <p:nvPr/>
          </p:nvSpPr>
          <p:spPr>
            <a:xfrm>
              <a:off x="292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3"/>
            <p:cNvSpPr/>
            <p:nvPr/>
          </p:nvSpPr>
          <p:spPr>
            <a:xfrm>
              <a:off x="302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3"/>
            <p:cNvSpPr/>
            <p:nvPr/>
          </p:nvSpPr>
          <p:spPr>
            <a:xfrm>
              <a:off x="312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3"/>
            <p:cNvSpPr/>
            <p:nvPr/>
          </p:nvSpPr>
          <p:spPr>
            <a:xfrm>
              <a:off x="322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3"/>
            <p:cNvSpPr/>
            <p:nvPr/>
          </p:nvSpPr>
          <p:spPr>
            <a:xfrm>
              <a:off x="33266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3"/>
            <p:cNvSpPr/>
            <p:nvPr/>
          </p:nvSpPr>
          <p:spPr>
            <a:xfrm>
              <a:off x="342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3"/>
            <p:cNvSpPr/>
            <p:nvPr/>
          </p:nvSpPr>
          <p:spPr>
            <a:xfrm>
              <a:off x="352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3"/>
            <p:cNvSpPr/>
            <p:nvPr/>
          </p:nvSpPr>
          <p:spPr>
            <a:xfrm>
              <a:off x="363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3"/>
            <p:cNvSpPr/>
            <p:nvPr/>
          </p:nvSpPr>
          <p:spPr>
            <a:xfrm>
              <a:off x="373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3"/>
            <p:cNvSpPr/>
            <p:nvPr/>
          </p:nvSpPr>
          <p:spPr>
            <a:xfrm>
              <a:off x="3834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3"/>
            <p:cNvSpPr/>
            <p:nvPr/>
          </p:nvSpPr>
          <p:spPr>
            <a:xfrm>
              <a:off x="393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3"/>
            <p:cNvSpPr/>
            <p:nvPr/>
          </p:nvSpPr>
          <p:spPr>
            <a:xfrm>
              <a:off x="403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3"/>
            <p:cNvSpPr/>
            <p:nvPr/>
          </p:nvSpPr>
          <p:spPr>
            <a:xfrm>
              <a:off x="413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3"/>
            <p:cNvSpPr/>
            <p:nvPr/>
          </p:nvSpPr>
          <p:spPr>
            <a:xfrm>
              <a:off x="42407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3"/>
            <p:cNvSpPr/>
            <p:nvPr/>
          </p:nvSpPr>
          <p:spPr>
            <a:xfrm>
              <a:off x="434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3"/>
            <p:cNvSpPr/>
            <p:nvPr/>
          </p:nvSpPr>
          <p:spPr>
            <a:xfrm>
              <a:off x="444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3"/>
            <p:cNvSpPr/>
            <p:nvPr/>
          </p:nvSpPr>
          <p:spPr>
            <a:xfrm>
              <a:off x="45455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3"/>
            <p:cNvSpPr/>
            <p:nvPr/>
          </p:nvSpPr>
          <p:spPr>
            <a:xfrm>
              <a:off x="464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3"/>
            <p:cNvSpPr/>
            <p:nvPr/>
          </p:nvSpPr>
          <p:spPr>
            <a:xfrm>
              <a:off x="474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3"/>
            <p:cNvSpPr/>
            <p:nvPr/>
          </p:nvSpPr>
          <p:spPr>
            <a:xfrm>
              <a:off x="485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3"/>
            <p:cNvSpPr/>
            <p:nvPr/>
          </p:nvSpPr>
          <p:spPr>
            <a:xfrm>
              <a:off x="495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3"/>
            <p:cNvSpPr/>
            <p:nvPr/>
          </p:nvSpPr>
          <p:spPr>
            <a:xfrm>
              <a:off x="505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3"/>
            <p:cNvSpPr/>
            <p:nvPr/>
          </p:nvSpPr>
          <p:spPr>
            <a:xfrm>
              <a:off x="515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3"/>
            <p:cNvSpPr/>
            <p:nvPr/>
          </p:nvSpPr>
          <p:spPr>
            <a:xfrm>
              <a:off x="52566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3"/>
            <p:cNvSpPr/>
            <p:nvPr/>
          </p:nvSpPr>
          <p:spPr>
            <a:xfrm>
              <a:off x="535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3"/>
            <p:cNvSpPr/>
            <p:nvPr/>
          </p:nvSpPr>
          <p:spPr>
            <a:xfrm>
              <a:off x="545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3"/>
            <p:cNvSpPr/>
            <p:nvPr/>
          </p:nvSpPr>
          <p:spPr>
            <a:xfrm>
              <a:off x="556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3"/>
            <p:cNvSpPr/>
            <p:nvPr/>
          </p:nvSpPr>
          <p:spPr>
            <a:xfrm>
              <a:off x="566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3"/>
            <p:cNvSpPr/>
            <p:nvPr/>
          </p:nvSpPr>
          <p:spPr>
            <a:xfrm>
              <a:off x="57644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3"/>
            <p:cNvSpPr/>
            <p:nvPr/>
          </p:nvSpPr>
          <p:spPr>
            <a:xfrm>
              <a:off x="586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3"/>
            <p:cNvSpPr/>
            <p:nvPr/>
          </p:nvSpPr>
          <p:spPr>
            <a:xfrm>
              <a:off x="596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3"/>
            <p:cNvSpPr/>
            <p:nvPr/>
          </p:nvSpPr>
          <p:spPr>
            <a:xfrm>
              <a:off x="606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3"/>
            <p:cNvSpPr/>
            <p:nvPr/>
          </p:nvSpPr>
          <p:spPr>
            <a:xfrm>
              <a:off x="61710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3"/>
            <p:cNvSpPr/>
            <p:nvPr/>
          </p:nvSpPr>
          <p:spPr>
            <a:xfrm>
              <a:off x="627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3"/>
            <p:cNvSpPr/>
            <p:nvPr/>
          </p:nvSpPr>
          <p:spPr>
            <a:xfrm>
              <a:off x="637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3"/>
            <p:cNvSpPr/>
            <p:nvPr/>
          </p:nvSpPr>
          <p:spPr>
            <a:xfrm>
              <a:off x="64755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3"/>
            <p:cNvSpPr/>
            <p:nvPr/>
          </p:nvSpPr>
          <p:spPr>
            <a:xfrm>
              <a:off x="657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3"/>
            <p:cNvSpPr/>
            <p:nvPr/>
          </p:nvSpPr>
          <p:spPr>
            <a:xfrm>
              <a:off x="667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3"/>
            <p:cNvSpPr/>
            <p:nvPr/>
          </p:nvSpPr>
          <p:spPr>
            <a:xfrm>
              <a:off x="678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3"/>
            <p:cNvSpPr/>
            <p:nvPr/>
          </p:nvSpPr>
          <p:spPr>
            <a:xfrm>
              <a:off x="6881800" y="3837800"/>
              <a:ext cx="52700" cy="52425"/>
            </a:xfrm>
            <a:custGeom>
              <a:rect b="b" l="l" r="r" t="t"/>
              <a:pathLst>
                <a:path extrusionOk="0" h="2097"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3"/>
            <p:cNvSpPr/>
            <p:nvPr/>
          </p:nvSpPr>
          <p:spPr>
            <a:xfrm>
              <a:off x="698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3"/>
            <p:cNvSpPr/>
            <p:nvPr/>
          </p:nvSpPr>
          <p:spPr>
            <a:xfrm>
              <a:off x="708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3"/>
            <p:cNvSpPr/>
            <p:nvPr/>
          </p:nvSpPr>
          <p:spPr>
            <a:xfrm>
              <a:off x="7186600" y="3837800"/>
              <a:ext cx="52400" cy="52425"/>
            </a:xfrm>
            <a:custGeom>
              <a:rect b="b" l="l" r="r" t="t"/>
              <a:pathLst>
                <a:path extrusionOk="0" h="2097"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3"/>
            <p:cNvSpPr/>
            <p:nvPr/>
          </p:nvSpPr>
          <p:spPr>
            <a:xfrm>
              <a:off x="728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3"/>
            <p:cNvSpPr/>
            <p:nvPr/>
          </p:nvSpPr>
          <p:spPr>
            <a:xfrm>
              <a:off x="27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3"/>
            <p:cNvSpPr/>
            <p:nvPr/>
          </p:nvSpPr>
          <p:spPr>
            <a:xfrm>
              <a:off x="3807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3"/>
            <p:cNvSpPr/>
            <p:nvPr/>
          </p:nvSpPr>
          <p:spPr>
            <a:xfrm>
              <a:off x="4825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3"/>
            <p:cNvSpPr/>
            <p:nvPr/>
          </p:nvSpPr>
          <p:spPr>
            <a:xfrm>
              <a:off x="58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3"/>
            <p:cNvSpPr/>
            <p:nvPr/>
          </p:nvSpPr>
          <p:spPr>
            <a:xfrm>
              <a:off x="68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3"/>
            <p:cNvSpPr/>
            <p:nvPr/>
          </p:nvSpPr>
          <p:spPr>
            <a:xfrm>
              <a:off x="7873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3"/>
            <p:cNvSpPr/>
            <p:nvPr/>
          </p:nvSpPr>
          <p:spPr>
            <a:xfrm>
              <a:off x="8888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3"/>
            <p:cNvSpPr/>
            <p:nvPr/>
          </p:nvSpPr>
          <p:spPr>
            <a:xfrm>
              <a:off x="99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3"/>
            <p:cNvSpPr/>
            <p:nvPr/>
          </p:nvSpPr>
          <p:spPr>
            <a:xfrm>
              <a:off x="10918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3"/>
            <p:cNvSpPr/>
            <p:nvPr/>
          </p:nvSpPr>
          <p:spPr>
            <a:xfrm>
              <a:off x="11936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3"/>
            <p:cNvSpPr/>
            <p:nvPr/>
          </p:nvSpPr>
          <p:spPr>
            <a:xfrm>
              <a:off x="12951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3"/>
            <p:cNvSpPr/>
            <p:nvPr/>
          </p:nvSpPr>
          <p:spPr>
            <a:xfrm>
              <a:off x="13966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3"/>
            <p:cNvSpPr/>
            <p:nvPr/>
          </p:nvSpPr>
          <p:spPr>
            <a:xfrm>
              <a:off x="1498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3"/>
            <p:cNvSpPr/>
            <p:nvPr/>
          </p:nvSpPr>
          <p:spPr>
            <a:xfrm>
              <a:off x="15999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3"/>
            <p:cNvSpPr/>
            <p:nvPr/>
          </p:nvSpPr>
          <p:spPr>
            <a:xfrm>
              <a:off x="1701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3"/>
            <p:cNvSpPr/>
            <p:nvPr/>
          </p:nvSpPr>
          <p:spPr>
            <a:xfrm>
              <a:off x="18029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3"/>
            <p:cNvSpPr/>
            <p:nvPr/>
          </p:nvSpPr>
          <p:spPr>
            <a:xfrm>
              <a:off x="19044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3"/>
            <p:cNvSpPr/>
            <p:nvPr/>
          </p:nvSpPr>
          <p:spPr>
            <a:xfrm>
              <a:off x="20062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3"/>
            <p:cNvSpPr/>
            <p:nvPr/>
          </p:nvSpPr>
          <p:spPr>
            <a:xfrm>
              <a:off x="210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3"/>
            <p:cNvSpPr/>
            <p:nvPr/>
          </p:nvSpPr>
          <p:spPr>
            <a:xfrm>
              <a:off x="220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3"/>
            <p:cNvSpPr/>
            <p:nvPr/>
          </p:nvSpPr>
          <p:spPr>
            <a:xfrm>
              <a:off x="23110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3"/>
            <p:cNvSpPr/>
            <p:nvPr/>
          </p:nvSpPr>
          <p:spPr>
            <a:xfrm>
              <a:off x="241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3"/>
            <p:cNvSpPr/>
            <p:nvPr/>
          </p:nvSpPr>
          <p:spPr>
            <a:xfrm>
              <a:off x="251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3"/>
            <p:cNvSpPr/>
            <p:nvPr/>
          </p:nvSpPr>
          <p:spPr>
            <a:xfrm>
              <a:off x="261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3"/>
            <p:cNvSpPr/>
            <p:nvPr/>
          </p:nvSpPr>
          <p:spPr>
            <a:xfrm>
              <a:off x="271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3"/>
            <p:cNvSpPr/>
            <p:nvPr/>
          </p:nvSpPr>
          <p:spPr>
            <a:xfrm>
              <a:off x="281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3"/>
            <p:cNvSpPr/>
            <p:nvPr/>
          </p:nvSpPr>
          <p:spPr>
            <a:xfrm>
              <a:off x="292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3"/>
            <p:cNvSpPr/>
            <p:nvPr/>
          </p:nvSpPr>
          <p:spPr>
            <a:xfrm>
              <a:off x="302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3"/>
            <p:cNvSpPr/>
            <p:nvPr/>
          </p:nvSpPr>
          <p:spPr>
            <a:xfrm>
              <a:off x="312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3"/>
            <p:cNvSpPr/>
            <p:nvPr/>
          </p:nvSpPr>
          <p:spPr>
            <a:xfrm>
              <a:off x="322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3"/>
            <p:cNvSpPr/>
            <p:nvPr/>
          </p:nvSpPr>
          <p:spPr>
            <a:xfrm>
              <a:off x="33266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3"/>
            <p:cNvSpPr/>
            <p:nvPr/>
          </p:nvSpPr>
          <p:spPr>
            <a:xfrm>
              <a:off x="342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3"/>
            <p:cNvSpPr/>
            <p:nvPr/>
          </p:nvSpPr>
          <p:spPr>
            <a:xfrm>
              <a:off x="352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3"/>
            <p:cNvSpPr/>
            <p:nvPr/>
          </p:nvSpPr>
          <p:spPr>
            <a:xfrm>
              <a:off x="363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3"/>
            <p:cNvSpPr/>
            <p:nvPr/>
          </p:nvSpPr>
          <p:spPr>
            <a:xfrm>
              <a:off x="373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3"/>
            <p:cNvSpPr/>
            <p:nvPr/>
          </p:nvSpPr>
          <p:spPr>
            <a:xfrm>
              <a:off x="3834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3"/>
            <p:cNvSpPr/>
            <p:nvPr/>
          </p:nvSpPr>
          <p:spPr>
            <a:xfrm>
              <a:off x="393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3"/>
            <p:cNvSpPr/>
            <p:nvPr/>
          </p:nvSpPr>
          <p:spPr>
            <a:xfrm>
              <a:off x="403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3"/>
            <p:cNvSpPr/>
            <p:nvPr/>
          </p:nvSpPr>
          <p:spPr>
            <a:xfrm>
              <a:off x="413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3"/>
            <p:cNvSpPr/>
            <p:nvPr/>
          </p:nvSpPr>
          <p:spPr>
            <a:xfrm>
              <a:off x="42407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3"/>
            <p:cNvSpPr/>
            <p:nvPr/>
          </p:nvSpPr>
          <p:spPr>
            <a:xfrm>
              <a:off x="434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3"/>
            <p:cNvSpPr/>
            <p:nvPr/>
          </p:nvSpPr>
          <p:spPr>
            <a:xfrm>
              <a:off x="444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3"/>
            <p:cNvSpPr/>
            <p:nvPr/>
          </p:nvSpPr>
          <p:spPr>
            <a:xfrm>
              <a:off x="45455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3"/>
            <p:cNvSpPr/>
            <p:nvPr/>
          </p:nvSpPr>
          <p:spPr>
            <a:xfrm>
              <a:off x="464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3"/>
            <p:cNvSpPr/>
            <p:nvPr/>
          </p:nvSpPr>
          <p:spPr>
            <a:xfrm>
              <a:off x="474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3"/>
            <p:cNvSpPr/>
            <p:nvPr/>
          </p:nvSpPr>
          <p:spPr>
            <a:xfrm>
              <a:off x="485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3"/>
            <p:cNvSpPr/>
            <p:nvPr/>
          </p:nvSpPr>
          <p:spPr>
            <a:xfrm>
              <a:off x="495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3"/>
            <p:cNvSpPr/>
            <p:nvPr/>
          </p:nvSpPr>
          <p:spPr>
            <a:xfrm>
              <a:off x="505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3"/>
            <p:cNvSpPr/>
            <p:nvPr/>
          </p:nvSpPr>
          <p:spPr>
            <a:xfrm>
              <a:off x="515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3"/>
            <p:cNvSpPr/>
            <p:nvPr/>
          </p:nvSpPr>
          <p:spPr>
            <a:xfrm>
              <a:off x="52566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3"/>
            <p:cNvSpPr/>
            <p:nvPr/>
          </p:nvSpPr>
          <p:spPr>
            <a:xfrm>
              <a:off x="535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3"/>
            <p:cNvSpPr/>
            <p:nvPr/>
          </p:nvSpPr>
          <p:spPr>
            <a:xfrm>
              <a:off x="545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3"/>
            <p:cNvSpPr/>
            <p:nvPr/>
          </p:nvSpPr>
          <p:spPr>
            <a:xfrm>
              <a:off x="556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3"/>
            <p:cNvSpPr/>
            <p:nvPr/>
          </p:nvSpPr>
          <p:spPr>
            <a:xfrm>
              <a:off x="566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3"/>
            <p:cNvSpPr/>
            <p:nvPr/>
          </p:nvSpPr>
          <p:spPr>
            <a:xfrm>
              <a:off x="57644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3"/>
            <p:cNvSpPr/>
            <p:nvPr/>
          </p:nvSpPr>
          <p:spPr>
            <a:xfrm>
              <a:off x="586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3"/>
            <p:cNvSpPr/>
            <p:nvPr/>
          </p:nvSpPr>
          <p:spPr>
            <a:xfrm>
              <a:off x="596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3"/>
            <p:cNvSpPr/>
            <p:nvPr/>
          </p:nvSpPr>
          <p:spPr>
            <a:xfrm>
              <a:off x="606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3"/>
            <p:cNvSpPr/>
            <p:nvPr/>
          </p:nvSpPr>
          <p:spPr>
            <a:xfrm>
              <a:off x="61710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3"/>
            <p:cNvSpPr/>
            <p:nvPr/>
          </p:nvSpPr>
          <p:spPr>
            <a:xfrm>
              <a:off x="627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3"/>
            <p:cNvSpPr/>
            <p:nvPr/>
          </p:nvSpPr>
          <p:spPr>
            <a:xfrm>
              <a:off x="637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3"/>
            <p:cNvSpPr/>
            <p:nvPr/>
          </p:nvSpPr>
          <p:spPr>
            <a:xfrm>
              <a:off x="64755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3"/>
            <p:cNvSpPr/>
            <p:nvPr/>
          </p:nvSpPr>
          <p:spPr>
            <a:xfrm>
              <a:off x="657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3"/>
            <p:cNvSpPr/>
            <p:nvPr/>
          </p:nvSpPr>
          <p:spPr>
            <a:xfrm>
              <a:off x="667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3"/>
            <p:cNvSpPr/>
            <p:nvPr/>
          </p:nvSpPr>
          <p:spPr>
            <a:xfrm>
              <a:off x="678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3"/>
            <p:cNvSpPr/>
            <p:nvPr/>
          </p:nvSpPr>
          <p:spPr>
            <a:xfrm>
              <a:off x="6881800" y="3992875"/>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3"/>
            <p:cNvSpPr/>
            <p:nvPr/>
          </p:nvSpPr>
          <p:spPr>
            <a:xfrm>
              <a:off x="698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3"/>
            <p:cNvSpPr/>
            <p:nvPr/>
          </p:nvSpPr>
          <p:spPr>
            <a:xfrm>
              <a:off x="708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3"/>
            <p:cNvSpPr/>
            <p:nvPr/>
          </p:nvSpPr>
          <p:spPr>
            <a:xfrm>
              <a:off x="7186600" y="3992875"/>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3"/>
            <p:cNvSpPr/>
            <p:nvPr/>
          </p:nvSpPr>
          <p:spPr>
            <a:xfrm>
              <a:off x="728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3"/>
            <p:cNvSpPr/>
            <p:nvPr/>
          </p:nvSpPr>
          <p:spPr>
            <a:xfrm>
              <a:off x="27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3"/>
            <p:cNvSpPr/>
            <p:nvPr/>
          </p:nvSpPr>
          <p:spPr>
            <a:xfrm>
              <a:off x="3807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3"/>
            <p:cNvSpPr/>
            <p:nvPr/>
          </p:nvSpPr>
          <p:spPr>
            <a:xfrm>
              <a:off x="4825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3"/>
            <p:cNvSpPr/>
            <p:nvPr/>
          </p:nvSpPr>
          <p:spPr>
            <a:xfrm>
              <a:off x="58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3"/>
            <p:cNvSpPr/>
            <p:nvPr/>
          </p:nvSpPr>
          <p:spPr>
            <a:xfrm>
              <a:off x="68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3"/>
            <p:cNvSpPr/>
            <p:nvPr/>
          </p:nvSpPr>
          <p:spPr>
            <a:xfrm>
              <a:off x="7873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3"/>
            <p:cNvSpPr/>
            <p:nvPr/>
          </p:nvSpPr>
          <p:spPr>
            <a:xfrm>
              <a:off x="8888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3"/>
            <p:cNvSpPr/>
            <p:nvPr/>
          </p:nvSpPr>
          <p:spPr>
            <a:xfrm>
              <a:off x="99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3"/>
            <p:cNvSpPr/>
            <p:nvPr/>
          </p:nvSpPr>
          <p:spPr>
            <a:xfrm>
              <a:off x="10918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3"/>
            <p:cNvSpPr/>
            <p:nvPr/>
          </p:nvSpPr>
          <p:spPr>
            <a:xfrm>
              <a:off x="11936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3"/>
            <p:cNvSpPr/>
            <p:nvPr/>
          </p:nvSpPr>
          <p:spPr>
            <a:xfrm>
              <a:off x="12951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3"/>
            <p:cNvSpPr/>
            <p:nvPr/>
          </p:nvSpPr>
          <p:spPr>
            <a:xfrm>
              <a:off x="13966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3"/>
            <p:cNvSpPr/>
            <p:nvPr/>
          </p:nvSpPr>
          <p:spPr>
            <a:xfrm>
              <a:off x="1498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3"/>
            <p:cNvSpPr/>
            <p:nvPr/>
          </p:nvSpPr>
          <p:spPr>
            <a:xfrm>
              <a:off x="15999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3"/>
            <p:cNvSpPr/>
            <p:nvPr/>
          </p:nvSpPr>
          <p:spPr>
            <a:xfrm>
              <a:off x="1701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3"/>
            <p:cNvSpPr/>
            <p:nvPr/>
          </p:nvSpPr>
          <p:spPr>
            <a:xfrm>
              <a:off x="18029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3"/>
            <p:cNvSpPr/>
            <p:nvPr/>
          </p:nvSpPr>
          <p:spPr>
            <a:xfrm>
              <a:off x="19044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3"/>
            <p:cNvSpPr/>
            <p:nvPr/>
          </p:nvSpPr>
          <p:spPr>
            <a:xfrm>
              <a:off x="20062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3"/>
            <p:cNvSpPr/>
            <p:nvPr/>
          </p:nvSpPr>
          <p:spPr>
            <a:xfrm>
              <a:off x="210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3"/>
            <p:cNvSpPr/>
            <p:nvPr/>
          </p:nvSpPr>
          <p:spPr>
            <a:xfrm>
              <a:off x="220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3"/>
            <p:cNvSpPr/>
            <p:nvPr/>
          </p:nvSpPr>
          <p:spPr>
            <a:xfrm>
              <a:off x="23110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3"/>
            <p:cNvSpPr/>
            <p:nvPr/>
          </p:nvSpPr>
          <p:spPr>
            <a:xfrm>
              <a:off x="241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3"/>
            <p:cNvSpPr/>
            <p:nvPr/>
          </p:nvSpPr>
          <p:spPr>
            <a:xfrm>
              <a:off x="251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3"/>
            <p:cNvSpPr/>
            <p:nvPr/>
          </p:nvSpPr>
          <p:spPr>
            <a:xfrm>
              <a:off x="261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3"/>
            <p:cNvSpPr/>
            <p:nvPr/>
          </p:nvSpPr>
          <p:spPr>
            <a:xfrm>
              <a:off x="271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3"/>
            <p:cNvSpPr/>
            <p:nvPr/>
          </p:nvSpPr>
          <p:spPr>
            <a:xfrm>
              <a:off x="281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3"/>
            <p:cNvSpPr/>
            <p:nvPr/>
          </p:nvSpPr>
          <p:spPr>
            <a:xfrm>
              <a:off x="292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3"/>
            <p:cNvSpPr/>
            <p:nvPr/>
          </p:nvSpPr>
          <p:spPr>
            <a:xfrm>
              <a:off x="302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3"/>
            <p:cNvSpPr/>
            <p:nvPr/>
          </p:nvSpPr>
          <p:spPr>
            <a:xfrm>
              <a:off x="312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3"/>
            <p:cNvSpPr/>
            <p:nvPr/>
          </p:nvSpPr>
          <p:spPr>
            <a:xfrm>
              <a:off x="322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3"/>
            <p:cNvSpPr/>
            <p:nvPr/>
          </p:nvSpPr>
          <p:spPr>
            <a:xfrm>
              <a:off x="33266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3"/>
            <p:cNvSpPr/>
            <p:nvPr/>
          </p:nvSpPr>
          <p:spPr>
            <a:xfrm>
              <a:off x="342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3"/>
            <p:cNvSpPr/>
            <p:nvPr/>
          </p:nvSpPr>
          <p:spPr>
            <a:xfrm>
              <a:off x="352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3"/>
            <p:cNvSpPr/>
            <p:nvPr/>
          </p:nvSpPr>
          <p:spPr>
            <a:xfrm>
              <a:off x="363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3"/>
            <p:cNvSpPr/>
            <p:nvPr/>
          </p:nvSpPr>
          <p:spPr>
            <a:xfrm>
              <a:off x="373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3"/>
            <p:cNvSpPr/>
            <p:nvPr/>
          </p:nvSpPr>
          <p:spPr>
            <a:xfrm>
              <a:off x="3834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3"/>
            <p:cNvSpPr/>
            <p:nvPr/>
          </p:nvSpPr>
          <p:spPr>
            <a:xfrm>
              <a:off x="393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3"/>
            <p:cNvSpPr/>
            <p:nvPr/>
          </p:nvSpPr>
          <p:spPr>
            <a:xfrm>
              <a:off x="403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3"/>
            <p:cNvSpPr/>
            <p:nvPr/>
          </p:nvSpPr>
          <p:spPr>
            <a:xfrm>
              <a:off x="413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3"/>
            <p:cNvSpPr/>
            <p:nvPr/>
          </p:nvSpPr>
          <p:spPr>
            <a:xfrm>
              <a:off x="42407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3"/>
            <p:cNvSpPr/>
            <p:nvPr/>
          </p:nvSpPr>
          <p:spPr>
            <a:xfrm>
              <a:off x="434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3"/>
            <p:cNvSpPr/>
            <p:nvPr/>
          </p:nvSpPr>
          <p:spPr>
            <a:xfrm>
              <a:off x="444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3"/>
            <p:cNvSpPr/>
            <p:nvPr/>
          </p:nvSpPr>
          <p:spPr>
            <a:xfrm>
              <a:off x="45455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3"/>
            <p:cNvSpPr/>
            <p:nvPr/>
          </p:nvSpPr>
          <p:spPr>
            <a:xfrm>
              <a:off x="464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3"/>
            <p:cNvSpPr/>
            <p:nvPr/>
          </p:nvSpPr>
          <p:spPr>
            <a:xfrm>
              <a:off x="474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3"/>
            <p:cNvSpPr/>
            <p:nvPr/>
          </p:nvSpPr>
          <p:spPr>
            <a:xfrm>
              <a:off x="485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3"/>
            <p:cNvSpPr/>
            <p:nvPr/>
          </p:nvSpPr>
          <p:spPr>
            <a:xfrm>
              <a:off x="495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3"/>
            <p:cNvSpPr/>
            <p:nvPr/>
          </p:nvSpPr>
          <p:spPr>
            <a:xfrm>
              <a:off x="505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3"/>
            <p:cNvSpPr/>
            <p:nvPr/>
          </p:nvSpPr>
          <p:spPr>
            <a:xfrm>
              <a:off x="515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3"/>
            <p:cNvSpPr/>
            <p:nvPr/>
          </p:nvSpPr>
          <p:spPr>
            <a:xfrm>
              <a:off x="52566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3"/>
            <p:cNvSpPr/>
            <p:nvPr/>
          </p:nvSpPr>
          <p:spPr>
            <a:xfrm>
              <a:off x="535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3"/>
            <p:cNvSpPr/>
            <p:nvPr/>
          </p:nvSpPr>
          <p:spPr>
            <a:xfrm>
              <a:off x="545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3"/>
            <p:cNvSpPr/>
            <p:nvPr/>
          </p:nvSpPr>
          <p:spPr>
            <a:xfrm>
              <a:off x="556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3"/>
            <p:cNvSpPr/>
            <p:nvPr/>
          </p:nvSpPr>
          <p:spPr>
            <a:xfrm>
              <a:off x="566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3"/>
            <p:cNvSpPr/>
            <p:nvPr/>
          </p:nvSpPr>
          <p:spPr>
            <a:xfrm>
              <a:off x="57644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3"/>
            <p:cNvSpPr/>
            <p:nvPr/>
          </p:nvSpPr>
          <p:spPr>
            <a:xfrm>
              <a:off x="586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3"/>
            <p:cNvSpPr/>
            <p:nvPr/>
          </p:nvSpPr>
          <p:spPr>
            <a:xfrm>
              <a:off x="596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3"/>
            <p:cNvSpPr/>
            <p:nvPr/>
          </p:nvSpPr>
          <p:spPr>
            <a:xfrm>
              <a:off x="606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3"/>
            <p:cNvSpPr/>
            <p:nvPr/>
          </p:nvSpPr>
          <p:spPr>
            <a:xfrm>
              <a:off x="61710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3"/>
            <p:cNvSpPr/>
            <p:nvPr/>
          </p:nvSpPr>
          <p:spPr>
            <a:xfrm>
              <a:off x="627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3"/>
            <p:cNvSpPr/>
            <p:nvPr/>
          </p:nvSpPr>
          <p:spPr>
            <a:xfrm>
              <a:off x="637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3"/>
            <p:cNvSpPr/>
            <p:nvPr/>
          </p:nvSpPr>
          <p:spPr>
            <a:xfrm>
              <a:off x="64755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3"/>
            <p:cNvSpPr/>
            <p:nvPr/>
          </p:nvSpPr>
          <p:spPr>
            <a:xfrm>
              <a:off x="657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3"/>
            <p:cNvSpPr/>
            <p:nvPr/>
          </p:nvSpPr>
          <p:spPr>
            <a:xfrm>
              <a:off x="667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3"/>
            <p:cNvSpPr/>
            <p:nvPr/>
          </p:nvSpPr>
          <p:spPr>
            <a:xfrm>
              <a:off x="678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3"/>
            <p:cNvSpPr/>
            <p:nvPr/>
          </p:nvSpPr>
          <p:spPr>
            <a:xfrm>
              <a:off x="6881800" y="4147950"/>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3"/>
            <p:cNvSpPr/>
            <p:nvPr/>
          </p:nvSpPr>
          <p:spPr>
            <a:xfrm>
              <a:off x="698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3"/>
            <p:cNvSpPr/>
            <p:nvPr/>
          </p:nvSpPr>
          <p:spPr>
            <a:xfrm>
              <a:off x="708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3"/>
            <p:cNvSpPr/>
            <p:nvPr/>
          </p:nvSpPr>
          <p:spPr>
            <a:xfrm>
              <a:off x="7186600" y="4147950"/>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3"/>
            <p:cNvSpPr/>
            <p:nvPr/>
          </p:nvSpPr>
          <p:spPr>
            <a:xfrm>
              <a:off x="728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3"/>
            <p:cNvSpPr/>
            <p:nvPr/>
          </p:nvSpPr>
          <p:spPr>
            <a:xfrm>
              <a:off x="27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3"/>
            <p:cNvSpPr/>
            <p:nvPr/>
          </p:nvSpPr>
          <p:spPr>
            <a:xfrm>
              <a:off x="3807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3"/>
            <p:cNvSpPr/>
            <p:nvPr/>
          </p:nvSpPr>
          <p:spPr>
            <a:xfrm>
              <a:off x="4825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3"/>
            <p:cNvSpPr/>
            <p:nvPr/>
          </p:nvSpPr>
          <p:spPr>
            <a:xfrm>
              <a:off x="58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3"/>
            <p:cNvSpPr/>
            <p:nvPr/>
          </p:nvSpPr>
          <p:spPr>
            <a:xfrm>
              <a:off x="68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3"/>
            <p:cNvSpPr/>
            <p:nvPr/>
          </p:nvSpPr>
          <p:spPr>
            <a:xfrm>
              <a:off x="7873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3"/>
            <p:cNvSpPr/>
            <p:nvPr/>
          </p:nvSpPr>
          <p:spPr>
            <a:xfrm>
              <a:off x="8888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3"/>
            <p:cNvSpPr/>
            <p:nvPr/>
          </p:nvSpPr>
          <p:spPr>
            <a:xfrm>
              <a:off x="99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3"/>
            <p:cNvSpPr/>
            <p:nvPr/>
          </p:nvSpPr>
          <p:spPr>
            <a:xfrm>
              <a:off x="10918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3"/>
            <p:cNvSpPr/>
            <p:nvPr/>
          </p:nvSpPr>
          <p:spPr>
            <a:xfrm>
              <a:off x="11936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3"/>
            <p:cNvSpPr/>
            <p:nvPr/>
          </p:nvSpPr>
          <p:spPr>
            <a:xfrm>
              <a:off x="12951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3"/>
            <p:cNvSpPr/>
            <p:nvPr/>
          </p:nvSpPr>
          <p:spPr>
            <a:xfrm>
              <a:off x="13966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3"/>
            <p:cNvSpPr/>
            <p:nvPr/>
          </p:nvSpPr>
          <p:spPr>
            <a:xfrm>
              <a:off x="1498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3"/>
            <p:cNvSpPr/>
            <p:nvPr/>
          </p:nvSpPr>
          <p:spPr>
            <a:xfrm>
              <a:off x="15999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3"/>
            <p:cNvSpPr/>
            <p:nvPr/>
          </p:nvSpPr>
          <p:spPr>
            <a:xfrm>
              <a:off x="1701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3"/>
            <p:cNvSpPr/>
            <p:nvPr/>
          </p:nvSpPr>
          <p:spPr>
            <a:xfrm>
              <a:off x="18029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3"/>
            <p:cNvSpPr/>
            <p:nvPr/>
          </p:nvSpPr>
          <p:spPr>
            <a:xfrm>
              <a:off x="19044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3"/>
            <p:cNvSpPr/>
            <p:nvPr/>
          </p:nvSpPr>
          <p:spPr>
            <a:xfrm>
              <a:off x="20062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3"/>
            <p:cNvSpPr/>
            <p:nvPr/>
          </p:nvSpPr>
          <p:spPr>
            <a:xfrm>
              <a:off x="210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3"/>
            <p:cNvSpPr/>
            <p:nvPr/>
          </p:nvSpPr>
          <p:spPr>
            <a:xfrm>
              <a:off x="220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3"/>
            <p:cNvSpPr/>
            <p:nvPr/>
          </p:nvSpPr>
          <p:spPr>
            <a:xfrm>
              <a:off x="23110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3"/>
            <p:cNvSpPr/>
            <p:nvPr/>
          </p:nvSpPr>
          <p:spPr>
            <a:xfrm>
              <a:off x="241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3"/>
            <p:cNvSpPr/>
            <p:nvPr/>
          </p:nvSpPr>
          <p:spPr>
            <a:xfrm>
              <a:off x="251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3"/>
            <p:cNvSpPr/>
            <p:nvPr/>
          </p:nvSpPr>
          <p:spPr>
            <a:xfrm>
              <a:off x="261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3"/>
            <p:cNvSpPr/>
            <p:nvPr/>
          </p:nvSpPr>
          <p:spPr>
            <a:xfrm>
              <a:off x="271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3"/>
            <p:cNvSpPr/>
            <p:nvPr/>
          </p:nvSpPr>
          <p:spPr>
            <a:xfrm>
              <a:off x="281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3"/>
            <p:cNvSpPr/>
            <p:nvPr/>
          </p:nvSpPr>
          <p:spPr>
            <a:xfrm>
              <a:off x="292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3"/>
            <p:cNvSpPr/>
            <p:nvPr/>
          </p:nvSpPr>
          <p:spPr>
            <a:xfrm>
              <a:off x="302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3"/>
            <p:cNvSpPr/>
            <p:nvPr/>
          </p:nvSpPr>
          <p:spPr>
            <a:xfrm>
              <a:off x="312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3"/>
            <p:cNvSpPr/>
            <p:nvPr/>
          </p:nvSpPr>
          <p:spPr>
            <a:xfrm>
              <a:off x="322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3"/>
            <p:cNvSpPr/>
            <p:nvPr/>
          </p:nvSpPr>
          <p:spPr>
            <a:xfrm>
              <a:off x="33266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3"/>
            <p:cNvSpPr/>
            <p:nvPr/>
          </p:nvSpPr>
          <p:spPr>
            <a:xfrm>
              <a:off x="342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3"/>
            <p:cNvSpPr/>
            <p:nvPr/>
          </p:nvSpPr>
          <p:spPr>
            <a:xfrm>
              <a:off x="352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3"/>
            <p:cNvSpPr/>
            <p:nvPr/>
          </p:nvSpPr>
          <p:spPr>
            <a:xfrm>
              <a:off x="363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3"/>
            <p:cNvSpPr/>
            <p:nvPr/>
          </p:nvSpPr>
          <p:spPr>
            <a:xfrm>
              <a:off x="373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3"/>
            <p:cNvSpPr/>
            <p:nvPr/>
          </p:nvSpPr>
          <p:spPr>
            <a:xfrm>
              <a:off x="3834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3"/>
            <p:cNvSpPr/>
            <p:nvPr/>
          </p:nvSpPr>
          <p:spPr>
            <a:xfrm>
              <a:off x="393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3"/>
            <p:cNvSpPr/>
            <p:nvPr/>
          </p:nvSpPr>
          <p:spPr>
            <a:xfrm>
              <a:off x="403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3"/>
            <p:cNvSpPr/>
            <p:nvPr/>
          </p:nvSpPr>
          <p:spPr>
            <a:xfrm>
              <a:off x="413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3"/>
            <p:cNvSpPr/>
            <p:nvPr/>
          </p:nvSpPr>
          <p:spPr>
            <a:xfrm>
              <a:off x="42407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3"/>
            <p:cNvSpPr/>
            <p:nvPr/>
          </p:nvSpPr>
          <p:spPr>
            <a:xfrm>
              <a:off x="434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3"/>
            <p:cNvSpPr/>
            <p:nvPr/>
          </p:nvSpPr>
          <p:spPr>
            <a:xfrm>
              <a:off x="444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3"/>
            <p:cNvSpPr/>
            <p:nvPr/>
          </p:nvSpPr>
          <p:spPr>
            <a:xfrm>
              <a:off x="45455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3"/>
            <p:cNvSpPr/>
            <p:nvPr/>
          </p:nvSpPr>
          <p:spPr>
            <a:xfrm>
              <a:off x="464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3"/>
            <p:cNvSpPr/>
            <p:nvPr/>
          </p:nvSpPr>
          <p:spPr>
            <a:xfrm>
              <a:off x="474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3"/>
            <p:cNvSpPr/>
            <p:nvPr/>
          </p:nvSpPr>
          <p:spPr>
            <a:xfrm>
              <a:off x="485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3"/>
            <p:cNvSpPr/>
            <p:nvPr/>
          </p:nvSpPr>
          <p:spPr>
            <a:xfrm>
              <a:off x="495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3"/>
            <p:cNvSpPr/>
            <p:nvPr/>
          </p:nvSpPr>
          <p:spPr>
            <a:xfrm>
              <a:off x="505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3"/>
            <p:cNvSpPr/>
            <p:nvPr/>
          </p:nvSpPr>
          <p:spPr>
            <a:xfrm>
              <a:off x="515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3"/>
            <p:cNvSpPr/>
            <p:nvPr/>
          </p:nvSpPr>
          <p:spPr>
            <a:xfrm>
              <a:off x="52566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3"/>
            <p:cNvSpPr/>
            <p:nvPr/>
          </p:nvSpPr>
          <p:spPr>
            <a:xfrm>
              <a:off x="535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3"/>
            <p:cNvSpPr/>
            <p:nvPr/>
          </p:nvSpPr>
          <p:spPr>
            <a:xfrm>
              <a:off x="545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3"/>
            <p:cNvSpPr/>
            <p:nvPr/>
          </p:nvSpPr>
          <p:spPr>
            <a:xfrm>
              <a:off x="556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3"/>
            <p:cNvSpPr/>
            <p:nvPr/>
          </p:nvSpPr>
          <p:spPr>
            <a:xfrm>
              <a:off x="566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3"/>
            <p:cNvSpPr/>
            <p:nvPr/>
          </p:nvSpPr>
          <p:spPr>
            <a:xfrm>
              <a:off x="57644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3"/>
            <p:cNvSpPr/>
            <p:nvPr/>
          </p:nvSpPr>
          <p:spPr>
            <a:xfrm>
              <a:off x="586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3"/>
            <p:cNvSpPr/>
            <p:nvPr/>
          </p:nvSpPr>
          <p:spPr>
            <a:xfrm>
              <a:off x="596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3"/>
            <p:cNvSpPr/>
            <p:nvPr/>
          </p:nvSpPr>
          <p:spPr>
            <a:xfrm>
              <a:off x="606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3"/>
            <p:cNvSpPr/>
            <p:nvPr/>
          </p:nvSpPr>
          <p:spPr>
            <a:xfrm>
              <a:off x="61710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3"/>
            <p:cNvSpPr/>
            <p:nvPr/>
          </p:nvSpPr>
          <p:spPr>
            <a:xfrm>
              <a:off x="627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3"/>
            <p:cNvSpPr/>
            <p:nvPr/>
          </p:nvSpPr>
          <p:spPr>
            <a:xfrm>
              <a:off x="637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3"/>
            <p:cNvSpPr/>
            <p:nvPr/>
          </p:nvSpPr>
          <p:spPr>
            <a:xfrm>
              <a:off x="64755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3"/>
            <p:cNvSpPr/>
            <p:nvPr/>
          </p:nvSpPr>
          <p:spPr>
            <a:xfrm>
              <a:off x="657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3"/>
            <p:cNvSpPr/>
            <p:nvPr/>
          </p:nvSpPr>
          <p:spPr>
            <a:xfrm>
              <a:off x="667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3"/>
            <p:cNvSpPr/>
            <p:nvPr/>
          </p:nvSpPr>
          <p:spPr>
            <a:xfrm>
              <a:off x="678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3"/>
            <p:cNvSpPr/>
            <p:nvPr/>
          </p:nvSpPr>
          <p:spPr>
            <a:xfrm>
              <a:off x="6881800" y="4303050"/>
              <a:ext cx="52700" cy="52700"/>
            </a:xfrm>
            <a:custGeom>
              <a:rect b="b" l="l" r="r" t="t"/>
              <a:pathLst>
                <a:path extrusionOk="0" h="2108" w="2108">
                  <a:moveTo>
                    <a:pt x="1060" y="0"/>
                  </a:moveTo>
                  <a:cubicBezTo>
                    <a:pt x="477" y="0"/>
                    <a:pt x="1" y="476"/>
                    <a:pt x="1" y="1048"/>
                  </a:cubicBezTo>
                  <a:cubicBezTo>
                    <a:pt x="1"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3"/>
            <p:cNvSpPr/>
            <p:nvPr/>
          </p:nvSpPr>
          <p:spPr>
            <a:xfrm>
              <a:off x="698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3"/>
            <p:cNvSpPr/>
            <p:nvPr/>
          </p:nvSpPr>
          <p:spPr>
            <a:xfrm>
              <a:off x="708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3"/>
            <p:cNvSpPr/>
            <p:nvPr/>
          </p:nvSpPr>
          <p:spPr>
            <a:xfrm>
              <a:off x="7186600" y="4303050"/>
              <a:ext cx="52400" cy="52700"/>
            </a:xfrm>
            <a:custGeom>
              <a:rect b="b" l="l" r="r" t="t"/>
              <a:pathLst>
                <a:path extrusionOk="0" h="2108" w="2096">
                  <a:moveTo>
                    <a:pt x="1048" y="0"/>
                  </a:moveTo>
                  <a:cubicBezTo>
                    <a:pt x="477" y="0"/>
                    <a:pt x="1" y="476"/>
                    <a:pt x="1" y="1048"/>
                  </a:cubicBezTo>
                  <a:cubicBezTo>
                    <a:pt x="1"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3"/>
            <p:cNvSpPr/>
            <p:nvPr/>
          </p:nvSpPr>
          <p:spPr>
            <a:xfrm>
              <a:off x="728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3"/>
            <p:cNvSpPr/>
            <p:nvPr/>
          </p:nvSpPr>
          <p:spPr>
            <a:xfrm>
              <a:off x="27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7" y="1631"/>
                    <a:pt x="2107" y="1060"/>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3"/>
            <p:cNvSpPr/>
            <p:nvPr/>
          </p:nvSpPr>
          <p:spPr>
            <a:xfrm>
              <a:off x="3807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3"/>
            <p:cNvSpPr/>
            <p:nvPr/>
          </p:nvSpPr>
          <p:spPr>
            <a:xfrm>
              <a:off x="4825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3"/>
            <p:cNvSpPr/>
            <p:nvPr/>
          </p:nvSpPr>
          <p:spPr>
            <a:xfrm>
              <a:off x="58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3"/>
            <p:cNvSpPr/>
            <p:nvPr/>
          </p:nvSpPr>
          <p:spPr>
            <a:xfrm>
              <a:off x="68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3"/>
            <p:cNvSpPr/>
            <p:nvPr/>
          </p:nvSpPr>
          <p:spPr>
            <a:xfrm>
              <a:off x="7873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3"/>
            <p:cNvSpPr/>
            <p:nvPr/>
          </p:nvSpPr>
          <p:spPr>
            <a:xfrm>
              <a:off x="8888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3"/>
            <p:cNvSpPr/>
            <p:nvPr/>
          </p:nvSpPr>
          <p:spPr>
            <a:xfrm>
              <a:off x="99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3"/>
            <p:cNvSpPr/>
            <p:nvPr/>
          </p:nvSpPr>
          <p:spPr>
            <a:xfrm>
              <a:off x="10918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3"/>
            <p:cNvSpPr/>
            <p:nvPr/>
          </p:nvSpPr>
          <p:spPr>
            <a:xfrm>
              <a:off x="11936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3"/>
            <p:cNvSpPr/>
            <p:nvPr/>
          </p:nvSpPr>
          <p:spPr>
            <a:xfrm>
              <a:off x="12951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3"/>
            <p:cNvSpPr/>
            <p:nvPr/>
          </p:nvSpPr>
          <p:spPr>
            <a:xfrm>
              <a:off x="13966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3"/>
            <p:cNvSpPr/>
            <p:nvPr/>
          </p:nvSpPr>
          <p:spPr>
            <a:xfrm>
              <a:off x="1498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3"/>
            <p:cNvSpPr/>
            <p:nvPr/>
          </p:nvSpPr>
          <p:spPr>
            <a:xfrm>
              <a:off x="15999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3"/>
            <p:cNvSpPr/>
            <p:nvPr/>
          </p:nvSpPr>
          <p:spPr>
            <a:xfrm>
              <a:off x="1701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3"/>
            <p:cNvSpPr/>
            <p:nvPr/>
          </p:nvSpPr>
          <p:spPr>
            <a:xfrm>
              <a:off x="18029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3"/>
            <p:cNvSpPr/>
            <p:nvPr/>
          </p:nvSpPr>
          <p:spPr>
            <a:xfrm>
              <a:off x="19044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3"/>
            <p:cNvSpPr/>
            <p:nvPr/>
          </p:nvSpPr>
          <p:spPr>
            <a:xfrm>
              <a:off x="20062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3"/>
            <p:cNvSpPr/>
            <p:nvPr/>
          </p:nvSpPr>
          <p:spPr>
            <a:xfrm>
              <a:off x="210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3"/>
            <p:cNvSpPr/>
            <p:nvPr/>
          </p:nvSpPr>
          <p:spPr>
            <a:xfrm>
              <a:off x="220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3"/>
            <p:cNvSpPr/>
            <p:nvPr/>
          </p:nvSpPr>
          <p:spPr>
            <a:xfrm>
              <a:off x="23110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3"/>
            <p:cNvSpPr/>
            <p:nvPr/>
          </p:nvSpPr>
          <p:spPr>
            <a:xfrm>
              <a:off x="241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3"/>
            <p:cNvSpPr/>
            <p:nvPr/>
          </p:nvSpPr>
          <p:spPr>
            <a:xfrm>
              <a:off x="251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3"/>
            <p:cNvSpPr/>
            <p:nvPr/>
          </p:nvSpPr>
          <p:spPr>
            <a:xfrm>
              <a:off x="261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3"/>
            <p:cNvSpPr/>
            <p:nvPr/>
          </p:nvSpPr>
          <p:spPr>
            <a:xfrm>
              <a:off x="271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3"/>
            <p:cNvSpPr/>
            <p:nvPr/>
          </p:nvSpPr>
          <p:spPr>
            <a:xfrm>
              <a:off x="281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3"/>
            <p:cNvSpPr/>
            <p:nvPr/>
          </p:nvSpPr>
          <p:spPr>
            <a:xfrm>
              <a:off x="292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3"/>
            <p:cNvSpPr/>
            <p:nvPr/>
          </p:nvSpPr>
          <p:spPr>
            <a:xfrm>
              <a:off x="302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3"/>
            <p:cNvSpPr/>
            <p:nvPr/>
          </p:nvSpPr>
          <p:spPr>
            <a:xfrm>
              <a:off x="312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3"/>
            <p:cNvSpPr/>
            <p:nvPr/>
          </p:nvSpPr>
          <p:spPr>
            <a:xfrm>
              <a:off x="322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3"/>
            <p:cNvSpPr/>
            <p:nvPr/>
          </p:nvSpPr>
          <p:spPr>
            <a:xfrm>
              <a:off x="33266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3"/>
            <p:cNvSpPr/>
            <p:nvPr/>
          </p:nvSpPr>
          <p:spPr>
            <a:xfrm>
              <a:off x="342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3"/>
            <p:cNvSpPr/>
            <p:nvPr/>
          </p:nvSpPr>
          <p:spPr>
            <a:xfrm>
              <a:off x="352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3"/>
            <p:cNvSpPr/>
            <p:nvPr/>
          </p:nvSpPr>
          <p:spPr>
            <a:xfrm>
              <a:off x="363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3"/>
            <p:cNvSpPr/>
            <p:nvPr/>
          </p:nvSpPr>
          <p:spPr>
            <a:xfrm>
              <a:off x="373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3"/>
            <p:cNvSpPr/>
            <p:nvPr/>
          </p:nvSpPr>
          <p:spPr>
            <a:xfrm>
              <a:off x="3834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3"/>
            <p:cNvSpPr/>
            <p:nvPr/>
          </p:nvSpPr>
          <p:spPr>
            <a:xfrm>
              <a:off x="393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3"/>
            <p:cNvSpPr/>
            <p:nvPr/>
          </p:nvSpPr>
          <p:spPr>
            <a:xfrm>
              <a:off x="403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3"/>
            <p:cNvSpPr/>
            <p:nvPr/>
          </p:nvSpPr>
          <p:spPr>
            <a:xfrm>
              <a:off x="413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3"/>
            <p:cNvSpPr/>
            <p:nvPr/>
          </p:nvSpPr>
          <p:spPr>
            <a:xfrm>
              <a:off x="42407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3"/>
            <p:cNvSpPr/>
            <p:nvPr/>
          </p:nvSpPr>
          <p:spPr>
            <a:xfrm>
              <a:off x="434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3"/>
            <p:cNvSpPr/>
            <p:nvPr/>
          </p:nvSpPr>
          <p:spPr>
            <a:xfrm>
              <a:off x="444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3"/>
            <p:cNvSpPr/>
            <p:nvPr/>
          </p:nvSpPr>
          <p:spPr>
            <a:xfrm>
              <a:off x="45455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3"/>
            <p:cNvSpPr/>
            <p:nvPr/>
          </p:nvSpPr>
          <p:spPr>
            <a:xfrm>
              <a:off x="464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3"/>
            <p:cNvSpPr/>
            <p:nvPr/>
          </p:nvSpPr>
          <p:spPr>
            <a:xfrm>
              <a:off x="474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3"/>
            <p:cNvSpPr/>
            <p:nvPr/>
          </p:nvSpPr>
          <p:spPr>
            <a:xfrm>
              <a:off x="485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3"/>
            <p:cNvSpPr/>
            <p:nvPr/>
          </p:nvSpPr>
          <p:spPr>
            <a:xfrm>
              <a:off x="495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3"/>
            <p:cNvSpPr/>
            <p:nvPr/>
          </p:nvSpPr>
          <p:spPr>
            <a:xfrm>
              <a:off x="505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3"/>
            <p:cNvSpPr/>
            <p:nvPr/>
          </p:nvSpPr>
          <p:spPr>
            <a:xfrm>
              <a:off x="515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3"/>
            <p:cNvSpPr/>
            <p:nvPr/>
          </p:nvSpPr>
          <p:spPr>
            <a:xfrm>
              <a:off x="52566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3"/>
            <p:cNvSpPr/>
            <p:nvPr/>
          </p:nvSpPr>
          <p:spPr>
            <a:xfrm>
              <a:off x="535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3"/>
            <p:cNvSpPr/>
            <p:nvPr/>
          </p:nvSpPr>
          <p:spPr>
            <a:xfrm>
              <a:off x="545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3"/>
            <p:cNvSpPr/>
            <p:nvPr/>
          </p:nvSpPr>
          <p:spPr>
            <a:xfrm>
              <a:off x="556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3"/>
            <p:cNvSpPr/>
            <p:nvPr/>
          </p:nvSpPr>
          <p:spPr>
            <a:xfrm>
              <a:off x="566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3"/>
            <p:cNvSpPr/>
            <p:nvPr/>
          </p:nvSpPr>
          <p:spPr>
            <a:xfrm>
              <a:off x="57644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3"/>
            <p:cNvSpPr/>
            <p:nvPr/>
          </p:nvSpPr>
          <p:spPr>
            <a:xfrm>
              <a:off x="586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3"/>
            <p:cNvSpPr/>
            <p:nvPr/>
          </p:nvSpPr>
          <p:spPr>
            <a:xfrm>
              <a:off x="596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3"/>
            <p:cNvSpPr/>
            <p:nvPr/>
          </p:nvSpPr>
          <p:spPr>
            <a:xfrm>
              <a:off x="606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3"/>
            <p:cNvSpPr/>
            <p:nvPr/>
          </p:nvSpPr>
          <p:spPr>
            <a:xfrm>
              <a:off x="61710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3"/>
            <p:cNvSpPr/>
            <p:nvPr/>
          </p:nvSpPr>
          <p:spPr>
            <a:xfrm>
              <a:off x="627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3"/>
            <p:cNvSpPr/>
            <p:nvPr/>
          </p:nvSpPr>
          <p:spPr>
            <a:xfrm>
              <a:off x="637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3"/>
            <p:cNvSpPr/>
            <p:nvPr/>
          </p:nvSpPr>
          <p:spPr>
            <a:xfrm>
              <a:off x="64755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3"/>
            <p:cNvSpPr/>
            <p:nvPr/>
          </p:nvSpPr>
          <p:spPr>
            <a:xfrm>
              <a:off x="657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3"/>
            <p:cNvSpPr/>
            <p:nvPr/>
          </p:nvSpPr>
          <p:spPr>
            <a:xfrm>
              <a:off x="667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3"/>
            <p:cNvSpPr/>
            <p:nvPr/>
          </p:nvSpPr>
          <p:spPr>
            <a:xfrm>
              <a:off x="678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3"/>
            <p:cNvSpPr/>
            <p:nvPr/>
          </p:nvSpPr>
          <p:spPr>
            <a:xfrm>
              <a:off x="6881800" y="4458125"/>
              <a:ext cx="52700" cy="52700"/>
            </a:xfrm>
            <a:custGeom>
              <a:rect b="b" l="l" r="r" t="t"/>
              <a:pathLst>
                <a:path extrusionOk="0" h="2108" w="2108">
                  <a:moveTo>
                    <a:pt x="1060" y="0"/>
                  </a:moveTo>
                  <a:cubicBezTo>
                    <a:pt x="477" y="0"/>
                    <a:pt x="1" y="476"/>
                    <a:pt x="1" y="1060"/>
                  </a:cubicBezTo>
                  <a:cubicBezTo>
                    <a:pt x="1"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3"/>
            <p:cNvSpPr/>
            <p:nvPr/>
          </p:nvSpPr>
          <p:spPr>
            <a:xfrm>
              <a:off x="698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3"/>
            <p:cNvSpPr/>
            <p:nvPr/>
          </p:nvSpPr>
          <p:spPr>
            <a:xfrm>
              <a:off x="708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3"/>
            <p:cNvSpPr/>
            <p:nvPr/>
          </p:nvSpPr>
          <p:spPr>
            <a:xfrm>
              <a:off x="7186600" y="4458125"/>
              <a:ext cx="52400" cy="52700"/>
            </a:xfrm>
            <a:custGeom>
              <a:rect b="b" l="l" r="r" t="t"/>
              <a:pathLst>
                <a:path extrusionOk="0" h="2108" w="2096">
                  <a:moveTo>
                    <a:pt x="1048" y="0"/>
                  </a:moveTo>
                  <a:cubicBezTo>
                    <a:pt x="477" y="0"/>
                    <a:pt x="1" y="476"/>
                    <a:pt x="1" y="1060"/>
                  </a:cubicBezTo>
                  <a:cubicBezTo>
                    <a:pt x="1"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3"/>
            <p:cNvSpPr/>
            <p:nvPr/>
          </p:nvSpPr>
          <p:spPr>
            <a:xfrm>
              <a:off x="728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3"/>
            <p:cNvSpPr/>
            <p:nvPr/>
          </p:nvSpPr>
          <p:spPr>
            <a:xfrm>
              <a:off x="27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3"/>
            <p:cNvSpPr/>
            <p:nvPr/>
          </p:nvSpPr>
          <p:spPr>
            <a:xfrm>
              <a:off x="3807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3"/>
            <p:cNvSpPr/>
            <p:nvPr/>
          </p:nvSpPr>
          <p:spPr>
            <a:xfrm>
              <a:off x="4825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3"/>
            <p:cNvSpPr/>
            <p:nvPr/>
          </p:nvSpPr>
          <p:spPr>
            <a:xfrm>
              <a:off x="58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3"/>
            <p:cNvSpPr/>
            <p:nvPr/>
          </p:nvSpPr>
          <p:spPr>
            <a:xfrm>
              <a:off x="68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3"/>
            <p:cNvSpPr/>
            <p:nvPr/>
          </p:nvSpPr>
          <p:spPr>
            <a:xfrm>
              <a:off x="7873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3"/>
            <p:cNvSpPr/>
            <p:nvPr/>
          </p:nvSpPr>
          <p:spPr>
            <a:xfrm>
              <a:off x="8888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3"/>
            <p:cNvSpPr/>
            <p:nvPr/>
          </p:nvSpPr>
          <p:spPr>
            <a:xfrm>
              <a:off x="99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3"/>
            <p:cNvSpPr/>
            <p:nvPr/>
          </p:nvSpPr>
          <p:spPr>
            <a:xfrm>
              <a:off x="10918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3"/>
            <p:cNvSpPr/>
            <p:nvPr/>
          </p:nvSpPr>
          <p:spPr>
            <a:xfrm>
              <a:off x="11936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3"/>
            <p:cNvSpPr/>
            <p:nvPr/>
          </p:nvSpPr>
          <p:spPr>
            <a:xfrm>
              <a:off x="12951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3"/>
            <p:cNvSpPr/>
            <p:nvPr/>
          </p:nvSpPr>
          <p:spPr>
            <a:xfrm>
              <a:off x="13966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3"/>
            <p:cNvSpPr/>
            <p:nvPr/>
          </p:nvSpPr>
          <p:spPr>
            <a:xfrm>
              <a:off x="1498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3"/>
            <p:cNvSpPr/>
            <p:nvPr/>
          </p:nvSpPr>
          <p:spPr>
            <a:xfrm>
              <a:off x="15999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3"/>
            <p:cNvSpPr/>
            <p:nvPr/>
          </p:nvSpPr>
          <p:spPr>
            <a:xfrm>
              <a:off x="1701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3"/>
            <p:cNvSpPr/>
            <p:nvPr/>
          </p:nvSpPr>
          <p:spPr>
            <a:xfrm>
              <a:off x="18029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3"/>
            <p:cNvSpPr/>
            <p:nvPr/>
          </p:nvSpPr>
          <p:spPr>
            <a:xfrm>
              <a:off x="19044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3"/>
            <p:cNvSpPr/>
            <p:nvPr/>
          </p:nvSpPr>
          <p:spPr>
            <a:xfrm>
              <a:off x="20062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3"/>
            <p:cNvSpPr/>
            <p:nvPr/>
          </p:nvSpPr>
          <p:spPr>
            <a:xfrm>
              <a:off x="210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3"/>
            <p:cNvSpPr/>
            <p:nvPr/>
          </p:nvSpPr>
          <p:spPr>
            <a:xfrm>
              <a:off x="220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3"/>
            <p:cNvSpPr/>
            <p:nvPr/>
          </p:nvSpPr>
          <p:spPr>
            <a:xfrm>
              <a:off x="23110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3"/>
            <p:cNvSpPr/>
            <p:nvPr/>
          </p:nvSpPr>
          <p:spPr>
            <a:xfrm>
              <a:off x="241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3"/>
            <p:cNvSpPr/>
            <p:nvPr/>
          </p:nvSpPr>
          <p:spPr>
            <a:xfrm>
              <a:off x="251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3"/>
            <p:cNvSpPr/>
            <p:nvPr/>
          </p:nvSpPr>
          <p:spPr>
            <a:xfrm>
              <a:off x="261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3"/>
            <p:cNvSpPr/>
            <p:nvPr/>
          </p:nvSpPr>
          <p:spPr>
            <a:xfrm>
              <a:off x="271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3"/>
            <p:cNvSpPr/>
            <p:nvPr/>
          </p:nvSpPr>
          <p:spPr>
            <a:xfrm>
              <a:off x="281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3"/>
            <p:cNvSpPr/>
            <p:nvPr/>
          </p:nvSpPr>
          <p:spPr>
            <a:xfrm>
              <a:off x="292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3"/>
            <p:cNvSpPr/>
            <p:nvPr/>
          </p:nvSpPr>
          <p:spPr>
            <a:xfrm>
              <a:off x="302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3"/>
            <p:cNvSpPr/>
            <p:nvPr/>
          </p:nvSpPr>
          <p:spPr>
            <a:xfrm>
              <a:off x="312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3"/>
            <p:cNvSpPr/>
            <p:nvPr/>
          </p:nvSpPr>
          <p:spPr>
            <a:xfrm>
              <a:off x="322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3"/>
            <p:cNvSpPr/>
            <p:nvPr/>
          </p:nvSpPr>
          <p:spPr>
            <a:xfrm>
              <a:off x="33266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3"/>
            <p:cNvSpPr/>
            <p:nvPr/>
          </p:nvSpPr>
          <p:spPr>
            <a:xfrm>
              <a:off x="342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3"/>
            <p:cNvSpPr/>
            <p:nvPr/>
          </p:nvSpPr>
          <p:spPr>
            <a:xfrm>
              <a:off x="352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3"/>
            <p:cNvSpPr/>
            <p:nvPr/>
          </p:nvSpPr>
          <p:spPr>
            <a:xfrm>
              <a:off x="363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3"/>
            <p:cNvSpPr/>
            <p:nvPr/>
          </p:nvSpPr>
          <p:spPr>
            <a:xfrm>
              <a:off x="373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3"/>
            <p:cNvSpPr/>
            <p:nvPr/>
          </p:nvSpPr>
          <p:spPr>
            <a:xfrm>
              <a:off x="3834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3"/>
            <p:cNvSpPr/>
            <p:nvPr/>
          </p:nvSpPr>
          <p:spPr>
            <a:xfrm>
              <a:off x="393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3"/>
            <p:cNvSpPr/>
            <p:nvPr/>
          </p:nvSpPr>
          <p:spPr>
            <a:xfrm>
              <a:off x="403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3"/>
            <p:cNvSpPr/>
            <p:nvPr/>
          </p:nvSpPr>
          <p:spPr>
            <a:xfrm>
              <a:off x="413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3"/>
            <p:cNvSpPr/>
            <p:nvPr/>
          </p:nvSpPr>
          <p:spPr>
            <a:xfrm>
              <a:off x="42407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3"/>
            <p:cNvSpPr/>
            <p:nvPr/>
          </p:nvSpPr>
          <p:spPr>
            <a:xfrm>
              <a:off x="434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3"/>
            <p:cNvSpPr/>
            <p:nvPr/>
          </p:nvSpPr>
          <p:spPr>
            <a:xfrm>
              <a:off x="444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3"/>
            <p:cNvSpPr/>
            <p:nvPr/>
          </p:nvSpPr>
          <p:spPr>
            <a:xfrm>
              <a:off x="45455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3"/>
            <p:cNvSpPr/>
            <p:nvPr/>
          </p:nvSpPr>
          <p:spPr>
            <a:xfrm>
              <a:off x="464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3"/>
            <p:cNvSpPr/>
            <p:nvPr/>
          </p:nvSpPr>
          <p:spPr>
            <a:xfrm>
              <a:off x="474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3"/>
            <p:cNvSpPr/>
            <p:nvPr/>
          </p:nvSpPr>
          <p:spPr>
            <a:xfrm>
              <a:off x="485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3"/>
            <p:cNvSpPr/>
            <p:nvPr/>
          </p:nvSpPr>
          <p:spPr>
            <a:xfrm>
              <a:off x="495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3"/>
            <p:cNvSpPr/>
            <p:nvPr/>
          </p:nvSpPr>
          <p:spPr>
            <a:xfrm>
              <a:off x="505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3"/>
            <p:cNvSpPr/>
            <p:nvPr/>
          </p:nvSpPr>
          <p:spPr>
            <a:xfrm>
              <a:off x="515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3"/>
            <p:cNvSpPr/>
            <p:nvPr/>
          </p:nvSpPr>
          <p:spPr>
            <a:xfrm>
              <a:off x="52566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3"/>
            <p:cNvSpPr/>
            <p:nvPr/>
          </p:nvSpPr>
          <p:spPr>
            <a:xfrm>
              <a:off x="535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3"/>
            <p:cNvSpPr/>
            <p:nvPr/>
          </p:nvSpPr>
          <p:spPr>
            <a:xfrm>
              <a:off x="545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3"/>
            <p:cNvSpPr/>
            <p:nvPr/>
          </p:nvSpPr>
          <p:spPr>
            <a:xfrm>
              <a:off x="556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3"/>
            <p:cNvSpPr/>
            <p:nvPr/>
          </p:nvSpPr>
          <p:spPr>
            <a:xfrm>
              <a:off x="566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3"/>
            <p:cNvSpPr/>
            <p:nvPr/>
          </p:nvSpPr>
          <p:spPr>
            <a:xfrm>
              <a:off x="57644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3"/>
            <p:cNvSpPr/>
            <p:nvPr/>
          </p:nvSpPr>
          <p:spPr>
            <a:xfrm>
              <a:off x="586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3"/>
            <p:cNvSpPr/>
            <p:nvPr/>
          </p:nvSpPr>
          <p:spPr>
            <a:xfrm>
              <a:off x="596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3"/>
            <p:cNvSpPr/>
            <p:nvPr/>
          </p:nvSpPr>
          <p:spPr>
            <a:xfrm>
              <a:off x="606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3"/>
            <p:cNvSpPr/>
            <p:nvPr/>
          </p:nvSpPr>
          <p:spPr>
            <a:xfrm>
              <a:off x="61710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3"/>
            <p:cNvSpPr/>
            <p:nvPr/>
          </p:nvSpPr>
          <p:spPr>
            <a:xfrm>
              <a:off x="627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3"/>
            <p:cNvSpPr/>
            <p:nvPr/>
          </p:nvSpPr>
          <p:spPr>
            <a:xfrm>
              <a:off x="637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3"/>
            <p:cNvSpPr/>
            <p:nvPr/>
          </p:nvSpPr>
          <p:spPr>
            <a:xfrm>
              <a:off x="64755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3"/>
            <p:cNvSpPr/>
            <p:nvPr/>
          </p:nvSpPr>
          <p:spPr>
            <a:xfrm>
              <a:off x="657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3"/>
            <p:cNvSpPr/>
            <p:nvPr/>
          </p:nvSpPr>
          <p:spPr>
            <a:xfrm>
              <a:off x="667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3"/>
            <p:cNvSpPr/>
            <p:nvPr/>
          </p:nvSpPr>
          <p:spPr>
            <a:xfrm>
              <a:off x="678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3"/>
            <p:cNvSpPr/>
            <p:nvPr/>
          </p:nvSpPr>
          <p:spPr>
            <a:xfrm>
              <a:off x="6881800" y="4613500"/>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3"/>
            <p:cNvSpPr/>
            <p:nvPr/>
          </p:nvSpPr>
          <p:spPr>
            <a:xfrm>
              <a:off x="698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3"/>
            <p:cNvSpPr/>
            <p:nvPr/>
          </p:nvSpPr>
          <p:spPr>
            <a:xfrm>
              <a:off x="708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3"/>
            <p:cNvSpPr/>
            <p:nvPr/>
          </p:nvSpPr>
          <p:spPr>
            <a:xfrm>
              <a:off x="7186600" y="4613500"/>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3"/>
            <p:cNvSpPr/>
            <p:nvPr/>
          </p:nvSpPr>
          <p:spPr>
            <a:xfrm>
              <a:off x="728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3"/>
            <p:cNvSpPr/>
            <p:nvPr/>
          </p:nvSpPr>
          <p:spPr>
            <a:xfrm>
              <a:off x="27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3"/>
            <p:cNvSpPr/>
            <p:nvPr/>
          </p:nvSpPr>
          <p:spPr>
            <a:xfrm>
              <a:off x="3807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3"/>
            <p:cNvSpPr/>
            <p:nvPr/>
          </p:nvSpPr>
          <p:spPr>
            <a:xfrm>
              <a:off x="4825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3"/>
            <p:cNvSpPr/>
            <p:nvPr/>
          </p:nvSpPr>
          <p:spPr>
            <a:xfrm>
              <a:off x="58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3"/>
            <p:cNvSpPr/>
            <p:nvPr/>
          </p:nvSpPr>
          <p:spPr>
            <a:xfrm>
              <a:off x="68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3"/>
            <p:cNvSpPr/>
            <p:nvPr/>
          </p:nvSpPr>
          <p:spPr>
            <a:xfrm>
              <a:off x="7873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3"/>
            <p:cNvSpPr/>
            <p:nvPr/>
          </p:nvSpPr>
          <p:spPr>
            <a:xfrm>
              <a:off x="8888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3"/>
            <p:cNvSpPr/>
            <p:nvPr/>
          </p:nvSpPr>
          <p:spPr>
            <a:xfrm>
              <a:off x="99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3"/>
            <p:cNvSpPr/>
            <p:nvPr/>
          </p:nvSpPr>
          <p:spPr>
            <a:xfrm>
              <a:off x="10918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3"/>
            <p:cNvSpPr/>
            <p:nvPr/>
          </p:nvSpPr>
          <p:spPr>
            <a:xfrm>
              <a:off x="11936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3"/>
            <p:cNvSpPr/>
            <p:nvPr/>
          </p:nvSpPr>
          <p:spPr>
            <a:xfrm>
              <a:off x="12951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3"/>
            <p:cNvSpPr/>
            <p:nvPr/>
          </p:nvSpPr>
          <p:spPr>
            <a:xfrm>
              <a:off x="13966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3"/>
            <p:cNvSpPr/>
            <p:nvPr/>
          </p:nvSpPr>
          <p:spPr>
            <a:xfrm>
              <a:off x="1498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3"/>
            <p:cNvSpPr/>
            <p:nvPr/>
          </p:nvSpPr>
          <p:spPr>
            <a:xfrm>
              <a:off x="15999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3"/>
            <p:cNvSpPr/>
            <p:nvPr/>
          </p:nvSpPr>
          <p:spPr>
            <a:xfrm>
              <a:off x="1701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3"/>
            <p:cNvSpPr/>
            <p:nvPr/>
          </p:nvSpPr>
          <p:spPr>
            <a:xfrm>
              <a:off x="18029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3"/>
            <p:cNvSpPr/>
            <p:nvPr/>
          </p:nvSpPr>
          <p:spPr>
            <a:xfrm>
              <a:off x="19044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3"/>
            <p:cNvSpPr/>
            <p:nvPr/>
          </p:nvSpPr>
          <p:spPr>
            <a:xfrm>
              <a:off x="20062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3"/>
            <p:cNvSpPr/>
            <p:nvPr/>
          </p:nvSpPr>
          <p:spPr>
            <a:xfrm>
              <a:off x="210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3"/>
            <p:cNvSpPr/>
            <p:nvPr/>
          </p:nvSpPr>
          <p:spPr>
            <a:xfrm>
              <a:off x="220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3"/>
            <p:cNvSpPr/>
            <p:nvPr/>
          </p:nvSpPr>
          <p:spPr>
            <a:xfrm>
              <a:off x="23110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3"/>
            <p:cNvSpPr/>
            <p:nvPr/>
          </p:nvSpPr>
          <p:spPr>
            <a:xfrm>
              <a:off x="241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3"/>
            <p:cNvSpPr/>
            <p:nvPr/>
          </p:nvSpPr>
          <p:spPr>
            <a:xfrm>
              <a:off x="251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3"/>
            <p:cNvSpPr/>
            <p:nvPr/>
          </p:nvSpPr>
          <p:spPr>
            <a:xfrm>
              <a:off x="261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3"/>
            <p:cNvSpPr/>
            <p:nvPr/>
          </p:nvSpPr>
          <p:spPr>
            <a:xfrm>
              <a:off x="271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3"/>
            <p:cNvSpPr/>
            <p:nvPr/>
          </p:nvSpPr>
          <p:spPr>
            <a:xfrm>
              <a:off x="281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3"/>
            <p:cNvSpPr/>
            <p:nvPr/>
          </p:nvSpPr>
          <p:spPr>
            <a:xfrm>
              <a:off x="292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3"/>
            <p:cNvSpPr/>
            <p:nvPr/>
          </p:nvSpPr>
          <p:spPr>
            <a:xfrm>
              <a:off x="302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3"/>
            <p:cNvSpPr/>
            <p:nvPr/>
          </p:nvSpPr>
          <p:spPr>
            <a:xfrm>
              <a:off x="312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3"/>
            <p:cNvSpPr/>
            <p:nvPr/>
          </p:nvSpPr>
          <p:spPr>
            <a:xfrm>
              <a:off x="322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3"/>
            <p:cNvSpPr/>
            <p:nvPr/>
          </p:nvSpPr>
          <p:spPr>
            <a:xfrm>
              <a:off x="33266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3"/>
            <p:cNvSpPr/>
            <p:nvPr/>
          </p:nvSpPr>
          <p:spPr>
            <a:xfrm>
              <a:off x="342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3"/>
            <p:cNvSpPr/>
            <p:nvPr/>
          </p:nvSpPr>
          <p:spPr>
            <a:xfrm>
              <a:off x="352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3"/>
            <p:cNvSpPr/>
            <p:nvPr/>
          </p:nvSpPr>
          <p:spPr>
            <a:xfrm>
              <a:off x="363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3"/>
            <p:cNvSpPr/>
            <p:nvPr/>
          </p:nvSpPr>
          <p:spPr>
            <a:xfrm>
              <a:off x="373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3"/>
            <p:cNvSpPr/>
            <p:nvPr/>
          </p:nvSpPr>
          <p:spPr>
            <a:xfrm>
              <a:off x="3834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3"/>
            <p:cNvSpPr/>
            <p:nvPr/>
          </p:nvSpPr>
          <p:spPr>
            <a:xfrm>
              <a:off x="393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3"/>
            <p:cNvSpPr/>
            <p:nvPr/>
          </p:nvSpPr>
          <p:spPr>
            <a:xfrm>
              <a:off x="403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3"/>
            <p:cNvSpPr/>
            <p:nvPr/>
          </p:nvSpPr>
          <p:spPr>
            <a:xfrm>
              <a:off x="413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3"/>
            <p:cNvSpPr/>
            <p:nvPr/>
          </p:nvSpPr>
          <p:spPr>
            <a:xfrm>
              <a:off x="42407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3"/>
            <p:cNvSpPr/>
            <p:nvPr/>
          </p:nvSpPr>
          <p:spPr>
            <a:xfrm>
              <a:off x="434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3"/>
            <p:cNvSpPr/>
            <p:nvPr/>
          </p:nvSpPr>
          <p:spPr>
            <a:xfrm>
              <a:off x="444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3"/>
            <p:cNvSpPr/>
            <p:nvPr/>
          </p:nvSpPr>
          <p:spPr>
            <a:xfrm>
              <a:off x="45455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3"/>
            <p:cNvSpPr/>
            <p:nvPr/>
          </p:nvSpPr>
          <p:spPr>
            <a:xfrm>
              <a:off x="464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3"/>
            <p:cNvSpPr/>
            <p:nvPr/>
          </p:nvSpPr>
          <p:spPr>
            <a:xfrm>
              <a:off x="474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3"/>
            <p:cNvSpPr/>
            <p:nvPr/>
          </p:nvSpPr>
          <p:spPr>
            <a:xfrm>
              <a:off x="485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3"/>
            <p:cNvSpPr/>
            <p:nvPr/>
          </p:nvSpPr>
          <p:spPr>
            <a:xfrm>
              <a:off x="495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3"/>
            <p:cNvSpPr/>
            <p:nvPr/>
          </p:nvSpPr>
          <p:spPr>
            <a:xfrm>
              <a:off x="505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3"/>
            <p:cNvSpPr/>
            <p:nvPr/>
          </p:nvSpPr>
          <p:spPr>
            <a:xfrm>
              <a:off x="515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3"/>
            <p:cNvSpPr/>
            <p:nvPr/>
          </p:nvSpPr>
          <p:spPr>
            <a:xfrm>
              <a:off x="52566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3"/>
            <p:cNvSpPr/>
            <p:nvPr/>
          </p:nvSpPr>
          <p:spPr>
            <a:xfrm>
              <a:off x="535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3"/>
            <p:cNvSpPr/>
            <p:nvPr/>
          </p:nvSpPr>
          <p:spPr>
            <a:xfrm>
              <a:off x="545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3"/>
            <p:cNvSpPr/>
            <p:nvPr/>
          </p:nvSpPr>
          <p:spPr>
            <a:xfrm>
              <a:off x="556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3"/>
            <p:cNvSpPr/>
            <p:nvPr/>
          </p:nvSpPr>
          <p:spPr>
            <a:xfrm>
              <a:off x="566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3"/>
            <p:cNvSpPr/>
            <p:nvPr/>
          </p:nvSpPr>
          <p:spPr>
            <a:xfrm>
              <a:off x="57644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3"/>
            <p:cNvSpPr/>
            <p:nvPr/>
          </p:nvSpPr>
          <p:spPr>
            <a:xfrm>
              <a:off x="586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3"/>
            <p:cNvSpPr/>
            <p:nvPr/>
          </p:nvSpPr>
          <p:spPr>
            <a:xfrm>
              <a:off x="596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3"/>
            <p:cNvSpPr/>
            <p:nvPr/>
          </p:nvSpPr>
          <p:spPr>
            <a:xfrm>
              <a:off x="606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3"/>
            <p:cNvSpPr/>
            <p:nvPr/>
          </p:nvSpPr>
          <p:spPr>
            <a:xfrm>
              <a:off x="61710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3"/>
            <p:cNvSpPr/>
            <p:nvPr/>
          </p:nvSpPr>
          <p:spPr>
            <a:xfrm>
              <a:off x="627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3"/>
            <p:cNvSpPr/>
            <p:nvPr/>
          </p:nvSpPr>
          <p:spPr>
            <a:xfrm>
              <a:off x="637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3"/>
            <p:cNvSpPr/>
            <p:nvPr/>
          </p:nvSpPr>
          <p:spPr>
            <a:xfrm>
              <a:off x="64755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3"/>
            <p:cNvSpPr/>
            <p:nvPr/>
          </p:nvSpPr>
          <p:spPr>
            <a:xfrm>
              <a:off x="657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3"/>
            <p:cNvSpPr/>
            <p:nvPr/>
          </p:nvSpPr>
          <p:spPr>
            <a:xfrm>
              <a:off x="667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3"/>
            <p:cNvSpPr/>
            <p:nvPr/>
          </p:nvSpPr>
          <p:spPr>
            <a:xfrm>
              <a:off x="678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3"/>
            <p:cNvSpPr/>
            <p:nvPr/>
          </p:nvSpPr>
          <p:spPr>
            <a:xfrm>
              <a:off x="6881800" y="4768575"/>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3"/>
            <p:cNvSpPr/>
            <p:nvPr/>
          </p:nvSpPr>
          <p:spPr>
            <a:xfrm>
              <a:off x="698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3"/>
            <p:cNvSpPr/>
            <p:nvPr/>
          </p:nvSpPr>
          <p:spPr>
            <a:xfrm>
              <a:off x="708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3"/>
            <p:cNvSpPr/>
            <p:nvPr/>
          </p:nvSpPr>
          <p:spPr>
            <a:xfrm>
              <a:off x="7186600" y="4768575"/>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3"/>
            <p:cNvSpPr/>
            <p:nvPr/>
          </p:nvSpPr>
          <p:spPr>
            <a:xfrm>
              <a:off x="728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3" name="Google Shape;3673;p3"/>
          <p:cNvGrpSpPr/>
          <p:nvPr/>
        </p:nvGrpSpPr>
        <p:grpSpPr>
          <a:xfrm>
            <a:off x="223221" y="255838"/>
            <a:ext cx="8706833" cy="4631825"/>
            <a:chOff x="261561" y="255838"/>
            <a:chExt cx="8706833" cy="4631825"/>
          </a:xfrm>
        </p:grpSpPr>
        <p:grpSp>
          <p:nvGrpSpPr>
            <p:cNvPr id="3674" name="Google Shape;3674;p3"/>
            <p:cNvGrpSpPr/>
            <p:nvPr/>
          </p:nvGrpSpPr>
          <p:grpSpPr>
            <a:xfrm>
              <a:off x="261561" y="255838"/>
              <a:ext cx="8706833" cy="4631825"/>
              <a:chOff x="391650" y="259200"/>
              <a:chExt cx="8360700" cy="4631825"/>
            </a:xfrm>
          </p:grpSpPr>
          <p:sp>
            <p:nvSpPr>
              <p:cNvPr id="3675" name="Google Shape;3675;p3"/>
              <p:cNvSpPr/>
              <p:nvPr/>
            </p:nvSpPr>
            <p:spPr>
              <a:xfrm>
                <a:off x="391650" y="259200"/>
                <a:ext cx="8360700"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676" name="Google Shape;3676;p3"/>
              <p:cNvCxnSpPr/>
              <p:nvPr/>
            </p:nvCxnSpPr>
            <p:spPr>
              <a:xfrm>
                <a:off x="393750" y="713825"/>
                <a:ext cx="7942500" cy="0"/>
              </a:xfrm>
              <a:prstGeom prst="straightConnector1">
                <a:avLst/>
              </a:prstGeom>
              <a:noFill/>
              <a:ln cap="flat" cmpd="sng" w="9525">
                <a:solidFill>
                  <a:schemeClr val="dk1"/>
                </a:solidFill>
                <a:prstDash val="solid"/>
                <a:round/>
                <a:headEnd len="med" w="med" type="none"/>
                <a:tailEnd len="med" w="med" type="none"/>
              </a:ln>
            </p:spPr>
          </p:cxnSp>
          <p:cxnSp>
            <p:nvCxnSpPr>
              <p:cNvPr id="3677" name="Google Shape;3677;p3"/>
              <p:cNvCxnSpPr/>
              <p:nvPr/>
            </p:nvCxnSpPr>
            <p:spPr>
              <a:xfrm>
                <a:off x="8336400" y="260525"/>
                <a:ext cx="0" cy="4630500"/>
              </a:xfrm>
              <a:prstGeom prst="straightConnector1">
                <a:avLst/>
              </a:prstGeom>
              <a:noFill/>
              <a:ln cap="flat" cmpd="sng" w="9525">
                <a:solidFill>
                  <a:schemeClr val="dk1"/>
                </a:solidFill>
                <a:prstDash val="solid"/>
                <a:round/>
                <a:headEnd len="med" w="med" type="none"/>
                <a:tailEnd len="med" w="med" type="none"/>
              </a:ln>
            </p:spPr>
          </p:cxnSp>
          <p:grpSp>
            <p:nvGrpSpPr>
              <p:cNvPr id="3678" name="Google Shape;3678;p3"/>
              <p:cNvGrpSpPr/>
              <p:nvPr/>
            </p:nvGrpSpPr>
            <p:grpSpPr>
              <a:xfrm>
                <a:off x="8448356" y="454710"/>
                <a:ext cx="205838" cy="289853"/>
                <a:chOff x="3555900" y="1631296"/>
                <a:chExt cx="390956" cy="550529"/>
              </a:xfrm>
            </p:grpSpPr>
            <p:cxnSp>
              <p:nvCxnSpPr>
                <p:cNvPr id="3679" name="Google Shape;3679;p3"/>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3680" name="Google Shape;3680;p3"/>
                <p:cNvGrpSpPr/>
                <p:nvPr/>
              </p:nvGrpSpPr>
              <p:grpSpPr>
                <a:xfrm rot="-8100000">
                  <a:off x="3614579" y="1687125"/>
                  <a:ext cx="273597" cy="279297"/>
                  <a:chOff x="4572000" y="2331513"/>
                  <a:chExt cx="273600" cy="279300"/>
                </a:xfrm>
              </p:grpSpPr>
              <p:cxnSp>
                <p:nvCxnSpPr>
                  <p:cNvPr id="3681" name="Google Shape;3681;p3"/>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3682" name="Google Shape;3682;p3"/>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cxnSp>
            <p:nvCxnSpPr>
              <p:cNvPr id="3683" name="Google Shape;3683;p3"/>
              <p:cNvCxnSpPr/>
              <p:nvPr/>
            </p:nvCxnSpPr>
            <p:spPr>
              <a:xfrm>
                <a:off x="8551337" y="1671588"/>
                <a:ext cx="0" cy="1823700"/>
              </a:xfrm>
              <a:prstGeom prst="straightConnector1">
                <a:avLst/>
              </a:prstGeom>
              <a:noFill/>
              <a:ln cap="flat" cmpd="sng" w="19050">
                <a:solidFill>
                  <a:schemeClr val="dk1"/>
                </a:solidFill>
                <a:prstDash val="solid"/>
                <a:round/>
                <a:headEnd len="med" w="med" type="none"/>
                <a:tailEnd len="med" w="med" type="none"/>
              </a:ln>
            </p:spPr>
          </p:cxnSp>
          <p:grpSp>
            <p:nvGrpSpPr>
              <p:cNvPr id="3684" name="Google Shape;3684;p3"/>
              <p:cNvGrpSpPr/>
              <p:nvPr/>
            </p:nvGrpSpPr>
            <p:grpSpPr>
              <a:xfrm flipH="1" rot="10800000">
                <a:off x="8448406" y="4422299"/>
                <a:ext cx="205838" cy="289853"/>
                <a:chOff x="3555900" y="1631296"/>
                <a:chExt cx="390956" cy="550529"/>
              </a:xfrm>
            </p:grpSpPr>
            <p:cxnSp>
              <p:nvCxnSpPr>
                <p:cNvPr id="3685" name="Google Shape;3685;p3"/>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3686" name="Google Shape;3686;p3"/>
                <p:cNvGrpSpPr/>
                <p:nvPr/>
              </p:nvGrpSpPr>
              <p:grpSpPr>
                <a:xfrm rot="-8100000">
                  <a:off x="3614579" y="1687125"/>
                  <a:ext cx="273597" cy="279297"/>
                  <a:chOff x="4572000" y="2331513"/>
                  <a:chExt cx="273600" cy="279300"/>
                </a:xfrm>
              </p:grpSpPr>
              <p:cxnSp>
                <p:nvCxnSpPr>
                  <p:cNvPr id="3687" name="Google Shape;3687;p3"/>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3688" name="Google Shape;3688;p3"/>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grpSp>
        <p:sp>
          <p:nvSpPr>
            <p:cNvPr id="3689" name="Google Shape;3689;p3"/>
            <p:cNvSpPr/>
            <p:nvPr/>
          </p:nvSpPr>
          <p:spPr>
            <a:xfrm>
              <a:off x="39077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3"/>
            <p:cNvSpPr/>
            <p:nvPr/>
          </p:nvSpPr>
          <p:spPr>
            <a:xfrm>
              <a:off x="599050"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3"/>
            <p:cNvSpPr/>
            <p:nvPr/>
          </p:nvSpPr>
          <p:spPr>
            <a:xfrm>
              <a:off x="80732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92" name="Google Shape;3692;p3"/>
          <p:cNvSpPr txBox="1"/>
          <p:nvPr>
            <p:ph type="title"/>
          </p:nvPr>
        </p:nvSpPr>
        <p:spPr>
          <a:xfrm>
            <a:off x="3393050" y="1601650"/>
            <a:ext cx="3530100" cy="8418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algn="ctr">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3693" name="Google Shape;3693;p3"/>
          <p:cNvSpPr txBox="1"/>
          <p:nvPr>
            <p:ph hasCustomPrompt="1" idx="2" type="title"/>
          </p:nvPr>
        </p:nvSpPr>
        <p:spPr>
          <a:xfrm>
            <a:off x="2220750" y="1601650"/>
            <a:ext cx="1172400" cy="841800"/>
          </a:xfrm>
          <a:prstGeom prst="rect">
            <a:avLst/>
          </a:prstGeom>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3694" name="Google Shape;3694;p3"/>
          <p:cNvSpPr txBox="1"/>
          <p:nvPr>
            <p:ph idx="3" type="title"/>
          </p:nvPr>
        </p:nvSpPr>
        <p:spPr>
          <a:xfrm>
            <a:off x="2220750" y="2443450"/>
            <a:ext cx="4702500" cy="540600"/>
          </a:xfrm>
          <a:prstGeom prst="rect">
            <a:avLst/>
          </a:prstGeom>
        </p:spPr>
        <p:txBody>
          <a:bodyPr anchorCtr="0" anchor="b" bIns="91425" lIns="91425" spcFirstLastPara="1" rIns="91425" wrap="square" tIns="91425">
            <a:noAutofit/>
          </a:bodyPr>
          <a:lstStyle>
            <a:lvl1pPr lvl="0" rtl="0">
              <a:spcBef>
                <a:spcPts val="0"/>
              </a:spcBef>
              <a:spcAft>
                <a:spcPts val="0"/>
              </a:spcAft>
              <a:buSzPts val="1400"/>
              <a:buFont typeface="Red Hat Display"/>
              <a:buNone/>
              <a:defRPr b="0" sz="1800">
                <a:latin typeface="Red Hat Display"/>
                <a:ea typeface="Red Hat Display"/>
                <a:cs typeface="Red Hat Display"/>
                <a:sym typeface="Red Hat Display"/>
              </a:defRPr>
            </a:lvl1pPr>
            <a:lvl2pPr lvl="1" rtl="0" algn="ctr">
              <a:spcBef>
                <a:spcPts val="0"/>
              </a:spcBef>
              <a:spcAft>
                <a:spcPts val="0"/>
              </a:spcAft>
              <a:buSzPts val="1400"/>
              <a:buFont typeface="Red Hat Display"/>
              <a:buNone/>
              <a:defRPr b="0" sz="1400">
                <a:latin typeface="Red Hat Display"/>
                <a:ea typeface="Red Hat Display"/>
                <a:cs typeface="Red Hat Display"/>
                <a:sym typeface="Red Hat Display"/>
              </a:defRPr>
            </a:lvl2pPr>
            <a:lvl3pPr lvl="2" rtl="0" algn="ctr">
              <a:spcBef>
                <a:spcPts val="0"/>
              </a:spcBef>
              <a:spcAft>
                <a:spcPts val="0"/>
              </a:spcAft>
              <a:buSzPts val="1400"/>
              <a:buFont typeface="Red Hat Display"/>
              <a:buNone/>
              <a:defRPr b="0" sz="1400">
                <a:latin typeface="Red Hat Display"/>
                <a:ea typeface="Red Hat Display"/>
                <a:cs typeface="Red Hat Display"/>
                <a:sym typeface="Red Hat Display"/>
              </a:defRPr>
            </a:lvl3pPr>
            <a:lvl4pPr lvl="3" rtl="0" algn="ctr">
              <a:spcBef>
                <a:spcPts val="0"/>
              </a:spcBef>
              <a:spcAft>
                <a:spcPts val="0"/>
              </a:spcAft>
              <a:buSzPts val="1400"/>
              <a:buFont typeface="Red Hat Display"/>
              <a:buNone/>
              <a:defRPr b="0" sz="1400">
                <a:latin typeface="Red Hat Display"/>
                <a:ea typeface="Red Hat Display"/>
                <a:cs typeface="Red Hat Display"/>
                <a:sym typeface="Red Hat Display"/>
              </a:defRPr>
            </a:lvl4pPr>
            <a:lvl5pPr lvl="4" rtl="0" algn="ctr">
              <a:spcBef>
                <a:spcPts val="0"/>
              </a:spcBef>
              <a:spcAft>
                <a:spcPts val="0"/>
              </a:spcAft>
              <a:buSzPts val="1400"/>
              <a:buFont typeface="Red Hat Display"/>
              <a:buNone/>
              <a:defRPr b="0" sz="1400">
                <a:latin typeface="Red Hat Display"/>
                <a:ea typeface="Red Hat Display"/>
                <a:cs typeface="Red Hat Display"/>
                <a:sym typeface="Red Hat Display"/>
              </a:defRPr>
            </a:lvl5pPr>
            <a:lvl6pPr lvl="5" rtl="0" algn="ctr">
              <a:spcBef>
                <a:spcPts val="0"/>
              </a:spcBef>
              <a:spcAft>
                <a:spcPts val="0"/>
              </a:spcAft>
              <a:buSzPts val="1400"/>
              <a:buFont typeface="Red Hat Display"/>
              <a:buNone/>
              <a:defRPr b="0" sz="1400">
                <a:latin typeface="Red Hat Display"/>
                <a:ea typeface="Red Hat Display"/>
                <a:cs typeface="Red Hat Display"/>
                <a:sym typeface="Red Hat Display"/>
              </a:defRPr>
            </a:lvl6pPr>
            <a:lvl7pPr lvl="6" rtl="0" algn="ctr">
              <a:spcBef>
                <a:spcPts val="0"/>
              </a:spcBef>
              <a:spcAft>
                <a:spcPts val="0"/>
              </a:spcAft>
              <a:buSzPts val="1400"/>
              <a:buFont typeface="Red Hat Display"/>
              <a:buNone/>
              <a:defRPr b="0" sz="1400">
                <a:latin typeface="Red Hat Display"/>
                <a:ea typeface="Red Hat Display"/>
                <a:cs typeface="Red Hat Display"/>
                <a:sym typeface="Red Hat Display"/>
              </a:defRPr>
            </a:lvl7pPr>
            <a:lvl8pPr lvl="7" rtl="0" algn="ctr">
              <a:spcBef>
                <a:spcPts val="0"/>
              </a:spcBef>
              <a:spcAft>
                <a:spcPts val="0"/>
              </a:spcAft>
              <a:buSzPts val="1400"/>
              <a:buFont typeface="Red Hat Display"/>
              <a:buNone/>
              <a:defRPr b="0" sz="1400">
                <a:latin typeface="Red Hat Display"/>
                <a:ea typeface="Red Hat Display"/>
                <a:cs typeface="Red Hat Display"/>
                <a:sym typeface="Red Hat Display"/>
              </a:defRPr>
            </a:lvl8pPr>
            <a:lvl9pPr lvl="8" rtl="0" algn="ctr">
              <a:spcBef>
                <a:spcPts val="0"/>
              </a:spcBef>
              <a:spcAft>
                <a:spcPts val="0"/>
              </a:spcAft>
              <a:buSzPts val="1400"/>
              <a:buFont typeface="Red Hat Display"/>
              <a:buNone/>
              <a:defRPr b="0" sz="1400">
                <a:latin typeface="Red Hat Display"/>
                <a:ea typeface="Red Hat Display"/>
                <a:cs typeface="Red Hat Display"/>
                <a:sym typeface="Red Hat Display"/>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6">
    <p:spTree>
      <p:nvGrpSpPr>
        <p:cNvPr id="31392" name="Shape 31392"/>
        <p:cNvGrpSpPr/>
        <p:nvPr/>
      </p:nvGrpSpPr>
      <p:grpSpPr>
        <a:xfrm>
          <a:off x="0" y="0"/>
          <a:ext cx="0" cy="0"/>
          <a:chOff x="0" y="0"/>
          <a:chExt cx="0" cy="0"/>
        </a:xfrm>
      </p:grpSpPr>
      <p:grpSp>
        <p:nvGrpSpPr>
          <p:cNvPr id="31393" name="Google Shape;31393;p21"/>
          <p:cNvGrpSpPr/>
          <p:nvPr/>
        </p:nvGrpSpPr>
        <p:grpSpPr>
          <a:xfrm>
            <a:off x="3" y="4"/>
            <a:ext cx="9144066" cy="5143518"/>
            <a:chOff x="279200" y="890725"/>
            <a:chExt cx="7061600" cy="3930250"/>
          </a:xfrm>
        </p:grpSpPr>
        <p:sp>
          <p:nvSpPr>
            <p:cNvPr id="31394" name="Google Shape;31394;p21"/>
            <p:cNvSpPr/>
            <p:nvPr/>
          </p:nvSpPr>
          <p:spPr>
            <a:xfrm>
              <a:off x="27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5" name="Google Shape;31395;p21"/>
            <p:cNvSpPr/>
            <p:nvPr/>
          </p:nvSpPr>
          <p:spPr>
            <a:xfrm>
              <a:off x="3807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6" name="Google Shape;31396;p21"/>
            <p:cNvSpPr/>
            <p:nvPr/>
          </p:nvSpPr>
          <p:spPr>
            <a:xfrm>
              <a:off x="4825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7" name="Google Shape;31397;p21"/>
            <p:cNvSpPr/>
            <p:nvPr/>
          </p:nvSpPr>
          <p:spPr>
            <a:xfrm>
              <a:off x="58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8" name="Google Shape;31398;p21"/>
            <p:cNvSpPr/>
            <p:nvPr/>
          </p:nvSpPr>
          <p:spPr>
            <a:xfrm>
              <a:off x="68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9" name="Google Shape;31399;p21"/>
            <p:cNvSpPr/>
            <p:nvPr/>
          </p:nvSpPr>
          <p:spPr>
            <a:xfrm>
              <a:off x="7873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0" name="Google Shape;31400;p21"/>
            <p:cNvSpPr/>
            <p:nvPr/>
          </p:nvSpPr>
          <p:spPr>
            <a:xfrm>
              <a:off x="8888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1" name="Google Shape;31401;p21"/>
            <p:cNvSpPr/>
            <p:nvPr/>
          </p:nvSpPr>
          <p:spPr>
            <a:xfrm>
              <a:off x="99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2" name="Google Shape;31402;p21"/>
            <p:cNvSpPr/>
            <p:nvPr/>
          </p:nvSpPr>
          <p:spPr>
            <a:xfrm>
              <a:off x="10918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3" name="Google Shape;31403;p21"/>
            <p:cNvSpPr/>
            <p:nvPr/>
          </p:nvSpPr>
          <p:spPr>
            <a:xfrm>
              <a:off x="11936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4" name="Google Shape;31404;p21"/>
            <p:cNvSpPr/>
            <p:nvPr/>
          </p:nvSpPr>
          <p:spPr>
            <a:xfrm>
              <a:off x="12951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5" name="Google Shape;31405;p21"/>
            <p:cNvSpPr/>
            <p:nvPr/>
          </p:nvSpPr>
          <p:spPr>
            <a:xfrm>
              <a:off x="13966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6" name="Google Shape;31406;p21"/>
            <p:cNvSpPr/>
            <p:nvPr/>
          </p:nvSpPr>
          <p:spPr>
            <a:xfrm>
              <a:off x="1498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7" name="Google Shape;31407;p21"/>
            <p:cNvSpPr/>
            <p:nvPr/>
          </p:nvSpPr>
          <p:spPr>
            <a:xfrm>
              <a:off x="15999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8" name="Google Shape;31408;p21"/>
            <p:cNvSpPr/>
            <p:nvPr/>
          </p:nvSpPr>
          <p:spPr>
            <a:xfrm>
              <a:off x="1701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9" name="Google Shape;31409;p21"/>
            <p:cNvSpPr/>
            <p:nvPr/>
          </p:nvSpPr>
          <p:spPr>
            <a:xfrm>
              <a:off x="18029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0" name="Google Shape;31410;p21"/>
            <p:cNvSpPr/>
            <p:nvPr/>
          </p:nvSpPr>
          <p:spPr>
            <a:xfrm>
              <a:off x="19044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1" name="Google Shape;31411;p21"/>
            <p:cNvSpPr/>
            <p:nvPr/>
          </p:nvSpPr>
          <p:spPr>
            <a:xfrm>
              <a:off x="20062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2" name="Google Shape;31412;p21"/>
            <p:cNvSpPr/>
            <p:nvPr/>
          </p:nvSpPr>
          <p:spPr>
            <a:xfrm>
              <a:off x="210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3" name="Google Shape;31413;p21"/>
            <p:cNvSpPr/>
            <p:nvPr/>
          </p:nvSpPr>
          <p:spPr>
            <a:xfrm>
              <a:off x="220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4" name="Google Shape;31414;p21"/>
            <p:cNvSpPr/>
            <p:nvPr/>
          </p:nvSpPr>
          <p:spPr>
            <a:xfrm>
              <a:off x="23110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5" name="Google Shape;31415;p21"/>
            <p:cNvSpPr/>
            <p:nvPr/>
          </p:nvSpPr>
          <p:spPr>
            <a:xfrm>
              <a:off x="241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6" name="Google Shape;31416;p21"/>
            <p:cNvSpPr/>
            <p:nvPr/>
          </p:nvSpPr>
          <p:spPr>
            <a:xfrm>
              <a:off x="251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7" name="Google Shape;31417;p21"/>
            <p:cNvSpPr/>
            <p:nvPr/>
          </p:nvSpPr>
          <p:spPr>
            <a:xfrm>
              <a:off x="261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8" name="Google Shape;31418;p21"/>
            <p:cNvSpPr/>
            <p:nvPr/>
          </p:nvSpPr>
          <p:spPr>
            <a:xfrm>
              <a:off x="271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9" name="Google Shape;31419;p21"/>
            <p:cNvSpPr/>
            <p:nvPr/>
          </p:nvSpPr>
          <p:spPr>
            <a:xfrm>
              <a:off x="281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0" name="Google Shape;31420;p21"/>
            <p:cNvSpPr/>
            <p:nvPr/>
          </p:nvSpPr>
          <p:spPr>
            <a:xfrm>
              <a:off x="292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1" name="Google Shape;31421;p21"/>
            <p:cNvSpPr/>
            <p:nvPr/>
          </p:nvSpPr>
          <p:spPr>
            <a:xfrm>
              <a:off x="302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2" name="Google Shape;31422;p21"/>
            <p:cNvSpPr/>
            <p:nvPr/>
          </p:nvSpPr>
          <p:spPr>
            <a:xfrm>
              <a:off x="312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3" name="Google Shape;31423;p21"/>
            <p:cNvSpPr/>
            <p:nvPr/>
          </p:nvSpPr>
          <p:spPr>
            <a:xfrm>
              <a:off x="322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4" name="Google Shape;31424;p21"/>
            <p:cNvSpPr/>
            <p:nvPr/>
          </p:nvSpPr>
          <p:spPr>
            <a:xfrm>
              <a:off x="33266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5" name="Google Shape;31425;p21"/>
            <p:cNvSpPr/>
            <p:nvPr/>
          </p:nvSpPr>
          <p:spPr>
            <a:xfrm>
              <a:off x="342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6" name="Google Shape;31426;p21"/>
            <p:cNvSpPr/>
            <p:nvPr/>
          </p:nvSpPr>
          <p:spPr>
            <a:xfrm>
              <a:off x="352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7" name="Google Shape;31427;p21"/>
            <p:cNvSpPr/>
            <p:nvPr/>
          </p:nvSpPr>
          <p:spPr>
            <a:xfrm>
              <a:off x="363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8" name="Google Shape;31428;p21"/>
            <p:cNvSpPr/>
            <p:nvPr/>
          </p:nvSpPr>
          <p:spPr>
            <a:xfrm>
              <a:off x="373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9" name="Google Shape;31429;p21"/>
            <p:cNvSpPr/>
            <p:nvPr/>
          </p:nvSpPr>
          <p:spPr>
            <a:xfrm>
              <a:off x="3834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0" name="Google Shape;31430;p21"/>
            <p:cNvSpPr/>
            <p:nvPr/>
          </p:nvSpPr>
          <p:spPr>
            <a:xfrm>
              <a:off x="393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1" name="Google Shape;31431;p21"/>
            <p:cNvSpPr/>
            <p:nvPr/>
          </p:nvSpPr>
          <p:spPr>
            <a:xfrm>
              <a:off x="403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2" name="Google Shape;31432;p21"/>
            <p:cNvSpPr/>
            <p:nvPr/>
          </p:nvSpPr>
          <p:spPr>
            <a:xfrm>
              <a:off x="413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3" name="Google Shape;31433;p21"/>
            <p:cNvSpPr/>
            <p:nvPr/>
          </p:nvSpPr>
          <p:spPr>
            <a:xfrm>
              <a:off x="42407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4" name="Google Shape;31434;p21"/>
            <p:cNvSpPr/>
            <p:nvPr/>
          </p:nvSpPr>
          <p:spPr>
            <a:xfrm>
              <a:off x="434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5" name="Google Shape;31435;p21"/>
            <p:cNvSpPr/>
            <p:nvPr/>
          </p:nvSpPr>
          <p:spPr>
            <a:xfrm>
              <a:off x="444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6" name="Google Shape;31436;p21"/>
            <p:cNvSpPr/>
            <p:nvPr/>
          </p:nvSpPr>
          <p:spPr>
            <a:xfrm>
              <a:off x="45455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7" name="Google Shape;31437;p21"/>
            <p:cNvSpPr/>
            <p:nvPr/>
          </p:nvSpPr>
          <p:spPr>
            <a:xfrm>
              <a:off x="464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8" name="Google Shape;31438;p21"/>
            <p:cNvSpPr/>
            <p:nvPr/>
          </p:nvSpPr>
          <p:spPr>
            <a:xfrm>
              <a:off x="474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9" name="Google Shape;31439;p21"/>
            <p:cNvSpPr/>
            <p:nvPr/>
          </p:nvSpPr>
          <p:spPr>
            <a:xfrm>
              <a:off x="485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0" name="Google Shape;31440;p21"/>
            <p:cNvSpPr/>
            <p:nvPr/>
          </p:nvSpPr>
          <p:spPr>
            <a:xfrm>
              <a:off x="495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1" name="Google Shape;31441;p21"/>
            <p:cNvSpPr/>
            <p:nvPr/>
          </p:nvSpPr>
          <p:spPr>
            <a:xfrm>
              <a:off x="505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2" name="Google Shape;31442;p21"/>
            <p:cNvSpPr/>
            <p:nvPr/>
          </p:nvSpPr>
          <p:spPr>
            <a:xfrm>
              <a:off x="515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3" name="Google Shape;31443;p21"/>
            <p:cNvSpPr/>
            <p:nvPr/>
          </p:nvSpPr>
          <p:spPr>
            <a:xfrm>
              <a:off x="52566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4" name="Google Shape;31444;p21"/>
            <p:cNvSpPr/>
            <p:nvPr/>
          </p:nvSpPr>
          <p:spPr>
            <a:xfrm>
              <a:off x="535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5" name="Google Shape;31445;p21"/>
            <p:cNvSpPr/>
            <p:nvPr/>
          </p:nvSpPr>
          <p:spPr>
            <a:xfrm>
              <a:off x="545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6" name="Google Shape;31446;p21"/>
            <p:cNvSpPr/>
            <p:nvPr/>
          </p:nvSpPr>
          <p:spPr>
            <a:xfrm>
              <a:off x="556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7" name="Google Shape;31447;p21"/>
            <p:cNvSpPr/>
            <p:nvPr/>
          </p:nvSpPr>
          <p:spPr>
            <a:xfrm>
              <a:off x="566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8" name="Google Shape;31448;p21"/>
            <p:cNvSpPr/>
            <p:nvPr/>
          </p:nvSpPr>
          <p:spPr>
            <a:xfrm>
              <a:off x="57644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9" name="Google Shape;31449;p21"/>
            <p:cNvSpPr/>
            <p:nvPr/>
          </p:nvSpPr>
          <p:spPr>
            <a:xfrm>
              <a:off x="586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0" name="Google Shape;31450;p21"/>
            <p:cNvSpPr/>
            <p:nvPr/>
          </p:nvSpPr>
          <p:spPr>
            <a:xfrm>
              <a:off x="596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1" name="Google Shape;31451;p21"/>
            <p:cNvSpPr/>
            <p:nvPr/>
          </p:nvSpPr>
          <p:spPr>
            <a:xfrm>
              <a:off x="606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2" name="Google Shape;31452;p21"/>
            <p:cNvSpPr/>
            <p:nvPr/>
          </p:nvSpPr>
          <p:spPr>
            <a:xfrm>
              <a:off x="61710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3" name="Google Shape;31453;p21"/>
            <p:cNvSpPr/>
            <p:nvPr/>
          </p:nvSpPr>
          <p:spPr>
            <a:xfrm>
              <a:off x="627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4" name="Google Shape;31454;p21"/>
            <p:cNvSpPr/>
            <p:nvPr/>
          </p:nvSpPr>
          <p:spPr>
            <a:xfrm>
              <a:off x="637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5" name="Google Shape;31455;p21"/>
            <p:cNvSpPr/>
            <p:nvPr/>
          </p:nvSpPr>
          <p:spPr>
            <a:xfrm>
              <a:off x="64755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6" name="Google Shape;31456;p21"/>
            <p:cNvSpPr/>
            <p:nvPr/>
          </p:nvSpPr>
          <p:spPr>
            <a:xfrm>
              <a:off x="657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7" name="Google Shape;31457;p21"/>
            <p:cNvSpPr/>
            <p:nvPr/>
          </p:nvSpPr>
          <p:spPr>
            <a:xfrm>
              <a:off x="667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8" name="Google Shape;31458;p21"/>
            <p:cNvSpPr/>
            <p:nvPr/>
          </p:nvSpPr>
          <p:spPr>
            <a:xfrm>
              <a:off x="678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9" name="Google Shape;31459;p21"/>
            <p:cNvSpPr/>
            <p:nvPr/>
          </p:nvSpPr>
          <p:spPr>
            <a:xfrm>
              <a:off x="6881800" y="890725"/>
              <a:ext cx="52700" cy="52400"/>
            </a:xfrm>
            <a:custGeom>
              <a:rect b="b" l="l" r="r" t="t"/>
              <a:pathLst>
                <a:path extrusionOk="0" h="2096" w="2108">
                  <a:moveTo>
                    <a:pt x="1060" y="0"/>
                  </a:moveTo>
                  <a:cubicBezTo>
                    <a:pt x="477" y="0"/>
                    <a:pt x="1" y="476"/>
                    <a:pt x="1" y="1048"/>
                  </a:cubicBezTo>
                  <a:cubicBezTo>
                    <a:pt x="1"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0" name="Google Shape;31460;p21"/>
            <p:cNvSpPr/>
            <p:nvPr/>
          </p:nvSpPr>
          <p:spPr>
            <a:xfrm>
              <a:off x="698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1" name="Google Shape;31461;p21"/>
            <p:cNvSpPr/>
            <p:nvPr/>
          </p:nvSpPr>
          <p:spPr>
            <a:xfrm>
              <a:off x="708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2" name="Google Shape;31462;p21"/>
            <p:cNvSpPr/>
            <p:nvPr/>
          </p:nvSpPr>
          <p:spPr>
            <a:xfrm>
              <a:off x="7186600" y="890725"/>
              <a:ext cx="52400" cy="52400"/>
            </a:xfrm>
            <a:custGeom>
              <a:rect b="b" l="l" r="r" t="t"/>
              <a:pathLst>
                <a:path extrusionOk="0" h="2096" w="2096">
                  <a:moveTo>
                    <a:pt x="1048" y="0"/>
                  </a:moveTo>
                  <a:cubicBezTo>
                    <a:pt x="477" y="0"/>
                    <a:pt x="1" y="476"/>
                    <a:pt x="1" y="1048"/>
                  </a:cubicBezTo>
                  <a:cubicBezTo>
                    <a:pt x="1"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3" name="Google Shape;31463;p21"/>
            <p:cNvSpPr/>
            <p:nvPr/>
          </p:nvSpPr>
          <p:spPr>
            <a:xfrm>
              <a:off x="728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4" name="Google Shape;31464;p21"/>
            <p:cNvSpPr/>
            <p:nvPr/>
          </p:nvSpPr>
          <p:spPr>
            <a:xfrm>
              <a:off x="27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7" y="1631"/>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5" name="Google Shape;31465;p21"/>
            <p:cNvSpPr/>
            <p:nvPr/>
          </p:nvSpPr>
          <p:spPr>
            <a:xfrm>
              <a:off x="3807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6" name="Google Shape;31466;p21"/>
            <p:cNvSpPr/>
            <p:nvPr/>
          </p:nvSpPr>
          <p:spPr>
            <a:xfrm>
              <a:off x="4825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7" name="Google Shape;31467;p21"/>
            <p:cNvSpPr/>
            <p:nvPr/>
          </p:nvSpPr>
          <p:spPr>
            <a:xfrm>
              <a:off x="58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8" name="Google Shape;31468;p21"/>
            <p:cNvSpPr/>
            <p:nvPr/>
          </p:nvSpPr>
          <p:spPr>
            <a:xfrm>
              <a:off x="68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9" name="Google Shape;31469;p21"/>
            <p:cNvSpPr/>
            <p:nvPr/>
          </p:nvSpPr>
          <p:spPr>
            <a:xfrm>
              <a:off x="7873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0" name="Google Shape;31470;p21"/>
            <p:cNvSpPr/>
            <p:nvPr/>
          </p:nvSpPr>
          <p:spPr>
            <a:xfrm>
              <a:off x="8888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1" name="Google Shape;31471;p21"/>
            <p:cNvSpPr/>
            <p:nvPr/>
          </p:nvSpPr>
          <p:spPr>
            <a:xfrm>
              <a:off x="99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2" name="Google Shape;31472;p21"/>
            <p:cNvSpPr/>
            <p:nvPr/>
          </p:nvSpPr>
          <p:spPr>
            <a:xfrm>
              <a:off x="10918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3" name="Google Shape;31473;p21"/>
            <p:cNvSpPr/>
            <p:nvPr/>
          </p:nvSpPr>
          <p:spPr>
            <a:xfrm>
              <a:off x="11936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4" name="Google Shape;31474;p21"/>
            <p:cNvSpPr/>
            <p:nvPr/>
          </p:nvSpPr>
          <p:spPr>
            <a:xfrm>
              <a:off x="12951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5" name="Google Shape;31475;p21"/>
            <p:cNvSpPr/>
            <p:nvPr/>
          </p:nvSpPr>
          <p:spPr>
            <a:xfrm>
              <a:off x="13966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6" name="Google Shape;31476;p21"/>
            <p:cNvSpPr/>
            <p:nvPr/>
          </p:nvSpPr>
          <p:spPr>
            <a:xfrm>
              <a:off x="1498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7" name="Google Shape;31477;p21"/>
            <p:cNvSpPr/>
            <p:nvPr/>
          </p:nvSpPr>
          <p:spPr>
            <a:xfrm>
              <a:off x="15999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8" name="Google Shape;31478;p21"/>
            <p:cNvSpPr/>
            <p:nvPr/>
          </p:nvSpPr>
          <p:spPr>
            <a:xfrm>
              <a:off x="1701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9" name="Google Shape;31479;p21"/>
            <p:cNvSpPr/>
            <p:nvPr/>
          </p:nvSpPr>
          <p:spPr>
            <a:xfrm>
              <a:off x="18029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0" name="Google Shape;31480;p21"/>
            <p:cNvSpPr/>
            <p:nvPr/>
          </p:nvSpPr>
          <p:spPr>
            <a:xfrm>
              <a:off x="19044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1" name="Google Shape;31481;p21"/>
            <p:cNvSpPr/>
            <p:nvPr/>
          </p:nvSpPr>
          <p:spPr>
            <a:xfrm>
              <a:off x="20062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2" name="Google Shape;31482;p21"/>
            <p:cNvSpPr/>
            <p:nvPr/>
          </p:nvSpPr>
          <p:spPr>
            <a:xfrm>
              <a:off x="210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3" name="Google Shape;31483;p21"/>
            <p:cNvSpPr/>
            <p:nvPr/>
          </p:nvSpPr>
          <p:spPr>
            <a:xfrm>
              <a:off x="220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4" name="Google Shape;31484;p21"/>
            <p:cNvSpPr/>
            <p:nvPr/>
          </p:nvSpPr>
          <p:spPr>
            <a:xfrm>
              <a:off x="23110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5" name="Google Shape;31485;p21"/>
            <p:cNvSpPr/>
            <p:nvPr/>
          </p:nvSpPr>
          <p:spPr>
            <a:xfrm>
              <a:off x="241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6" name="Google Shape;31486;p21"/>
            <p:cNvSpPr/>
            <p:nvPr/>
          </p:nvSpPr>
          <p:spPr>
            <a:xfrm>
              <a:off x="251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7" name="Google Shape;31487;p21"/>
            <p:cNvSpPr/>
            <p:nvPr/>
          </p:nvSpPr>
          <p:spPr>
            <a:xfrm>
              <a:off x="261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8" name="Google Shape;31488;p21"/>
            <p:cNvSpPr/>
            <p:nvPr/>
          </p:nvSpPr>
          <p:spPr>
            <a:xfrm>
              <a:off x="271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9" name="Google Shape;31489;p21"/>
            <p:cNvSpPr/>
            <p:nvPr/>
          </p:nvSpPr>
          <p:spPr>
            <a:xfrm>
              <a:off x="281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0" name="Google Shape;31490;p21"/>
            <p:cNvSpPr/>
            <p:nvPr/>
          </p:nvSpPr>
          <p:spPr>
            <a:xfrm>
              <a:off x="292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1" name="Google Shape;31491;p21"/>
            <p:cNvSpPr/>
            <p:nvPr/>
          </p:nvSpPr>
          <p:spPr>
            <a:xfrm>
              <a:off x="302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2" name="Google Shape;31492;p21"/>
            <p:cNvSpPr/>
            <p:nvPr/>
          </p:nvSpPr>
          <p:spPr>
            <a:xfrm>
              <a:off x="312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3" name="Google Shape;31493;p21"/>
            <p:cNvSpPr/>
            <p:nvPr/>
          </p:nvSpPr>
          <p:spPr>
            <a:xfrm>
              <a:off x="322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4" name="Google Shape;31494;p21"/>
            <p:cNvSpPr/>
            <p:nvPr/>
          </p:nvSpPr>
          <p:spPr>
            <a:xfrm>
              <a:off x="33266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5" name="Google Shape;31495;p21"/>
            <p:cNvSpPr/>
            <p:nvPr/>
          </p:nvSpPr>
          <p:spPr>
            <a:xfrm>
              <a:off x="342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6" name="Google Shape;31496;p21"/>
            <p:cNvSpPr/>
            <p:nvPr/>
          </p:nvSpPr>
          <p:spPr>
            <a:xfrm>
              <a:off x="352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7" name="Google Shape;31497;p21"/>
            <p:cNvSpPr/>
            <p:nvPr/>
          </p:nvSpPr>
          <p:spPr>
            <a:xfrm>
              <a:off x="363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8" name="Google Shape;31498;p21"/>
            <p:cNvSpPr/>
            <p:nvPr/>
          </p:nvSpPr>
          <p:spPr>
            <a:xfrm>
              <a:off x="373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9" name="Google Shape;31499;p21"/>
            <p:cNvSpPr/>
            <p:nvPr/>
          </p:nvSpPr>
          <p:spPr>
            <a:xfrm>
              <a:off x="3834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0" name="Google Shape;31500;p21"/>
            <p:cNvSpPr/>
            <p:nvPr/>
          </p:nvSpPr>
          <p:spPr>
            <a:xfrm>
              <a:off x="393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1" name="Google Shape;31501;p21"/>
            <p:cNvSpPr/>
            <p:nvPr/>
          </p:nvSpPr>
          <p:spPr>
            <a:xfrm>
              <a:off x="403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2" name="Google Shape;31502;p21"/>
            <p:cNvSpPr/>
            <p:nvPr/>
          </p:nvSpPr>
          <p:spPr>
            <a:xfrm>
              <a:off x="413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3" name="Google Shape;31503;p21"/>
            <p:cNvSpPr/>
            <p:nvPr/>
          </p:nvSpPr>
          <p:spPr>
            <a:xfrm>
              <a:off x="42407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4" name="Google Shape;31504;p21"/>
            <p:cNvSpPr/>
            <p:nvPr/>
          </p:nvSpPr>
          <p:spPr>
            <a:xfrm>
              <a:off x="434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5" name="Google Shape;31505;p21"/>
            <p:cNvSpPr/>
            <p:nvPr/>
          </p:nvSpPr>
          <p:spPr>
            <a:xfrm>
              <a:off x="444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6" name="Google Shape;31506;p21"/>
            <p:cNvSpPr/>
            <p:nvPr/>
          </p:nvSpPr>
          <p:spPr>
            <a:xfrm>
              <a:off x="45455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7" name="Google Shape;31507;p21"/>
            <p:cNvSpPr/>
            <p:nvPr/>
          </p:nvSpPr>
          <p:spPr>
            <a:xfrm>
              <a:off x="464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8" name="Google Shape;31508;p21"/>
            <p:cNvSpPr/>
            <p:nvPr/>
          </p:nvSpPr>
          <p:spPr>
            <a:xfrm>
              <a:off x="474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9" name="Google Shape;31509;p21"/>
            <p:cNvSpPr/>
            <p:nvPr/>
          </p:nvSpPr>
          <p:spPr>
            <a:xfrm>
              <a:off x="485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0" name="Google Shape;31510;p21"/>
            <p:cNvSpPr/>
            <p:nvPr/>
          </p:nvSpPr>
          <p:spPr>
            <a:xfrm>
              <a:off x="495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1" name="Google Shape;31511;p21"/>
            <p:cNvSpPr/>
            <p:nvPr/>
          </p:nvSpPr>
          <p:spPr>
            <a:xfrm>
              <a:off x="505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2" name="Google Shape;31512;p21"/>
            <p:cNvSpPr/>
            <p:nvPr/>
          </p:nvSpPr>
          <p:spPr>
            <a:xfrm>
              <a:off x="515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3" name="Google Shape;31513;p21"/>
            <p:cNvSpPr/>
            <p:nvPr/>
          </p:nvSpPr>
          <p:spPr>
            <a:xfrm>
              <a:off x="52566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4" name="Google Shape;31514;p21"/>
            <p:cNvSpPr/>
            <p:nvPr/>
          </p:nvSpPr>
          <p:spPr>
            <a:xfrm>
              <a:off x="535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5" name="Google Shape;31515;p21"/>
            <p:cNvSpPr/>
            <p:nvPr/>
          </p:nvSpPr>
          <p:spPr>
            <a:xfrm>
              <a:off x="545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6" name="Google Shape;31516;p21"/>
            <p:cNvSpPr/>
            <p:nvPr/>
          </p:nvSpPr>
          <p:spPr>
            <a:xfrm>
              <a:off x="556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7" name="Google Shape;31517;p21"/>
            <p:cNvSpPr/>
            <p:nvPr/>
          </p:nvSpPr>
          <p:spPr>
            <a:xfrm>
              <a:off x="566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8" name="Google Shape;31518;p21"/>
            <p:cNvSpPr/>
            <p:nvPr/>
          </p:nvSpPr>
          <p:spPr>
            <a:xfrm>
              <a:off x="57644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9" name="Google Shape;31519;p21"/>
            <p:cNvSpPr/>
            <p:nvPr/>
          </p:nvSpPr>
          <p:spPr>
            <a:xfrm>
              <a:off x="586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0" name="Google Shape;31520;p21"/>
            <p:cNvSpPr/>
            <p:nvPr/>
          </p:nvSpPr>
          <p:spPr>
            <a:xfrm>
              <a:off x="596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1" name="Google Shape;31521;p21"/>
            <p:cNvSpPr/>
            <p:nvPr/>
          </p:nvSpPr>
          <p:spPr>
            <a:xfrm>
              <a:off x="606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2" name="Google Shape;31522;p21"/>
            <p:cNvSpPr/>
            <p:nvPr/>
          </p:nvSpPr>
          <p:spPr>
            <a:xfrm>
              <a:off x="61710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3" name="Google Shape;31523;p21"/>
            <p:cNvSpPr/>
            <p:nvPr/>
          </p:nvSpPr>
          <p:spPr>
            <a:xfrm>
              <a:off x="627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4" name="Google Shape;31524;p21"/>
            <p:cNvSpPr/>
            <p:nvPr/>
          </p:nvSpPr>
          <p:spPr>
            <a:xfrm>
              <a:off x="637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5" name="Google Shape;31525;p21"/>
            <p:cNvSpPr/>
            <p:nvPr/>
          </p:nvSpPr>
          <p:spPr>
            <a:xfrm>
              <a:off x="64755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6" name="Google Shape;31526;p21"/>
            <p:cNvSpPr/>
            <p:nvPr/>
          </p:nvSpPr>
          <p:spPr>
            <a:xfrm>
              <a:off x="657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7" name="Google Shape;31527;p21"/>
            <p:cNvSpPr/>
            <p:nvPr/>
          </p:nvSpPr>
          <p:spPr>
            <a:xfrm>
              <a:off x="667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8" name="Google Shape;31528;p21"/>
            <p:cNvSpPr/>
            <p:nvPr/>
          </p:nvSpPr>
          <p:spPr>
            <a:xfrm>
              <a:off x="678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9" name="Google Shape;31529;p21"/>
            <p:cNvSpPr/>
            <p:nvPr/>
          </p:nvSpPr>
          <p:spPr>
            <a:xfrm>
              <a:off x="6881800" y="1045800"/>
              <a:ext cx="52700" cy="52400"/>
            </a:xfrm>
            <a:custGeom>
              <a:rect b="b" l="l" r="r" t="t"/>
              <a:pathLst>
                <a:path extrusionOk="0" h="2096" w="2108">
                  <a:moveTo>
                    <a:pt x="1060" y="0"/>
                  </a:moveTo>
                  <a:cubicBezTo>
                    <a:pt x="477" y="0"/>
                    <a:pt x="1" y="477"/>
                    <a:pt x="1" y="1048"/>
                  </a:cubicBezTo>
                  <a:cubicBezTo>
                    <a:pt x="1"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0" name="Google Shape;31530;p21"/>
            <p:cNvSpPr/>
            <p:nvPr/>
          </p:nvSpPr>
          <p:spPr>
            <a:xfrm>
              <a:off x="698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1" name="Google Shape;31531;p21"/>
            <p:cNvSpPr/>
            <p:nvPr/>
          </p:nvSpPr>
          <p:spPr>
            <a:xfrm>
              <a:off x="708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2" name="Google Shape;31532;p21"/>
            <p:cNvSpPr/>
            <p:nvPr/>
          </p:nvSpPr>
          <p:spPr>
            <a:xfrm>
              <a:off x="7186600" y="1045800"/>
              <a:ext cx="52400" cy="52400"/>
            </a:xfrm>
            <a:custGeom>
              <a:rect b="b" l="l" r="r" t="t"/>
              <a:pathLst>
                <a:path extrusionOk="0" h="2096" w="2096">
                  <a:moveTo>
                    <a:pt x="1048" y="0"/>
                  </a:moveTo>
                  <a:cubicBezTo>
                    <a:pt x="477" y="0"/>
                    <a:pt x="1" y="477"/>
                    <a:pt x="1" y="1048"/>
                  </a:cubicBezTo>
                  <a:cubicBezTo>
                    <a:pt x="1"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3" name="Google Shape;31533;p21"/>
            <p:cNvSpPr/>
            <p:nvPr/>
          </p:nvSpPr>
          <p:spPr>
            <a:xfrm>
              <a:off x="728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4" name="Google Shape;31534;p21"/>
            <p:cNvSpPr/>
            <p:nvPr/>
          </p:nvSpPr>
          <p:spPr>
            <a:xfrm>
              <a:off x="27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5" name="Google Shape;31535;p21"/>
            <p:cNvSpPr/>
            <p:nvPr/>
          </p:nvSpPr>
          <p:spPr>
            <a:xfrm>
              <a:off x="3807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6" name="Google Shape;31536;p21"/>
            <p:cNvSpPr/>
            <p:nvPr/>
          </p:nvSpPr>
          <p:spPr>
            <a:xfrm>
              <a:off x="4825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7" name="Google Shape;31537;p21"/>
            <p:cNvSpPr/>
            <p:nvPr/>
          </p:nvSpPr>
          <p:spPr>
            <a:xfrm>
              <a:off x="58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8" name="Google Shape;31538;p21"/>
            <p:cNvSpPr/>
            <p:nvPr/>
          </p:nvSpPr>
          <p:spPr>
            <a:xfrm>
              <a:off x="68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9" name="Google Shape;31539;p21"/>
            <p:cNvSpPr/>
            <p:nvPr/>
          </p:nvSpPr>
          <p:spPr>
            <a:xfrm>
              <a:off x="7873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0" name="Google Shape;31540;p21"/>
            <p:cNvSpPr/>
            <p:nvPr/>
          </p:nvSpPr>
          <p:spPr>
            <a:xfrm>
              <a:off x="8888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1" name="Google Shape;31541;p21"/>
            <p:cNvSpPr/>
            <p:nvPr/>
          </p:nvSpPr>
          <p:spPr>
            <a:xfrm>
              <a:off x="99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2" name="Google Shape;31542;p21"/>
            <p:cNvSpPr/>
            <p:nvPr/>
          </p:nvSpPr>
          <p:spPr>
            <a:xfrm>
              <a:off x="10918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3" name="Google Shape;31543;p21"/>
            <p:cNvSpPr/>
            <p:nvPr/>
          </p:nvSpPr>
          <p:spPr>
            <a:xfrm>
              <a:off x="11936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4" name="Google Shape;31544;p21"/>
            <p:cNvSpPr/>
            <p:nvPr/>
          </p:nvSpPr>
          <p:spPr>
            <a:xfrm>
              <a:off x="12951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5" name="Google Shape;31545;p21"/>
            <p:cNvSpPr/>
            <p:nvPr/>
          </p:nvSpPr>
          <p:spPr>
            <a:xfrm>
              <a:off x="13966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6" name="Google Shape;31546;p21"/>
            <p:cNvSpPr/>
            <p:nvPr/>
          </p:nvSpPr>
          <p:spPr>
            <a:xfrm>
              <a:off x="1498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7" name="Google Shape;31547;p21"/>
            <p:cNvSpPr/>
            <p:nvPr/>
          </p:nvSpPr>
          <p:spPr>
            <a:xfrm>
              <a:off x="15999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8" name="Google Shape;31548;p21"/>
            <p:cNvSpPr/>
            <p:nvPr/>
          </p:nvSpPr>
          <p:spPr>
            <a:xfrm>
              <a:off x="1701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9" name="Google Shape;31549;p21"/>
            <p:cNvSpPr/>
            <p:nvPr/>
          </p:nvSpPr>
          <p:spPr>
            <a:xfrm>
              <a:off x="18029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0" name="Google Shape;31550;p21"/>
            <p:cNvSpPr/>
            <p:nvPr/>
          </p:nvSpPr>
          <p:spPr>
            <a:xfrm>
              <a:off x="19044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1" name="Google Shape;31551;p21"/>
            <p:cNvSpPr/>
            <p:nvPr/>
          </p:nvSpPr>
          <p:spPr>
            <a:xfrm>
              <a:off x="20062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2" name="Google Shape;31552;p21"/>
            <p:cNvSpPr/>
            <p:nvPr/>
          </p:nvSpPr>
          <p:spPr>
            <a:xfrm>
              <a:off x="210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3" name="Google Shape;31553;p21"/>
            <p:cNvSpPr/>
            <p:nvPr/>
          </p:nvSpPr>
          <p:spPr>
            <a:xfrm>
              <a:off x="220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4" name="Google Shape;31554;p21"/>
            <p:cNvSpPr/>
            <p:nvPr/>
          </p:nvSpPr>
          <p:spPr>
            <a:xfrm>
              <a:off x="23110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5" name="Google Shape;31555;p21"/>
            <p:cNvSpPr/>
            <p:nvPr/>
          </p:nvSpPr>
          <p:spPr>
            <a:xfrm>
              <a:off x="241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6" name="Google Shape;31556;p21"/>
            <p:cNvSpPr/>
            <p:nvPr/>
          </p:nvSpPr>
          <p:spPr>
            <a:xfrm>
              <a:off x="251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7" name="Google Shape;31557;p21"/>
            <p:cNvSpPr/>
            <p:nvPr/>
          </p:nvSpPr>
          <p:spPr>
            <a:xfrm>
              <a:off x="261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8" name="Google Shape;31558;p21"/>
            <p:cNvSpPr/>
            <p:nvPr/>
          </p:nvSpPr>
          <p:spPr>
            <a:xfrm>
              <a:off x="271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9" name="Google Shape;31559;p21"/>
            <p:cNvSpPr/>
            <p:nvPr/>
          </p:nvSpPr>
          <p:spPr>
            <a:xfrm>
              <a:off x="281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0" name="Google Shape;31560;p21"/>
            <p:cNvSpPr/>
            <p:nvPr/>
          </p:nvSpPr>
          <p:spPr>
            <a:xfrm>
              <a:off x="292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1" name="Google Shape;31561;p21"/>
            <p:cNvSpPr/>
            <p:nvPr/>
          </p:nvSpPr>
          <p:spPr>
            <a:xfrm>
              <a:off x="302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2" name="Google Shape;31562;p21"/>
            <p:cNvSpPr/>
            <p:nvPr/>
          </p:nvSpPr>
          <p:spPr>
            <a:xfrm>
              <a:off x="312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3" name="Google Shape;31563;p21"/>
            <p:cNvSpPr/>
            <p:nvPr/>
          </p:nvSpPr>
          <p:spPr>
            <a:xfrm>
              <a:off x="322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4" name="Google Shape;31564;p21"/>
            <p:cNvSpPr/>
            <p:nvPr/>
          </p:nvSpPr>
          <p:spPr>
            <a:xfrm>
              <a:off x="33266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5" name="Google Shape;31565;p21"/>
            <p:cNvSpPr/>
            <p:nvPr/>
          </p:nvSpPr>
          <p:spPr>
            <a:xfrm>
              <a:off x="342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6" name="Google Shape;31566;p21"/>
            <p:cNvSpPr/>
            <p:nvPr/>
          </p:nvSpPr>
          <p:spPr>
            <a:xfrm>
              <a:off x="352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7" name="Google Shape;31567;p21"/>
            <p:cNvSpPr/>
            <p:nvPr/>
          </p:nvSpPr>
          <p:spPr>
            <a:xfrm>
              <a:off x="363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8" name="Google Shape;31568;p21"/>
            <p:cNvSpPr/>
            <p:nvPr/>
          </p:nvSpPr>
          <p:spPr>
            <a:xfrm>
              <a:off x="373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9" name="Google Shape;31569;p21"/>
            <p:cNvSpPr/>
            <p:nvPr/>
          </p:nvSpPr>
          <p:spPr>
            <a:xfrm>
              <a:off x="3834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0" name="Google Shape;31570;p21"/>
            <p:cNvSpPr/>
            <p:nvPr/>
          </p:nvSpPr>
          <p:spPr>
            <a:xfrm>
              <a:off x="393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1" name="Google Shape;31571;p21"/>
            <p:cNvSpPr/>
            <p:nvPr/>
          </p:nvSpPr>
          <p:spPr>
            <a:xfrm>
              <a:off x="403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2" name="Google Shape;31572;p21"/>
            <p:cNvSpPr/>
            <p:nvPr/>
          </p:nvSpPr>
          <p:spPr>
            <a:xfrm>
              <a:off x="413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3" name="Google Shape;31573;p21"/>
            <p:cNvSpPr/>
            <p:nvPr/>
          </p:nvSpPr>
          <p:spPr>
            <a:xfrm>
              <a:off x="42407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4" name="Google Shape;31574;p21"/>
            <p:cNvSpPr/>
            <p:nvPr/>
          </p:nvSpPr>
          <p:spPr>
            <a:xfrm>
              <a:off x="434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5" name="Google Shape;31575;p21"/>
            <p:cNvSpPr/>
            <p:nvPr/>
          </p:nvSpPr>
          <p:spPr>
            <a:xfrm>
              <a:off x="444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6" name="Google Shape;31576;p21"/>
            <p:cNvSpPr/>
            <p:nvPr/>
          </p:nvSpPr>
          <p:spPr>
            <a:xfrm>
              <a:off x="45455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7" name="Google Shape;31577;p21"/>
            <p:cNvSpPr/>
            <p:nvPr/>
          </p:nvSpPr>
          <p:spPr>
            <a:xfrm>
              <a:off x="464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8" name="Google Shape;31578;p21"/>
            <p:cNvSpPr/>
            <p:nvPr/>
          </p:nvSpPr>
          <p:spPr>
            <a:xfrm>
              <a:off x="474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9" name="Google Shape;31579;p21"/>
            <p:cNvSpPr/>
            <p:nvPr/>
          </p:nvSpPr>
          <p:spPr>
            <a:xfrm>
              <a:off x="485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0" name="Google Shape;31580;p21"/>
            <p:cNvSpPr/>
            <p:nvPr/>
          </p:nvSpPr>
          <p:spPr>
            <a:xfrm>
              <a:off x="495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1" name="Google Shape;31581;p21"/>
            <p:cNvSpPr/>
            <p:nvPr/>
          </p:nvSpPr>
          <p:spPr>
            <a:xfrm>
              <a:off x="505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2" name="Google Shape;31582;p21"/>
            <p:cNvSpPr/>
            <p:nvPr/>
          </p:nvSpPr>
          <p:spPr>
            <a:xfrm>
              <a:off x="515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3" name="Google Shape;31583;p21"/>
            <p:cNvSpPr/>
            <p:nvPr/>
          </p:nvSpPr>
          <p:spPr>
            <a:xfrm>
              <a:off x="52566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4" name="Google Shape;31584;p21"/>
            <p:cNvSpPr/>
            <p:nvPr/>
          </p:nvSpPr>
          <p:spPr>
            <a:xfrm>
              <a:off x="535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5" name="Google Shape;31585;p21"/>
            <p:cNvSpPr/>
            <p:nvPr/>
          </p:nvSpPr>
          <p:spPr>
            <a:xfrm>
              <a:off x="545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6" name="Google Shape;31586;p21"/>
            <p:cNvSpPr/>
            <p:nvPr/>
          </p:nvSpPr>
          <p:spPr>
            <a:xfrm>
              <a:off x="556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7" name="Google Shape;31587;p21"/>
            <p:cNvSpPr/>
            <p:nvPr/>
          </p:nvSpPr>
          <p:spPr>
            <a:xfrm>
              <a:off x="566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8" name="Google Shape;31588;p21"/>
            <p:cNvSpPr/>
            <p:nvPr/>
          </p:nvSpPr>
          <p:spPr>
            <a:xfrm>
              <a:off x="57644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9" name="Google Shape;31589;p21"/>
            <p:cNvSpPr/>
            <p:nvPr/>
          </p:nvSpPr>
          <p:spPr>
            <a:xfrm>
              <a:off x="586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0" name="Google Shape;31590;p21"/>
            <p:cNvSpPr/>
            <p:nvPr/>
          </p:nvSpPr>
          <p:spPr>
            <a:xfrm>
              <a:off x="596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1" name="Google Shape;31591;p21"/>
            <p:cNvSpPr/>
            <p:nvPr/>
          </p:nvSpPr>
          <p:spPr>
            <a:xfrm>
              <a:off x="606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2" name="Google Shape;31592;p21"/>
            <p:cNvSpPr/>
            <p:nvPr/>
          </p:nvSpPr>
          <p:spPr>
            <a:xfrm>
              <a:off x="61710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3" name="Google Shape;31593;p21"/>
            <p:cNvSpPr/>
            <p:nvPr/>
          </p:nvSpPr>
          <p:spPr>
            <a:xfrm>
              <a:off x="627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4" name="Google Shape;31594;p21"/>
            <p:cNvSpPr/>
            <p:nvPr/>
          </p:nvSpPr>
          <p:spPr>
            <a:xfrm>
              <a:off x="637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5" name="Google Shape;31595;p21"/>
            <p:cNvSpPr/>
            <p:nvPr/>
          </p:nvSpPr>
          <p:spPr>
            <a:xfrm>
              <a:off x="64755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6" name="Google Shape;31596;p21"/>
            <p:cNvSpPr/>
            <p:nvPr/>
          </p:nvSpPr>
          <p:spPr>
            <a:xfrm>
              <a:off x="657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7" name="Google Shape;31597;p21"/>
            <p:cNvSpPr/>
            <p:nvPr/>
          </p:nvSpPr>
          <p:spPr>
            <a:xfrm>
              <a:off x="667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8" name="Google Shape;31598;p21"/>
            <p:cNvSpPr/>
            <p:nvPr/>
          </p:nvSpPr>
          <p:spPr>
            <a:xfrm>
              <a:off x="678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9" name="Google Shape;31599;p21"/>
            <p:cNvSpPr/>
            <p:nvPr/>
          </p:nvSpPr>
          <p:spPr>
            <a:xfrm>
              <a:off x="6881800" y="1200875"/>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0" name="Google Shape;31600;p21"/>
            <p:cNvSpPr/>
            <p:nvPr/>
          </p:nvSpPr>
          <p:spPr>
            <a:xfrm>
              <a:off x="698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1" name="Google Shape;31601;p21"/>
            <p:cNvSpPr/>
            <p:nvPr/>
          </p:nvSpPr>
          <p:spPr>
            <a:xfrm>
              <a:off x="708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2" name="Google Shape;31602;p21"/>
            <p:cNvSpPr/>
            <p:nvPr/>
          </p:nvSpPr>
          <p:spPr>
            <a:xfrm>
              <a:off x="7186600" y="1200875"/>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3" name="Google Shape;31603;p21"/>
            <p:cNvSpPr/>
            <p:nvPr/>
          </p:nvSpPr>
          <p:spPr>
            <a:xfrm>
              <a:off x="728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4" name="Google Shape;31604;p21"/>
            <p:cNvSpPr/>
            <p:nvPr/>
          </p:nvSpPr>
          <p:spPr>
            <a:xfrm>
              <a:off x="27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5" name="Google Shape;31605;p21"/>
            <p:cNvSpPr/>
            <p:nvPr/>
          </p:nvSpPr>
          <p:spPr>
            <a:xfrm>
              <a:off x="3807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6" name="Google Shape;31606;p21"/>
            <p:cNvSpPr/>
            <p:nvPr/>
          </p:nvSpPr>
          <p:spPr>
            <a:xfrm>
              <a:off x="4825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7" name="Google Shape;31607;p21"/>
            <p:cNvSpPr/>
            <p:nvPr/>
          </p:nvSpPr>
          <p:spPr>
            <a:xfrm>
              <a:off x="58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8" name="Google Shape;31608;p21"/>
            <p:cNvSpPr/>
            <p:nvPr/>
          </p:nvSpPr>
          <p:spPr>
            <a:xfrm>
              <a:off x="68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9" name="Google Shape;31609;p21"/>
            <p:cNvSpPr/>
            <p:nvPr/>
          </p:nvSpPr>
          <p:spPr>
            <a:xfrm>
              <a:off x="7873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0" name="Google Shape;31610;p21"/>
            <p:cNvSpPr/>
            <p:nvPr/>
          </p:nvSpPr>
          <p:spPr>
            <a:xfrm>
              <a:off x="8888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1" name="Google Shape;31611;p21"/>
            <p:cNvSpPr/>
            <p:nvPr/>
          </p:nvSpPr>
          <p:spPr>
            <a:xfrm>
              <a:off x="99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2" name="Google Shape;31612;p21"/>
            <p:cNvSpPr/>
            <p:nvPr/>
          </p:nvSpPr>
          <p:spPr>
            <a:xfrm>
              <a:off x="10918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3" name="Google Shape;31613;p21"/>
            <p:cNvSpPr/>
            <p:nvPr/>
          </p:nvSpPr>
          <p:spPr>
            <a:xfrm>
              <a:off x="11936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4" name="Google Shape;31614;p21"/>
            <p:cNvSpPr/>
            <p:nvPr/>
          </p:nvSpPr>
          <p:spPr>
            <a:xfrm>
              <a:off x="12951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5" name="Google Shape;31615;p21"/>
            <p:cNvSpPr/>
            <p:nvPr/>
          </p:nvSpPr>
          <p:spPr>
            <a:xfrm>
              <a:off x="13966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6" name="Google Shape;31616;p21"/>
            <p:cNvSpPr/>
            <p:nvPr/>
          </p:nvSpPr>
          <p:spPr>
            <a:xfrm>
              <a:off x="1498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7" name="Google Shape;31617;p21"/>
            <p:cNvSpPr/>
            <p:nvPr/>
          </p:nvSpPr>
          <p:spPr>
            <a:xfrm>
              <a:off x="15999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8" name="Google Shape;31618;p21"/>
            <p:cNvSpPr/>
            <p:nvPr/>
          </p:nvSpPr>
          <p:spPr>
            <a:xfrm>
              <a:off x="1701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9" name="Google Shape;31619;p21"/>
            <p:cNvSpPr/>
            <p:nvPr/>
          </p:nvSpPr>
          <p:spPr>
            <a:xfrm>
              <a:off x="18029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0" name="Google Shape;31620;p21"/>
            <p:cNvSpPr/>
            <p:nvPr/>
          </p:nvSpPr>
          <p:spPr>
            <a:xfrm>
              <a:off x="19044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1" name="Google Shape;31621;p21"/>
            <p:cNvSpPr/>
            <p:nvPr/>
          </p:nvSpPr>
          <p:spPr>
            <a:xfrm>
              <a:off x="20062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2" name="Google Shape;31622;p21"/>
            <p:cNvSpPr/>
            <p:nvPr/>
          </p:nvSpPr>
          <p:spPr>
            <a:xfrm>
              <a:off x="210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3" name="Google Shape;31623;p21"/>
            <p:cNvSpPr/>
            <p:nvPr/>
          </p:nvSpPr>
          <p:spPr>
            <a:xfrm>
              <a:off x="220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4" name="Google Shape;31624;p21"/>
            <p:cNvSpPr/>
            <p:nvPr/>
          </p:nvSpPr>
          <p:spPr>
            <a:xfrm>
              <a:off x="23110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5" name="Google Shape;31625;p21"/>
            <p:cNvSpPr/>
            <p:nvPr/>
          </p:nvSpPr>
          <p:spPr>
            <a:xfrm>
              <a:off x="241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6" name="Google Shape;31626;p21"/>
            <p:cNvSpPr/>
            <p:nvPr/>
          </p:nvSpPr>
          <p:spPr>
            <a:xfrm>
              <a:off x="251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7" name="Google Shape;31627;p21"/>
            <p:cNvSpPr/>
            <p:nvPr/>
          </p:nvSpPr>
          <p:spPr>
            <a:xfrm>
              <a:off x="261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8" name="Google Shape;31628;p21"/>
            <p:cNvSpPr/>
            <p:nvPr/>
          </p:nvSpPr>
          <p:spPr>
            <a:xfrm>
              <a:off x="271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9" name="Google Shape;31629;p21"/>
            <p:cNvSpPr/>
            <p:nvPr/>
          </p:nvSpPr>
          <p:spPr>
            <a:xfrm>
              <a:off x="281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0" name="Google Shape;31630;p21"/>
            <p:cNvSpPr/>
            <p:nvPr/>
          </p:nvSpPr>
          <p:spPr>
            <a:xfrm>
              <a:off x="292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1" name="Google Shape;31631;p21"/>
            <p:cNvSpPr/>
            <p:nvPr/>
          </p:nvSpPr>
          <p:spPr>
            <a:xfrm>
              <a:off x="302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2" name="Google Shape;31632;p21"/>
            <p:cNvSpPr/>
            <p:nvPr/>
          </p:nvSpPr>
          <p:spPr>
            <a:xfrm>
              <a:off x="312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3" name="Google Shape;31633;p21"/>
            <p:cNvSpPr/>
            <p:nvPr/>
          </p:nvSpPr>
          <p:spPr>
            <a:xfrm>
              <a:off x="322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4" name="Google Shape;31634;p21"/>
            <p:cNvSpPr/>
            <p:nvPr/>
          </p:nvSpPr>
          <p:spPr>
            <a:xfrm>
              <a:off x="33266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5" name="Google Shape;31635;p21"/>
            <p:cNvSpPr/>
            <p:nvPr/>
          </p:nvSpPr>
          <p:spPr>
            <a:xfrm>
              <a:off x="342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6" name="Google Shape;31636;p21"/>
            <p:cNvSpPr/>
            <p:nvPr/>
          </p:nvSpPr>
          <p:spPr>
            <a:xfrm>
              <a:off x="352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7" name="Google Shape;31637;p21"/>
            <p:cNvSpPr/>
            <p:nvPr/>
          </p:nvSpPr>
          <p:spPr>
            <a:xfrm>
              <a:off x="363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8" name="Google Shape;31638;p21"/>
            <p:cNvSpPr/>
            <p:nvPr/>
          </p:nvSpPr>
          <p:spPr>
            <a:xfrm>
              <a:off x="373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9" name="Google Shape;31639;p21"/>
            <p:cNvSpPr/>
            <p:nvPr/>
          </p:nvSpPr>
          <p:spPr>
            <a:xfrm>
              <a:off x="3834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0" name="Google Shape;31640;p21"/>
            <p:cNvSpPr/>
            <p:nvPr/>
          </p:nvSpPr>
          <p:spPr>
            <a:xfrm>
              <a:off x="393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1" name="Google Shape;31641;p21"/>
            <p:cNvSpPr/>
            <p:nvPr/>
          </p:nvSpPr>
          <p:spPr>
            <a:xfrm>
              <a:off x="403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2" name="Google Shape;31642;p21"/>
            <p:cNvSpPr/>
            <p:nvPr/>
          </p:nvSpPr>
          <p:spPr>
            <a:xfrm>
              <a:off x="413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3" name="Google Shape;31643;p21"/>
            <p:cNvSpPr/>
            <p:nvPr/>
          </p:nvSpPr>
          <p:spPr>
            <a:xfrm>
              <a:off x="42407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4" name="Google Shape;31644;p21"/>
            <p:cNvSpPr/>
            <p:nvPr/>
          </p:nvSpPr>
          <p:spPr>
            <a:xfrm>
              <a:off x="434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5" name="Google Shape;31645;p21"/>
            <p:cNvSpPr/>
            <p:nvPr/>
          </p:nvSpPr>
          <p:spPr>
            <a:xfrm>
              <a:off x="444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6" name="Google Shape;31646;p21"/>
            <p:cNvSpPr/>
            <p:nvPr/>
          </p:nvSpPr>
          <p:spPr>
            <a:xfrm>
              <a:off x="45455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7" name="Google Shape;31647;p21"/>
            <p:cNvSpPr/>
            <p:nvPr/>
          </p:nvSpPr>
          <p:spPr>
            <a:xfrm>
              <a:off x="464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8" name="Google Shape;31648;p21"/>
            <p:cNvSpPr/>
            <p:nvPr/>
          </p:nvSpPr>
          <p:spPr>
            <a:xfrm>
              <a:off x="474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9" name="Google Shape;31649;p21"/>
            <p:cNvSpPr/>
            <p:nvPr/>
          </p:nvSpPr>
          <p:spPr>
            <a:xfrm>
              <a:off x="485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0" name="Google Shape;31650;p21"/>
            <p:cNvSpPr/>
            <p:nvPr/>
          </p:nvSpPr>
          <p:spPr>
            <a:xfrm>
              <a:off x="495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1" name="Google Shape;31651;p21"/>
            <p:cNvSpPr/>
            <p:nvPr/>
          </p:nvSpPr>
          <p:spPr>
            <a:xfrm>
              <a:off x="505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2" name="Google Shape;31652;p21"/>
            <p:cNvSpPr/>
            <p:nvPr/>
          </p:nvSpPr>
          <p:spPr>
            <a:xfrm>
              <a:off x="515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3" name="Google Shape;31653;p21"/>
            <p:cNvSpPr/>
            <p:nvPr/>
          </p:nvSpPr>
          <p:spPr>
            <a:xfrm>
              <a:off x="52566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4" name="Google Shape;31654;p21"/>
            <p:cNvSpPr/>
            <p:nvPr/>
          </p:nvSpPr>
          <p:spPr>
            <a:xfrm>
              <a:off x="535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5" name="Google Shape;31655;p21"/>
            <p:cNvSpPr/>
            <p:nvPr/>
          </p:nvSpPr>
          <p:spPr>
            <a:xfrm>
              <a:off x="545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6" name="Google Shape;31656;p21"/>
            <p:cNvSpPr/>
            <p:nvPr/>
          </p:nvSpPr>
          <p:spPr>
            <a:xfrm>
              <a:off x="556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7" name="Google Shape;31657;p21"/>
            <p:cNvSpPr/>
            <p:nvPr/>
          </p:nvSpPr>
          <p:spPr>
            <a:xfrm>
              <a:off x="566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8" name="Google Shape;31658;p21"/>
            <p:cNvSpPr/>
            <p:nvPr/>
          </p:nvSpPr>
          <p:spPr>
            <a:xfrm>
              <a:off x="57644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9" name="Google Shape;31659;p21"/>
            <p:cNvSpPr/>
            <p:nvPr/>
          </p:nvSpPr>
          <p:spPr>
            <a:xfrm>
              <a:off x="586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0" name="Google Shape;31660;p21"/>
            <p:cNvSpPr/>
            <p:nvPr/>
          </p:nvSpPr>
          <p:spPr>
            <a:xfrm>
              <a:off x="596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1" name="Google Shape;31661;p21"/>
            <p:cNvSpPr/>
            <p:nvPr/>
          </p:nvSpPr>
          <p:spPr>
            <a:xfrm>
              <a:off x="606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2" name="Google Shape;31662;p21"/>
            <p:cNvSpPr/>
            <p:nvPr/>
          </p:nvSpPr>
          <p:spPr>
            <a:xfrm>
              <a:off x="61710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3" name="Google Shape;31663;p21"/>
            <p:cNvSpPr/>
            <p:nvPr/>
          </p:nvSpPr>
          <p:spPr>
            <a:xfrm>
              <a:off x="627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4" name="Google Shape;31664;p21"/>
            <p:cNvSpPr/>
            <p:nvPr/>
          </p:nvSpPr>
          <p:spPr>
            <a:xfrm>
              <a:off x="637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5" name="Google Shape;31665;p21"/>
            <p:cNvSpPr/>
            <p:nvPr/>
          </p:nvSpPr>
          <p:spPr>
            <a:xfrm>
              <a:off x="64755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6" name="Google Shape;31666;p21"/>
            <p:cNvSpPr/>
            <p:nvPr/>
          </p:nvSpPr>
          <p:spPr>
            <a:xfrm>
              <a:off x="657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7" name="Google Shape;31667;p21"/>
            <p:cNvSpPr/>
            <p:nvPr/>
          </p:nvSpPr>
          <p:spPr>
            <a:xfrm>
              <a:off x="667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8" name="Google Shape;31668;p21"/>
            <p:cNvSpPr/>
            <p:nvPr/>
          </p:nvSpPr>
          <p:spPr>
            <a:xfrm>
              <a:off x="678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9" name="Google Shape;31669;p21"/>
            <p:cNvSpPr/>
            <p:nvPr/>
          </p:nvSpPr>
          <p:spPr>
            <a:xfrm>
              <a:off x="6881800" y="1355950"/>
              <a:ext cx="52700" cy="52700"/>
            </a:xfrm>
            <a:custGeom>
              <a:rect b="b" l="l" r="r" t="t"/>
              <a:pathLst>
                <a:path extrusionOk="0" h="2108"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0" name="Google Shape;31670;p21"/>
            <p:cNvSpPr/>
            <p:nvPr/>
          </p:nvSpPr>
          <p:spPr>
            <a:xfrm>
              <a:off x="698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1" name="Google Shape;31671;p21"/>
            <p:cNvSpPr/>
            <p:nvPr/>
          </p:nvSpPr>
          <p:spPr>
            <a:xfrm>
              <a:off x="708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2" name="Google Shape;31672;p21"/>
            <p:cNvSpPr/>
            <p:nvPr/>
          </p:nvSpPr>
          <p:spPr>
            <a:xfrm>
              <a:off x="7186600" y="1355950"/>
              <a:ext cx="52400" cy="52700"/>
            </a:xfrm>
            <a:custGeom>
              <a:rect b="b" l="l" r="r" t="t"/>
              <a:pathLst>
                <a:path extrusionOk="0" h="2108"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3" name="Google Shape;31673;p21"/>
            <p:cNvSpPr/>
            <p:nvPr/>
          </p:nvSpPr>
          <p:spPr>
            <a:xfrm>
              <a:off x="728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4" name="Google Shape;31674;p21"/>
            <p:cNvSpPr/>
            <p:nvPr/>
          </p:nvSpPr>
          <p:spPr>
            <a:xfrm>
              <a:off x="27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5" name="Google Shape;31675;p21"/>
            <p:cNvSpPr/>
            <p:nvPr/>
          </p:nvSpPr>
          <p:spPr>
            <a:xfrm>
              <a:off x="3807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6" name="Google Shape;31676;p21"/>
            <p:cNvSpPr/>
            <p:nvPr/>
          </p:nvSpPr>
          <p:spPr>
            <a:xfrm>
              <a:off x="4825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7" name="Google Shape;31677;p21"/>
            <p:cNvSpPr/>
            <p:nvPr/>
          </p:nvSpPr>
          <p:spPr>
            <a:xfrm>
              <a:off x="58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8" name="Google Shape;31678;p21"/>
            <p:cNvSpPr/>
            <p:nvPr/>
          </p:nvSpPr>
          <p:spPr>
            <a:xfrm>
              <a:off x="68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9" name="Google Shape;31679;p21"/>
            <p:cNvSpPr/>
            <p:nvPr/>
          </p:nvSpPr>
          <p:spPr>
            <a:xfrm>
              <a:off x="7873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0" name="Google Shape;31680;p21"/>
            <p:cNvSpPr/>
            <p:nvPr/>
          </p:nvSpPr>
          <p:spPr>
            <a:xfrm>
              <a:off x="8888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1" name="Google Shape;31681;p21"/>
            <p:cNvSpPr/>
            <p:nvPr/>
          </p:nvSpPr>
          <p:spPr>
            <a:xfrm>
              <a:off x="99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2" name="Google Shape;31682;p21"/>
            <p:cNvSpPr/>
            <p:nvPr/>
          </p:nvSpPr>
          <p:spPr>
            <a:xfrm>
              <a:off x="10918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3" name="Google Shape;31683;p21"/>
            <p:cNvSpPr/>
            <p:nvPr/>
          </p:nvSpPr>
          <p:spPr>
            <a:xfrm>
              <a:off x="11936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4" name="Google Shape;31684;p21"/>
            <p:cNvSpPr/>
            <p:nvPr/>
          </p:nvSpPr>
          <p:spPr>
            <a:xfrm>
              <a:off x="12951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5" name="Google Shape;31685;p21"/>
            <p:cNvSpPr/>
            <p:nvPr/>
          </p:nvSpPr>
          <p:spPr>
            <a:xfrm>
              <a:off x="13966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6" name="Google Shape;31686;p21"/>
            <p:cNvSpPr/>
            <p:nvPr/>
          </p:nvSpPr>
          <p:spPr>
            <a:xfrm>
              <a:off x="1498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7" name="Google Shape;31687;p21"/>
            <p:cNvSpPr/>
            <p:nvPr/>
          </p:nvSpPr>
          <p:spPr>
            <a:xfrm>
              <a:off x="15999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8" name="Google Shape;31688;p21"/>
            <p:cNvSpPr/>
            <p:nvPr/>
          </p:nvSpPr>
          <p:spPr>
            <a:xfrm>
              <a:off x="1701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9" name="Google Shape;31689;p21"/>
            <p:cNvSpPr/>
            <p:nvPr/>
          </p:nvSpPr>
          <p:spPr>
            <a:xfrm>
              <a:off x="18029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0" name="Google Shape;31690;p21"/>
            <p:cNvSpPr/>
            <p:nvPr/>
          </p:nvSpPr>
          <p:spPr>
            <a:xfrm>
              <a:off x="19044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1" name="Google Shape;31691;p21"/>
            <p:cNvSpPr/>
            <p:nvPr/>
          </p:nvSpPr>
          <p:spPr>
            <a:xfrm>
              <a:off x="20062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2" name="Google Shape;31692;p21"/>
            <p:cNvSpPr/>
            <p:nvPr/>
          </p:nvSpPr>
          <p:spPr>
            <a:xfrm>
              <a:off x="210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3" name="Google Shape;31693;p21"/>
            <p:cNvSpPr/>
            <p:nvPr/>
          </p:nvSpPr>
          <p:spPr>
            <a:xfrm>
              <a:off x="220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4" name="Google Shape;31694;p21"/>
            <p:cNvSpPr/>
            <p:nvPr/>
          </p:nvSpPr>
          <p:spPr>
            <a:xfrm>
              <a:off x="23110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5" name="Google Shape;31695;p21"/>
            <p:cNvSpPr/>
            <p:nvPr/>
          </p:nvSpPr>
          <p:spPr>
            <a:xfrm>
              <a:off x="241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6" name="Google Shape;31696;p21"/>
            <p:cNvSpPr/>
            <p:nvPr/>
          </p:nvSpPr>
          <p:spPr>
            <a:xfrm>
              <a:off x="251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7" name="Google Shape;31697;p21"/>
            <p:cNvSpPr/>
            <p:nvPr/>
          </p:nvSpPr>
          <p:spPr>
            <a:xfrm>
              <a:off x="261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8" name="Google Shape;31698;p21"/>
            <p:cNvSpPr/>
            <p:nvPr/>
          </p:nvSpPr>
          <p:spPr>
            <a:xfrm>
              <a:off x="271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9" name="Google Shape;31699;p21"/>
            <p:cNvSpPr/>
            <p:nvPr/>
          </p:nvSpPr>
          <p:spPr>
            <a:xfrm>
              <a:off x="281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0" name="Google Shape;31700;p21"/>
            <p:cNvSpPr/>
            <p:nvPr/>
          </p:nvSpPr>
          <p:spPr>
            <a:xfrm>
              <a:off x="292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1" name="Google Shape;31701;p21"/>
            <p:cNvSpPr/>
            <p:nvPr/>
          </p:nvSpPr>
          <p:spPr>
            <a:xfrm>
              <a:off x="302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2" name="Google Shape;31702;p21"/>
            <p:cNvSpPr/>
            <p:nvPr/>
          </p:nvSpPr>
          <p:spPr>
            <a:xfrm>
              <a:off x="312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3" name="Google Shape;31703;p21"/>
            <p:cNvSpPr/>
            <p:nvPr/>
          </p:nvSpPr>
          <p:spPr>
            <a:xfrm>
              <a:off x="322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4" name="Google Shape;31704;p21"/>
            <p:cNvSpPr/>
            <p:nvPr/>
          </p:nvSpPr>
          <p:spPr>
            <a:xfrm>
              <a:off x="33266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5" name="Google Shape;31705;p21"/>
            <p:cNvSpPr/>
            <p:nvPr/>
          </p:nvSpPr>
          <p:spPr>
            <a:xfrm>
              <a:off x="342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6" name="Google Shape;31706;p21"/>
            <p:cNvSpPr/>
            <p:nvPr/>
          </p:nvSpPr>
          <p:spPr>
            <a:xfrm>
              <a:off x="352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7" name="Google Shape;31707;p21"/>
            <p:cNvSpPr/>
            <p:nvPr/>
          </p:nvSpPr>
          <p:spPr>
            <a:xfrm>
              <a:off x="363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8" name="Google Shape;31708;p21"/>
            <p:cNvSpPr/>
            <p:nvPr/>
          </p:nvSpPr>
          <p:spPr>
            <a:xfrm>
              <a:off x="373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9" name="Google Shape;31709;p21"/>
            <p:cNvSpPr/>
            <p:nvPr/>
          </p:nvSpPr>
          <p:spPr>
            <a:xfrm>
              <a:off x="3834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0" name="Google Shape;31710;p21"/>
            <p:cNvSpPr/>
            <p:nvPr/>
          </p:nvSpPr>
          <p:spPr>
            <a:xfrm>
              <a:off x="393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1" name="Google Shape;31711;p21"/>
            <p:cNvSpPr/>
            <p:nvPr/>
          </p:nvSpPr>
          <p:spPr>
            <a:xfrm>
              <a:off x="403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2" name="Google Shape;31712;p21"/>
            <p:cNvSpPr/>
            <p:nvPr/>
          </p:nvSpPr>
          <p:spPr>
            <a:xfrm>
              <a:off x="413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3" name="Google Shape;31713;p21"/>
            <p:cNvSpPr/>
            <p:nvPr/>
          </p:nvSpPr>
          <p:spPr>
            <a:xfrm>
              <a:off x="42407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4" name="Google Shape;31714;p21"/>
            <p:cNvSpPr/>
            <p:nvPr/>
          </p:nvSpPr>
          <p:spPr>
            <a:xfrm>
              <a:off x="434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5" name="Google Shape;31715;p21"/>
            <p:cNvSpPr/>
            <p:nvPr/>
          </p:nvSpPr>
          <p:spPr>
            <a:xfrm>
              <a:off x="444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6" name="Google Shape;31716;p21"/>
            <p:cNvSpPr/>
            <p:nvPr/>
          </p:nvSpPr>
          <p:spPr>
            <a:xfrm>
              <a:off x="45455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7" name="Google Shape;31717;p21"/>
            <p:cNvSpPr/>
            <p:nvPr/>
          </p:nvSpPr>
          <p:spPr>
            <a:xfrm>
              <a:off x="464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8" name="Google Shape;31718;p21"/>
            <p:cNvSpPr/>
            <p:nvPr/>
          </p:nvSpPr>
          <p:spPr>
            <a:xfrm>
              <a:off x="474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9" name="Google Shape;31719;p21"/>
            <p:cNvSpPr/>
            <p:nvPr/>
          </p:nvSpPr>
          <p:spPr>
            <a:xfrm>
              <a:off x="485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0" name="Google Shape;31720;p21"/>
            <p:cNvSpPr/>
            <p:nvPr/>
          </p:nvSpPr>
          <p:spPr>
            <a:xfrm>
              <a:off x="495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1" name="Google Shape;31721;p21"/>
            <p:cNvSpPr/>
            <p:nvPr/>
          </p:nvSpPr>
          <p:spPr>
            <a:xfrm>
              <a:off x="505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2" name="Google Shape;31722;p21"/>
            <p:cNvSpPr/>
            <p:nvPr/>
          </p:nvSpPr>
          <p:spPr>
            <a:xfrm>
              <a:off x="515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3" name="Google Shape;31723;p21"/>
            <p:cNvSpPr/>
            <p:nvPr/>
          </p:nvSpPr>
          <p:spPr>
            <a:xfrm>
              <a:off x="52566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4" name="Google Shape;31724;p21"/>
            <p:cNvSpPr/>
            <p:nvPr/>
          </p:nvSpPr>
          <p:spPr>
            <a:xfrm>
              <a:off x="535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5" name="Google Shape;31725;p21"/>
            <p:cNvSpPr/>
            <p:nvPr/>
          </p:nvSpPr>
          <p:spPr>
            <a:xfrm>
              <a:off x="545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6" name="Google Shape;31726;p21"/>
            <p:cNvSpPr/>
            <p:nvPr/>
          </p:nvSpPr>
          <p:spPr>
            <a:xfrm>
              <a:off x="556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7" name="Google Shape;31727;p21"/>
            <p:cNvSpPr/>
            <p:nvPr/>
          </p:nvSpPr>
          <p:spPr>
            <a:xfrm>
              <a:off x="566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8" name="Google Shape;31728;p21"/>
            <p:cNvSpPr/>
            <p:nvPr/>
          </p:nvSpPr>
          <p:spPr>
            <a:xfrm>
              <a:off x="57644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9" name="Google Shape;31729;p21"/>
            <p:cNvSpPr/>
            <p:nvPr/>
          </p:nvSpPr>
          <p:spPr>
            <a:xfrm>
              <a:off x="586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0" name="Google Shape;31730;p21"/>
            <p:cNvSpPr/>
            <p:nvPr/>
          </p:nvSpPr>
          <p:spPr>
            <a:xfrm>
              <a:off x="596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1" name="Google Shape;31731;p21"/>
            <p:cNvSpPr/>
            <p:nvPr/>
          </p:nvSpPr>
          <p:spPr>
            <a:xfrm>
              <a:off x="606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2" name="Google Shape;31732;p21"/>
            <p:cNvSpPr/>
            <p:nvPr/>
          </p:nvSpPr>
          <p:spPr>
            <a:xfrm>
              <a:off x="61710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3" name="Google Shape;31733;p21"/>
            <p:cNvSpPr/>
            <p:nvPr/>
          </p:nvSpPr>
          <p:spPr>
            <a:xfrm>
              <a:off x="627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4" name="Google Shape;31734;p21"/>
            <p:cNvSpPr/>
            <p:nvPr/>
          </p:nvSpPr>
          <p:spPr>
            <a:xfrm>
              <a:off x="637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5" name="Google Shape;31735;p21"/>
            <p:cNvSpPr/>
            <p:nvPr/>
          </p:nvSpPr>
          <p:spPr>
            <a:xfrm>
              <a:off x="64755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6" name="Google Shape;31736;p21"/>
            <p:cNvSpPr/>
            <p:nvPr/>
          </p:nvSpPr>
          <p:spPr>
            <a:xfrm>
              <a:off x="657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7" name="Google Shape;31737;p21"/>
            <p:cNvSpPr/>
            <p:nvPr/>
          </p:nvSpPr>
          <p:spPr>
            <a:xfrm>
              <a:off x="667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8" name="Google Shape;31738;p21"/>
            <p:cNvSpPr/>
            <p:nvPr/>
          </p:nvSpPr>
          <p:spPr>
            <a:xfrm>
              <a:off x="678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9" name="Google Shape;31739;p21"/>
            <p:cNvSpPr/>
            <p:nvPr/>
          </p:nvSpPr>
          <p:spPr>
            <a:xfrm>
              <a:off x="6881800" y="1511025"/>
              <a:ext cx="52700" cy="52725"/>
            </a:xfrm>
            <a:custGeom>
              <a:rect b="b" l="l" r="r" t="t"/>
              <a:pathLst>
                <a:path extrusionOk="0" h="2109"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0" name="Google Shape;31740;p21"/>
            <p:cNvSpPr/>
            <p:nvPr/>
          </p:nvSpPr>
          <p:spPr>
            <a:xfrm>
              <a:off x="698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1" name="Google Shape;31741;p21"/>
            <p:cNvSpPr/>
            <p:nvPr/>
          </p:nvSpPr>
          <p:spPr>
            <a:xfrm>
              <a:off x="708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2" name="Google Shape;31742;p21"/>
            <p:cNvSpPr/>
            <p:nvPr/>
          </p:nvSpPr>
          <p:spPr>
            <a:xfrm>
              <a:off x="7186600" y="1511025"/>
              <a:ext cx="52400" cy="52725"/>
            </a:xfrm>
            <a:custGeom>
              <a:rect b="b" l="l" r="r" t="t"/>
              <a:pathLst>
                <a:path extrusionOk="0" h="2109"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3" name="Google Shape;31743;p21"/>
            <p:cNvSpPr/>
            <p:nvPr/>
          </p:nvSpPr>
          <p:spPr>
            <a:xfrm>
              <a:off x="728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4" name="Google Shape;31744;p21"/>
            <p:cNvSpPr/>
            <p:nvPr/>
          </p:nvSpPr>
          <p:spPr>
            <a:xfrm>
              <a:off x="27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7" y="1620"/>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5" name="Google Shape;31745;p21"/>
            <p:cNvSpPr/>
            <p:nvPr/>
          </p:nvSpPr>
          <p:spPr>
            <a:xfrm>
              <a:off x="3807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6" name="Google Shape;31746;p21"/>
            <p:cNvSpPr/>
            <p:nvPr/>
          </p:nvSpPr>
          <p:spPr>
            <a:xfrm>
              <a:off x="4825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7" name="Google Shape;31747;p21"/>
            <p:cNvSpPr/>
            <p:nvPr/>
          </p:nvSpPr>
          <p:spPr>
            <a:xfrm>
              <a:off x="58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8" name="Google Shape;31748;p21"/>
            <p:cNvSpPr/>
            <p:nvPr/>
          </p:nvSpPr>
          <p:spPr>
            <a:xfrm>
              <a:off x="68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9" name="Google Shape;31749;p21"/>
            <p:cNvSpPr/>
            <p:nvPr/>
          </p:nvSpPr>
          <p:spPr>
            <a:xfrm>
              <a:off x="7873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0" name="Google Shape;31750;p21"/>
            <p:cNvSpPr/>
            <p:nvPr/>
          </p:nvSpPr>
          <p:spPr>
            <a:xfrm>
              <a:off x="8888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1" name="Google Shape;31751;p21"/>
            <p:cNvSpPr/>
            <p:nvPr/>
          </p:nvSpPr>
          <p:spPr>
            <a:xfrm>
              <a:off x="99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2" name="Google Shape;31752;p21"/>
            <p:cNvSpPr/>
            <p:nvPr/>
          </p:nvSpPr>
          <p:spPr>
            <a:xfrm>
              <a:off x="10918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3" name="Google Shape;31753;p21"/>
            <p:cNvSpPr/>
            <p:nvPr/>
          </p:nvSpPr>
          <p:spPr>
            <a:xfrm>
              <a:off x="11936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4" name="Google Shape;31754;p21"/>
            <p:cNvSpPr/>
            <p:nvPr/>
          </p:nvSpPr>
          <p:spPr>
            <a:xfrm>
              <a:off x="12951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5" name="Google Shape;31755;p21"/>
            <p:cNvSpPr/>
            <p:nvPr/>
          </p:nvSpPr>
          <p:spPr>
            <a:xfrm>
              <a:off x="13966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6" name="Google Shape;31756;p21"/>
            <p:cNvSpPr/>
            <p:nvPr/>
          </p:nvSpPr>
          <p:spPr>
            <a:xfrm>
              <a:off x="1498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7" name="Google Shape;31757;p21"/>
            <p:cNvSpPr/>
            <p:nvPr/>
          </p:nvSpPr>
          <p:spPr>
            <a:xfrm>
              <a:off x="15999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8" name="Google Shape;31758;p21"/>
            <p:cNvSpPr/>
            <p:nvPr/>
          </p:nvSpPr>
          <p:spPr>
            <a:xfrm>
              <a:off x="1701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9" name="Google Shape;31759;p21"/>
            <p:cNvSpPr/>
            <p:nvPr/>
          </p:nvSpPr>
          <p:spPr>
            <a:xfrm>
              <a:off x="18029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0" name="Google Shape;31760;p21"/>
            <p:cNvSpPr/>
            <p:nvPr/>
          </p:nvSpPr>
          <p:spPr>
            <a:xfrm>
              <a:off x="19044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1" name="Google Shape;31761;p21"/>
            <p:cNvSpPr/>
            <p:nvPr/>
          </p:nvSpPr>
          <p:spPr>
            <a:xfrm>
              <a:off x="20062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2" name="Google Shape;31762;p21"/>
            <p:cNvSpPr/>
            <p:nvPr/>
          </p:nvSpPr>
          <p:spPr>
            <a:xfrm>
              <a:off x="210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3" name="Google Shape;31763;p21"/>
            <p:cNvSpPr/>
            <p:nvPr/>
          </p:nvSpPr>
          <p:spPr>
            <a:xfrm>
              <a:off x="220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4" name="Google Shape;31764;p21"/>
            <p:cNvSpPr/>
            <p:nvPr/>
          </p:nvSpPr>
          <p:spPr>
            <a:xfrm>
              <a:off x="23110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5" name="Google Shape;31765;p21"/>
            <p:cNvSpPr/>
            <p:nvPr/>
          </p:nvSpPr>
          <p:spPr>
            <a:xfrm>
              <a:off x="241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6" name="Google Shape;31766;p21"/>
            <p:cNvSpPr/>
            <p:nvPr/>
          </p:nvSpPr>
          <p:spPr>
            <a:xfrm>
              <a:off x="251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7" name="Google Shape;31767;p21"/>
            <p:cNvSpPr/>
            <p:nvPr/>
          </p:nvSpPr>
          <p:spPr>
            <a:xfrm>
              <a:off x="261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8" name="Google Shape;31768;p21"/>
            <p:cNvSpPr/>
            <p:nvPr/>
          </p:nvSpPr>
          <p:spPr>
            <a:xfrm>
              <a:off x="271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9" name="Google Shape;31769;p21"/>
            <p:cNvSpPr/>
            <p:nvPr/>
          </p:nvSpPr>
          <p:spPr>
            <a:xfrm>
              <a:off x="281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0" name="Google Shape;31770;p21"/>
            <p:cNvSpPr/>
            <p:nvPr/>
          </p:nvSpPr>
          <p:spPr>
            <a:xfrm>
              <a:off x="292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1" name="Google Shape;31771;p21"/>
            <p:cNvSpPr/>
            <p:nvPr/>
          </p:nvSpPr>
          <p:spPr>
            <a:xfrm>
              <a:off x="302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2" name="Google Shape;31772;p21"/>
            <p:cNvSpPr/>
            <p:nvPr/>
          </p:nvSpPr>
          <p:spPr>
            <a:xfrm>
              <a:off x="312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3" name="Google Shape;31773;p21"/>
            <p:cNvSpPr/>
            <p:nvPr/>
          </p:nvSpPr>
          <p:spPr>
            <a:xfrm>
              <a:off x="322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4" name="Google Shape;31774;p21"/>
            <p:cNvSpPr/>
            <p:nvPr/>
          </p:nvSpPr>
          <p:spPr>
            <a:xfrm>
              <a:off x="33266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5" name="Google Shape;31775;p21"/>
            <p:cNvSpPr/>
            <p:nvPr/>
          </p:nvSpPr>
          <p:spPr>
            <a:xfrm>
              <a:off x="342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6" name="Google Shape;31776;p21"/>
            <p:cNvSpPr/>
            <p:nvPr/>
          </p:nvSpPr>
          <p:spPr>
            <a:xfrm>
              <a:off x="352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7" name="Google Shape;31777;p21"/>
            <p:cNvSpPr/>
            <p:nvPr/>
          </p:nvSpPr>
          <p:spPr>
            <a:xfrm>
              <a:off x="363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8" name="Google Shape;31778;p21"/>
            <p:cNvSpPr/>
            <p:nvPr/>
          </p:nvSpPr>
          <p:spPr>
            <a:xfrm>
              <a:off x="373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9" name="Google Shape;31779;p21"/>
            <p:cNvSpPr/>
            <p:nvPr/>
          </p:nvSpPr>
          <p:spPr>
            <a:xfrm>
              <a:off x="3834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0" name="Google Shape;31780;p21"/>
            <p:cNvSpPr/>
            <p:nvPr/>
          </p:nvSpPr>
          <p:spPr>
            <a:xfrm>
              <a:off x="393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1" name="Google Shape;31781;p21"/>
            <p:cNvSpPr/>
            <p:nvPr/>
          </p:nvSpPr>
          <p:spPr>
            <a:xfrm>
              <a:off x="403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2" name="Google Shape;31782;p21"/>
            <p:cNvSpPr/>
            <p:nvPr/>
          </p:nvSpPr>
          <p:spPr>
            <a:xfrm>
              <a:off x="413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3" name="Google Shape;31783;p21"/>
            <p:cNvSpPr/>
            <p:nvPr/>
          </p:nvSpPr>
          <p:spPr>
            <a:xfrm>
              <a:off x="42407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4" name="Google Shape;31784;p21"/>
            <p:cNvSpPr/>
            <p:nvPr/>
          </p:nvSpPr>
          <p:spPr>
            <a:xfrm>
              <a:off x="434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5" name="Google Shape;31785;p21"/>
            <p:cNvSpPr/>
            <p:nvPr/>
          </p:nvSpPr>
          <p:spPr>
            <a:xfrm>
              <a:off x="444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6" name="Google Shape;31786;p21"/>
            <p:cNvSpPr/>
            <p:nvPr/>
          </p:nvSpPr>
          <p:spPr>
            <a:xfrm>
              <a:off x="45455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7" name="Google Shape;31787;p21"/>
            <p:cNvSpPr/>
            <p:nvPr/>
          </p:nvSpPr>
          <p:spPr>
            <a:xfrm>
              <a:off x="464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8" name="Google Shape;31788;p21"/>
            <p:cNvSpPr/>
            <p:nvPr/>
          </p:nvSpPr>
          <p:spPr>
            <a:xfrm>
              <a:off x="474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9" name="Google Shape;31789;p21"/>
            <p:cNvSpPr/>
            <p:nvPr/>
          </p:nvSpPr>
          <p:spPr>
            <a:xfrm>
              <a:off x="485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0" name="Google Shape;31790;p21"/>
            <p:cNvSpPr/>
            <p:nvPr/>
          </p:nvSpPr>
          <p:spPr>
            <a:xfrm>
              <a:off x="495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1" name="Google Shape;31791;p21"/>
            <p:cNvSpPr/>
            <p:nvPr/>
          </p:nvSpPr>
          <p:spPr>
            <a:xfrm>
              <a:off x="505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2" name="Google Shape;31792;p21"/>
            <p:cNvSpPr/>
            <p:nvPr/>
          </p:nvSpPr>
          <p:spPr>
            <a:xfrm>
              <a:off x="515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3" name="Google Shape;31793;p21"/>
            <p:cNvSpPr/>
            <p:nvPr/>
          </p:nvSpPr>
          <p:spPr>
            <a:xfrm>
              <a:off x="52566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4" name="Google Shape;31794;p21"/>
            <p:cNvSpPr/>
            <p:nvPr/>
          </p:nvSpPr>
          <p:spPr>
            <a:xfrm>
              <a:off x="535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5" name="Google Shape;31795;p21"/>
            <p:cNvSpPr/>
            <p:nvPr/>
          </p:nvSpPr>
          <p:spPr>
            <a:xfrm>
              <a:off x="545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6" name="Google Shape;31796;p21"/>
            <p:cNvSpPr/>
            <p:nvPr/>
          </p:nvSpPr>
          <p:spPr>
            <a:xfrm>
              <a:off x="556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7" name="Google Shape;31797;p21"/>
            <p:cNvSpPr/>
            <p:nvPr/>
          </p:nvSpPr>
          <p:spPr>
            <a:xfrm>
              <a:off x="566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8" name="Google Shape;31798;p21"/>
            <p:cNvSpPr/>
            <p:nvPr/>
          </p:nvSpPr>
          <p:spPr>
            <a:xfrm>
              <a:off x="57644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9" name="Google Shape;31799;p21"/>
            <p:cNvSpPr/>
            <p:nvPr/>
          </p:nvSpPr>
          <p:spPr>
            <a:xfrm>
              <a:off x="586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0" name="Google Shape;31800;p21"/>
            <p:cNvSpPr/>
            <p:nvPr/>
          </p:nvSpPr>
          <p:spPr>
            <a:xfrm>
              <a:off x="596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1" name="Google Shape;31801;p21"/>
            <p:cNvSpPr/>
            <p:nvPr/>
          </p:nvSpPr>
          <p:spPr>
            <a:xfrm>
              <a:off x="606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2" name="Google Shape;31802;p21"/>
            <p:cNvSpPr/>
            <p:nvPr/>
          </p:nvSpPr>
          <p:spPr>
            <a:xfrm>
              <a:off x="61710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3" name="Google Shape;31803;p21"/>
            <p:cNvSpPr/>
            <p:nvPr/>
          </p:nvSpPr>
          <p:spPr>
            <a:xfrm>
              <a:off x="627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4" name="Google Shape;31804;p21"/>
            <p:cNvSpPr/>
            <p:nvPr/>
          </p:nvSpPr>
          <p:spPr>
            <a:xfrm>
              <a:off x="637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5" name="Google Shape;31805;p21"/>
            <p:cNvSpPr/>
            <p:nvPr/>
          </p:nvSpPr>
          <p:spPr>
            <a:xfrm>
              <a:off x="64755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6" name="Google Shape;31806;p21"/>
            <p:cNvSpPr/>
            <p:nvPr/>
          </p:nvSpPr>
          <p:spPr>
            <a:xfrm>
              <a:off x="657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7" name="Google Shape;31807;p21"/>
            <p:cNvSpPr/>
            <p:nvPr/>
          </p:nvSpPr>
          <p:spPr>
            <a:xfrm>
              <a:off x="667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8" name="Google Shape;31808;p21"/>
            <p:cNvSpPr/>
            <p:nvPr/>
          </p:nvSpPr>
          <p:spPr>
            <a:xfrm>
              <a:off x="678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9" name="Google Shape;31809;p21"/>
            <p:cNvSpPr/>
            <p:nvPr/>
          </p:nvSpPr>
          <p:spPr>
            <a:xfrm>
              <a:off x="6881800" y="1666400"/>
              <a:ext cx="52700" cy="52425"/>
            </a:xfrm>
            <a:custGeom>
              <a:rect b="b" l="l" r="r" t="t"/>
              <a:pathLst>
                <a:path extrusionOk="0" h="2097" w="2108">
                  <a:moveTo>
                    <a:pt x="1060" y="1"/>
                  </a:moveTo>
                  <a:cubicBezTo>
                    <a:pt x="477" y="1"/>
                    <a:pt x="1" y="465"/>
                    <a:pt x="1" y="1048"/>
                  </a:cubicBezTo>
                  <a:cubicBezTo>
                    <a:pt x="1"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0" name="Google Shape;31810;p21"/>
            <p:cNvSpPr/>
            <p:nvPr/>
          </p:nvSpPr>
          <p:spPr>
            <a:xfrm>
              <a:off x="698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1" name="Google Shape;31811;p21"/>
            <p:cNvSpPr/>
            <p:nvPr/>
          </p:nvSpPr>
          <p:spPr>
            <a:xfrm>
              <a:off x="708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2" name="Google Shape;31812;p21"/>
            <p:cNvSpPr/>
            <p:nvPr/>
          </p:nvSpPr>
          <p:spPr>
            <a:xfrm>
              <a:off x="7186600" y="1666400"/>
              <a:ext cx="52400" cy="52425"/>
            </a:xfrm>
            <a:custGeom>
              <a:rect b="b" l="l" r="r" t="t"/>
              <a:pathLst>
                <a:path extrusionOk="0" h="2097" w="2096">
                  <a:moveTo>
                    <a:pt x="1048" y="1"/>
                  </a:moveTo>
                  <a:cubicBezTo>
                    <a:pt x="477" y="1"/>
                    <a:pt x="1" y="465"/>
                    <a:pt x="1" y="1048"/>
                  </a:cubicBezTo>
                  <a:cubicBezTo>
                    <a:pt x="1"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3" name="Google Shape;31813;p21"/>
            <p:cNvSpPr/>
            <p:nvPr/>
          </p:nvSpPr>
          <p:spPr>
            <a:xfrm>
              <a:off x="728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4" name="Google Shape;31814;p21"/>
            <p:cNvSpPr/>
            <p:nvPr/>
          </p:nvSpPr>
          <p:spPr>
            <a:xfrm>
              <a:off x="27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7" y="1632"/>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5" name="Google Shape;31815;p21"/>
            <p:cNvSpPr/>
            <p:nvPr/>
          </p:nvSpPr>
          <p:spPr>
            <a:xfrm>
              <a:off x="3807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6" name="Google Shape;31816;p21"/>
            <p:cNvSpPr/>
            <p:nvPr/>
          </p:nvSpPr>
          <p:spPr>
            <a:xfrm>
              <a:off x="4825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7" name="Google Shape;31817;p21"/>
            <p:cNvSpPr/>
            <p:nvPr/>
          </p:nvSpPr>
          <p:spPr>
            <a:xfrm>
              <a:off x="58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8" name="Google Shape;31818;p21"/>
            <p:cNvSpPr/>
            <p:nvPr/>
          </p:nvSpPr>
          <p:spPr>
            <a:xfrm>
              <a:off x="68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9" name="Google Shape;31819;p21"/>
            <p:cNvSpPr/>
            <p:nvPr/>
          </p:nvSpPr>
          <p:spPr>
            <a:xfrm>
              <a:off x="7873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0" name="Google Shape;31820;p21"/>
            <p:cNvSpPr/>
            <p:nvPr/>
          </p:nvSpPr>
          <p:spPr>
            <a:xfrm>
              <a:off x="8888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1" name="Google Shape;31821;p21"/>
            <p:cNvSpPr/>
            <p:nvPr/>
          </p:nvSpPr>
          <p:spPr>
            <a:xfrm>
              <a:off x="99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2" name="Google Shape;31822;p21"/>
            <p:cNvSpPr/>
            <p:nvPr/>
          </p:nvSpPr>
          <p:spPr>
            <a:xfrm>
              <a:off x="10918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3" name="Google Shape;31823;p21"/>
            <p:cNvSpPr/>
            <p:nvPr/>
          </p:nvSpPr>
          <p:spPr>
            <a:xfrm>
              <a:off x="11936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4" name="Google Shape;31824;p21"/>
            <p:cNvSpPr/>
            <p:nvPr/>
          </p:nvSpPr>
          <p:spPr>
            <a:xfrm>
              <a:off x="12951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5" name="Google Shape;31825;p21"/>
            <p:cNvSpPr/>
            <p:nvPr/>
          </p:nvSpPr>
          <p:spPr>
            <a:xfrm>
              <a:off x="13966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6" name="Google Shape;31826;p21"/>
            <p:cNvSpPr/>
            <p:nvPr/>
          </p:nvSpPr>
          <p:spPr>
            <a:xfrm>
              <a:off x="1498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7" name="Google Shape;31827;p21"/>
            <p:cNvSpPr/>
            <p:nvPr/>
          </p:nvSpPr>
          <p:spPr>
            <a:xfrm>
              <a:off x="15999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8" name="Google Shape;31828;p21"/>
            <p:cNvSpPr/>
            <p:nvPr/>
          </p:nvSpPr>
          <p:spPr>
            <a:xfrm>
              <a:off x="1701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9" name="Google Shape;31829;p21"/>
            <p:cNvSpPr/>
            <p:nvPr/>
          </p:nvSpPr>
          <p:spPr>
            <a:xfrm>
              <a:off x="18029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0" name="Google Shape;31830;p21"/>
            <p:cNvSpPr/>
            <p:nvPr/>
          </p:nvSpPr>
          <p:spPr>
            <a:xfrm>
              <a:off x="19044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1" name="Google Shape;31831;p21"/>
            <p:cNvSpPr/>
            <p:nvPr/>
          </p:nvSpPr>
          <p:spPr>
            <a:xfrm>
              <a:off x="20062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2" name="Google Shape;31832;p21"/>
            <p:cNvSpPr/>
            <p:nvPr/>
          </p:nvSpPr>
          <p:spPr>
            <a:xfrm>
              <a:off x="210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3" name="Google Shape;31833;p21"/>
            <p:cNvSpPr/>
            <p:nvPr/>
          </p:nvSpPr>
          <p:spPr>
            <a:xfrm>
              <a:off x="220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4" name="Google Shape;31834;p21"/>
            <p:cNvSpPr/>
            <p:nvPr/>
          </p:nvSpPr>
          <p:spPr>
            <a:xfrm>
              <a:off x="23110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5" name="Google Shape;31835;p21"/>
            <p:cNvSpPr/>
            <p:nvPr/>
          </p:nvSpPr>
          <p:spPr>
            <a:xfrm>
              <a:off x="241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6" name="Google Shape;31836;p21"/>
            <p:cNvSpPr/>
            <p:nvPr/>
          </p:nvSpPr>
          <p:spPr>
            <a:xfrm>
              <a:off x="251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7" name="Google Shape;31837;p21"/>
            <p:cNvSpPr/>
            <p:nvPr/>
          </p:nvSpPr>
          <p:spPr>
            <a:xfrm>
              <a:off x="261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8" name="Google Shape;31838;p21"/>
            <p:cNvSpPr/>
            <p:nvPr/>
          </p:nvSpPr>
          <p:spPr>
            <a:xfrm>
              <a:off x="271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9" name="Google Shape;31839;p21"/>
            <p:cNvSpPr/>
            <p:nvPr/>
          </p:nvSpPr>
          <p:spPr>
            <a:xfrm>
              <a:off x="281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0" name="Google Shape;31840;p21"/>
            <p:cNvSpPr/>
            <p:nvPr/>
          </p:nvSpPr>
          <p:spPr>
            <a:xfrm>
              <a:off x="292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1" name="Google Shape;31841;p21"/>
            <p:cNvSpPr/>
            <p:nvPr/>
          </p:nvSpPr>
          <p:spPr>
            <a:xfrm>
              <a:off x="302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2" name="Google Shape;31842;p21"/>
            <p:cNvSpPr/>
            <p:nvPr/>
          </p:nvSpPr>
          <p:spPr>
            <a:xfrm>
              <a:off x="312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3" name="Google Shape;31843;p21"/>
            <p:cNvSpPr/>
            <p:nvPr/>
          </p:nvSpPr>
          <p:spPr>
            <a:xfrm>
              <a:off x="322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4" name="Google Shape;31844;p21"/>
            <p:cNvSpPr/>
            <p:nvPr/>
          </p:nvSpPr>
          <p:spPr>
            <a:xfrm>
              <a:off x="33266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5" name="Google Shape;31845;p21"/>
            <p:cNvSpPr/>
            <p:nvPr/>
          </p:nvSpPr>
          <p:spPr>
            <a:xfrm>
              <a:off x="342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6" name="Google Shape;31846;p21"/>
            <p:cNvSpPr/>
            <p:nvPr/>
          </p:nvSpPr>
          <p:spPr>
            <a:xfrm>
              <a:off x="352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7" name="Google Shape;31847;p21"/>
            <p:cNvSpPr/>
            <p:nvPr/>
          </p:nvSpPr>
          <p:spPr>
            <a:xfrm>
              <a:off x="363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8" name="Google Shape;31848;p21"/>
            <p:cNvSpPr/>
            <p:nvPr/>
          </p:nvSpPr>
          <p:spPr>
            <a:xfrm>
              <a:off x="373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9" name="Google Shape;31849;p21"/>
            <p:cNvSpPr/>
            <p:nvPr/>
          </p:nvSpPr>
          <p:spPr>
            <a:xfrm>
              <a:off x="3834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0" name="Google Shape;31850;p21"/>
            <p:cNvSpPr/>
            <p:nvPr/>
          </p:nvSpPr>
          <p:spPr>
            <a:xfrm>
              <a:off x="393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1" name="Google Shape;31851;p21"/>
            <p:cNvSpPr/>
            <p:nvPr/>
          </p:nvSpPr>
          <p:spPr>
            <a:xfrm>
              <a:off x="403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2" name="Google Shape;31852;p21"/>
            <p:cNvSpPr/>
            <p:nvPr/>
          </p:nvSpPr>
          <p:spPr>
            <a:xfrm>
              <a:off x="413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3" name="Google Shape;31853;p21"/>
            <p:cNvSpPr/>
            <p:nvPr/>
          </p:nvSpPr>
          <p:spPr>
            <a:xfrm>
              <a:off x="42407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4" name="Google Shape;31854;p21"/>
            <p:cNvSpPr/>
            <p:nvPr/>
          </p:nvSpPr>
          <p:spPr>
            <a:xfrm>
              <a:off x="434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5" name="Google Shape;31855;p21"/>
            <p:cNvSpPr/>
            <p:nvPr/>
          </p:nvSpPr>
          <p:spPr>
            <a:xfrm>
              <a:off x="444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6" name="Google Shape;31856;p21"/>
            <p:cNvSpPr/>
            <p:nvPr/>
          </p:nvSpPr>
          <p:spPr>
            <a:xfrm>
              <a:off x="45455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7" name="Google Shape;31857;p21"/>
            <p:cNvSpPr/>
            <p:nvPr/>
          </p:nvSpPr>
          <p:spPr>
            <a:xfrm>
              <a:off x="464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8" name="Google Shape;31858;p21"/>
            <p:cNvSpPr/>
            <p:nvPr/>
          </p:nvSpPr>
          <p:spPr>
            <a:xfrm>
              <a:off x="474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9" name="Google Shape;31859;p21"/>
            <p:cNvSpPr/>
            <p:nvPr/>
          </p:nvSpPr>
          <p:spPr>
            <a:xfrm>
              <a:off x="485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0" name="Google Shape;31860;p21"/>
            <p:cNvSpPr/>
            <p:nvPr/>
          </p:nvSpPr>
          <p:spPr>
            <a:xfrm>
              <a:off x="495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1" name="Google Shape;31861;p21"/>
            <p:cNvSpPr/>
            <p:nvPr/>
          </p:nvSpPr>
          <p:spPr>
            <a:xfrm>
              <a:off x="505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2" name="Google Shape;31862;p21"/>
            <p:cNvSpPr/>
            <p:nvPr/>
          </p:nvSpPr>
          <p:spPr>
            <a:xfrm>
              <a:off x="515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3" name="Google Shape;31863;p21"/>
            <p:cNvSpPr/>
            <p:nvPr/>
          </p:nvSpPr>
          <p:spPr>
            <a:xfrm>
              <a:off x="52566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4" name="Google Shape;31864;p21"/>
            <p:cNvSpPr/>
            <p:nvPr/>
          </p:nvSpPr>
          <p:spPr>
            <a:xfrm>
              <a:off x="535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5" name="Google Shape;31865;p21"/>
            <p:cNvSpPr/>
            <p:nvPr/>
          </p:nvSpPr>
          <p:spPr>
            <a:xfrm>
              <a:off x="545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6" name="Google Shape;31866;p21"/>
            <p:cNvSpPr/>
            <p:nvPr/>
          </p:nvSpPr>
          <p:spPr>
            <a:xfrm>
              <a:off x="556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7" name="Google Shape;31867;p21"/>
            <p:cNvSpPr/>
            <p:nvPr/>
          </p:nvSpPr>
          <p:spPr>
            <a:xfrm>
              <a:off x="566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8" name="Google Shape;31868;p21"/>
            <p:cNvSpPr/>
            <p:nvPr/>
          </p:nvSpPr>
          <p:spPr>
            <a:xfrm>
              <a:off x="57644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9" name="Google Shape;31869;p21"/>
            <p:cNvSpPr/>
            <p:nvPr/>
          </p:nvSpPr>
          <p:spPr>
            <a:xfrm>
              <a:off x="586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0" name="Google Shape;31870;p21"/>
            <p:cNvSpPr/>
            <p:nvPr/>
          </p:nvSpPr>
          <p:spPr>
            <a:xfrm>
              <a:off x="596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1" name="Google Shape;31871;p21"/>
            <p:cNvSpPr/>
            <p:nvPr/>
          </p:nvSpPr>
          <p:spPr>
            <a:xfrm>
              <a:off x="606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2" name="Google Shape;31872;p21"/>
            <p:cNvSpPr/>
            <p:nvPr/>
          </p:nvSpPr>
          <p:spPr>
            <a:xfrm>
              <a:off x="61710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3" name="Google Shape;31873;p21"/>
            <p:cNvSpPr/>
            <p:nvPr/>
          </p:nvSpPr>
          <p:spPr>
            <a:xfrm>
              <a:off x="627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4" name="Google Shape;31874;p21"/>
            <p:cNvSpPr/>
            <p:nvPr/>
          </p:nvSpPr>
          <p:spPr>
            <a:xfrm>
              <a:off x="637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5" name="Google Shape;31875;p21"/>
            <p:cNvSpPr/>
            <p:nvPr/>
          </p:nvSpPr>
          <p:spPr>
            <a:xfrm>
              <a:off x="64755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6" name="Google Shape;31876;p21"/>
            <p:cNvSpPr/>
            <p:nvPr/>
          </p:nvSpPr>
          <p:spPr>
            <a:xfrm>
              <a:off x="657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7" name="Google Shape;31877;p21"/>
            <p:cNvSpPr/>
            <p:nvPr/>
          </p:nvSpPr>
          <p:spPr>
            <a:xfrm>
              <a:off x="667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8" name="Google Shape;31878;p21"/>
            <p:cNvSpPr/>
            <p:nvPr/>
          </p:nvSpPr>
          <p:spPr>
            <a:xfrm>
              <a:off x="678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9" name="Google Shape;31879;p21"/>
            <p:cNvSpPr/>
            <p:nvPr/>
          </p:nvSpPr>
          <p:spPr>
            <a:xfrm>
              <a:off x="6881800" y="1821475"/>
              <a:ext cx="52700" cy="52425"/>
            </a:xfrm>
            <a:custGeom>
              <a:rect b="b" l="l" r="r" t="t"/>
              <a:pathLst>
                <a:path extrusionOk="0" h="2097" w="2108">
                  <a:moveTo>
                    <a:pt x="1060" y="1"/>
                  </a:moveTo>
                  <a:cubicBezTo>
                    <a:pt x="477" y="1"/>
                    <a:pt x="1" y="465"/>
                    <a:pt x="1" y="1049"/>
                  </a:cubicBezTo>
                  <a:cubicBezTo>
                    <a:pt x="1"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0" name="Google Shape;31880;p21"/>
            <p:cNvSpPr/>
            <p:nvPr/>
          </p:nvSpPr>
          <p:spPr>
            <a:xfrm>
              <a:off x="698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1" name="Google Shape;31881;p21"/>
            <p:cNvSpPr/>
            <p:nvPr/>
          </p:nvSpPr>
          <p:spPr>
            <a:xfrm>
              <a:off x="708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2" name="Google Shape;31882;p21"/>
            <p:cNvSpPr/>
            <p:nvPr/>
          </p:nvSpPr>
          <p:spPr>
            <a:xfrm>
              <a:off x="7186600" y="1821475"/>
              <a:ext cx="52400" cy="52425"/>
            </a:xfrm>
            <a:custGeom>
              <a:rect b="b" l="l" r="r" t="t"/>
              <a:pathLst>
                <a:path extrusionOk="0" h="2097" w="2096">
                  <a:moveTo>
                    <a:pt x="1048" y="1"/>
                  </a:moveTo>
                  <a:cubicBezTo>
                    <a:pt x="477" y="1"/>
                    <a:pt x="1" y="465"/>
                    <a:pt x="1" y="1049"/>
                  </a:cubicBezTo>
                  <a:cubicBezTo>
                    <a:pt x="1"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3" name="Google Shape;31883;p21"/>
            <p:cNvSpPr/>
            <p:nvPr/>
          </p:nvSpPr>
          <p:spPr>
            <a:xfrm>
              <a:off x="728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4" name="Google Shape;31884;p21"/>
            <p:cNvSpPr/>
            <p:nvPr/>
          </p:nvSpPr>
          <p:spPr>
            <a:xfrm>
              <a:off x="27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7" y="1631"/>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5" name="Google Shape;31885;p21"/>
            <p:cNvSpPr/>
            <p:nvPr/>
          </p:nvSpPr>
          <p:spPr>
            <a:xfrm>
              <a:off x="3807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6" name="Google Shape;31886;p21"/>
            <p:cNvSpPr/>
            <p:nvPr/>
          </p:nvSpPr>
          <p:spPr>
            <a:xfrm>
              <a:off x="4825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7" name="Google Shape;31887;p21"/>
            <p:cNvSpPr/>
            <p:nvPr/>
          </p:nvSpPr>
          <p:spPr>
            <a:xfrm>
              <a:off x="58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8" name="Google Shape;31888;p21"/>
            <p:cNvSpPr/>
            <p:nvPr/>
          </p:nvSpPr>
          <p:spPr>
            <a:xfrm>
              <a:off x="68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9" name="Google Shape;31889;p21"/>
            <p:cNvSpPr/>
            <p:nvPr/>
          </p:nvSpPr>
          <p:spPr>
            <a:xfrm>
              <a:off x="7873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0" name="Google Shape;31890;p21"/>
            <p:cNvSpPr/>
            <p:nvPr/>
          </p:nvSpPr>
          <p:spPr>
            <a:xfrm>
              <a:off x="8888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1" name="Google Shape;31891;p21"/>
            <p:cNvSpPr/>
            <p:nvPr/>
          </p:nvSpPr>
          <p:spPr>
            <a:xfrm>
              <a:off x="99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2" name="Google Shape;31892;p21"/>
            <p:cNvSpPr/>
            <p:nvPr/>
          </p:nvSpPr>
          <p:spPr>
            <a:xfrm>
              <a:off x="10918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3" name="Google Shape;31893;p21"/>
            <p:cNvSpPr/>
            <p:nvPr/>
          </p:nvSpPr>
          <p:spPr>
            <a:xfrm>
              <a:off x="11936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4" name="Google Shape;31894;p21"/>
            <p:cNvSpPr/>
            <p:nvPr/>
          </p:nvSpPr>
          <p:spPr>
            <a:xfrm>
              <a:off x="12951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5" name="Google Shape;31895;p21"/>
            <p:cNvSpPr/>
            <p:nvPr/>
          </p:nvSpPr>
          <p:spPr>
            <a:xfrm>
              <a:off x="13966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6" name="Google Shape;31896;p21"/>
            <p:cNvSpPr/>
            <p:nvPr/>
          </p:nvSpPr>
          <p:spPr>
            <a:xfrm>
              <a:off x="1498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7" name="Google Shape;31897;p21"/>
            <p:cNvSpPr/>
            <p:nvPr/>
          </p:nvSpPr>
          <p:spPr>
            <a:xfrm>
              <a:off x="15999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8" name="Google Shape;31898;p21"/>
            <p:cNvSpPr/>
            <p:nvPr/>
          </p:nvSpPr>
          <p:spPr>
            <a:xfrm>
              <a:off x="1701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9" name="Google Shape;31899;p21"/>
            <p:cNvSpPr/>
            <p:nvPr/>
          </p:nvSpPr>
          <p:spPr>
            <a:xfrm>
              <a:off x="18029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0" name="Google Shape;31900;p21"/>
            <p:cNvSpPr/>
            <p:nvPr/>
          </p:nvSpPr>
          <p:spPr>
            <a:xfrm>
              <a:off x="19044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1" name="Google Shape;31901;p21"/>
            <p:cNvSpPr/>
            <p:nvPr/>
          </p:nvSpPr>
          <p:spPr>
            <a:xfrm>
              <a:off x="20062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2" name="Google Shape;31902;p21"/>
            <p:cNvSpPr/>
            <p:nvPr/>
          </p:nvSpPr>
          <p:spPr>
            <a:xfrm>
              <a:off x="210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3" name="Google Shape;31903;p21"/>
            <p:cNvSpPr/>
            <p:nvPr/>
          </p:nvSpPr>
          <p:spPr>
            <a:xfrm>
              <a:off x="220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4" name="Google Shape;31904;p21"/>
            <p:cNvSpPr/>
            <p:nvPr/>
          </p:nvSpPr>
          <p:spPr>
            <a:xfrm>
              <a:off x="23110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5" name="Google Shape;31905;p21"/>
            <p:cNvSpPr/>
            <p:nvPr/>
          </p:nvSpPr>
          <p:spPr>
            <a:xfrm>
              <a:off x="241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6" name="Google Shape;31906;p21"/>
            <p:cNvSpPr/>
            <p:nvPr/>
          </p:nvSpPr>
          <p:spPr>
            <a:xfrm>
              <a:off x="251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7" name="Google Shape;31907;p21"/>
            <p:cNvSpPr/>
            <p:nvPr/>
          </p:nvSpPr>
          <p:spPr>
            <a:xfrm>
              <a:off x="261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8" name="Google Shape;31908;p21"/>
            <p:cNvSpPr/>
            <p:nvPr/>
          </p:nvSpPr>
          <p:spPr>
            <a:xfrm>
              <a:off x="271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9" name="Google Shape;31909;p21"/>
            <p:cNvSpPr/>
            <p:nvPr/>
          </p:nvSpPr>
          <p:spPr>
            <a:xfrm>
              <a:off x="281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0" name="Google Shape;31910;p21"/>
            <p:cNvSpPr/>
            <p:nvPr/>
          </p:nvSpPr>
          <p:spPr>
            <a:xfrm>
              <a:off x="292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1" name="Google Shape;31911;p21"/>
            <p:cNvSpPr/>
            <p:nvPr/>
          </p:nvSpPr>
          <p:spPr>
            <a:xfrm>
              <a:off x="302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2" name="Google Shape;31912;p21"/>
            <p:cNvSpPr/>
            <p:nvPr/>
          </p:nvSpPr>
          <p:spPr>
            <a:xfrm>
              <a:off x="312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3" name="Google Shape;31913;p21"/>
            <p:cNvSpPr/>
            <p:nvPr/>
          </p:nvSpPr>
          <p:spPr>
            <a:xfrm>
              <a:off x="322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4" name="Google Shape;31914;p21"/>
            <p:cNvSpPr/>
            <p:nvPr/>
          </p:nvSpPr>
          <p:spPr>
            <a:xfrm>
              <a:off x="33266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5" name="Google Shape;31915;p21"/>
            <p:cNvSpPr/>
            <p:nvPr/>
          </p:nvSpPr>
          <p:spPr>
            <a:xfrm>
              <a:off x="342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6" name="Google Shape;31916;p21"/>
            <p:cNvSpPr/>
            <p:nvPr/>
          </p:nvSpPr>
          <p:spPr>
            <a:xfrm>
              <a:off x="352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7" name="Google Shape;31917;p21"/>
            <p:cNvSpPr/>
            <p:nvPr/>
          </p:nvSpPr>
          <p:spPr>
            <a:xfrm>
              <a:off x="363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8" name="Google Shape;31918;p21"/>
            <p:cNvSpPr/>
            <p:nvPr/>
          </p:nvSpPr>
          <p:spPr>
            <a:xfrm>
              <a:off x="373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9" name="Google Shape;31919;p21"/>
            <p:cNvSpPr/>
            <p:nvPr/>
          </p:nvSpPr>
          <p:spPr>
            <a:xfrm>
              <a:off x="3834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0" name="Google Shape;31920;p21"/>
            <p:cNvSpPr/>
            <p:nvPr/>
          </p:nvSpPr>
          <p:spPr>
            <a:xfrm>
              <a:off x="393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1" name="Google Shape;31921;p21"/>
            <p:cNvSpPr/>
            <p:nvPr/>
          </p:nvSpPr>
          <p:spPr>
            <a:xfrm>
              <a:off x="403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2" name="Google Shape;31922;p21"/>
            <p:cNvSpPr/>
            <p:nvPr/>
          </p:nvSpPr>
          <p:spPr>
            <a:xfrm>
              <a:off x="413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3" name="Google Shape;31923;p21"/>
            <p:cNvSpPr/>
            <p:nvPr/>
          </p:nvSpPr>
          <p:spPr>
            <a:xfrm>
              <a:off x="42407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4" name="Google Shape;31924;p21"/>
            <p:cNvSpPr/>
            <p:nvPr/>
          </p:nvSpPr>
          <p:spPr>
            <a:xfrm>
              <a:off x="434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5" name="Google Shape;31925;p21"/>
            <p:cNvSpPr/>
            <p:nvPr/>
          </p:nvSpPr>
          <p:spPr>
            <a:xfrm>
              <a:off x="444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6" name="Google Shape;31926;p21"/>
            <p:cNvSpPr/>
            <p:nvPr/>
          </p:nvSpPr>
          <p:spPr>
            <a:xfrm>
              <a:off x="45455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7" name="Google Shape;31927;p21"/>
            <p:cNvSpPr/>
            <p:nvPr/>
          </p:nvSpPr>
          <p:spPr>
            <a:xfrm>
              <a:off x="464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8" name="Google Shape;31928;p21"/>
            <p:cNvSpPr/>
            <p:nvPr/>
          </p:nvSpPr>
          <p:spPr>
            <a:xfrm>
              <a:off x="474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9" name="Google Shape;31929;p21"/>
            <p:cNvSpPr/>
            <p:nvPr/>
          </p:nvSpPr>
          <p:spPr>
            <a:xfrm>
              <a:off x="485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0" name="Google Shape;31930;p21"/>
            <p:cNvSpPr/>
            <p:nvPr/>
          </p:nvSpPr>
          <p:spPr>
            <a:xfrm>
              <a:off x="495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1" name="Google Shape;31931;p21"/>
            <p:cNvSpPr/>
            <p:nvPr/>
          </p:nvSpPr>
          <p:spPr>
            <a:xfrm>
              <a:off x="505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2" name="Google Shape;31932;p21"/>
            <p:cNvSpPr/>
            <p:nvPr/>
          </p:nvSpPr>
          <p:spPr>
            <a:xfrm>
              <a:off x="515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3" name="Google Shape;31933;p21"/>
            <p:cNvSpPr/>
            <p:nvPr/>
          </p:nvSpPr>
          <p:spPr>
            <a:xfrm>
              <a:off x="52566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4" name="Google Shape;31934;p21"/>
            <p:cNvSpPr/>
            <p:nvPr/>
          </p:nvSpPr>
          <p:spPr>
            <a:xfrm>
              <a:off x="535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5" name="Google Shape;31935;p21"/>
            <p:cNvSpPr/>
            <p:nvPr/>
          </p:nvSpPr>
          <p:spPr>
            <a:xfrm>
              <a:off x="545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6" name="Google Shape;31936;p21"/>
            <p:cNvSpPr/>
            <p:nvPr/>
          </p:nvSpPr>
          <p:spPr>
            <a:xfrm>
              <a:off x="556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7" name="Google Shape;31937;p21"/>
            <p:cNvSpPr/>
            <p:nvPr/>
          </p:nvSpPr>
          <p:spPr>
            <a:xfrm>
              <a:off x="566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8" name="Google Shape;31938;p21"/>
            <p:cNvSpPr/>
            <p:nvPr/>
          </p:nvSpPr>
          <p:spPr>
            <a:xfrm>
              <a:off x="57644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9" name="Google Shape;31939;p21"/>
            <p:cNvSpPr/>
            <p:nvPr/>
          </p:nvSpPr>
          <p:spPr>
            <a:xfrm>
              <a:off x="586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0" name="Google Shape;31940;p21"/>
            <p:cNvSpPr/>
            <p:nvPr/>
          </p:nvSpPr>
          <p:spPr>
            <a:xfrm>
              <a:off x="596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1" name="Google Shape;31941;p21"/>
            <p:cNvSpPr/>
            <p:nvPr/>
          </p:nvSpPr>
          <p:spPr>
            <a:xfrm>
              <a:off x="606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2" name="Google Shape;31942;p21"/>
            <p:cNvSpPr/>
            <p:nvPr/>
          </p:nvSpPr>
          <p:spPr>
            <a:xfrm>
              <a:off x="61710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3" name="Google Shape;31943;p21"/>
            <p:cNvSpPr/>
            <p:nvPr/>
          </p:nvSpPr>
          <p:spPr>
            <a:xfrm>
              <a:off x="627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4" name="Google Shape;31944;p21"/>
            <p:cNvSpPr/>
            <p:nvPr/>
          </p:nvSpPr>
          <p:spPr>
            <a:xfrm>
              <a:off x="637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5" name="Google Shape;31945;p21"/>
            <p:cNvSpPr/>
            <p:nvPr/>
          </p:nvSpPr>
          <p:spPr>
            <a:xfrm>
              <a:off x="64755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6" name="Google Shape;31946;p21"/>
            <p:cNvSpPr/>
            <p:nvPr/>
          </p:nvSpPr>
          <p:spPr>
            <a:xfrm>
              <a:off x="657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7" name="Google Shape;31947;p21"/>
            <p:cNvSpPr/>
            <p:nvPr/>
          </p:nvSpPr>
          <p:spPr>
            <a:xfrm>
              <a:off x="667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8" name="Google Shape;31948;p21"/>
            <p:cNvSpPr/>
            <p:nvPr/>
          </p:nvSpPr>
          <p:spPr>
            <a:xfrm>
              <a:off x="678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9" name="Google Shape;31949;p21"/>
            <p:cNvSpPr/>
            <p:nvPr/>
          </p:nvSpPr>
          <p:spPr>
            <a:xfrm>
              <a:off x="6881800" y="1976575"/>
              <a:ext cx="52700" cy="52400"/>
            </a:xfrm>
            <a:custGeom>
              <a:rect b="b" l="l" r="r" t="t"/>
              <a:pathLst>
                <a:path extrusionOk="0" h="2096" w="2108">
                  <a:moveTo>
                    <a:pt x="1060" y="0"/>
                  </a:moveTo>
                  <a:cubicBezTo>
                    <a:pt x="477" y="0"/>
                    <a:pt x="1" y="464"/>
                    <a:pt x="1" y="1048"/>
                  </a:cubicBezTo>
                  <a:cubicBezTo>
                    <a:pt x="1"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0" name="Google Shape;31950;p21"/>
            <p:cNvSpPr/>
            <p:nvPr/>
          </p:nvSpPr>
          <p:spPr>
            <a:xfrm>
              <a:off x="698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1" name="Google Shape;31951;p21"/>
            <p:cNvSpPr/>
            <p:nvPr/>
          </p:nvSpPr>
          <p:spPr>
            <a:xfrm>
              <a:off x="708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2" name="Google Shape;31952;p21"/>
            <p:cNvSpPr/>
            <p:nvPr/>
          </p:nvSpPr>
          <p:spPr>
            <a:xfrm>
              <a:off x="7186600" y="1976575"/>
              <a:ext cx="52400" cy="52400"/>
            </a:xfrm>
            <a:custGeom>
              <a:rect b="b" l="l" r="r" t="t"/>
              <a:pathLst>
                <a:path extrusionOk="0" h="2096" w="2096">
                  <a:moveTo>
                    <a:pt x="1048" y="0"/>
                  </a:moveTo>
                  <a:cubicBezTo>
                    <a:pt x="477" y="0"/>
                    <a:pt x="1" y="464"/>
                    <a:pt x="1" y="1048"/>
                  </a:cubicBezTo>
                  <a:cubicBezTo>
                    <a:pt x="1"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3" name="Google Shape;31953;p21"/>
            <p:cNvSpPr/>
            <p:nvPr/>
          </p:nvSpPr>
          <p:spPr>
            <a:xfrm>
              <a:off x="728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4" name="Google Shape;31954;p21"/>
            <p:cNvSpPr/>
            <p:nvPr/>
          </p:nvSpPr>
          <p:spPr>
            <a:xfrm>
              <a:off x="27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5" name="Google Shape;31955;p21"/>
            <p:cNvSpPr/>
            <p:nvPr/>
          </p:nvSpPr>
          <p:spPr>
            <a:xfrm>
              <a:off x="3807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6" name="Google Shape;31956;p21"/>
            <p:cNvSpPr/>
            <p:nvPr/>
          </p:nvSpPr>
          <p:spPr>
            <a:xfrm>
              <a:off x="4825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7" name="Google Shape;31957;p21"/>
            <p:cNvSpPr/>
            <p:nvPr/>
          </p:nvSpPr>
          <p:spPr>
            <a:xfrm>
              <a:off x="58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8" name="Google Shape;31958;p21"/>
            <p:cNvSpPr/>
            <p:nvPr/>
          </p:nvSpPr>
          <p:spPr>
            <a:xfrm>
              <a:off x="68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9" name="Google Shape;31959;p21"/>
            <p:cNvSpPr/>
            <p:nvPr/>
          </p:nvSpPr>
          <p:spPr>
            <a:xfrm>
              <a:off x="7873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0" name="Google Shape;31960;p21"/>
            <p:cNvSpPr/>
            <p:nvPr/>
          </p:nvSpPr>
          <p:spPr>
            <a:xfrm>
              <a:off x="8888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1" name="Google Shape;31961;p21"/>
            <p:cNvSpPr/>
            <p:nvPr/>
          </p:nvSpPr>
          <p:spPr>
            <a:xfrm>
              <a:off x="99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2" name="Google Shape;31962;p21"/>
            <p:cNvSpPr/>
            <p:nvPr/>
          </p:nvSpPr>
          <p:spPr>
            <a:xfrm>
              <a:off x="10918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3" name="Google Shape;31963;p21"/>
            <p:cNvSpPr/>
            <p:nvPr/>
          </p:nvSpPr>
          <p:spPr>
            <a:xfrm>
              <a:off x="11936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4" name="Google Shape;31964;p21"/>
            <p:cNvSpPr/>
            <p:nvPr/>
          </p:nvSpPr>
          <p:spPr>
            <a:xfrm>
              <a:off x="12951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5" name="Google Shape;31965;p21"/>
            <p:cNvSpPr/>
            <p:nvPr/>
          </p:nvSpPr>
          <p:spPr>
            <a:xfrm>
              <a:off x="13966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6" name="Google Shape;31966;p21"/>
            <p:cNvSpPr/>
            <p:nvPr/>
          </p:nvSpPr>
          <p:spPr>
            <a:xfrm>
              <a:off x="1498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7" name="Google Shape;31967;p21"/>
            <p:cNvSpPr/>
            <p:nvPr/>
          </p:nvSpPr>
          <p:spPr>
            <a:xfrm>
              <a:off x="15999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8" name="Google Shape;31968;p21"/>
            <p:cNvSpPr/>
            <p:nvPr/>
          </p:nvSpPr>
          <p:spPr>
            <a:xfrm>
              <a:off x="1701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9" name="Google Shape;31969;p21"/>
            <p:cNvSpPr/>
            <p:nvPr/>
          </p:nvSpPr>
          <p:spPr>
            <a:xfrm>
              <a:off x="18029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0" name="Google Shape;31970;p21"/>
            <p:cNvSpPr/>
            <p:nvPr/>
          </p:nvSpPr>
          <p:spPr>
            <a:xfrm>
              <a:off x="19044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1" name="Google Shape;31971;p21"/>
            <p:cNvSpPr/>
            <p:nvPr/>
          </p:nvSpPr>
          <p:spPr>
            <a:xfrm>
              <a:off x="20062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2" name="Google Shape;31972;p21"/>
            <p:cNvSpPr/>
            <p:nvPr/>
          </p:nvSpPr>
          <p:spPr>
            <a:xfrm>
              <a:off x="210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3" name="Google Shape;31973;p21"/>
            <p:cNvSpPr/>
            <p:nvPr/>
          </p:nvSpPr>
          <p:spPr>
            <a:xfrm>
              <a:off x="220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4" name="Google Shape;31974;p21"/>
            <p:cNvSpPr/>
            <p:nvPr/>
          </p:nvSpPr>
          <p:spPr>
            <a:xfrm>
              <a:off x="23110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5" name="Google Shape;31975;p21"/>
            <p:cNvSpPr/>
            <p:nvPr/>
          </p:nvSpPr>
          <p:spPr>
            <a:xfrm>
              <a:off x="241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6" name="Google Shape;31976;p21"/>
            <p:cNvSpPr/>
            <p:nvPr/>
          </p:nvSpPr>
          <p:spPr>
            <a:xfrm>
              <a:off x="251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7" name="Google Shape;31977;p21"/>
            <p:cNvSpPr/>
            <p:nvPr/>
          </p:nvSpPr>
          <p:spPr>
            <a:xfrm>
              <a:off x="261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8" name="Google Shape;31978;p21"/>
            <p:cNvSpPr/>
            <p:nvPr/>
          </p:nvSpPr>
          <p:spPr>
            <a:xfrm>
              <a:off x="271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9" name="Google Shape;31979;p21"/>
            <p:cNvSpPr/>
            <p:nvPr/>
          </p:nvSpPr>
          <p:spPr>
            <a:xfrm>
              <a:off x="281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0" name="Google Shape;31980;p21"/>
            <p:cNvSpPr/>
            <p:nvPr/>
          </p:nvSpPr>
          <p:spPr>
            <a:xfrm>
              <a:off x="292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1" name="Google Shape;31981;p21"/>
            <p:cNvSpPr/>
            <p:nvPr/>
          </p:nvSpPr>
          <p:spPr>
            <a:xfrm>
              <a:off x="302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2" name="Google Shape;31982;p21"/>
            <p:cNvSpPr/>
            <p:nvPr/>
          </p:nvSpPr>
          <p:spPr>
            <a:xfrm>
              <a:off x="312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3" name="Google Shape;31983;p21"/>
            <p:cNvSpPr/>
            <p:nvPr/>
          </p:nvSpPr>
          <p:spPr>
            <a:xfrm>
              <a:off x="322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4" name="Google Shape;31984;p21"/>
            <p:cNvSpPr/>
            <p:nvPr/>
          </p:nvSpPr>
          <p:spPr>
            <a:xfrm>
              <a:off x="33266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5" name="Google Shape;31985;p21"/>
            <p:cNvSpPr/>
            <p:nvPr/>
          </p:nvSpPr>
          <p:spPr>
            <a:xfrm>
              <a:off x="342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6" name="Google Shape;31986;p21"/>
            <p:cNvSpPr/>
            <p:nvPr/>
          </p:nvSpPr>
          <p:spPr>
            <a:xfrm>
              <a:off x="352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7" name="Google Shape;31987;p21"/>
            <p:cNvSpPr/>
            <p:nvPr/>
          </p:nvSpPr>
          <p:spPr>
            <a:xfrm>
              <a:off x="363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8" name="Google Shape;31988;p21"/>
            <p:cNvSpPr/>
            <p:nvPr/>
          </p:nvSpPr>
          <p:spPr>
            <a:xfrm>
              <a:off x="373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9" name="Google Shape;31989;p21"/>
            <p:cNvSpPr/>
            <p:nvPr/>
          </p:nvSpPr>
          <p:spPr>
            <a:xfrm>
              <a:off x="3834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0" name="Google Shape;31990;p21"/>
            <p:cNvSpPr/>
            <p:nvPr/>
          </p:nvSpPr>
          <p:spPr>
            <a:xfrm>
              <a:off x="393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1" name="Google Shape;31991;p21"/>
            <p:cNvSpPr/>
            <p:nvPr/>
          </p:nvSpPr>
          <p:spPr>
            <a:xfrm>
              <a:off x="403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2" name="Google Shape;31992;p21"/>
            <p:cNvSpPr/>
            <p:nvPr/>
          </p:nvSpPr>
          <p:spPr>
            <a:xfrm>
              <a:off x="413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3" name="Google Shape;31993;p21"/>
            <p:cNvSpPr/>
            <p:nvPr/>
          </p:nvSpPr>
          <p:spPr>
            <a:xfrm>
              <a:off x="42407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4" name="Google Shape;31994;p21"/>
            <p:cNvSpPr/>
            <p:nvPr/>
          </p:nvSpPr>
          <p:spPr>
            <a:xfrm>
              <a:off x="434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5" name="Google Shape;31995;p21"/>
            <p:cNvSpPr/>
            <p:nvPr/>
          </p:nvSpPr>
          <p:spPr>
            <a:xfrm>
              <a:off x="444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6" name="Google Shape;31996;p21"/>
            <p:cNvSpPr/>
            <p:nvPr/>
          </p:nvSpPr>
          <p:spPr>
            <a:xfrm>
              <a:off x="45455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7" name="Google Shape;31997;p21"/>
            <p:cNvSpPr/>
            <p:nvPr/>
          </p:nvSpPr>
          <p:spPr>
            <a:xfrm>
              <a:off x="464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8" name="Google Shape;31998;p21"/>
            <p:cNvSpPr/>
            <p:nvPr/>
          </p:nvSpPr>
          <p:spPr>
            <a:xfrm>
              <a:off x="474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9" name="Google Shape;31999;p21"/>
            <p:cNvSpPr/>
            <p:nvPr/>
          </p:nvSpPr>
          <p:spPr>
            <a:xfrm>
              <a:off x="485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0" name="Google Shape;32000;p21"/>
            <p:cNvSpPr/>
            <p:nvPr/>
          </p:nvSpPr>
          <p:spPr>
            <a:xfrm>
              <a:off x="495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1" name="Google Shape;32001;p21"/>
            <p:cNvSpPr/>
            <p:nvPr/>
          </p:nvSpPr>
          <p:spPr>
            <a:xfrm>
              <a:off x="505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2" name="Google Shape;32002;p21"/>
            <p:cNvSpPr/>
            <p:nvPr/>
          </p:nvSpPr>
          <p:spPr>
            <a:xfrm>
              <a:off x="515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3" name="Google Shape;32003;p21"/>
            <p:cNvSpPr/>
            <p:nvPr/>
          </p:nvSpPr>
          <p:spPr>
            <a:xfrm>
              <a:off x="52566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4" name="Google Shape;32004;p21"/>
            <p:cNvSpPr/>
            <p:nvPr/>
          </p:nvSpPr>
          <p:spPr>
            <a:xfrm>
              <a:off x="535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5" name="Google Shape;32005;p21"/>
            <p:cNvSpPr/>
            <p:nvPr/>
          </p:nvSpPr>
          <p:spPr>
            <a:xfrm>
              <a:off x="545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6" name="Google Shape;32006;p21"/>
            <p:cNvSpPr/>
            <p:nvPr/>
          </p:nvSpPr>
          <p:spPr>
            <a:xfrm>
              <a:off x="556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7" name="Google Shape;32007;p21"/>
            <p:cNvSpPr/>
            <p:nvPr/>
          </p:nvSpPr>
          <p:spPr>
            <a:xfrm>
              <a:off x="566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8" name="Google Shape;32008;p21"/>
            <p:cNvSpPr/>
            <p:nvPr/>
          </p:nvSpPr>
          <p:spPr>
            <a:xfrm>
              <a:off x="57644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9" name="Google Shape;32009;p21"/>
            <p:cNvSpPr/>
            <p:nvPr/>
          </p:nvSpPr>
          <p:spPr>
            <a:xfrm>
              <a:off x="586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0" name="Google Shape;32010;p21"/>
            <p:cNvSpPr/>
            <p:nvPr/>
          </p:nvSpPr>
          <p:spPr>
            <a:xfrm>
              <a:off x="596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1" name="Google Shape;32011;p21"/>
            <p:cNvSpPr/>
            <p:nvPr/>
          </p:nvSpPr>
          <p:spPr>
            <a:xfrm>
              <a:off x="606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2" name="Google Shape;32012;p21"/>
            <p:cNvSpPr/>
            <p:nvPr/>
          </p:nvSpPr>
          <p:spPr>
            <a:xfrm>
              <a:off x="61710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3" name="Google Shape;32013;p21"/>
            <p:cNvSpPr/>
            <p:nvPr/>
          </p:nvSpPr>
          <p:spPr>
            <a:xfrm>
              <a:off x="627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4" name="Google Shape;32014;p21"/>
            <p:cNvSpPr/>
            <p:nvPr/>
          </p:nvSpPr>
          <p:spPr>
            <a:xfrm>
              <a:off x="637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5" name="Google Shape;32015;p21"/>
            <p:cNvSpPr/>
            <p:nvPr/>
          </p:nvSpPr>
          <p:spPr>
            <a:xfrm>
              <a:off x="64755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6" name="Google Shape;32016;p21"/>
            <p:cNvSpPr/>
            <p:nvPr/>
          </p:nvSpPr>
          <p:spPr>
            <a:xfrm>
              <a:off x="657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7" name="Google Shape;32017;p21"/>
            <p:cNvSpPr/>
            <p:nvPr/>
          </p:nvSpPr>
          <p:spPr>
            <a:xfrm>
              <a:off x="667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8" name="Google Shape;32018;p21"/>
            <p:cNvSpPr/>
            <p:nvPr/>
          </p:nvSpPr>
          <p:spPr>
            <a:xfrm>
              <a:off x="678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9" name="Google Shape;32019;p21"/>
            <p:cNvSpPr/>
            <p:nvPr/>
          </p:nvSpPr>
          <p:spPr>
            <a:xfrm>
              <a:off x="6881800" y="2131650"/>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0" name="Google Shape;32020;p21"/>
            <p:cNvSpPr/>
            <p:nvPr/>
          </p:nvSpPr>
          <p:spPr>
            <a:xfrm>
              <a:off x="698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1" name="Google Shape;32021;p21"/>
            <p:cNvSpPr/>
            <p:nvPr/>
          </p:nvSpPr>
          <p:spPr>
            <a:xfrm>
              <a:off x="708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2" name="Google Shape;32022;p21"/>
            <p:cNvSpPr/>
            <p:nvPr/>
          </p:nvSpPr>
          <p:spPr>
            <a:xfrm>
              <a:off x="7186600" y="2131650"/>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3" name="Google Shape;32023;p21"/>
            <p:cNvSpPr/>
            <p:nvPr/>
          </p:nvSpPr>
          <p:spPr>
            <a:xfrm>
              <a:off x="728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4" name="Google Shape;32024;p21"/>
            <p:cNvSpPr/>
            <p:nvPr/>
          </p:nvSpPr>
          <p:spPr>
            <a:xfrm>
              <a:off x="27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5" name="Google Shape;32025;p21"/>
            <p:cNvSpPr/>
            <p:nvPr/>
          </p:nvSpPr>
          <p:spPr>
            <a:xfrm>
              <a:off x="3807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6" name="Google Shape;32026;p21"/>
            <p:cNvSpPr/>
            <p:nvPr/>
          </p:nvSpPr>
          <p:spPr>
            <a:xfrm>
              <a:off x="4825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7" name="Google Shape;32027;p21"/>
            <p:cNvSpPr/>
            <p:nvPr/>
          </p:nvSpPr>
          <p:spPr>
            <a:xfrm>
              <a:off x="58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8" name="Google Shape;32028;p21"/>
            <p:cNvSpPr/>
            <p:nvPr/>
          </p:nvSpPr>
          <p:spPr>
            <a:xfrm>
              <a:off x="68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9" name="Google Shape;32029;p21"/>
            <p:cNvSpPr/>
            <p:nvPr/>
          </p:nvSpPr>
          <p:spPr>
            <a:xfrm>
              <a:off x="7873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0" name="Google Shape;32030;p21"/>
            <p:cNvSpPr/>
            <p:nvPr/>
          </p:nvSpPr>
          <p:spPr>
            <a:xfrm>
              <a:off x="8888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1" name="Google Shape;32031;p21"/>
            <p:cNvSpPr/>
            <p:nvPr/>
          </p:nvSpPr>
          <p:spPr>
            <a:xfrm>
              <a:off x="99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2" name="Google Shape;32032;p21"/>
            <p:cNvSpPr/>
            <p:nvPr/>
          </p:nvSpPr>
          <p:spPr>
            <a:xfrm>
              <a:off x="10918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3" name="Google Shape;32033;p21"/>
            <p:cNvSpPr/>
            <p:nvPr/>
          </p:nvSpPr>
          <p:spPr>
            <a:xfrm>
              <a:off x="11936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4" name="Google Shape;32034;p21"/>
            <p:cNvSpPr/>
            <p:nvPr/>
          </p:nvSpPr>
          <p:spPr>
            <a:xfrm>
              <a:off x="12951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5" name="Google Shape;32035;p21"/>
            <p:cNvSpPr/>
            <p:nvPr/>
          </p:nvSpPr>
          <p:spPr>
            <a:xfrm>
              <a:off x="13966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6" name="Google Shape;32036;p21"/>
            <p:cNvSpPr/>
            <p:nvPr/>
          </p:nvSpPr>
          <p:spPr>
            <a:xfrm>
              <a:off x="1498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7" name="Google Shape;32037;p21"/>
            <p:cNvSpPr/>
            <p:nvPr/>
          </p:nvSpPr>
          <p:spPr>
            <a:xfrm>
              <a:off x="15999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8" name="Google Shape;32038;p21"/>
            <p:cNvSpPr/>
            <p:nvPr/>
          </p:nvSpPr>
          <p:spPr>
            <a:xfrm>
              <a:off x="1701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9" name="Google Shape;32039;p21"/>
            <p:cNvSpPr/>
            <p:nvPr/>
          </p:nvSpPr>
          <p:spPr>
            <a:xfrm>
              <a:off x="18029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0" name="Google Shape;32040;p21"/>
            <p:cNvSpPr/>
            <p:nvPr/>
          </p:nvSpPr>
          <p:spPr>
            <a:xfrm>
              <a:off x="19044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1" name="Google Shape;32041;p21"/>
            <p:cNvSpPr/>
            <p:nvPr/>
          </p:nvSpPr>
          <p:spPr>
            <a:xfrm>
              <a:off x="20062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2" name="Google Shape;32042;p21"/>
            <p:cNvSpPr/>
            <p:nvPr/>
          </p:nvSpPr>
          <p:spPr>
            <a:xfrm>
              <a:off x="210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3" name="Google Shape;32043;p21"/>
            <p:cNvSpPr/>
            <p:nvPr/>
          </p:nvSpPr>
          <p:spPr>
            <a:xfrm>
              <a:off x="220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4" name="Google Shape;32044;p21"/>
            <p:cNvSpPr/>
            <p:nvPr/>
          </p:nvSpPr>
          <p:spPr>
            <a:xfrm>
              <a:off x="23110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5" name="Google Shape;32045;p21"/>
            <p:cNvSpPr/>
            <p:nvPr/>
          </p:nvSpPr>
          <p:spPr>
            <a:xfrm>
              <a:off x="241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6" name="Google Shape;32046;p21"/>
            <p:cNvSpPr/>
            <p:nvPr/>
          </p:nvSpPr>
          <p:spPr>
            <a:xfrm>
              <a:off x="251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7" name="Google Shape;32047;p21"/>
            <p:cNvSpPr/>
            <p:nvPr/>
          </p:nvSpPr>
          <p:spPr>
            <a:xfrm>
              <a:off x="261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8" name="Google Shape;32048;p21"/>
            <p:cNvSpPr/>
            <p:nvPr/>
          </p:nvSpPr>
          <p:spPr>
            <a:xfrm>
              <a:off x="271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9" name="Google Shape;32049;p21"/>
            <p:cNvSpPr/>
            <p:nvPr/>
          </p:nvSpPr>
          <p:spPr>
            <a:xfrm>
              <a:off x="281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0" name="Google Shape;32050;p21"/>
            <p:cNvSpPr/>
            <p:nvPr/>
          </p:nvSpPr>
          <p:spPr>
            <a:xfrm>
              <a:off x="292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1" name="Google Shape;32051;p21"/>
            <p:cNvSpPr/>
            <p:nvPr/>
          </p:nvSpPr>
          <p:spPr>
            <a:xfrm>
              <a:off x="302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2" name="Google Shape;32052;p21"/>
            <p:cNvSpPr/>
            <p:nvPr/>
          </p:nvSpPr>
          <p:spPr>
            <a:xfrm>
              <a:off x="312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3" name="Google Shape;32053;p21"/>
            <p:cNvSpPr/>
            <p:nvPr/>
          </p:nvSpPr>
          <p:spPr>
            <a:xfrm>
              <a:off x="322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4" name="Google Shape;32054;p21"/>
            <p:cNvSpPr/>
            <p:nvPr/>
          </p:nvSpPr>
          <p:spPr>
            <a:xfrm>
              <a:off x="33266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5" name="Google Shape;32055;p21"/>
            <p:cNvSpPr/>
            <p:nvPr/>
          </p:nvSpPr>
          <p:spPr>
            <a:xfrm>
              <a:off x="342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6" name="Google Shape;32056;p21"/>
            <p:cNvSpPr/>
            <p:nvPr/>
          </p:nvSpPr>
          <p:spPr>
            <a:xfrm>
              <a:off x="352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7" name="Google Shape;32057;p21"/>
            <p:cNvSpPr/>
            <p:nvPr/>
          </p:nvSpPr>
          <p:spPr>
            <a:xfrm>
              <a:off x="363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8" name="Google Shape;32058;p21"/>
            <p:cNvSpPr/>
            <p:nvPr/>
          </p:nvSpPr>
          <p:spPr>
            <a:xfrm>
              <a:off x="373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9" name="Google Shape;32059;p21"/>
            <p:cNvSpPr/>
            <p:nvPr/>
          </p:nvSpPr>
          <p:spPr>
            <a:xfrm>
              <a:off x="3834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0" name="Google Shape;32060;p21"/>
            <p:cNvSpPr/>
            <p:nvPr/>
          </p:nvSpPr>
          <p:spPr>
            <a:xfrm>
              <a:off x="393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1" name="Google Shape;32061;p21"/>
            <p:cNvSpPr/>
            <p:nvPr/>
          </p:nvSpPr>
          <p:spPr>
            <a:xfrm>
              <a:off x="403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2" name="Google Shape;32062;p21"/>
            <p:cNvSpPr/>
            <p:nvPr/>
          </p:nvSpPr>
          <p:spPr>
            <a:xfrm>
              <a:off x="413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3" name="Google Shape;32063;p21"/>
            <p:cNvSpPr/>
            <p:nvPr/>
          </p:nvSpPr>
          <p:spPr>
            <a:xfrm>
              <a:off x="42407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4" name="Google Shape;32064;p21"/>
            <p:cNvSpPr/>
            <p:nvPr/>
          </p:nvSpPr>
          <p:spPr>
            <a:xfrm>
              <a:off x="434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5" name="Google Shape;32065;p21"/>
            <p:cNvSpPr/>
            <p:nvPr/>
          </p:nvSpPr>
          <p:spPr>
            <a:xfrm>
              <a:off x="444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6" name="Google Shape;32066;p21"/>
            <p:cNvSpPr/>
            <p:nvPr/>
          </p:nvSpPr>
          <p:spPr>
            <a:xfrm>
              <a:off x="45455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7" name="Google Shape;32067;p21"/>
            <p:cNvSpPr/>
            <p:nvPr/>
          </p:nvSpPr>
          <p:spPr>
            <a:xfrm>
              <a:off x="464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8" name="Google Shape;32068;p21"/>
            <p:cNvSpPr/>
            <p:nvPr/>
          </p:nvSpPr>
          <p:spPr>
            <a:xfrm>
              <a:off x="474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9" name="Google Shape;32069;p21"/>
            <p:cNvSpPr/>
            <p:nvPr/>
          </p:nvSpPr>
          <p:spPr>
            <a:xfrm>
              <a:off x="485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0" name="Google Shape;32070;p21"/>
            <p:cNvSpPr/>
            <p:nvPr/>
          </p:nvSpPr>
          <p:spPr>
            <a:xfrm>
              <a:off x="495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1" name="Google Shape;32071;p21"/>
            <p:cNvSpPr/>
            <p:nvPr/>
          </p:nvSpPr>
          <p:spPr>
            <a:xfrm>
              <a:off x="505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2" name="Google Shape;32072;p21"/>
            <p:cNvSpPr/>
            <p:nvPr/>
          </p:nvSpPr>
          <p:spPr>
            <a:xfrm>
              <a:off x="515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3" name="Google Shape;32073;p21"/>
            <p:cNvSpPr/>
            <p:nvPr/>
          </p:nvSpPr>
          <p:spPr>
            <a:xfrm>
              <a:off x="52566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4" name="Google Shape;32074;p21"/>
            <p:cNvSpPr/>
            <p:nvPr/>
          </p:nvSpPr>
          <p:spPr>
            <a:xfrm>
              <a:off x="535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5" name="Google Shape;32075;p21"/>
            <p:cNvSpPr/>
            <p:nvPr/>
          </p:nvSpPr>
          <p:spPr>
            <a:xfrm>
              <a:off x="545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6" name="Google Shape;32076;p21"/>
            <p:cNvSpPr/>
            <p:nvPr/>
          </p:nvSpPr>
          <p:spPr>
            <a:xfrm>
              <a:off x="556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7" name="Google Shape;32077;p21"/>
            <p:cNvSpPr/>
            <p:nvPr/>
          </p:nvSpPr>
          <p:spPr>
            <a:xfrm>
              <a:off x="566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8" name="Google Shape;32078;p21"/>
            <p:cNvSpPr/>
            <p:nvPr/>
          </p:nvSpPr>
          <p:spPr>
            <a:xfrm>
              <a:off x="57644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9" name="Google Shape;32079;p21"/>
            <p:cNvSpPr/>
            <p:nvPr/>
          </p:nvSpPr>
          <p:spPr>
            <a:xfrm>
              <a:off x="586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0" name="Google Shape;32080;p21"/>
            <p:cNvSpPr/>
            <p:nvPr/>
          </p:nvSpPr>
          <p:spPr>
            <a:xfrm>
              <a:off x="596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1" name="Google Shape;32081;p21"/>
            <p:cNvSpPr/>
            <p:nvPr/>
          </p:nvSpPr>
          <p:spPr>
            <a:xfrm>
              <a:off x="606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2" name="Google Shape;32082;p21"/>
            <p:cNvSpPr/>
            <p:nvPr/>
          </p:nvSpPr>
          <p:spPr>
            <a:xfrm>
              <a:off x="61710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3" name="Google Shape;32083;p21"/>
            <p:cNvSpPr/>
            <p:nvPr/>
          </p:nvSpPr>
          <p:spPr>
            <a:xfrm>
              <a:off x="627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4" name="Google Shape;32084;p21"/>
            <p:cNvSpPr/>
            <p:nvPr/>
          </p:nvSpPr>
          <p:spPr>
            <a:xfrm>
              <a:off x="637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5" name="Google Shape;32085;p21"/>
            <p:cNvSpPr/>
            <p:nvPr/>
          </p:nvSpPr>
          <p:spPr>
            <a:xfrm>
              <a:off x="64755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6" name="Google Shape;32086;p21"/>
            <p:cNvSpPr/>
            <p:nvPr/>
          </p:nvSpPr>
          <p:spPr>
            <a:xfrm>
              <a:off x="657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7" name="Google Shape;32087;p21"/>
            <p:cNvSpPr/>
            <p:nvPr/>
          </p:nvSpPr>
          <p:spPr>
            <a:xfrm>
              <a:off x="667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8" name="Google Shape;32088;p21"/>
            <p:cNvSpPr/>
            <p:nvPr/>
          </p:nvSpPr>
          <p:spPr>
            <a:xfrm>
              <a:off x="678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9" name="Google Shape;32089;p21"/>
            <p:cNvSpPr/>
            <p:nvPr/>
          </p:nvSpPr>
          <p:spPr>
            <a:xfrm>
              <a:off x="6881800" y="228672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0" name="Google Shape;32090;p21"/>
            <p:cNvSpPr/>
            <p:nvPr/>
          </p:nvSpPr>
          <p:spPr>
            <a:xfrm>
              <a:off x="698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1" name="Google Shape;32091;p21"/>
            <p:cNvSpPr/>
            <p:nvPr/>
          </p:nvSpPr>
          <p:spPr>
            <a:xfrm>
              <a:off x="708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2" name="Google Shape;32092;p21"/>
            <p:cNvSpPr/>
            <p:nvPr/>
          </p:nvSpPr>
          <p:spPr>
            <a:xfrm>
              <a:off x="7186600" y="228672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3" name="Google Shape;32093;p21"/>
            <p:cNvSpPr/>
            <p:nvPr/>
          </p:nvSpPr>
          <p:spPr>
            <a:xfrm>
              <a:off x="728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4" name="Google Shape;32094;p21"/>
            <p:cNvSpPr/>
            <p:nvPr/>
          </p:nvSpPr>
          <p:spPr>
            <a:xfrm>
              <a:off x="27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5" name="Google Shape;32095;p21"/>
            <p:cNvSpPr/>
            <p:nvPr/>
          </p:nvSpPr>
          <p:spPr>
            <a:xfrm>
              <a:off x="3807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6" name="Google Shape;32096;p21"/>
            <p:cNvSpPr/>
            <p:nvPr/>
          </p:nvSpPr>
          <p:spPr>
            <a:xfrm>
              <a:off x="4825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7" name="Google Shape;32097;p21"/>
            <p:cNvSpPr/>
            <p:nvPr/>
          </p:nvSpPr>
          <p:spPr>
            <a:xfrm>
              <a:off x="58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8" name="Google Shape;32098;p21"/>
            <p:cNvSpPr/>
            <p:nvPr/>
          </p:nvSpPr>
          <p:spPr>
            <a:xfrm>
              <a:off x="68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9" name="Google Shape;32099;p21"/>
            <p:cNvSpPr/>
            <p:nvPr/>
          </p:nvSpPr>
          <p:spPr>
            <a:xfrm>
              <a:off x="7873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0" name="Google Shape;32100;p21"/>
            <p:cNvSpPr/>
            <p:nvPr/>
          </p:nvSpPr>
          <p:spPr>
            <a:xfrm>
              <a:off x="8888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1" name="Google Shape;32101;p21"/>
            <p:cNvSpPr/>
            <p:nvPr/>
          </p:nvSpPr>
          <p:spPr>
            <a:xfrm>
              <a:off x="99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2" name="Google Shape;32102;p21"/>
            <p:cNvSpPr/>
            <p:nvPr/>
          </p:nvSpPr>
          <p:spPr>
            <a:xfrm>
              <a:off x="10918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3" name="Google Shape;32103;p21"/>
            <p:cNvSpPr/>
            <p:nvPr/>
          </p:nvSpPr>
          <p:spPr>
            <a:xfrm>
              <a:off x="11936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4" name="Google Shape;32104;p21"/>
            <p:cNvSpPr/>
            <p:nvPr/>
          </p:nvSpPr>
          <p:spPr>
            <a:xfrm>
              <a:off x="12951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5" name="Google Shape;32105;p21"/>
            <p:cNvSpPr/>
            <p:nvPr/>
          </p:nvSpPr>
          <p:spPr>
            <a:xfrm>
              <a:off x="13966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6" name="Google Shape;32106;p21"/>
            <p:cNvSpPr/>
            <p:nvPr/>
          </p:nvSpPr>
          <p:spPr>
            <a:xfrm>
              <a:off x="1498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7" name="Google Shape;32107;p21"/>
            <p:cNvSpPr/>
            <p:nvPr/>
          </p:nvSpPr>
          <p:spPr>
            <a:xfrm>
              <a:off x="15999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8" name="Google Shape;32108;p21"/>
            <p:cNvSpPr/>
            <p:nvPr/>
          </p:nvSpPr>
          <p:spPr>
            <a:xfrm>
              <a:off x="1701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9" name="Google Shape;32109;p21"/>
            <p:cNvSpPr/>
            <p:nvPr/>
          </p:nvSpPr>
          <p:spPr>
            <a:xfrm>
              <a:off x="18029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0" name="Google Shape;32110;p21"/>
            <p:cNvSpPr/>
            <p:nvPr/>
          </p:nvSpPr>
          <p:spPr>
            <a:xfrm>
              <a:off x="19044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1" name="Google Shape;32111;p21"/>
            <p:cNvSpPr/>
            <p:nvPr/>
          </p:nvSpPr>
          <p:spPr>
            <a:xfrm>
              <a:off x="20062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2" name="Google Shape;32112;p21"/>
            <p:cNvSpPr/>
            <p:nvPr/>
          </p:nvSpPr>
          <p:spPr>
            <a:xfrm>
              <a:off x="210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3" name="Google Shape;32113;p21"/>
            <p:cNvSpPr/>
            <p:nvPr/>
          </p:nvSpPr>
          <p:spPr>
            <a:xfrm>
              <a:off x="220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4" name="Google Shape;32114;p21"/>
            <p:cNvSpPr/>
            <p:nvPr/>
          </p:nvSpPr>
          <p:spPr>
            <a:xfrm>
              <a:off x="23110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5" name="Google Shape;32115;p21"/>
            <p:cNvSpPr/>
            <p:nvPr/>
          </p:nvSpPr>
          <p:spPr>
            <a:xfrm>
              <a:off x="241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6" name="Google Shape;32116;p21"/>
            <p:cNvSpPr/>
            <p:nvPr/>
          </p:nvSpPr>
          <p:spPr>
            <a:xfrm>
              <a:off x="251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7" name="Google Shape;32117;p21"/>
            <p:cNvSpPr/>
            <p:nvPr/>
          </p:nvSpPr>
          <p:spPr>
            <a:xfrm>
              <a:off x="261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8" name="Google Shape;32118;p21"/>
            <p:cNvSpPr/>
            <p:nvPr/>
          </p:nvSpPr>
          <p:spPr>
            <a:xfrm>
              <a:off x="271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9" name="Google Shape;32119;p21"/>
            <p:cNvSpPr/>
            <p:nvPr/>
          </p:nvSpPr>
          <p:spPr>
            <a:xfrm>
              <a:off x="281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0" name="Google Shape;32120;p21"/>
            <p:cNvSpPr/>
            <p:nvPr/>
          </p:nvSpPr>
          <p:spPr>
            <a:xfrm>
              <a:off x="292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1" name="Google Shape;32121;p21"/>
            <p:cNvSpPr/>
            <p:nvPr/>
          </p:nvSpPr>
          <p:spPr>
            <a:xfrm>
              <a:off x="302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2" name="Google Shape;32122;p21"/>
            <p:cNvSpPr/>
            <p:nvPr/>
          </p:nvSpPr>
          <p:spPr>
            <a:xfrm>
              <a:off x="312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3" name="Google Shape;32123;p21"/>
            <p:cNvSpPr/>
            <p:nvPr/>
          </p:nvSpPr>
          <p:spPr>
            <a:xfrm>
              <a:off x="322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4" name="Google Shape;32124;p21"/>
            <p:cNvSpPr/>
            <p:nvPr/>
          </p:nvSpPr>
          <p:spPr>
            <a:xfrm>
              <a:off x="33266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5" name="Google Shape;32125;p21"/>
            <p:cNvSpPr/>
            <p:nvPr/>
          </p:nvSpPr>
          <p:spPr>
            <a:xfrm>
              <a:off x="342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6" name="Google Shape;32126;p21"/>
            <p:cNvSpPr/>
            <p:nvPr/>
          </p:nvSpPr>
          <p:spPr>
            <a:xfrm>
              <a:off x="352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7" name="Google Shape;32127;p21"/>
            <p:cNvSpPr/>
            <p:nvPr/>
          </p:nvSpPr>
          <p:spPr>
            <a:xfrm>
              <a:off x="363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8" name="Google Shape;32128;p21"/>
            <p:cNvSpPr/>
            <p:nvPr/>
          </p:nvSpPr>
          <p:spPr>
            <a:xfrm>
              <a:off x="373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9" name="Google Shape;32129;p21"/>
            <p:cNvSpPr/>
            <p:nvPr/>
          </p:nvSpPr>
          <p:spPr>
            <a:xfrm>
              <a:off x="3834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0" name="Google Shape;32130;p21"/>
            <p:cNvSpPr/>
            <p:nvPr/>
          </p:nvSpPr>
          <p:spPr>
            <a:xfrm>
              <a:off x="393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1" name="Google Shape;32131;p21"/>
            <p:cNvSpPr/>
            <p:nvPr/>
          </p:nvSpPr>
          <p:spPr>
            <a:xfrm>
              <a:off x="403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2" name="Google Shape;32132;p21"/>
            <p:cNvSpPr/>
            <p:nvPr/>
          </p:nvSpPr>
          <p:spPr>
            <a:xfrm>
              <a:off x="413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3" name="Google Shape;32133;p21"/>
            <p:cNvSpPr/>
            <p:nvPr/>
          </p:nvSpPr>
          <p:spPr>
            <a:xfrm>
              <a:off x="42407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4" name="Google Shape;32134;p21"/>
            <p:cNvSpPr/>
            <p:nvPr/>
          </p:nvSpPr>
          <p:spPr>
            <a:xfrm>
              <a:off x="434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5" name="Google Shape;32135;p21"/>
            <p:cNvSpPr/>
            <p:nvPr/>
          </p:nvSpPr>
          <p:spPr>
            <a:xfrm>
              <a:off x="444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6" name="Google Shape;32136;p21"/>
            <p:cNvSpPr/>
            <p:nvPr/>
          </p:nvSpPr>
          <p:spPr>
            <a:xfrm>
              <a:off x="45455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7" name="Google Shape;32137;p21"/>
            <p:cNvSpPr/>
            <p:nvPr/>
          </p:nvSpPr>
          <p:spPr>
            <a:xfrm>
              <a:off x="464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8" name="Google Shape;32138;p21"/>
            <p:cNvSpPr/>
            <p:nvPr/>
          </p:nvSpPr>
          <p:spPr>
            <a:xfrm>
              <a:off x="474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9" name="Google Shape;32139;p21"/>
            <p:cNvSpPr/>
            <p:nvPr/>
          </p:nvSpPr>
          <p:spPr>
            <a:xfrm>
              <a:off x="485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0" name="Google Shape;32140;p21"/>
            <p:cNvSpPr/>
            <p:nvPr/>
          </p:nvSpPr>
          <p:spPr>
            <a:xfrm>
              <a:off x="495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1" name="Google Shape;32141;p21"/>
            <p:cNvSpPr/>
            <p:nvPr/>
          </p:nvSpPr>
          <p:spPr>
            <a:xfrm>
              <a:off x="505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2" name="Google Shape;32142;p21"/>
            <p:cNvSpPr/>
            <p:nvPr/>
          </p:nvSpPr>
          <p:spPr>
            <a:xfrm>
              <a:off x="515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3" name="Google Shape;32143;p21"/>
            <p:cNvSpPr/>
            <p:nvPr/>
          </p:nvSpPr>
          <p:spPr>
            <a:xfrm>
              <a:off x="52566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4" name="Google Shape;32144;p21"/>
            <p:cNvSpPr/>
            <p:nvPr/>
          </p:nvSpPr>
          <p:spPr>
            <a:xfrm>
              <a:off x="535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5" name="Google Shape;32145;p21"/>
            <p:cNvSpPr/>
            <p:nvPr/>
          </p:nvSpPr>
          <p:spPr>
            <a:xfrm>
              <a:off x="545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6" name="Google Shape;32146;p21"/>
            <p:cNvSpPr/>
            <p:nvPr/>
          </p:nvSpPr>
          <p:spPr>
            <a:xfrm>
              <a:off x="556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7" name="Google Shape;32147;p21"/>
            <p:cNvSpPr/>
            <p:nvPr/>
          </p:nvSpPr>
          <p:spPr>
            <a:xfrm>
              <a:off x="566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8" name="Google Shape;32148;p21"/>
            <p:cNvSpPr/>
            <p:nvPr/>
          </p:nvSpPr>
          <p:spPr>
            <a:xfrm>
              <a:off x="57644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9" name="Google Shape;32149;p21"/>
            <p:cNvSpPr/>
            <p:nvPr/>
          </p:nvSpPr>
          <p:spPr>
            <a:xfrm>
              <a:off x="586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0" name="Google Shape;32150;p21"/>
            <p:cNvSpPr/>
            <p:nvPr/>
          </p:nvSpPr>
          <p:spPr>
            <a:xfrm>
              <a:off x="596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1" name="Google Shape;32151;p21"/>
            <p:cNvSpPr/>
            <p:nvPr/>
          </p:nvSpPr>
          <p:spPr>
            <a:xfrm>
              <a:off x="606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2" name="Google Shape;32152;p21"/>
            <p:cNvSpPr/>
            <p:nvPr/>
          </p:nvSpPr>
          <p:spPr>
            <a:xfrm>
              <a:off x="61710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3" name="Google Shape;32153;p21"/>
            <p:cNvSpPr/>
            <p:nvPr/>
          </p:nvSpPr>
          <p:spPr>
            <a:xfrm>
              <a:off x="627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4" name="Google Shape;32154;p21"/>
            <p:cNvSpPr/>
            <p:nvPr/>
          </p:nvSpPr>
          <p:spPr>
            <a:xfrm>
              <a:off x="637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5" name="Google Shape;32155;p21"/>
            <p:cNvSpPr/>
            <p:nvPr/>
          </p:nvSpPr>
          <p:spPr>
            <a:xfrm>
              <a:off x="64755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6" name="Google Shape;32156;p21"/>
            <p:cNvSpPr/>
            <p:nvPr/>
          </p:nvSpPr>
          <p:spPr>
            <a:xfrm>
              <a:off x="657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7" name="Google Shape;32157;p21"/>
            <p:cNvSpPr/>
            <p:nvPr/>
          </p:nvSpPr>
          <p:spPr>
            <a:xfrm>
              <a:off x="667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8" name="Google Shape;32158;p21"/>
            <p:cNvSpPr/>
            <p:nvPr/>
          </p:nvSpPr>
          <p:spPr>
            <a:xfrm>
              <a:off x="678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9" name="Google Shape;32159;p21"/>
            <p:cNvSpPr/>
            <p:nvPr/>
          </p:nvSpPr>
          <p:spPr>
            <a:xfrm>
              <a:off x="6881800" y="2441800"/>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0" name="Google Shape;32160;p21"/>
            <p:cNvSpPr/>
            <p:nvPr/>
          </p:nvSpPr>
          <p:spPr>
            <a:xfrm>
              <a:off x="698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1" name="Google Shape;32161;p21"/>
            <p:cNvSpPr/>
            <p:nvPr/>
          </p:nvSpPr>
          <p:spPr>
            <a:xfrm>
              <a:off x="708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2" name="Google Shape;32162;p21"/>
            <p:cNvSpPr/>
            <p:nvPr/>
          </p:nvSpPr>
          <p:spPr>
            <a:xfrm>
              <a:off x="7186600" y="2441800"/>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3" name="Google Shape;32163;p21"/>
            <p:cNvSpPr/>
            <p:nvPr/>
          </p:nvSpPr>
          <p:spPr>
            <a:xfrm>
              <a:off x="728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4" name="Google Shape;32164;p21"/>
            <p:cNvSpPr/>
            <p:nvPr/>
          </p:nvSpPr>
          <p:spPr>
            <a:xfrm>
              <a:off x="27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5" name="Google Shape;32165;p21"/>
            <p:cNvSpPr/>
            <p:nvPr/>
          </p:nvSpPr>
          <p:spPr>
            <a:xfrm>
              <a:off x="3807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6" name="Google Shape;32166;p21"/>
            <p:cNvSpPr/>
            <p:nvPr/>
          </p:nvSpPr>
          <p:spPr>
            <a:xfrm>
              <a:off x="4825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7" name="Google Shape;32167;p21"/>
            <p:cNvSpPr/>
            <p:nvPr/>
          </p:nvSpPr>
          <p:spPr>
            <a:xfrm>
              <a:off x="58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8" name="Google Shape;32168;p21"/>
            <p:cNvSpPr/>
            <p:nvPr/>
          </p:nvSpPr>
          <p:spPr>
            <a:xfrm>
              <a:off x="68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9" name="Google Shape;32169;p21"/>
            <p:cNvSpPr/>
            <p:nvPr/>
          </p:nvSpPr>
          <p:spPr>
            <a:xfrm>
              <a:off x="7873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0" name="Google Shape;32170;p21"/>
            <p:cNvSpPr/>
            <p:nvPr/>
          </p:nvSpPr>
          <p:spPr>
            <a:xfrm>
              <a:off x="8888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1" name="Google Shape;32171;p21"/>
            <p:cNvSpPr/>
            <p:nvPr/>
          </p:nvSpPr>
          <p:spPr>
            <a:xfrm>
              <a:off x="99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2" name="Google Shape;32172;p21"/>
            <p:cNvSpPr/>
            <p:nvPr/>
          </p:nvSpPr>
          <p:spPr>
            <a:xfrm>
              <a:off x="10918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3" name="Google Shape;32173;p21"/>
            <p:cNvSpPr/>
            <p:nvPr/>
          </p:nvSpPr>
          <p:spPr>
            <a:xfrm>
              <a:off x="11936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4" name="Google Shape;32174;p21"/>
            <p:cNvSpPr/>
            <p:nvPr/>
          </p:nvSpPr>
          <p:spPr>
            <a:xfrm>
              <a:off x="12951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5" name="Google Shape;32175;p21"/>
            <p:cNvSpPr/>
            <p:nvPr/>
          </p:nvSpPr>
          <p:spPr>
            <a:xfrm>
              <a:off x="13966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6" name="Google Shape;32176;p21"/>
            <p:cNvSpPr/>
            <p:nvPr/>
          </p:nvSpPr>
          <p:spPr>
            <a:xfrm>
              <a:off x="1498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7" name="Google Shape;32177;p21"/>
            <p:cNvSpPr/>
            <p:nvPr/>
          </p:nvSpPr>
          <p:spPr>
            <a:xfrm>
              <a:off x="15999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8" name="Google Shape;32178;p21"/>
            <p:cNvSpPr/>
            <p:nvPr/>
          </p:nvSpPr>
          <p:spPr>
            <a:xfrm>
              <a:off x="1701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9" name="Google Shape;32179;p21"/>
            <p:cNvSpPr/>
            <p:nvPr/>
          </p:nvSpPr>
          <p:spPr>
            <a:xfrm>
              <a:off x="18029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0" name="Google Shape;32180;p21"/>
            <p:cNvSpPr/>
            <p:nvPr/>
          </p:nvSpPr>
          <p:spPr>
            <a:xfrm>
              <a:off x="19044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1" name="Google Shape;32181;p21"/>
            <p:cNvSpPr/>
            <p:nvPr/>
          </p:nvSpPr>
          <p:spPr>
            <a:xfrm>
              <a:off x="20062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2" name="Google Shape;32182;p21"/>
            <p:cNvSpPr/>
            <p:nvPr/>
          </p:nvSpPr>
          <p:spPr>
            <a:xfrm>
              <a:off x="210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3" name="Google Shape;32183;p21"/>
            <p:cNvSpPr/>
            <p:nvPr/>
          </p:nvSpPr>
          <p:spPr>
            <a:xfrm>
              <a:off x="220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4" name="Google Shape;32184;p21"/>
            <p:cNvSpPr/>
            <p:nvPr/>
          </p:nvSpPr>
          <p:spPr>
            <a:xfrm>
              <a:off x="23110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5" name="Google Shape;32185;p21"/>
            <p:cNvSpPr/>
            <p:nvPr/>
          </p:nvSpPr>
          <p:spPr>
            <a:xfrm>
              <a:off x="241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6" name="Google Shape;32186;p21"/>
            <p:cNvSpPr/>
            <p:nvPr/>
          </p:nvSpPr>
          <p:spPr>
            <a:xfrm>
              <a:off x="251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7" name="Google Shape;32187;p21"/>
            <p:cNvSpPr/>
            <p:nvPr/>
          </p:nvSpPr>
          <p:spPr>
            <a:xfrm>
              <a:off x="261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8" name="Google Shape;32188;p21"/>
            <p:cNvSpPr/>
            <p:nvPr/>
          </p:nvSpPr>
          <p:spPr>
            <a:xfrm>
              <a:off x="271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9" name="Google Shape;32189;p21"/>
            <p:cNvSpPr/>
            <p:nvPr/>
          </p:nvSpPr>
          <p:spPr>
            <a:xfrm>
              <a:off x="281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0" name="Google Shape;32190;p21"/>
            <p:cNvSpPr/>
            <p:nvPr/>
          </p:nvSpPr>
          <p:spPr>
            <a:xfrm>
              <a:off x="292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1" name="Google Shape;32191;p21"/>
            <p:cNvSpPr/>
            <p:nvPr/>
          </p:nvSpPr>
          <p:spPr>
            <a:xfrm>
              <a:off x="302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2" name="Google Shape;32192;p21"/>
            <p:cNvSpPr/>
            <p:nvPr/>
          </p:nvSpPr>
          <p:spPr>
            <a:xfrm>
              <a:off x="312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3" name="Google Shape;32193;p21"/>
            <p:cNvSpPr/>
            <p:nvPr/>
          </p:nvSpPr>
          <p:spPr>
            <a:xfrm>
              <a:off x="322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4" name="Google Shape;32194;p21"/>
            <p:cNvSpPr/>
            <p:nvPr/>
          </p:nvSpPr>
          <p:spPr>
            <a:xfrm>
              <a:off x="33266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5" name="Google Shape;32195;p21"/>
            <p:cNvSpPr/>
            <p:nvPr/>
          </p:nvSpPr>
          <p:spPr>
            <a:xfrm>
              <a:off x="342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6" name="Google Shape;32196;p21"/>
            <p:cNvSpPr/>
            <p:nvPr/>
          </p:nvSpPr>
          <p:spPr>
            <a:xfrm>
              <a:off x="352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7" name="Google Shape;32197;p21"/>
            <p:cNvSpPr/>
            <p:nvPr/>
          </p:nvSpPr>
          <p:spPr>
            <a:xfrm>
              <a:off x="363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8" name="Google Shape;32198;p21"/>
            <p:cNvSpPr/>
            <p:nvPr/>
          </p:nvSpPr>
          <p:spPr>
            <a:xfrm>
              <a:off x="373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9" name="Google Shape;32199;p21"/>
            <p:cNvSpPr/>
            <p:nvPr/>
          </p:nvSpPr>
          <p:spPr>
            <a:xfrm>
              <a:off x="3834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0" name="Google Shape;32200;p21"/>
            <p:cNvSpPr/>
            <p:nvPr/>
          </p:nvSpPr>
          <p:spPr>
            <a:xfrm>
              <a:off x="393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1" name="Google Shape;32201;p21"/>
            <p:cNvSpPr/>
            <p:nvPr/>
          </p:nvSpPr>
          <p:spPr>
            <a:xfrm>
              <a:off x="403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2" name="Google Shape;32202;p21"/>
            <p:cNvSpPr/>
            <p:nvPr/>
          </p:nvSpPr>
          <p:spPr>
            <a:xfrm>
              <a:off x="413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3" name="Google Shape;32203;p21"/>
            <p:cNvSpPr/>
            <p:nvPr/>
          </p:nvSpPr>
          <p:spPr>
            <a:xfrm>
              <a:off x="42407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4" name="Google Shape;32204;p21"/>
            <p:cNvSpPr/>
            <p:nvPr/>
          </p:nvSpPr>
          <p:spPr>
            <a:xfrm>
              <a:off x="434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5" name="Google Shape;32205;p21"/>
            <p:cNvSpPr/>
            <p:nvPr/>
          </p:nvSpPr>
          <p:spPr>
            <a:xfrm>
              <a:off x="444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6" name="Google Shape;32206;p21"/>
            <p:cNvSpPr/>
            <p:nvPr/>
          </p:nvSpPr>
          <p:spPr>
            <a:xfrm>
              <a:off x="45455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7" name="Google Shape;32207;p21"/>
            <p:cNvSpPr/>
            <p:nvPr/>
          </p:nvSpPr>
          <p:spPr>
            <a:xfrm>
              <a:off x="464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8" name="Google Shape;32208;p21"/>
            <p:cNvSpPr/>
            <p:nvPr/>
          </p:nvSpPr>
          <p:spPr>
            <a:xfrm>
              <a:off x="474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9" name="Google Shape;32209;p21"/>
            <p:cNvSpPr/>
            <p:nvPr/>
          </p:nvSpPr>
          <p:spPr>
            <a:xfrm>
              <a:off x="485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0" name="Google Shape;32210;p21"/>
            <p:cNvSpPr/>
            <p:nvPr/>
          </p:nvSpPr>
          <p:spPr>
            <a:xfrm>
              <a:off x="495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1" name="Google Shape;32211;p21"/>
            <p:cNvSpPr/>
            <p:nvPr/>
          </p:nvSpPr>
          <p:spPr>
            <a:xfrm>
              <a:off x="505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2" name="Google Shape;32212;p21"/>
            <p:cNvSpPr/>
            <p:nvPr/>
          </p:nvSpPr>
          <p:spPr>
            <a:xfrm>
              <a:off x="515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3" name="Google Shape;32213;p21"/>
            <p:cNvSpPr/>
            <p:nvPr/>
          </p:nvSpPr>
          <p:spPr>
            <a:xfrm>
              <a:off x="52566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4" name="Google Shape;32214;p21"/>
            <p:cNvSpPr/>
            <p:nvPr/>
          </p:nvSpPr>
          <p:spPr>
            <a:xfrm>
              <a:off x="535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5" name="Google Shape;32215;p21"/>
            <p:cNvSpPr/>
            <p:nvPr/>
          </p:nvSpPr>
          <p:spPr>
            <a:xfrm>
              <a:off x="545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6" name="Google Shape;32216;p21"/>
            <p:cNvSpPr/>
            <p:nvPr/>
          </p:nvSpPr>
          <p:spPr>
            <a:xfrm>
              <a:off x="556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7" name="Google Shape;32217;p21"/>
            <p:cNvSpPr/>
            <p:nvPr/>
          </p:nvSpPr>
          <p:spPr>
            <a:xfrm>
              <a:off x="566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8" name="Google Shape;32218;p21"/>
            <p:cNvSpPr/>
            <p:nvPr/>
          </p:nvSpPr>
          <p:spPr>
            <a:xfrm>
              <a:off x="57644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9" name="Google Shape;32219;p21"/>
            <p:cNvSpPr/>
            <p:nvPr/>
          </p:nvSpPr>
          <p:spPr>
            <a:xfrm>
              <a:off x="586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0" name="Google Shape;32220;p21"/>
            <p:cNvSpPr/>
            <p:nvPr/>
          </p:nvSpPr>
          <p:spPr>
            <a:xfrm>
              <a:off x="596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1" name="Google Shape;32221;p21"/>
            <p:cNvSpPr/>
            <p:nvPr/>
          </p:nvSpPr>
          <p:spPr>
            <a:xfrm>
              <a:off x="606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2" name="Google Shape;32222;p21"/>
            <p:cNvSpPr/>
            <p:nvPr/>
          </p:nvSpPr>
          <p:spPr>
            <a:xfrm>
              <a:off x="61710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3" name="Google Shape;32223;p21"/>
            <p:cNvSpPr/>
            <p:nvPr/>
          </p:nvSpPr>
          <p:spPr>
            <a:xfrm>
              <a:off x="627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4" name="Google Shape;32224;p21"/>
            <p:cNvSpPr/>
            <p:nvPr/>
          </p:nvSpPr>
          <p:spPr>
            <a:xfrm>
              <a:off x="637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5" name="Google Shape;32225;p21"/>
            <p:cNvSpPr/>
            <p:nvPr/>
          </p:nvSpPr>
          <p:spPr>
            <a:xfrm>
              <a:off x="64755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6" name="Google Shape;32226;p21"/>
            <p:cNvSpPr/>
            <p:nvPr/>
          </p:nvSpPr>
          <p:spPr>
            <a:xfrm>
              <a:off x="657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7" name="Google Shape;32227;p21"/>
            <p:cNvSpPr/>
            <p:nvPr/>
          </p:nvSpPr>
          <p:spPr>
            <a:xfrm>
              <a:off x="667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8" name="Google Shape;32228;p21"/>
            <p:cNvSpPr/>
            <p:nvPr/>
          </p:nvSpPr>
          <p:spPr>
            <a:xfrm>
              <a:off x="678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9" name="Google Shape;32229;p21"/>
            <p:cNvSpPr/>
            <p:nvPr/>
          </p:nvSpPr>
          <p:spPr>
            <a:xfrm>
              <a:off x="6881800" y="2596875"/>
              <a:ext cx="52700" cy="52700"/>
            </a:xfrm>
            <a:custGeom>
              <a:rect b="b" l="l" r="r" t="t"/>
              <a:pathLst>
                <a:path extrusionOk="0" h="2108"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0" name="Google Shape;32230;p21"/>
            <p:cNvSpPr/>
            <p:nvPr/>
          </p:nvSpPr>
          <p:spPr>
            <a:xfrm>
              <a:off x="698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1" name="Google Shape;32231;p21"/>
            <p:cNvSpPr/>
            <p:nvPr/>
          </p:nvSpPr>
          <p:spPr>
            <a:xfrm>
              <a:off x="708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2" name="Google Shape;32232;p21"/>
            <p:cNvSpPr/>
            <p:nvPr/>
          </p:nvSpPr>
          <p:spPr>
            <a:xfrm>
              <a:off x="7186600" y="2596875"/>
              <a:ext cx="52400" cy="52700"/>
            </a:xfrm>
            <a:custGeom>
              <a:rect b="b" l="l" r="r" t="t"/>
              <a:pathLst>
                <a:path extrusionOk="0" h="2108"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3" name="Google Shape;32233;p21"/>
            <p:cNvSpPr/>
            <p:nvPr/>
          </p:nvSpPr>
          <p:spPr>
            <a:xfrm>
              <a:off x="728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4" name="Google Shape;32234;p21"/>
            <p:cNvSpPr/>
            <p:nvPr/>
          </p:nvSpPr>
          <p:spPr>
            <a:xfrm>
              <a:off x="27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5" name="Google Shape;32235;p21"/>
            <p:cNvSpPr/>
            <p:nvPr/>
          </p:nvSpPr>
          <p:spPr>
            <a:xfrm>
              <a:off x="3807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6" name="Google Shape;32236;p21"/>
            <p:cNvSpPr/>
            <p:nvPr/>
          </p:nvSpPr>
          <p:spPr>
            <a:xfrm>
              <a:off x="4825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7" name="Google Shape;32237;p21"/>
            <p:cNvSpPr/>
            <p:nvPr/>
          </p:nvSpPr>
          <p:spPr>
            <a:xfrm>
              <a:off x="58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8" name="Google Shape;32238;p21"/>
            <p:cNvSpPr/>
            <p:nvPr/>
          </p:nvSpPr>
          <p:spPr>
            <a:xfrm>
              <a:off x="68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9" name="Google Shape;32239;p21"/>
            <p:cNvSpPr/>
            <p:nvPr/>
          </p:nvSpPr>
          <p:spPr>
            <a:xfrm>
              <a:off x="7873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0" name="Google Shape;32240;p21"/>
            <p:cNvSpPr/>
            <p:nvPr/>
          </p:nvSpPr>
          <p:spPr>
            <a:xfrm>
              <a:off x="8888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1" name="Google Shape;32241;p21"/>
            <p:cNvSpPr/>
            <p:nvPr/>
          </p:nvSpPr>
          <p:spPr>
            <a:xfrm>
              <a:off x="99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2" name="Google Shape;32242;p21"/>
            <p:cNvSpPr/>
            <p:nvPr/>
          </p:nvSpPr>
          <p:spPr>
            <a:xfrm>
              <a:off x="10918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3" name="Google Shape;32243;p21"/>
            <p:cNvSpPr/>
            <p:nvPr/>
          </p:nvSpPr>
          <p:spPr>
            <a:xfrm>
              <a:off x="11936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4" name="Google Shape;32244;p21"/>
            <p:cNvSpPr/>
            <p:nvPr/>
          </p:nvSpPr>
          <p:spPr>
            <a:xfrm>
              <a:off x="12951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5" name="Google Shape;32245;p21"/>
            <p:cNvSpPr/>
            <p:nvPr/>
          </p:nvSpPr>
          <p:spPr>
            <a:xfrm>
              <a:off x="13966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6" name="Google Shape;32246;p21"/>
            <p:cNvSpPr/>
            <p:nvPr/>
          </p:nvSpPr>
          <p:spPr>
            <a:xfrm>
              <a:off x="1498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7" name="Google Shape;32247;p21"/>
            <p:cNvSpPr/>
            <p:nvPr/>
          </p:nvSpPr>
          <p:spPr>
            <a:xfrm>
              <a:off x="15999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8" name="Google Shape;32248;p21"/>
            <p:cNvSpPr/>
            <p:nvPr/>
          </p:nvSpPr>
          <p:spPr>
            <a:xfrm>
              <a:off x="1701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9" name="Google Shape;32249;p21"/>
            <p:cNvSpPr/>
            <p:nvPr/>
          </p:nvSpPr>
          <p:spPr>
            <a:xfrm>
              <a:off x="18029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0" name="Google Shape;32250;p21"/>
            <p:cNvSpPr/>
            <p:nvPr/>
          </p:nvSpPr>
          <p:spPr>
            <a:xfrm>
              <a:off x="19044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1" name="Google Shape;32251;p21"/>
            <p:cNvSpPr/>
            <p:nvPr/>
          </p:nvSpPr>
          <p:spPr>
            <a:xfrm>
              <a:off x="20062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2" name="Google Shape;32252;p21"/>
            <p:cNvSpPr/>
            <p:nvPr/>
          </p:nvSpPr>
          <p:spPr>
            <a:xfrm>
              <a:off x="210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3" name="Google Shape;32253;p21"/>
            <p:cNvSpPr/>
            <p:nvPr/>
          </p:nvSpPr>
          <p:spPr>
            <a:xfrm>
              <a:off x="220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4" name="Google Shape;32254;p21"/>
            <p:cNvSpPr/>
            <p:nvPr/>
          </p:nvSpPr>
          <p:spPr>
            <a:xfrm>
              <a:off x="23110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5" name="Google Shape;32255;p21"/>
            <p:cNvSpPr/>
            <p:nvPr/>
          </p:nvSpPr>
          <p:spPr>
            <a:xfrm>
              <a:off x="241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6" name="Google Shape;32256;p21"/>
            <p:cNvSpPr/>
            <p:nvPr/>
          </p:nvSpPr>
          <p:spPr>
            <a:xfrm>
              <a:off x="251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7" name="Google Shape;32257;p21"/>
            <p:cNvSpPr/>
            <p:nvPr/>
          </p:nvSpPr>
          <p:spPr>
            <a:xfrm>
              <a:off x="261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8" name="Google Shape;32258;p21"/>
            <p:cNvSpPr/>
            <p:nvPr/>
          </p:nvSpPr>
          <p:spPr>
            <a:xfrm>
              <a:off x="271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9" name="Google Shape;32259;p21"/>
            <p:cNvSpPr/>
            <p:nvPr/>
          </p:nvSpPr>
          <p:spPr>
            <a:xfrm>
              <a:off x="281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0" name="Google Shape;32260;p21"/>
            <p:cNvSpPr/>
            <p:nvPr/>
          </p:nvSpPr>
          <p:spPr>
            <a:xfrm>
              <a:off x="292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1" name="Google Shape;32261;p21"/>
            <p:cNvSpPr/>
            <p:nvPr/>
          </p:nvSpPr>
          <p:spPr>
            <a:xfrm>
              <a:off x="302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2" name="Google Shape;32262;p21"/>
            <p:cNvSpPr/>
            <p:nvPr/>
          </p:nvSpPr>
          <p:spPr>
            <a:xfrm>
              <a:off x="312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3" name="Google Shape;32263;p21"/>
            <p:cNvSpPr/>
            <p:nvPr/>
          </p:nvSpPr>
          <p:spPr>
            <a:xfrm>
              <a:off x="322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4" name="Google Shape;32264;p21"/>
            <p:cNvSpPr/>
            <p:nvPr/>
          </p:nvSpPr>
          <p:spPr>
            <a:xfrm>
              <a:off x="33266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5" name="Google Shape;32265;p21"/>
            <p:cNvSpPr/>
            <p:nvPr/>
          </p:nvSpPr>
          <p:spPr>
            <a:xfrm>
              <a:off x="342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6" name="Google Shape;32266;p21"/>
            <p:cNvSpPr/>
            <p:nvPr/>
          </p:nvSpPr>
          <p:spPr>
            <a:xfrm>
              <a:off x="352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7" name="Google Shape;32267;p21"/>
            <p:cNvSpPr/>
            <p:nvPr/>
          </p:nvSpPr>
          <p:spPr>
            <a:xfrm>
              <a:off x="363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8" name="Google Shape;32268;p21"/>
            <p:cNvSpPr/>
            <p:nvPr/>
          </p:nvSpPr>
          <p:spPr>
            <a:xfrm>
              <a:off x="373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9" name="Google Shape;32269;p21"/>
            <p:cNvSpPr/>
            <p:nvPr/>
          </p:nvSpPr>
          <p:spPr>
            <a:xfrm>
              <a:off x="3834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0" name="Google Shape;32270;p21"/>
            <p:cNvSpPr/>
            <p:nvPr/>
          </p:nvSpPr>
          <p:spPr>
            <a:xfrm>
              <a:off x="393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1" name="Google Shape;32271;p21"/>
            <p:cNvSpPr/>
            <p:nvPr/>
          </p:nvSpPr>
          <p:spPr>
            <a:xfrm>
              <a:off x="403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2" name="Google Shape;32272;p21"/>
            <p:cNvSpPr/>
            <p:nvPr/>
          </p:nvSpPr>
          <p:spPr>
            <a:xfrm>
              <a:off x="413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3" name="Google Shape;32273;p21"/>
            <p:cNvSpPr/>
            <p:nvPr/>
          </p:nvSpPr>
          <p:spPr>
            <a:xfrm>
              <a:off x="42407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4" name="Google Shape;32274;p21"/>
            <p:cNvSpPr/>
            <p:nvPr/>
          </p:nvSpPr>
          <p:spPr>
            <a:xfrm>
              <a:off x="434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5" name="Google Shape;32275;p21"/>
            <p:cNvSpPr/>
            <p:nvPr/>
          </p:nvSpPr>
          <p:spPr>
            <a:xfrm>
              <a:off x="444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6" name="Google Shape;32276;p21"/>
            <p:cNvSpPr/>
            <p:nvPr/>
          </p:nvSpPr>
          <p:spPr>
            <a:xfrm>
              <a:off x="45455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7" name="Google Shape;32277;p21"/>
            <p:cNvSpPr/>
            <p:nvPr/>
          </p:nvSpPr>
          <p:spPr>
            <a:xfrm>
              <a:off x="464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8" name="Google Shape;32278;p21"/>
            <p:cNvSpPr/>
            <p:nvPr/>
          </p:nvSpPr>
          <p:spPr>
            <a:xfrm>
              <a:off x="474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9" name="Google Shape;32279;p21"/>
            <p:cNvSpPr/>
            <p:nvPr/>
          </p:nvSpPr>
          <p:spPr>
            <a:xfrm>
              <a:off x="485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0" name="Google Shape;32280;p21"/>
            <p:cNvSpPr/>
            <p:nvPr/>
          </p:nvSpPr>
          <p:spPr>
            <a:xfrm>
              <a:off x="495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1" name="Google Shape;32281;p21"/>
            <p:cNvSpPr/>
            <p:nvPr/>
          </p:nvSpPr>
          <p:spPr>
            <a:xfrm>
              <a:off x="505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2" name="Google Shape;32282;p21"/>
            <p:cNvSpPr/>
            <p:nvPr/>
          </p:nvSpPr>
          <p:spPr>
            <a:xfrm>
              <a:off x="515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3" name="Google Shape;32283;p21"/>
            <p:cNvSpPr/>
            <p:nvPr/>
          </p:nvSpPr>
          <p:spPr>
            <a:xfrm>
              <a:off x="52566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4" name="Google Shape;32284;p21"/>
            <p:cNvSpPr/>
            <p:nvPr/>
          </p:nvSpPr>
          <p:spPr>
            <a:xfrm>
              <a:off x="535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5" name="Google Shape;32285;p21"/>
            <p:cNvSpPr/>
            <p:nvPr/>
          </p:nvSpPr>
          <p:spPr>
            <a:xfrm>
              <a:off x="545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6" name="Google Shape;32286;p21"/>
            <p:cNvSpPr/>
            <p:nvPr/>
          </p:nvSpPr>
          <p:spPr>
            <a:xfrm>
              <a:off x="556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7" name="Google Shape;32287;p21"/>
            <p:cNvSpPr/>
            <p:nvPr/>
          </p:nvSpPr>
          <p:spPr>
            <a:xfrm>
              <a:off x="566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8" name="Google Shape;32288;p21"/>
            <p:cNvSpPr/>
            <p:nvPr/>
          </p:nvSpPr>
          <p:spPr>
            <a:xfrm>
              <a:off x="57644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9" name="Google Shape;32289;p21"/>
            <p:cNvSpPr/>
            <p:nvPr/>
          </p:nvSpPr>
          <p:spPr>
            <a:xfrm>
              <a:off x="586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0" name="Google Shape;32290;p21"/>
            <p:cNvSpPr/>
            <p:nvPr/>
          </p:nvSpPr>
          <p:spPr>
            <a:xfrm>
              <a:off x="596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1" name="Google Shape;32291;p21"/>
            <p:cNvSpPr/>
            <p:nvPr/>
          </p:nvSpPr>
          <p:spPr>
            <a:xfrm>
              <a:off x="606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2" name="Google Shape;32292;p21"/>
            <p:cNvSpPr/>
            <p:nvPr/>
          </p:nvSpPr>
          <p:spPr>
            <a:xfrm>
              <a:off x="61710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3" name="Google Shape;32293;p21"/>
            <p:cNvSpPr/>
            <p:nvPr/>
          </p:nvSpPr>
          <p:spPr>
            <a:xfrm>
              <a:off x="627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4" name="Google Shape;32294;p21"/>
            <p:cNvSpPr/>
            <p:nvPr/>
          </p:nvSpPr>
          <p:spPr>
            <a:xfrm>
              <a:off x="637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5" name="Google Shape;32295;p21"/>
            <p:cNvSpPr/>
            <p:nvPr/>
          </p:nvSpPr>
          <p:spPr>
            <a:xfrm>
              <a:off x="64755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6" name="Google Shape;32296;p21"/>
            <p:cNvSpPr/>
            <p:nvPr/>
          </p:nvSpPr>
          <p:spPr>
            <a:xfrm>
              <a:off x="657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7" name="Google Shape;32297;p21"/>
            <p:cNvSpPr/>
            <p:nvPr/>
          </p:nvSpPr>
          <p:spPr>
            <a:xfrm>
              <a:off x="667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8" name="Google Shape;32298;p21"/>
            <p:cNvSpPr/>
            <p:nvPr/>
          </p:nvSpPr>
          <p:spPr>
            <a:xfrm>
              <a:off x="678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9" name="Google Shape;32299;p21"/>
            <p:cNvSpPr/>
            <p:nvPr/>
          </p:nvSpPr>
          <p:spPr>
            <a:xfrm>
              <a:off x="6881800" y="2751950"/>
              <a:ext cx="52700" cy="52725"/>
            </a:xfrm>
            <a:custGeom>
              <a:rect b="b" l="l" r="r" t="t"/>
              <a:pathLst>
                <a:path extrusionOk="0" h="2109"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0" name="Google Shape;32300;p21"/>
            <p:cNvSpPr/>
            <p:nvPr/>
          </p:nvSpPr>
          <p:spPr>
            <a:xfrm>
              <a:off x="698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1" name="Google Shape;32301;p21"/>
            <p:cNvSpPr/>
            <p:nvPr/>
          </p:nvSpPr>
          <p:spPr>
            <a:xfrm>
              <a:off x="708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2" name="Google Shape;32302;p21"/>
            <p:cNvSpPr/>
            <p:nvPr/>
          </p:nvSpPr>
          <p:spPr>
            <a:xfrm>
              <a:off x="7186600" y="2751950"/>
              <a:ext cx="52400" cy="52725"/>
            </a:xfrm>
            <a:custGeom>
              <a:rect b="b" l="l" r="r" t="t"/>
              <a:pathLst>
                <a:path extrusionOk="0" h="2109"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3" name="Google Shape;32303;p21"/>
            <p:cNvSpPr/>
            <p:nvPr/>
          </p:nvSpPr>
          <p:spPr>
            <a:xfrm>
              <a:off x="728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4" name="Google Shape;32304;p21"/>
            <p:cNvSpPr/>
            <p:nvPr/>
          </p:nvSpPr>
          <p:spPr>
            <a:xfrm>
              <a:off x="27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7" y="1632"/>
                    <a:pt x="2107" y="1061"/>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5" name="Google Shape;32305;p21"/>
            <p:cNvSpPr/>
            <p:nvPr/>
          </p:nvSpPr>
          <p:spPr>
            <a:xfrm>
              <a:off x="3807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6" name="Google Shape;32306;p21"/>
            <p:cNvSpPr/>
            <p:nvPr/>
          </p:nvSpPr>
          <p:spPr>
            <a:xfrm>
              <a:off x="4825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7" name="Google Shape;32307;p21"/>
            <p:cNvSpPr/>
            <p:nvPr/>
          </p:nvSpPr>
          <p:spPr>
            <a:xfrm>
              <a:off x="58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8" name="Google Shape;32308;p21"/>
            <p:cNvSpPr/>
            <p:nvPr/>
          </p:nvSpPr>
          <p:spPr>
            <a:xfrm>
              <a:off x="68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9" name="Google Shape;32309;p21"/>
            <p:cNvSpPr/>
            <p:nvPr/>
          </p:nvSpPr>
          <p:spPr>
            <a:xfrm>
              <a:off x="7873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0" name="Google Shape;32310;p21"/>
            <p:cNvSpPr/>
            <p:nvPr/>
          </p:nvSpPr>
          <p:spPr>
            <a:xfrm>
              <a:off x="8888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1" name="Google Shape;32311;p21"/>
            <p:cNvSpPr/>
            <p:nvPr/>
          </p:nvSpPr>
          <p:spPr>
            <a:xfrm>
              <a:off x="99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2" name="Google Shape;32312;p21"/>
            <p:cNvSpPr/>
            <p:nvPr/>
          </p:nvSpPr>
          <p:spPr>
            <a:xfrm>
              <a:off x="10918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3" name="Google Shape;32313;p21"/>
            <p:cNvSpPr/>
            <p:nvPr/>
          </p:nvSpPr>
          <p:spPr>
            <a:xfrm>
              <a:off x="11936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4" name="Google Shape;32314;p21"/>
            <p:cNvSpPr/>
            <p:nvPr/>
          </p:nvSpPr>
          <p:spPr>
            <a:xfrm>
              <a:off x="12951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5" name="Google Shape;32315;p21"/>
            <p:cNvSpPr/>
            <p:nvPr/>
          </p:nvSpPr>
          <p:spPr>
            <a:xfrm>
              <a:off x="13966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6" name="Google Shape;32316;p21"/>
            <p:cNvSpPr/>
            <p:nvPr/>
          </p:nvSpPr>
          <p:spPr>
            <a:xfrm>
              <a:off x="1498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7" name="Google Shape;32317;p21"/>
            <p:cNvSpPr/>
            <p:nvPr/>
          </p:nvSpPr>
          <p:spPr>
            <a:xfrm>
              <a:off x="15999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8" name="Google Shape;32318;p21"/>
            <p:cNvSpPr/>
            <p:nvPr/>
          </p:nvSpPr>
          <p:spPr>
            <a:xfrm>
              <a:off x="1701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9" name="Google Shape;32319;p21"/>
            <p:cNvSpPr/>
            <p:nvPr/>
          </p:nvSpPr>
          <p:spPr>
            <a:xfrm>
              <a:off x="18029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0" name="Google Shape;32320;p21"/>
            <p:cNvSpPr/>
            <p:nvPr/>
          </p:nvSpPr>
          <p:spPr>
            <a:xfrm>
              <a:off x="19044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1" name="Google Shape;32321;p21"/>
            <p:cNvSpPr/>
            <p:nvPr/>
          </p:nvSpPr>
          <p:spPr>
            <a:xfrm>
              <a:off x="20062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2" name="Google Shape;32322;p21"/>
            <p:cNvSpPr/>
            <p:nvPr/>
          </p:nvSpPr>
          <p:spPr>
            <a:xfrm>
              <a:off x="210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3" name="Google Shape;32323;p21"/>
            <p:cNvSpPr/>
            <p:nvPr/>
          </p:nvSpPr>
          <p:spPr>
            <a:xfrm>
              <a:off x="220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4" name="Google Shape;32324;p21"/>
            <p:cNvSpPr/>
            <p:nvPr/>
          </p:nvSpPr>
          <p:spPr>
            <a:xfrm>
              <a:off x="23110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5" name="Google Shape;32325;p21"/>
            <p:cNvSpPr/>
            <p:nvPr/>
          </p:nvSpPr>
          <p:spPr>
            <a:xfrm>
              <a:off x="241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6" name="Google Shape;32326;p21"/>
            <p:cNvSpPr/>
            <p:nvPr/>
          </p:nvSpPr>
          <p:spPr>
            <a:xfrm>
              <a:off x="251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7" name="Google Shape;32327;p21"/>
            <p:cNvSpPr/>
            <p:nvPr/>
          </p:nvSpPr>
          <p:spPr>
            <a:xfrm>
              <a:off x="261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8" name="Google Shape;32328;p21"/>
            <p:cNvSpPr/>
            <p:nvPr/>
          </p:nvSpPr>
          <p:spPr>
            <a:xfrm>
              <a:off x="271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9" name="Google Shape;32329;p21"/>
            <p:cNvSpPr/>
            <p:nvPr/>
          </p:nvSpPr>
          <p:spPr>
            <a:xfrm>
              <a:off x="281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0" name="Google Shape;32330;p21"/>
            <p:cNvSpPr/>
            <p:nvPr/>
          </p:nvSpPr>
          <p:spPr>
            <a:xfrm>
              <a:off x="292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1" name="Google Shape;32331;p21"/>
            <p:cNvSpPr/>
            <p:nvPr/>
          </p:nvSpPr>
          <p:spPr>
            <a:xfrm>
              <a:off x="302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2" name="Google Shape;32332;p21"/>
            <p:cNvSpPr/>
            <p:nvPr/>
          </p:nvSpPr>
          <p:spPr>
            <a:xfrm>
              <a:off x="312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3" name="Google Shape;32333;p21"/>
            <p:cNvSpPr/>
            <p:nvPr/>
          </p:nvSpPr>
          <p:spPr>
            <a:xfrm>
              <a:off x="322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4" name="Google Shape;32334;p21"/>
            <p:cNvSpPr/>
            <p:nvPr/>
          </p:nvSpPr>
          <p:spPr>
            <a:xfrm>
              <a:off x="33266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5" name="Google Shape;32335;p21"/>
            <p:cNvSpPr/>
            <p:nvPr/>
          </p:nvSpPr>
          <p:spPr>
            <a:xfrm>
              <a:off x="342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6" name="Google Shape;32336;p21"/>
            <p:cNvSpPr/>
            <p:nvPr/>
          </p:nvSpPr>
          <p:spPr>
            <a:xfrm>
              <a:off x="352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7" name="Google Shape;32337;p21"/>
            <p:cNvSpPr/>
            <p:nvPr/>
          </p:nvSpPr>
          <p:spPr>
            <a:xfrm>
              <a:off x="363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8" name="Google Shape;32338;p21"/>
            <p:cNvSpPr/>
            <p:nvPr/>
          </p:nvSpPr>
          <p:spPr>
            <a:xfrm>
              <a:off x="373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9" name="Google Shape;32339;p21"/>
            <p:cNvSpPr/>
            <p:nvPr/>
          </p:nvSpPr>
          <p:spPr>
            <a:xfrm>
              <a:off x="3834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0" name="Google Shape;32340;p21"/>
            <p:cNvSpPr/>
            <p:nvPr/>
          </p:nvSpPr>
          <p:spPr>
            <a:xfrm>
              <a:off x="393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1" name="Google Shape;32341;p21"/>
            <p:cNvSpPr/>
            <p:nvPr/>
          </p:nvSpPr>
          <p:spPr>
            <a:xfrm>
              <a:off x="403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2" name="Google Shape;32342;p21"/>
            <p:cNvSpPr/>
            <p:nvPr/>
          </p:nvSpPr>
          <p:spPr>
            <a:xfrm>
              <a:off x="413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3" name="Google Shape;32343;p21"/>
            <p:cNvSpPr/>
            <p:nvPr/>
          </p:nvSpPr>
          <p:spPr>
            <a:xfrm>
              <a:off x="42407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4" name="Google Shape;32344;p21"/>
            <p:cNvSpPr/>
            <p:nvPr/>
          </p:nvSpPr>
          <p:spPr>
            <a:xfrm>
              <a:off x="434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5" name="Google Shape;32345;p21"/>
            <p:cNvSpPr/>
            <p:nvPr/>
          </p:nvSpPr>
          <p:spPr>
            <a:xfrm>
              <a:off x="444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6" name="Google Shape;32346;p21"/>
            <p:cNvSpPr/>
            <p:nvPr/>
          </p:nvSpPr>
          <p:spPr>
            <a:xfrm>
              <a:off x="45455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7" name="Google Shape;32347;p21"/>
            <p:cNvSpPr/>
            <p:nvPr/>
          </p:nvSpPr>
          <p:spPr>
            <a:xfrm>
              <a:off x="464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8" name="Google Shape;32348;p21"/>
            <p:cNvSpPr/>
            <p:nvPr/>
          </p:nvSpPr>
          <p:spPr>
            <a:xfrm>
              <a:off x="474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9" name="Google Shape;32349;p21"/>
            <p:cNvSpPr/>
            <p:nvPr/>
          </p:nvSpPr>
          <p:spPr>
            <a:xfrm>
              <a:off x="485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0" name="Google Shape;32350;p21"/>
            <p:cNvSpPr/>
            <p:nvPr/>
          </p:nvSpPr>
          <p:spPr>
            <a:xfrm>
              <a:off x="495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1" name="Google Shape;32351;p21"/>
            <p:cNvSpPr/>
            <p:nvPr/>
          </p:nvSpPr>
          <p:spPr>
            <a:xfrm>
              <a:off x="505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2" name="Google Shape;32352;p21"/>
            <p:cNvSpPr/>
            <p:nvPr/>
          </p:nvSpPr>
          <p:spPr>
            <a:xfrm>
              <a:off x="515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3" name="Google Shape;32353;p21"/>
            <p:cNvSpPr/>
            <p:nvPr/>
          </p:nvSpPr>
          <p:spPr>
            <a:xfrm>
              <a:off x="52566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4" name="Google Shape;32354;p21"/>
            <p:cNvSpPr/>
            <p:nvPr/>
          </p:nvSpPr>
          <p:spPr>
            <a:xfrm>
              <a:off x="535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5" name="Google Shape;32355;p21"/>
            <p:cNvSpPr/>
            <p:nvPr/>
          </p:nvSpPr>
          <p:spPr>
            <a:xfrm>
              <a:off x="545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6" name="Google Shape;32356;p21"/>
            <p:cNvSpPr/>
            <p:nvPr/>
          </p:nvSpPr>
          <p:spPr>
            <a:xfrm>
              <a:off x="556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7" name="Google Shape;32357;p21"/>
            <p:cNvSpPr/>
            <p:nvPr/>
          </p:nvSpPr>
          <p:spPr>
            <a:xfrm>
              <a:off x="566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8" name="Google Shape;32358;p21"/>
            <p:cNvSpPr/>
            <p:nvPr/>
          </p:nvSpPr>
          <p:spPr>
            <a:xfrm>
              <a:off x="57644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9" name="Google Shape;32359;p21"/>
            <p:cNvSpPr/>
            <p:nvPr/>
          </p:nvSpPr>
          <p:spPr>
            <a:xfrm>
              <a:off x="586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0" name="Google Shape;32360;p21"/>
            <p:cNvSpPr/>
            <p:nvPr/>
          </p:nvSpPr>
          <p:spPr>
            <a:xfrm>
              <a:off x="596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1" name="Google Shape;32361;p21"/>
            <p:cNvSpPr/>
            <p:nvPr/>
          </p:nvSpPr>
          <p:spPr>
            <a:xfrm>
              <a:off x="606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2" name="Google Shape;32362;p21"/>
            <p:cNvSpPr/>
            <p:nvPr/>
          </p:nvSpPr>
          <p:spPr>
            <a:xfrm>
              <a:off x="61710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3" name="Google Shape;32363;p21"/>
            <p:cNvSpPr/>
            <p:nvPr/>
          </p:nvSpPr>
          <p:spPr>
            <a:xfrm>
              <a:off x="627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4" name="Google Shape;32364;p21"/>
            <p:cNvSpPr/>
            <p:nvPr/>
          </p:nvSpPr>
          <p:spPr>
            <a:xfrm>
              <a:off x="637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5" name="Google Shape;32365;p21"/>
            <p:cNvSpPr/>
            <p:nvPr/>
          </p:nvSpPr>
          <p:spPr>
            <a:xfrm>
              <a:off x="64755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6" name="Google Shape;32366;p21"/>
            <p:cNvSpPr/>
            <p:nvPr/>
          </p:nvSpPr>
          <p:spPr>
            <a:xfrm>
              <a:off x="657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7" name="Google Shape;32367;p21"/>
            <p:cNvSpPr/>
            <p:nvPr/>
          </p:nvSpPr>
          <p:spPr>
            <a:xfrm>
              <a:off x="667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8" name="Google Shape;32368;p21"/>
            <p:cNvSpPr/>
            <p:nvPr/>
          </p:nvSpPr>
          <p:spPr>
            <a:xfrm>
              <a:off x="678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9" name="Google Shape;32369;p21"/>
            <p:cNvSpPr/>
            <p:nvPr/>
          </p:nvSpPr>
          <p:spPr>
            <a:xfrm>
              <a:off x="6881800" y="2907025"/>
              <a:ext cx="52700" cy="52725"/>
            </a:xfrm>
            <a:custGeom>
              <a:rect b="b" l="l" r="r" t="t"/>
              <a:pathLst>
                <a:path extrusionOk="0" h="2109" w="2108">
                  <a:moveTo>
                    <a:pt x="1060" y="1"/>
                  </a:moveTo>
                  <a:cubicBezTo>
                    <a:pt x="477" y="1"/>
                    <a:pt x="1" y="477"/>
                    <a:pt x="1" y="1061"/>
                  </a:cubicBezTo>
                  <a:cubicBezTo>
                    <a:pt x="1"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0" name="Google Shape;32370;p21"/>
            <p:cNvSpPr/>
            <p:nvPr/>
          </p:nvSpPr>
          <p:spPr>
            <a:xfrm>
              <a:off x="698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1" name="Google Shape;32371;p21"/>
            <p:cNvSpPr/>
            <p:nvPr/>
          </p:nvSpPr>
          <p:spPr>
            <a:xfrm>
              <a:off x="708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2" name="Google Shape;32372;p21"/>
            <p:cNvSpPr/>
            <p:nvPr/>
          </p:nvSpPr>
          <p:spPr>
            <a:xfrm>
              <a:off x="7186600" y="2907025"/>
              <a:ext cx="52400" cy="52725"/>
            </a:xfrm>
            <a:custGeom>
              <a:rect b="b" l="l" r="r" t="t"/>
              <a:pathLst>
                <a:path extrusionOk="0" h="2109" w="2096">
                  <a:moveTo>
                    <a:pt x="1048" y="1"/>
                  </a:moveTo>
                  <a:cubicBezTo>
                    <a:pt x="477" y="1"/>
                    <a:pt x="1" y="477"/>
                    <a:pt x="1" y="1061"/>
                  </a:cubicBezTo>
                  <a:cubicBezTo>
                    <a:pt x="1"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3" name="Google Shape;32373;p21"/>
            <p:cNvSpPr/>
            <p:nvPr/>
          </p:nvSpPr>
          <p:spPr>
            <a:xfrm>
              <a:off x="728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4" name="Google Shape;32374;p21"/>
            <p:cNvSpPr/>
            <p:nvPr/>
          </p:nvSpPr>
          <p:spPr>
            <a:xfrm>
              <a:off x="27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7" y="1620"/>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5" name="Google Shape;32375;p21"/>
            <p:cNvSpPr/>
            <p:nvPr/>
          </p:nvSpPr>
          <p:spPr>
            <a:xfrm>
              <a:off x="3807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6" name="Google Shape;32376;p21"/>
            <p:cNvSpPr/>
            <p:nvPr/>
          </p:nvSpPr>
          <p:spPr>
            <a:xfrm>
              <a:off x="4825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7" name="Google Shape;32377;p21"/>
            <p:cNvSpPr/>
            <p:nvPr/>
          </p:nvSpPr>
          <p:spPr>
            <a:xfrm>
              <a:off x="58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8" name="Google Shape;32378;p21"/>
            <p:cNvSpPr/>
            <p:nvPr/>
          </p:nvSpPr>
          <p:spPr>
            <a:xfrm>
              <a:off x="68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9" name="Google Shape;32379;p21"/>
            <p:cNvSpPr/>
            <p:nvPr/>
          </p:nvSpPr>
          <p:spPr>
            <a:xfrm>
              <a:off x="7873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0" name="Google Shape;32380;p21"/>
            <p:cNvSpPr/>
            <p:nvPr/>
          </p:nvSpPr>
          <p:spPr>
            <a:xfrm>
              <a:off x="8888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1" name="Google Shape;32381;p21"/>
            <p:cNvSpPr/>
            <p:nvPr/>
          </p:nvSpPr>
          <p:spPr>
            <a:xfrm>
              <a:off x="99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2" name="Google Shape;32382;p21"/>
            <p:cNvSpPr/>
            <p:nvPr/>
          </p:nvSpPr>
          <p:spPr>
            <a:xfrm>
              <a:off x="10918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3" name="Google Shape;32383;p21"/>
            <p:cNvSpPr/>
            <p:nvPr/>
          </p:nvSpPr>
          <p:spPr>
            <a:xfrm>
              <a:off x="11936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4" name="Google Shape;32384;p21"/>
            <p:cNvSpPr/>
            <p:nvPr/>
          </p:nvSpPr>
          <p:spPr>
            <a:xfrm>
              <a:off x="12951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5" name="Google Shape;32385;p21"/>
            <p:cNvSpPr/>
            <p:nvPr/>
          </p:nvSpPr>
          <p:spPr>
            <a:xfrm>
              <a:off x="13966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6" name="Google Shape;32386;p21"/>
            <p:cNvSpPr/>
            <p:nvPr/>
          </p:nvSpPr>
          <p:spPr>
            <a:xfrm>
              <a:off x="1498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7" name="Google Shape;32387;p21"/>
            <p:cNvSpPr/>
            <p:nvPr/>
          </p:nvSpPr>
          <p:spPr>
            <a:xfrm>
              <a:off x="15999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8" name="Google Shape;32388;p21"/>
            <p:cNvSpPr/>
            <p:nvPr/>
          </p:nvSpPr>
          <p:spPr>
            <a:xfrm>
              <a:off x="1701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9" name="Google Shape;32389;p21"/>
            <p:cNvSpPr/>
            <p:nvPr/>
          </p:nvSpPr>
          <p:spPr>
            <a:xfrm>
              <a:off x="18029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0" name="Google Shape;32390;p21"/>
            <p:cNvSpPr/>
            <p:nvPr/>
          </p:nvSpPr>
          <p:spPr>
            <a:xfrm>
              <a:off x="19044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1" name="Google Shape;32391;p21"/>
            <p:cNvSpPr/>
            <p:nvPr/>
          </p:nvSpPr>
          <p:spPr>
            <a:xfrm>
              <a:off x="20062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2" name="Google Shape;32392;p21"/>
            <p:cNvSpPr/>
            <p:nvPr/>
          </p:nvSpPr>
          <p:spPr>
            <a:xfrm>
              <a:off x="210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3" name="Google Shape;32393;p21"/>
            <p:cNvSpPr/>
            <p:nvPr/>
          </p:nvSpPr>
          <p:spPr>
            <a:xfrm>
              <a:off x="220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4" name="Google Shape;32394;p21"/>
            <p:cNvSpPr/>
            <p:nvPr/>
          </p:nvSpPr>
          <p:spPr>
            <a:xfrm>
              <a:off x="23110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5" name="Google Shape;32395;p21"/>
            <p:cNvSpPr/>
            <p:nvPr/>
          </p:nvSpPr>
          <p:spPr>
            <a:xfrm>
              <a:off x="241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6" name="Google Shape;32396;p21"/>
            <p:cNvSpPr/>
            <p:nvPr/>
          </p:nvSpPr>
          <p:spPr>
            <a:xfrm>
              <a:off x="251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7" name="Google Shape;32397;p21"/>
            <p:cNvSpPr/>
            <p:nvPr/>
          </p:nvSpPr>
          <p:spPr>
            <a:xfrm>
              <a:off x="261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8" name="Google Shape;32398;p21"/>
            <p:cNvSpPr/>
            <p:nvPr/>
          </p:nvSpPr>
          <p:spPr>
            <a:xfrm>
              <a:off x="271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9" name="Google Shape;32399;p21"/>
            <p:cNvSpPr/>
            <p:nvPr/>
          </p:nvSpPr>
          <p:spPr>
            <a:xfrm>
              <a:off x="281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0" name="Google Shape;32400;p21"/>
            <p:cNvSpPr/>
            <p:nvPr/>
          </p:nvSpPr>
          <p:spPr>
            <a:xfrm>
              <a:off x="292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1" name="Google Shape;32401;p21"/>
            <p:cNvSpPr/>
            <p:nvPr/>
          </p:nvSpPr>
          <p:spPr>
            <a:xfrm>
              <a:off x="302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2" name="Google Shape;32402;p21"/>
            <p:cNvSpPr/>
            <p:nvPr/>
          </p:nvSpPr>
          <p:spPr>
            <a:xfrm>
              <a:off x="312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3" name="Google Shape;32403;p21"/>
            <p:cNvSpPr/>
            <p:nvPr/>
          </p:nvSpPr>
          <p:spPr>
            <a:xfrm>
              <a:off x="322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4" name="Google Shape;32404;p21"/>
            <p:cNvSpPr/>
            <p:nvPr/>
          </p:nvSpPr>
          <p:spPr>
            <a:xfrm>
              <a:off x="33266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5" name="Google Shape;32405;p21"/>
            <p:cNvSpPr/>
            <p:nvPr/>
          </p:nvSpPr>
          <p:spPr>
            <a:xfrm>
              <a:off x="342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6" name="Google Shape;32406;p21"/>
            <p:cNvSpPr/>
            <p:nvPr/>
          </p:nvSpPr>
          <p:spPr>
            <a:xfrm>
              <a:off x="352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7" name="Google Shape;32407;p21"/>
            <p:cNvSpPr/>
            <p:nvPr/>
          </p:nvSpPr>
          <p:spPr>
            <a:xfrm>
              <a:off x="363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8" name="Google Shape;32408;p21"/>
            <p:cNvSpPr/>
            <p:nvPr/>
          </p:nvSpPr>
          <p:spPr>
            <a:xfrm>
              <a:off x="373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9" name="Google Shape;32409;p21"/>
            <p:cNvSpPr/>
            <p:nvPr/>
          </p:nvSpPr>
          <p:spPr>
            <a:xfrm>
              <a:off x="3834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0" name="Google Shape;32410;p21"/>
            <p:cNvSpPr/>
            <p:nvPr/>
          </p:nvSpPr>
          <p:spPr>
            <a:xfrm>
              <a:off x="393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1" name="Google Shape;32411;p21"/>
            <p:cNvSpPr/>
            <p:nvPr/>
          </p:nvSpPr>
          <p:spPr>
            <a:xfrm>
              <a:off x="403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2" name="Google Shape;32412;p21"/>
            <p:cNvSpPr/>
            <p:nvPr/>
          </p:nvSpPr>
          <p:spPr>
            <a:xfrm>
              <a:off x="413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3" name="Google Shape;32413;p21"/>
            <p:cNvSpPr/>
            <p:nvPr/>
          </p:nvSpPr>
          <p:spPr>
            <a:xfrm>
              <a:off x="42407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4" name="Google Shape;32414;p21"/>
            <p:cNvSpPr/>
            <p:nvPr/>
          </p:nvSpPr>
          <p:spPr>
            <a:xfrm>
              <a:off x="434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5" name="Google Shape;32415;p21"/>
            <p:cNvSpPr/>
            <p:nvPr/>
          </p:nvSpPr>
          <p:spPr>
            <a:xfrm>
              <a:off x="444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6" name="Google Shape;32416;p21"/>
            <p:cNvSpPr/>
            <p:nvPr/>
          </p:nvSpPr>
          <p:spPr>
            <a:xfrm>
              <a:off x="45455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7" name="Google Shape;32417;p21"/>
            <p:cNvSpPr/>
            <p:nvPr/>
          </p:nvSpPr>
          <p:spPr>
            <a:xfrm>
              <a:off x="464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8" name="Google Shape;32418;p21"/>
            <p:cNvSpPr/>
            <p:nvPr/>
          </p:nvSpPr>
          <p:spPr>
            <a:xfrm>
              <a:off x="474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9" name="Google Shape;32419;p21"/>
            <p:cNvSpPr/>
            <p:nvPr/>
          </p:nvSpPr>
          <p:spPr>
            <a:xfrm>
              <a:off x="485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0" name="Google Shape;32420;p21"/>
            <p:cNvSpPr/>
            <p:nvPr/>
          </p:nvSpPr>
          <p:spPr>
            <a:xfrm>
              <a:off x="495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1" name="Google Shape;32421;p21"/>
            <p:cNvSpPr/>
            <p:nvPr/>
          </p:nvSpPr>
          <p:spPr>
            <a:xfrm>
              <a:off x="505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2" name="Google Shape;32422;p21"/>
            <p:cNvSpPr/>
            <p:nvPr/>
          </p:nvSpPr>
          <p:spPr>
            <a:xfrm>
              <a:off x="515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3" name="Google Shape;32423;p21"/>
            <p:cNvSpPr/>
            <p:nvPr/>
          </p:nvSpPr>
          <p:spPr>
            <a:xfrm>
              <a:off x="52566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4" name="Google Shape;32424;p21"/>
            <p:cNvSpPr/>
            <p:nvPr/>
          </p:nvSpPr>
          <p:spPr>
            <a:xfrm>
              <a:off x="535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5" name="Google Shape;32425;p21"/>
            <p:cNvSpPr/>
            <p:nvPr/>
          </p:nvSpPr>
          <p:spPr>
            <a:xfrm>
              <a:off x="545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6" name="Google Shape;32426;p21"/>
            <p:cNvSpPr/>
            <p:nvPr/>
          </p:nvSpPr>
          <p:spPr>
            <a:xfrm>
              <a:off x="556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7" name="Google Shape;32427;p21"/>
            <p:cNvSpPr/>
            <p:nvPr/>
          </p:nvSpPr>
          <p:spPr>
            <a:xfrm>
              <a:off x="566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8" name="Google Shape;32428;p21"/>
            <p:cNvSpPr/>
            <p:nvPr/>
          </p:nvSpPr>
          <p:spPr>
            <a:xfrm>
              <a:off x="57644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9" name="Google Shape;32429;p21"/>
            <p:cNvSpPr/>
            <p:nvPr/>
          </p:nvSpPr>
          <p:spPr>
            <a:xfrm>
              <a:off x="586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0" name="Google Shape;32430;p21"/>
            <p:cNvSpPr/>
            <p:nvPr/>
          </p:nvSpPr>
          <p:spPr>
            <a:xfrm>
              <a:off x="596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1" name="Google Shape;32431;p21"/>
            <p:cNvSpPr/>
            <p:nvPr/>
          </p:nvSpPr>
          <p:spPr>
            <a:xfrm>
              <a:off x="606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2" name="Google Shape;32432;p21"/>
            <p:cNvSpPr/>
            <p:nvPr/>
          </p:nvSpPr>
          <p:spPr>
            <a:xfrm>
              <a:off x="61710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3" name="Google Shape;32433;p21"/>
            <p:cNvSpPr/>
            <p:nvPr/>
          </p:nvSpPr>
          <p:spPr>
            <a:xfrm>
              <a:off x="627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4" name="Google Shape;32434;p21"/>
            <p:cNvSpPr/>
            <p:nvPr/>
          </p:nvSpPr>
          <p:spPr>
            <a:xfrm>
              <a:off x="637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5" name="Google Shape;32435;p21"/>
            <p:cNvSpPr/>
            <p:nvPr/>
          </p:nvSpPr>
          <p:spPr>
            <a:xfrm>
              <a:off x="64755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6" name="Google Shape;32436;p21"/>
            <p:cNvSpPr/>
            <p:nvPr/>
          </p:nvSpPr>
          <p:spPr>
            <a:xfrm>
              <a:off x="657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7" name="Google Shape;32437;p21"/>
            <p:cNvSpPr/>
            <p:nvPr/>
          </p:nvSpPr>
          <p:spPr>
            <a:xfrm>
              <a:off x="667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8" name="Google Shape;32438;p21"/>
            <p:cNvSpPr/>
            <p:nvPr/>
          </p:nvSpPr>
          <p:spPr>
            <a:xfrm>
              <a:off x="678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9" name="Google Shape;32439;p21"/>
            <p:cNvSpPr/>
            <p:nvPr/>
          </p:nvSpPr>
          <p:spPr>
            <a:xfrm>
              <a:off x="6881800" y="3062400"/>
              <a:ext cx="52700" cy="52425"/>
            </a:xfrm>
            <a:custGeom>
              <a:rect b="b" l="l" r="r" t="t"/>
              <a:pathLst>
                <a:path extrusionOk="0" h="2097" w="2108">
                  <a:moveTo>
                    <a:pt x="1060" y="1"/>
                  </a:moveTo>
                  <a:cubicBezTo>
                    <a:pt x="477" y="1"/>
                    <a:pt x="1" y="465"/>
                    <a:pt x="1" y="1049"/>
                  </a:cubicBezTo>
                  <a:cubicBezTo>
                    <a:pt x="1"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0" name="Google Shape;32440;p21"/>
            <p:cNvSpPr/>
            <p:nvPr/>
          </p:nvSpPr>
          <p:spPr>
            <a:xfrm>
              <a:off x="698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1" name="Google Shape;32441;p21"/>
            <p:cNvSpPr/>
            <p:nvPr/>
          </p:nvSpPr>
          <p:spPr>
            <a:xfrm>
              <a:off x="708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2" name="Google Shape;32442;p21"/>
            <p:cNvSpPr/>
            <p:nvPr/>
          </p:nvSpPr>
          <p:spPr>
            <a:xfrm>
              <a:off x="7186600" y="3062400"/>
              <a:ext cx="52400" cy="52425"/>
            </a:xfrm>
            <a:custGeom>
              <a:rect b="b" l="l" r="r" t="t"/>
              <a:pathLst>
                <a:path extrusionOk="0" h="2097" w="2096">
                  <a:moveTo>
                    <a:pt x="1048" y="1"/>
                  </a:moveTo>
                  <a:cubicBezTo>
                    <a:pt x="477" y="1"/>
                    <a:pt x="1" y="465"/>
                    <a:pt x="1" y="1049"/>
                  </a:cubicBezTo>
                  <a:cubicBezTo>
                    <a:pt x="1"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3" name="Google Shape;32443;p21"/>
            <p:cNvSpPr/>
            <p:nvPr/>
          </p:nvSpPr>
          <p:spPr>
            <a:xfrm>
              <a:off x="728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4" name="Google Shape;32444;p21"/>
            <p:cNvSpPr/>
            <p:nvPr/>
          </p:nvSpPr>
          <p:spPr>
            <a:xfrm>
              <a:off x="27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7" y="1619"/>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5" name="Google Shape;32445;p21"/>
            <p:cNvSpPr/>
            <p:nvPr/>
          </p:nvSpPr>
          <p:spPr>
            <a:xfrm>
              <a:off x="3807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6" name="Google Shape;32446;p21"/>
            <p:cNvSpPr/>
            <p:nvPr/>
          </p:nvSpPr>
          <p:spPr>
            <a:xfrm>
              <a:off x="4825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7" name="Google Shape;32447;p21"/>
            <p:cNvSpPr/>
            <p:nvPr/>
          </p:nvSpPr>
          <p:spPr>
            <a:xfrm>
              <a:off x="58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8" name="Google Shape;32448;p21"/>
            <p:cNvSpPr/>
            <p:nvPr/>
          </p:nvSpPr>
          <p:spPr>
            <a:xfrm>
              <a:off x="68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9" name="Google Shape;32449;p21"/>
            <p:cNvSpPr/>
            <p:nvPr/>
          </p:nvSpPr>
          <p:spPr>
            <a:xfrm>
              <a:off x="7873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0" name="Google Shape;32450;p21"/>
            <p:cNvSpPr/>
            <p:nvPr/>
          </p:nvSpPr>
          <p:spPr>
            <a:xfrm>
              <a:off x="8888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1" name="Google Shape;32451;p21"/>
            <p:cNvSpPr/>
            <p:nvPr/>
          </p:nvSpPr>
          <p:spPr>
            <a:xfrm>
              <a:off x="99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2" name="Google Shape;32452;p21"/>
            <p:cNvSpPr/>
            <p:nvPr/>
          </p:nvSpPr>
          <p:spPr>
            <a:xfrm>
              <a:off x="10918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3" name="Google Shape;32453;p21"/>
            <p:cNvSpPr/>
            <p:nvPr/>
          </p:nvSpPr>
          <p:spPr>
            <a:xfrm>
              <a:off x="11936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4" name="Google Shape;32454;p21"/>
            <p:cNvSpPr/>
            <p:nvPr/>
          </p:nvSpPr>
          <p:spPr>
            <a:xfrm>
              <a:off x="12951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5" name="Google Shape;32455;p21"/>
            <p:cNvSpPr/>
            <p:nvPr/>
          </p:nvSpPr>
          <p:spPr>
            <a:xfrm>
              <a:off x="13966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6" name="Google Shape;32456;p21"/>
            <p:cNvSpPr/>
            <p:nvPr/>
          </p:nvSpPr>
          <p:spPr>
            <a:xfrm>
              <a:off x="1498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7" name="Google Shape;32457;p21"/>
            <p:cNvSpPr/>
            <p:nvPr/>
          </p:nvSpPr>
          <p:spPr>
            <a:xfrm>
              <a:off x="15999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8" name="Google Shape;32458;p21"/>
            <p:cNvSpPr/>
            <p:nvPr/>
          </p:nvSpPr>
          <p:spPr>
            <a:xfrm>
              <a:off x="1701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9" name="Google Shape;32459;p21"/>
            <p:cNvSpPr/>
            <p:nvPr/>
          </p:nvSpPr>
          <p:spPr>
            <a:xfrm>
              <a:off x="18029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0" name="Google Shape;32460;p21"/>
            <p:cNvSpPr/>
            <p:nvPr/>
          </p:nvSpPr>
          <p:spPr>
            <a:xfrm>
              <a:off x="19044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1" name="Google Shape;32461;p21"/>
            <p:cNvSpPr/>
            <p:nvPr/>
          </p:nvSpPr>
          <p:spPr>
            <a:xfrm>
              <a:off x="20062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2" name="Google Shape;32462;p21"/>
            <p:cNvSpPr/>
            <p:nvPr/>
          </p:nvSpPr>
          <p:spPr>
            <a:xfrm>
              <a:off x="210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3" name="Google Shape;32463;p21"/>
            <p:cNvSpPr/>
            <p:nvPr/>
          </p:nvSpPr>
          <p:spPr>
            <a:xfrm>
              <a:off x="220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4" name="Google Shape;32464;p21"/>
            <p:cNvSpPr/>
            <p:nvPr/>
          </p:nvSpPr>
          <p:spPr>
            <a:xfrm>
              <a:off x="23110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5" name="Google Shape;32465;p21"/>
            <p:cNvSpPr/>
            <p:nvPr/>
          </p:nvSpPr>
          <p:spPr>
            <a:xfrm>
              <a:off x="241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6" name="Google Shape;32466;p21"/>
            <p:cNvSpPr/>
            <p:nvPr/>
          </p:nvSpPr>
          <p:spPr>
            <a:xfrm>
              <a:off x="251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7" name="Google Shape;32467;p21"/>
            <p:cNvSpPr/>
            <p:nvPr/>
          </p:nvSpPr>
          <p:spPr>
            <a:xfrm>
              <a:off x="261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8" name="Google Shape;32468;p21"/>
            <p:cNvSpPr/>
            <p:nvPr/>
          </p:nvSpPr>
          <p:spPr>
            <a:xfrm>
              <a:off x="271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9" name="Google Shape;32469;p21"/>
            <p:cNvSpPr/>
            <p:nvPr/>
          </p:nvSpPr>
          <p:spPr>
            <a:xfrm>
              <a:off x="281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0" name="Google Shape;32470;p21"/>
            <p:cNvSpPr/>
            <p:nvPr/>
          </p:nvSpPr>
          <p:spPr>
            <a:xfrm>
              <a:off x="292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1" name="Google Shape;32471;p21"/>
            <p:cNvSpPr/>
            <p:nvPr/>
          </p:nvSpPr>
          <p:spPr>
            <a:xfrm>
              <a:off x="302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2" name="Google Shape;32472;p21"/>
            <p:cNvSpPr/>
            <p:nvPr/>
          </p:nvSpPr>
          <p:spPr>
            <a:xfrm>
              <a:off x="312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3" name="Google Shape;32473;p21"/>
            <p:cNvSpPr/>
            <p:nvPr/>
          </p:nvSpPr>
          <p:spPr>
            <a:xfrm>
              <a:off x="322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4" name="Google Shape;32474;p21"/>
            <p:cNvSpPr/>
            <p:nvPr/>
          </p:nvSpPr>
          <p:spPr>
            <a:xfrm>
              <a:off x="33266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5" name="Google Shape;32475;p21"/>
            <p:cNvSpPr/>
            <p:nvPr/>
          </p:nvSpPr>
          <p:spPr>
            <a:xfrm>
              <a:off x="342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6" name="Google Shape;32476;p21"/>
            <p:cNvSpPr/>
            <p:nvPr/>
          </p:nvSpPr>
          <p:spPr>
            <a:xfrm>
              <a:off x="352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7" name="Google Shape;32477;p21"/>
            <p:cNvSpPr/>
            <p:nvPr/>
          </p:nvSpPr>
          <p:spPr>
            <a:xfrm>
              <a:off x="363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8" name="Google Shape;32478;p21"/>
            <p:cNvSpPr/>
            <p:nvPr/>
          </p:nvSpPr>
          <p:spPr>
            <a:xfrm>
              <a:off x="373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9" name="Google Shape;32479;p21"/>
            <p:cNvSpPr/>
            <p:nvPr/>
          </p:nvSpPr>
          <p:spPr>
            <a:xfrm>
              <a:off x="3834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0" name="Google Shape;32480;p21"/>
            <p:cNvSpPr/>
            <p:nvPr/>
          </p:nvSpPr>
          <p:spPr>
            <a:xfrm>
              <a:off x="393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1" name="Google Shape;32481;p21"/>
            <p:cNvSpPr/>
            <p:nvPr/>
          </p:nvSpPr>
          <p:spPr>
            <a:xfrm>
              <a:off x="403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2" name="Google Shape;32482;p21"/>
            <p:cNvSpPr/>
            <p:nvPr/>
          </p:nvSpPr>
          <p:spPr>
            <a:xfrm>
              <a:off x="413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3" name="Google Shape;32483;p21"/>
            <p:cNvSpPr/>
            <p:nvPr/>
          </p:nvSpPr>
          <p:spPr>
            <a:xfrm>
              <a:off x="42407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4" name="Google Shape;32484;p21"/>
            <p:cNvSpPr/>
            <p:nvPr/>
          </p:nvSpPr>
          <p:spPr>
            <a:xfrm>
              <a:off x="434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5" name="Google Shape;32485;p21"/>
            <p:cNvSpPr/>
            <p:nvPr/>
          </p:nvSpPr>
          <p:spPr>
            <a:xfrm>
              <a:off x="444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6" name="Google Shape;32486;p21"/>
            <p:cNvSpPr/>
            <p:nvPr/>
          </p:nvSpPr>
          <p:spPr>
            <a:xfrm>
              <a:off x="45455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7" name="Google Shape;32487;p21"/>
            <p:cNvSpPr/>
            <p:nvPr/>
          </p:nvSpPr>
          <p:spPr>
            <a:xfrm>
              <a:off x="464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8" name="Google Shape;32488;p21"/>
            <p:cNvSpPr/>
            <p:nvPr/>
          </p:nvSpPr>
          <p:spPr>
            <a:xfrm>
              <a:off x="474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9" name="Google Shape;32489;p21"/>
            <p:cNvSpPr/>
            <p:nvPr/>
          </p:nvSpPr>
          <p:spPr>
            <a:xfrm>
              <a:off x="485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0" name="Google Shape;32490;p21"/>
            <p:cNvSpPr/>
            <p:nvPr/>
          </p:nvSpPr>
          <p:spPr>
            <a:xfrm>
              <a:off x="495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1" name="Google Shape;32491;p21"/>
            <p:cNvSpPr/>
            <p:nvPr/>
          </p:nvSpPr>
          <p:spPr>
            <a:xfrm>
              <a:off x="505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2" name="Google Shape;32492;p21"/>
            <p:cNvSpPr/>
            <p:nvPr/>
          </p:nvSpPr>
          <p:spPr>
            <a:xfrm>
              <a:off x="515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3" name="Google Shape;32493;p21"/>
            <p:cNvSpPr/>
            <p:nvPr/>
          </p:nvSpPr>
          <p:spPr>
            <a:xfrm>
              <a:off x="52566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4" name="Google Shape;32494;p21"/>
            <p:cNvSpPr/>
            <p:nvPr/>
          </p:nvSpPr>
          <p:spPr>
            <a:xfrm>
              <a:off x="535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5" name="Google Shape;32495;p21"/>
            <p:cNvSpPr/>
            <p:nvPr/>
          </p:nvSpPr>
          <p:spPr>
            <a:xfrm>
              <a:off x="545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6" name="Google Shape;32496;p21"/>
            <p:cNvSpPr/>
            <p:nvPr/>
          </p:nvSpPr>
          <p:spPr>
            <a:xfrm>
              <a:off x="556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7" name="Google Shape;32497;p21"/>
            <p:cNvSpPr/>
            <p:nvPr/>
          </p:nvSpPr>
          <p:spPr>
            <a:xfrm>
              <a:off x="566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8" name="Google Shape;32498;p21"/>
            <p:cNvSpPr/>
            <p:nvPr/>
          </p:nvSpPr>
          <p:spPr>
            <a:xfrm>
              <a:off x="57644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9" name="Google Shape;32499;p21"/>
            <p:cNvSpPr/>
            <p:nvPr/>
          </p:nvSpPr>
          <p:spPr>
            <a:xfrm>
              <a:off x="586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0" name="Google Shape;32500;p21"/>
            <p:cNvSpPr/>
            <p:nvPr/>
          </p:nvSpPr>
          <p:spPr>
            <a:xfrm>
              <a:off x="596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1" name="Google Shape;32501;p21"/>
            <p:cNvSpPr/>
            <p:nvPr/>
          </p:nvSpPr>
          <p:spPr>
            <a:xfrm>
              <a:off x="606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2" name="Google Shape;32502;p21"/>
            <p:cNvSpPr/>
            <p:nvPr/>
          </p:nvSpPr>
          <p:spPr>
            <a:xfrm>
              <a:off x="61710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3" name="Google Shape;32503;p21"/>
            <p:cNvSpPr/>
            <p:nvPr/>
          </p:nvSpPr>
          <p:spPr>
            <a:xfrm>
              <a:off x="627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4" name="Google Shape;32504;p21"/>
            <p:cNvSpPr/>
            <p:nvPr/>
          </p:nvSpPr>
          <p:spPr>
            <a:xfrm>
              <a:off x="637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5" name="Google Shape;32505;p21"/>
            <p:cNvSpPr/>
            <p:nvPr/>
          </p:nvSpPr>
          <p:spPr>
            <a:xfrm>
              <a:off x="64755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6" name="Google Shape;32506;p21"/>
            <p:cNvSpPr/>
            <p:nvPr/>
          </p:nvSpPr>
          <p:spPr>
            <a:xfrm>
              <a:off x="657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7" name="Google Shape;32507;p21"/>
            <p:cNvSpPr/>
            <p:nvPr/>
          </p:nvSpPr>
          <p:spPr>
            <a:xfrm>
              <a:off x="667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8" name="Google Shape;32508;p21"/>
            <p:cNvSpPr/>
            <p:nvPr/>
          </p:nvSpPr>
          <p:spPr>
            <a:xfrm>
              <a:off x="678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9" name="Google Shape;32509;p21"/>
            <p:cNvSpPr/>
            <p:nvPr/>
          </p:nvSpPr>
          <p:spPr>
            <a:xfrm>
              <a:off x="6881800" y="3217500"/>
              <a:ext cx="52700" cy="52400"/>
            </a:xfrm>
            <a:custGeom>
              <a:rect b="b" l="l" r="r" t="t"/>
              <a:pathLst>
                <a:path extrusionOk="0" h="2096" w="2108">
                  <a:moveTo>
                    <a:pt x="1060" y="0"/>
                  </a:moveTo>
                  <a:cubicBezTo>
                    <a:pt x="477" y="0"/>
                    <a:pt x="1" y="464"/>
                    <a:pt x="1" y="1048"/>
                  </a:cubicBezTo>
                  <a:cubicBezTo>
                    <a:pt x="1"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0" name="Google Shape;32510;p21"/>
            <p:cNvSpPr/>
            <p:nvPr/>
          </p:nvSpPr>
          <p:spPr>
            <a:xfrm>
              <a:off x="698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1" name="Google Shape;32511;p21"/>
            <p:cNvSpPr/>
            <p:nvPr/>
          </p:nvSpPr>
          <p:spPr>
            <a:xfrm>
              <a:off x="708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2" name="Google Shape;32512;p21"/>
            <p:cNvSpPr/>
            <p:nvPr/>
          </p:nvSpPr>
          <p:spPr>
            <a:xfrm>
              <a:off x="7186600" y="3217500"/>
              <a:ext cx="52400" cy="52400"/>
            </a:xfrm>
            <a:custGeom>
              <a:rect b="b" l="l" r="r" t="t"/>
              <a:pathLst>
                <a:path extrusionOk="0" h="2096" w="2096">
                  <a:moveTo>
                    <a:pt x="1048" y="0"/>
                  </a:moveTo>
                  <a:cubicBezTo>
                    <a:pt x="477" y="0"/>
                    <a:pt x="1" y="464"/>
                    <a:pt x="1" y="1048"/>
                  </a:cubicBezTo>
                  <a:cubicBezTo>
                    <a:pt x="1"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3" name="Google Shape;32513;p21"/>
            <p:cNvSpPr/>
            <p:nvPr/>
          </p:nvSpPr>
          <p:spPr>
            <a:xfrm>
              <a:off x="728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4" name="Google Shape;32514;p21"/>
            <p:cNvSpPr/>
            <p:nvPr/>
          </p:nvSpPr>
          <p:spPr>
            <a:xfrm>
              <a:off x="27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5" name="Google Shape;32515;p21"/>
            <p:cNvSpPr/>
            <p:nvPr/>
          </p:nvSpPr>
          <p:spPr>
            <a:xfrm>
              <a:off x="3807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6" name="Google Shape;32516;p21"/>
            <p:cNvSpPr/>
            <p:nvPr/>
          </p:nvSpPr>
          <p:spPr>
            <a:xfrm>
              <a:off x="4825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7" name="Google Shape;32517;p21"/>
            <p:cNvSpPr/>
            <p:nvPr/>
          </p:nvSpPr>
          <p:spPr>
            <a:xfrm>
              <a:off x="58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8" name="Google Shape;32518;p21"/>
            <p:cNvSpPr/>
            <p:nvPr/>
          </p:nvSpPr>
          <p:spPr>
            <a:xfrm>
              <a:off x="68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9" name="Google Shape;32519;p21"/>
            <p:cNvSpPr/>
            <p:nvPr/>
          </p:nvSpPr>
          <p:spPr>
            <a:xfrm>
              <a:off x="7873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0" name="Google Shape;32520;p21"/>
            <p:cNvSpPr/>
            <p:nvPr/>
          </p:nvSpPr>
          <p:spPr>
            <a:xfrm>
              <a:off x="8888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1" name="Google Shape;32521;p21"/>
            <p:cNvSpPr/>
            <p:nvPr/>
          </p:nvSpPr>
          <p:spPr>
            <a:xfrm>
              <a:off x="99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2" name="Google Shape;32522;p21"/>
            <p:cNvSpPr/>
            <p:nvPr/>
          </p:nvSpPr>
          <p:spPr>
            <a:xfrm>
              <a:off x="10918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3" name="Google Shape;32523;p21"/>
            <p:cNvSpPr/>
            <p:nvPr/>
          </p:nvSpPr>
          <p:spPr>
            <a:xfrm>
              <a:off x="11936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4" name="Google Shape;32524;p21"/>
            <p:cNvSpPr/>
            <p:nvPr/>
          </p:nvSpPr>
          <p:spPr>
            <a:xfrm>
              <a:off x="12951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5" name="Google Shape;32525;p21"/>
            <p:cNvSpPr/>
            <p:nvPr/>
          </p:nvSpPr>
          <p:spPr>
            <a:xfrm>
              <a:off x="13966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6" name="Google Shape;32526;p21"/>
            <p:cNvSpPr/>
            <p:nvPr/>
          </p:nvSpPr>
          <p:spPr>
            <a:xfrm>
              <a:off x="1498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7" name="Google Shape;32527;p21"/>
            <p:cNvSpPr/>
            <p:nvPr/>
          </p:nvSpPr>
          <p:spPr>
            <a:xfrm>
              <a:off x="15999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8" name="Google Shape;32528;p21"/>
            <p:cNvSpPr/>
            <p:nvPr/>
          </p:nvSpPr>
          <p:spPr>
            <a:xfrm>
              <a:off x="1701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9" name="Google Shape;32529;p21"/>
            <p:cNvSpPr/>
            <p:nvPr/>
          </p:nvSpPr>
          <p:spPr>
            <a:xfrm>
              <a:off x="18029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0" name="Google Shape;32530;p21"/>
            <p:cNvSpPr/>
            <p:nvPr/>
          </p:nvSpPr>
          <p:spPr>
            <a:xfrm>
              <a:off x="19044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1" name="Google Shape;32531;p21"/>
            <p:cNvSpPr/>
            <p:nvPr/>
          </p:nvSpPr>
          <p:spPr>
            <a:xfrm>
              <a:off x="20062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2" name="Google Shape;32532;p21"/>
            <p:cNvSpPr/>
            <p:nvPr/>
          </p:nvSpPr>
          <p:spPr>
            <a:xfrm>
              <a:off x="210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3" name="Google Shape;32533;p21"/>
            <p:cNvSpPr/>
            <p:nvPr/>
          </p:nvSpPr>
          <p:spPr>
            <a:xfrm>
              <a:off x="220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4" name="Google Shape;32534;p21"/>
            <p:cNvSpPr/>
            <p:nvPr/>
          </p:nvSpPr>
          <p:spPr>
            <a:xfrm>
              <a:off x="23110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5" name="Google Shape;32535;p21"/>
            <p:cNvSpPr/>
            <p:nvPr/>
          </p:nvSpPr>
          <p:spPr>
            <a:xfrm>
              <a:off x="241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6" name="Google Shape;32536;p21"/>
            <p:cNvSpPr/>
            <p:nvPr/>
          </p:nvSpPr>
          <p:spPr>
            <a:xfrm>
              <a:off x="251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7" name="Google Shape;32537;p21"/>
            <p:cNvSpPr/>
            <p:nvPr/>
          </p:nvSpPr>
          <p:spPr>
            <a:xfrm>
              <a:off x="261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8" name="Google Shape;32538;p21"/>
            <p:cNvSpPr/>
            <p:nvPr/>
          </p:nvSpPr>
          <p:spPr>
            <a:xfrm>
              <a:off x="271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9" name="Google Shape;32539;p21"/>
            <p:cNvSpPr/>
            <p:nvPr/>
          </p:nvSpPr>
          <p:spPr>
            <a:xfrm>
              <a:off x="281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0" name="Google Shape;32540;p21"/>
            <p:cNvSpPr/>
            <p:nvPr/>
          </p:nvSpPr>
          <p:spPr>
            <a:xfrm>
              <a:off x="292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1" name="Google Shape;32541;p21"/>
            <p:cNvSpPr/>
            <p:nvPr/>
          </p:nvSpPr>
          <p:spPr>
            <a:xfrm>
              <a:off x="302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2" name="Google Shape;32542;p21"/>
            <p:cNvSpPr/>
            <p:nvPr/>
          </p:nvSpPr>
          <p:spPr>
            <a:xfrm>
              <a:off x="312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3" name="Google Shape;32543;p21"/>
            <p:cNvSpPr/>
            <p:nvPr/>
          </p:nvSpPr>
          <p:spPr>
            <a:xfrm>
              <a:off x="322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4" name="Google Shape;32544;p21"/>
            <p:cNvSpPr/>
            <p:nvPr/>
          </p:nvSpPr>
          <p:spPr>
            <a:xfrm>
              <a:off x="33266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5" name="Google Shape;32545;p21"/>
            <p:cNvSpPr/>
            <p:nvPr/>
          </p:nvSpPr>
          <p:spPr>
            <a:xfrm>
              <a:off x="342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6" name="Google Shape;32546;p21"/>
            <p:cNvSpPr/>
            <p:nvPr/>
          </p:nvSpPr>
          <p:spPr>
            <a:xfrm>
              <a:off x="352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7" name="Google Shape;32547;p21"/>
            <p:cNvSpPr/>
            <p:nvPr/>
          </p:nvSpPr>
          <p:spPr>
            <a:xfrm>
              <a:off x="363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8" name="Google Shape;32548;p21"/>
            <p:cNvSpPr/>
            <p:nvPr/>
          </p:nvSpPr>
          <p:spPr>
            <a:xfrm>
              <a:off x="373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9" name="Google Shape;32549;p21"/>
            <p:cNvSpPr/>
            <p:nvPr/>
          </p:nvSpPr>
          <p:spPr>
            <a:xfrm>
              <a:off x="3834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0" name="Google Shape;32550;p21"/>
            <p:cNvSpPr/>
            <p:nvPr/>
          </p:nvSpPr>
          <p:spPr>
            <a:xfrm>
              <a:off x="393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1" name="Google Shape;32551;p21"/>
            <p:cNvSpPr/>
            <p:nvPr/>
          </p:nvSpPr>
          <p:spPr>
            <a:xfrm>
              <a:off x="403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2" name="Google Shape;32552;p21"/>
            <p:cNvSpPr/>
            <p:nvPr/>
          </p:nvSpPr>
          <p:spPr>
            <a:xfrm>
              <a:off x="413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3" name="Google Shape;32553;p21"/>
            <p:cNvSpPr/>
            <p:nvPr/>
          </p:nvSpPr>
          <p:spPr>
            <a:xfrm>
              <a:off x="42407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4" name="Google Shape;32554;p21"/>
            <p:cNvSpPr/>
            <p:nvPr/>
          </p:nvSpPr>
          <p:spPr>
            <a:xfrm>
              <a:off x="434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5" name="Google Shape;32555;p21"/>
            <p:cNvSpPr/>
            <p:nvPr/>
          </p:nvSpPr>
          <p:spPr>
            <a:xfrm>
              <a:off x="444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6" name="Google Shape;32556;p21"/>
            <p:cNvSpPr/>
            <p:nvPr/>
          </p:nvSpPr>
          <p:spPr>
            <a:xfrm>
              <a:off x="45455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7" name="Google Shape;32557;p21"/>
            <p:cNvSpPr/>
            <p:nvPr/>
          </p:nvSpPr>
          <p:spPr>
            <a:xfrm>
              <a:off x="464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8" name="Google Shape;32558;p21"/>
            <p:cNvSpPr/>
            <p:nvPr/>
          </p:nvSpPr>
          <p:spPr>
            <a:xfrm>
              <a:off x="474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9" name="Google Shape;32559;p21"/>
            <p:cNvSpPr/>
            <p:nvPr/>
          </p:nvSpPr>
          <p:spPr>
            <a:xfrm>
              <a:off x="485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0" name="Google Shape;32560;p21"/>
            <p:cNvSpPr/>
            <p:nvPr/>
          </p:nvSpPr>
          <p:spPr>
            <a:xfrm>
              <a:off x="495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1" name="Google Shape;32561;p21"/>
            <p:cNvSpPr/>
            <p:nvPr/>
          </p:nvSpPr>
          <p:spPr>
            <a:xfrm>
              <a:off x="505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2" name="Google Shape;32562;p21"/>
            <p:cNvSpPr/>
            <p:nvPr/>
          </p:nvSpPr>
          <p:spPr>
            <a:xfrm>
              <a:off x="515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3" name="Google Shape;32563;p21"/>
            <p:cNvSpPr/>
            <p:nvPr/>
          </p:nvSpPr>
          <p:spPr>
            <a:xfrm>
              <a:off x="52566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4" name="Google Shape;32564;p21"/>
            <p:cNvSpPr/>
            <p:nvPr/>
          </p:nvSpPr>
          <p:spPr>
            <a:xfrm>
              <a:off x="535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5" name="Google Shape;32565;p21"/>
            <p:cNvSpPr/>
            <p:nvPr/>
          </p:nvSpPr>
          <p:spPr>
            <a:xfrm>
              <a:off x="545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6" name="Google Shape;32566;p21"/>
            <p:cNvSpPr/>
            <p:nvPr/>
          </p:nvSpPr>
          <p:spPr>
            <a:xfrm>
              <a:off x="556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7" name="Google Shape;32567;p21"/>
            <p:cNvSpPr/>
            <p:nvPr/>
          </p:nvSpPr>
          <p:spPr>
            <a:xfrm>
              <a:off x="566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8" name="Google Shape;32568;p21"/>
            <p:cNvSpPr/>
            <p:nvPr/>
          </p:nvSpPr>
          <p:spPr>
            <a:xfrm>
              <a:off x="57644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9" name="Google Shape;32569;p21"/>
            <p:cNvSpPr/>
            <p:nvPr/>
          </p:nvSpPr>
          <p:spPr>
            <a:xfrm>
              <a:off x="586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0" name="Google Shape;32570;p21"/>
            <p:cNvSpPr/>
            <p:nvPr/>
          </p:nvSpPr>
          <p:spPr>
            <a:xfrm>
              <a:off x="596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1" name="Google Shape;32571;p21"/>
            <p:cNvSpPr/>
            <p:nvPr/>
          </p:nvSpPr>
          <p:spPr>
            <a:xfrm>
              <a:off x="606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2" name="Google Shape;32572;p21"/>
            <p:cNvSpPr/>
            <p:nvPr/>
          </p:nvSpPr>
          <p:spPr>
            <a:xfrm>
              <a:off x="61710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3" name="Google Shape;32573;p21"/>
            <p:cNvSpPr/>
            <p:nvPr/>
          </p:nvSpPr>
          <p:spPr>
            <a:xfrm>
              <a:off x="627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4" name="Google Shape;32574;p21"/>
            <p:cNvSpPr/>
            <p:nvPr/>
          </p:nvSpPr>
          <p:spPr>
            <a:xfrm>
              <a:off x="637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5" name="Google Shape;32575;p21"/>
            <p:cNvSpPr/>
            <p:nvPr/>
          </p:nvSpPr>
          <p:spPr>
            <a:xfrm>
              <a:off x="64755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6" name="Google Shape;32576;p21"/>
            <p:cNvSpPr/>
            <p:nvPr/>
          </p:nvSpPr>
          <p:spPr>
            <a:xfrm>
              <a:off x="657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7" name="Google Shape;32577;p21"/>
            <p:cNvSpPr/>
            <p:nvPr/>
          </p:nvSpPr>
          <p:spPr>
            <a:xfrm>
              <a:off x="667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8" name="Google Shape;32578;p21"/>
            <p:cNvSpPr/>
            <p:nvPr/>
          </p:nvSpPr>
          <p:spPr>
            <a:xfrm>
              <a:off x="678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9" name="Google Shape;32579;p21"/>
            <p:cNvSpPr/>
            <p:nvPr/>
          </p:nvSpPr>
          <p:spPr>
            <a:xfrm>
              <a:off x="6881800" y="337257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0" name="Google Shape;32580;p21"/>
            <p:cNvSpPr/>
            <p:nvPr/>
          </p:nvSpPr>
          <p:spPr>
            <a:xfrm>
              <a:off x="698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1" name="Google Shape;32581;p21"/>
            <p:cNvSpPr/>
            <p:nvPr/>
          </p:nvSpPr>
          <p:spPr>
            <a:xfrm>
              <a:off x="708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2" name="Google Shape;32582;p21"/>
            <p:cNvSpPr/>
            <p:nvPr/>
          </p:nvSpPr>
          <p:spPr>
            <a:xfrm>
              <a:off x="7186600" y="337257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3" name="Google Shape;32583;p21"/>
            <p:cNvSpPr/>
            <p:nvPr/>
          </p:nvSpPr>
          <p:spPr>
            <a:xfrm>
              <a:off x="728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4" name="Google Shape;32584;p21"/>
            <p:cNvSpPr/>
            <p:nvPr/>
          </p:nvSpPr>
          <p:spPr>
            <a:xfrm>
              <a:off x="27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7" y="1632"/>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5" name="Google Shape;32585;p21"/>
            <p:cNvSpPr/>
            <p:nvPr/>
          </p:nvSpPr>
          <p:spPr>
            <a:xfrm>
              <a:off x="3807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6" name="Google Shape;32586;p21"/>
            <p:cNvSpPr/>
            <p:nvPr/>
          </p:nvSpPr>
          <p:spPr>
            <a:xfrm>
              <a:off x="4825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7" name="Google Shape;32587;p21"/>
            <p:cNvSpPr/>
            <p:nvPr/>
          </p:nvSpPr>
          <p:spPr>
            <a:xfrm>
              <a:off x="58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8" name="Google Shape;32588;p21"/>
            <p:cNvSpPr/>
            <p:nvPr/>
          </p:nvSpPr>
          <p:spPr>
            <a:xfrm>
              <a:off x="68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9" name="Google Shape;32589;p21"/>
            <p:cNvSpPr/>
            <p:nvPr/>
          </p:nvSpPr>
          <p:spPr>
            <a:xfrm>
              <a:off x="7873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0" name="Google Shape;32590;p21"/>
            <p:cNvSpPr/>
            <p:nvPr/>
          </p:nvSpPr>
          <p:spPr>
            <a:xfrm>
              <a:off x="8888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1" name="Google Shape;32591;p21"/>
            <p:cNvSpPr/>
            <p:nvPr/>
          </p:nvSpPr>
          <p:spPr>
            <a:xfrm>
              <a:off x="99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2" name="Google Shape;32592;p21"/>
            <p:cNvSpPr/>
            <p:nvPr/>
          </p:nvSpPr>
          <p:spPr>
            <a:xfrm>
              <a:off x="10918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3" name="Google Shape;32593;p21"/>
            <p:cNvSpPr/>
            <p:nvPr/>
          </p:nvSpPr>
          <p:spPr>
            <a:xfrm>
              <a:off x="11936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4" name="Google Shape;32594;p21"/>
            <p:cNvSpPr/>
            <p:nvPr/>
          </p:nvSpPr>
          <p:spPr>
            <a:xfrm>
              <a:off x="12951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5" name="Google Shape;32595;p21"/>
            <p:cNvSpPr/>
            <p:nvPr/>
          </p:nvSpPr>
          <p:spPr>
            <a:xfrm>
              <a:off x="13966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6" name="Google Shape;32596;p21"/>
            <p:cNvSpPr/>
            <p:nvPr/>
          </p:nvSpPr>
          <p:spPr>
            <a:xfrm>
              <a:off x="1498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7" name="Google Shape;32597;p21"/>
            <p:cNvSpPr/>
            <p:nvPr/>
          </p:nvSpPr>
          <p:spPr>
            <a:xfrm>
              <a:off x="15999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8" name="Google Shape;32598;p21"/>
            <p:cNvSpPr/>
            <p:nvPr/>
          </p:nvSpPr>
          <p:spPr>
            <a:xfrm>
              <a:off x="1701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9" name="Google Shape;32599;p21"/>
            <p:cNvSpPr/>
            <p:nvPr/>
          </p:nvSpPr>
          <p:spPr>
            <a:xfrm>
              <a:off x="18029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0" name="Google Shape;32600;p21"/>
            <p:cNvSpPr/>
            <p:nvPr/>
          </p:nvSpPr>
          <p:spPr>
            <a:xfrm>
              <a:off x="19044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1" name="Google Shape;32601;p21"/>
            <p:cNvSpPr/>
            <p:nvPr/>
          </p:nvSpPr>
          <p:spPr>
            <a:xfrm>
              <a:off x="20062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2" name="Google Shape;32602;p21"/>
            <p:cNvSpPr/>
            <p:nvPr/>
          </p:nvSpPr>
          <p:spPr>
            <a:xfrm>
              <a:off x="210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3" name="Google Shape;32603;p21"/>
            <p:cNvSpPr/>
            <p:nvPr/>
          </p:nvSpPr>
          <p:spPr>
            <a:xfrm>
              <a:off x="220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4" name="Google Shape;32604;p21"/>
            <p:cNvSpPr/>
            <p:nvPr/>
          </p:nvSpPr>
          <p:spPr>
            <a:xfrm>
              <a:off x="23110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5" name="Google Shape;32605;p21"/>
            <p:cNvSpPr/>
            <p:nvPr/>
          </p:nvSpPr>
          <p:spPr>
            <a:xfrm>
              <a:off x="241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6" name="Google Shape;32606;p21"/>
            <p:cNvSpPr/>
            <p:nvPr/>
          </p:nvSpPr>
          <p:spPr>
            <a:xfrm>
              <a:off x="251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7" name="Google Shape;32607;p21"/>
            <p:cNvSpPr/>
            <p:nvPr/>
          </p:nvSpPr>
          <p:spPr>
            <a:xfrm>
              <a:off x="261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8" name="Google Shape;32608;p21"/>
            <p:cNvSpPr/>
            <p:nvPr/>
          </p:nvSpPr>
          <p:spPr>
            <a:xfrm>
              <a:off x="271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9" name="Google Shape;32609;p21"/>
            <p:cNvSpPr/>
            <p:nvPr/>
          </p:nvSpPr>
          <p:spPr>
            <a:xfrm>
              <a:off x="281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0" name="Google Shape;32610;p21"/>
            <p:cNvSpPr/>
            <p:nvPr/>
          </p:nvSpPr>
          <p:spPr>
            <a:xfrm>
              <a:off x="292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1" name="Google Shape;32611;p21"/>
            <p:cNvSpPr/>
            <p:nvPr/>
          </p:nvSpPr>
          <p:spPr>
            <a:xfrm>
              <a:off x="302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2" name="Google Shape;32612;p21"/>
            <p:cNvSpPr/>
            <p:nvPr/>
          </p:nvSpPr>
          <p:spPr>
            <a:xfrm>
              <a:off x="312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3" name="Google Shape;32613;p21"/>
            <p:cNvSpPr/>
            <p:nvPr/>
          </p:nvSpPr>
          <p:spPr>
            <a:xfrm>
              <a:off x="322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4" name="Google Shape;32614;p21"/>
            <p:cNvSpPr/>
            <p:nvPr/>
          </p:nvSpPr>
          <p:spPr>
            <a:xfrm>
              <a:off x="33266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5" name="Google Shape;32615;p21"/>
            <p:cNvSpPr/>
            <p:nvPr/>
          </p:nvSpPr>
          <p:spPr>
            <a:xfrm>
              <a:off x="342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6" name="Google Shape;32616;p21"/>
            <p:cNvSpPr/>
            <p:nvPr/>
          </p:nvSpPr>
          <p:spPr>
            <a:xfrm>
              <a:off x="352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7" name="Google Shape;32617;p21"/>
            <p:cNvSpPr/>
            <p:nvPr/>
          </p:nvSpPr>
          <p:spPr>
            <a:xfrm>
              <a:off x="363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8" name="Google Shape;32618;p21"/>
            <p:cNvSpPr/>
            <p:nvPr/>
          </p:nvSpPr>
          <p:spPr>
            <a:xfrm>
              <a:off x="373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9" name="Google Shape;32619;p21"/>
            <p:cNvSpPr/>
            <p:nvPr/>
          </p:nvSpPr>
          <p:spPr>
            <a:xfrm>
              <a:off x="3834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0" name="Google Shape;32620;p21"/>
            <p:cNvSpPr/>
            <p:nvPr/>
          </p:nvSpPr>
          <p:spPr>
            <a:xfrm>
              <a:off x="393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1" name="Google Shape;32621;p21"/>
            <p:cNvSpPr/>
            <p:nvPr/>
          </p:nvSpPr>
          <p:spPr>
            <a:xfrm>
              <a:off x="403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2" name="Google Shape;32622;p21"/>
            <p:cNvSpPr/>
            <p:nvPr/>
          </p:nvSpPr>
          <p:spPr>
            <a:xfrm>
              <a:off x="413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3" name="Google Shape;32623;p21"/>
            <p:cNvSpPr/>
            <p:nvPr/>
          </p:nvSpPr>
          <p:spPr>
            <a:xfrm>
              <a:off x="42407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4" name="Google Shape;32624;p21"/>
            <p:cNvSpPr/>
            <p:nvPr/>
          </p:nvSpPr>
          <p:spPr>
            <a:xfrm>
              <a:off x="434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5" name="Google Shape;32625;p21"/>
            <p:cNvSpPr/>
            <p:nvPr/>
          </p:nvSpPr>
          <p:spPr>
            <a:xfrm>
              <a:off x="444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6" name="Google Shape;32626;p21"/>
            <p:cNvSpPr/>
            <p:nvPr/>
          </p:nvSpPr>
          <p:spPr>
            <a:xfrm>
              <a:off x="45455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7" name="Google Shape;32627;p21"/>
            <p:cNvSpPr/>
            <p:nvPr/>
          </p:nvSpPr>
          <p:spPr>
            <a:xfrm>
              <a:off x="464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8" name="Google Shape;32628;p21"/>
            <p:cNvSpPr/>
            <p:nvPr/>
          </p:nvSpPr>
          <p:spPr>
            <a:xfrm>
              <a:off x="474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9" name="Google Shape;32629;p21"/>
            <p:cNvSpPr/>
            <p:nvPr/>
          </p:nvSpPr>
          <p:spPr>
            <a:xfrm>
              <a:off x="485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0" name="Google Shape;32630;p21"/>
            <p:cNvSpPr/>
            <p:nvPr/>
          </p:nvSpPr>
          <p:spPr>
            <a:xfrm>
              <a:off x="495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1" name="Google Shape;32631;p21"/>
            <p:cNvSpPr/>
            <p:nvPr/>
          </p:nvSpPr>
          <p:spPr>
            <a:xfrm>
              <a:off x="505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2" name="Google Shape;32632;p21"/>
            <p:cNvSpPr/>
            <p:nvPr/>
          </p:nvSpPr>
          <p:spPr>
            <a:xfrm>
              <a:off x="515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3" name="Google Shape;32633;p21"/>
            <p:cNvSpPr/>
            <p:nvPr/>
          </p:nvSpPr>
          <p:spPr>
            <a:xfrm>
              <a:off x="52566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4" name="Google Shape;32634;p21"/>
            <p:cNvSpPr/>
            <p:nvPr/>
          </p:nvSpPr>
          <p:spPr>
            <a:xfrm>
              <a:off x="535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5" name="Google Shape;32635;p21"/>
            <p:cNvSpPr/>
            <p:nvPr/>
          </p:nvSpPr>
          <p:spPr>
            <a:xfrm>
              <a:off x="545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6" name="Google Shape;32636;p21"/>
            <p:cNvSpPr/>
            <p:nvPr/>
          </p:nvSpPr>
          <p:spPr>
            <a:xfrm>
              <a:off x="556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7" name="Google Shape;32637;p21"/>
            <p:cNvSpPr/>
            <p:nvPr/>
          </p:nvSpPr>
          <p:spPr>
            <a:xfrm>
              <a:off x="566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8" name="Google Shape;32638;p21"/>
            <p:cNvSpPr/>
            <p:nvPr/>
          </p:nvSpPr>
          <p:spPr>
            <a:xfrm>
              <a:off x="57644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9" name="Google Shape;32639;p21"/>
            <p:cNvSpPr/>
            <p:nvPr/>
          </p:nvSpPr>
          <p:spPr>
            <a:xfrm>
              <a:off x="586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0" name="Google Shape;32640;p21"/>
            <p:cNvSpPr/>
            <p:nvPr/>
          </p:nvSpPr>
          <p:spPr>
            <a:xfrm>
              <a:off x="596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1" name="Google Shape;32641;p21"/>
            <p:cNvSpPr/>
            <p:nvPr/>
          </p:nvSpPr>
          <p:spPr>
            <a:xfrm>
              <a:off x="606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2" name="Google Shape;32642;p21"/>
            <p:cNvSpPr/>
            <p:nvPr/>
          </p:nvSpPr>
          <p:spPr>
            <a:xfrm>
              <a:off x="61710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3" name="Google Shape;32643;p21"/>
            <p:cNvSpPr/>
            <p:nvPr/>
          </p:nvSpPr>
          <p:spPr>
            <a:xfrm>
              <a:off x="627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4" name="Google Shape;32644;p21"/>
            <p:cNvSpPr/>
            <p:nvPr/>
          </p:nvSpPr>
          <p:spPr>
            <a:xfrm>
              <a:off x="637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5" name="Google Shape;32645;p21"/>
            <p:cNvSpPr/>
            <p:nvPr/>
          </p:nvSpPr>
          <p:spPr>
            <a:xfrm>
              <a:off x="64755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6" name="Google Shape;32646;p21"/>
            <p:cNvSpPr/>
            <p:nvPr/>
          </p:nvSpPr>
          <p:spPr>
            <a:xfrm>
              <a:off x="657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7" name="Google Shape;32647;p21"/>
            <p:cNvSpPr/>
            <p:nvPr/>
          </p:nvSpPr>
          <p:spPr>
            <a:xfrm>
              <a:off x="667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8" name="Google Shape;32648;p21"/>
            <p:cNvSpPr/>
            <p:nvPr/>
          </p:nvSpPr>
          <p:spPr>
            <a:xfrm>
              <a:off x="678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9" name="Google Shape;32649;p21"/>
            <p:cNvSpPr/>
            <p:nvPr/>
          </p:nvSpPr>
          <p:spPr>
            <a:xfrm>
              <a:off x="6881800" y="3527650"/>
              <a:ext cx="52700" cy="52400"/>
            </a:xfrm>
            <a:custGeom>
              <a:rect b="b" l="l" r="r" t="t"/>
              <a:pathLst>
                <a:path extrusionOk="0" h="2096" w="2108">
                  <a:moveTo>
                    <a:pt x="1060" y="0"/>
                  </a:moveTo>
                  <a:cubicBezTo>
                    <a:pt x="477" y="0"/>
                    <a:pt x="1" y="465"/>
                    <a:pt x="1" y="1048"/>
                  </a:cubicBezTo>
                  <a:cubicBezTo>
                    <a:pt x="1"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0" name="Google Shape;32650;p21"/>
            <p:cNvSpPr/>
            <p:nvPr/>
          </p:nvSpPr>
          <p:spPr>
            <a:xfrm>
              <a:off x="698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1" name="Google Shape;32651;p21"/>
            <p:cNvSpPr/>
            <p:nvPr/>
          </p:nvSpPr>
          <p:spPr>
            <a:xfrm>
              <a:off x="708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2" name="Google Shape;32652;p21"/>
            <p:cNvSpPr/>
            <p:nvPr/>
          </p:nvSpPr>
          <p:spPr>
            <a:xfrm>
              <a:off x="7186600" y="3527650"/>
              <a:ext cx="52400" cy="52400"/>
            </a:xfrm>
            <a:custGeom>
              <a:rect b="b" l="l" r="r" t="t"/>
              <a:pathLst>
                <a:path extrusionOk="0" h="2096" w="2096">
                  <a:moveTo>
                    <a:pt x="1048" y="0"/>
                  </a:moveTo>
                  <a:cubicBezTo>
                    <a:pt x="477" y="0"/>
                    <a:pt x="1" y="465"/>
                    <a:pt x="1" y="1048"/>
                  </a:cubicBezTo>
                  <a:cubicBezTo>
                    <a:pt x="1"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3" name="Google Shape;32653;p21"/>
            <p:cNvSpPr/>
            <p:nvPr/>
          </p:nvSpPr>
          <p:spPr>
            <a:xfrm>
              <a:off x="728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4" name="Google Shape;32654;p21"/>
            <p:cNvSpPr/>
            <p:nvPr/>
          </p:nvSpPr>
          <p:spPr>
            <a:xfrm>
              <a:off x="27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5" name="Google Shape;32655;p21"/>
            <p:cNvSpPr/>
            <p:nvPr/>
          </p:nvSpPr>
          <p:spPr>
            <a:xfrm>
              <a:off x="3807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6" name="Google Shape;32656;p21"/>
            <p:cNvSpPr/>
            <p:nvPr/>
          </p:nvSpPr>
          <p:spPr>
            <a:xfrm>
              <a:off x="4825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7" name="Google Shape;32657;p21"/>
            <p:cNvSpPr/>
            <p:nvPr/>
          </p:nvSpPr>
          <p:spPr>
            <a:xfrm>
              <a:off x="58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8" name="Google Shape;32658;p21"/>
            <p:cNvSpPr/>
            <p:nvPr/>
          </p:nvSpPr>
          <p:spPr>
            <a:xfrm>
              <a:off x="68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9" name="Google Shape;32659;p21"/>
            <p:cNvSpPr/>
            <p:nvPr/>
          </p:nvSpPr>
          <p:spPr>
            <a:xfrm>
              <a:off x="7873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0" name="Google Shape;32660;p21"/>
            <p:cNvSpPr/>
            <p:nvPr/>
          </p:nvSpPr>
          <p:spPr>
            <a:xfrm>
              <a:off x="8888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1" name="Google Shape;32661;p21"/>
            <p:cNvSpPr/>
            <p:nvPr/>
          </p:nvSpPr>
          <p:spPr>
            <a:xfrm>
              <a:off x="99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2" name="Google Shape;32662;p21"/>
            <p:cNvSpPr/>
            <p:nvPr/>
          </p:nvSpPr>
          <p:spPr>
            <a:xfrm>
              <a:off x="10918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3" name="Google Shape;32663;p21"/>
            <p:cNvSpPr/>
            <p:nvPr/>
          </p:nvSpPr>
          <p:spPr>
            <a:xfrm>
              <a:off x="11936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4" name="Google Shape;32664;p21"/>
            <p:cNvSpPr/>
            <p:nvPr/>
          </p:nvSpPr>
          <p:spPr>
            <a:xfrm>
              <a:off x="12951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5" name="Google Shape;32665;p21"/>
            <p:cNvSpPr/>
            <p:nvPr/>
          </p:nvSpPr>
          <p:spPr>
            <a:xfrm>
              <a:off x="13966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6" name="Google Shape;32666;p21"/>
            <p:cNvSpPr/>
            <p:nvPr/>
          </p:nvSpPr>
          <p:spPr>
            <a:xfrm>
              <a:off x="1498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7" name="Google Shape;32667;p21"/>
            <p:cNvSpPr/>
            <p:nvPr/>
          </p:nvSpPr>
          <p:spPr>
            <a:xfrm>
              <a:off x="15999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8" name="Google Shape;32668;p21"/>
            <p:cNvSpPr/>
            <p:nvPr/>
          </p:nvSpPr>
          <p:spPr>
            <a:xfrm>
              <a:off x="1701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9" name="Google Shape;32669;p21"/>
            <p:cNvSpPr/>
            <p:nvPr/>
          </p:nvSpPr>
          <p:spPr>
            <a:xfrm>
              <a:off x="18029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0" name="Google Shape;32670;p21"/>
            <p:cNvSpPr/>
            <p:nvPr/>
          </p:nvSpPr>
          <p:spPr>
            <a:xfrm>
              <a:off x="19044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1" name="Google Shape;32671;p21"/>
            <p:cNvSpPr/>
            <p:nvPr/>
          </p:nvSpPr>
          <p:spPr>
            <a:xfrm>
              <a:off x="20062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2" name="Google Shape;32672;p21"/>
            <p:cNvSpPr/>
            <p:nvPr/>
          </p:nvSpPr>
          <p:spPr>
            <a:xfrm>
              <a:off x="210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3" name="Google Shape;32673;p21"/>
            <p:cNvSpPr/>
            <p:nvPr/>
          </p:nvSpPr>
          <p:spPr>
            <a:xfrm>
              <a:off x="220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4" name="Google Shape;32674;p21"/>
            <p:cNvSpPr/>
            <p:nvPr/>
          </p:nvSpPr>
          <p:spPr>
            <a:xfrm>
              <a:off x="23110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5" name="Google Shape;32675;p21"/>
            <p:cNvSpPr/>
            <p:nvPr/>
          </p:nvSpPr>
          <p:spPr>
            <a:xfrm>
              <a:off x="241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6" name="Google Shape;32676;p21"/>
            <p:cNvSpPr/>
            <p:nvPr/>
          </p:nvSpPr>
          <p:spPr>
            <a:xfrm>
              <a:off x="251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7" name="Google Shape;32677;p21"/>
            <p:cNvSpPr/>
            <p:nvPr/>
          </p:nvSpPr>
          <p:spPr>
            <a:xfrm>
              <a:off x="261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8" name="Google Shape;32678;p21"/>
            <p:cNvSpPr/>
            <p:nvPr/>
          </p:nvSpPr>
          <p:spPr>
            <a:xfrm>
              <a:off x="271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9" name="Google Shape;32679;p21"/>
            <p:cNvSpPr/>
            <p:nvPr/>
          </p:nvSpPr>
          <p:spPr>
            <a:xfrm>
              <a:off x="281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0" name="Google Shape;32680;p21"/>
            <p:cNvSpPr/>
            <p:nvPr/>
          </p:nvSpPr>
          <p:spPr>
            <a:xfrm>
              <a:off x="292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1" name="Google Shape;32681;p21"/>
            <p:cNvSpPr/>
            <p:nvPr/>
          </p:nvSpPr>
          <p:spPr>
            <a:xfrm>
              <a:off x="302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2" name="Google Shape;32682;p21"/>
            <p:cNvSpPr/>
            <p:nvPr/>
          </p:nvSpPr>
          <p:spPr>
            <a:xfrm>
              <a:off x="312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3" name="Google Shape;32683;p21"/>
            <p:cNvSpPr/>
            <p:nvPr/>
          </p:nvSpPr>
          <p:spPr>
            <a:xfrm>
              <a:off x="322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4" name="Google Shape;32684;p21"/>
            <p:cNvSpPr/>
            <p:nvPr/>
          </p:nvSpPr>
          <p:spPr>
            <a:xfrm>
              <a:off x="33266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5" name="Google Shape;32685;p21"/>
            <p:cNvSpPr/>
            <p:nvPr/>
          </p:nvSpPr>
          <p:spPr>
            <a:xfrm>
              <a:off x="342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6" name="Google Shape;32686;p21"/>
            <p:cNvSpPr/>
            <p:nvPr/>
          </p:nvSpPr>
          <p:spPr>
            <a:xfrm>
              <a:off x="352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7" name="Google Shape;32687;p21"/>
            <p:cNvSpPr/>
            <p:nvPr/>
          </p:nvSpPr>
          <p:spPr>
            <a:xfrm>
              <a:off x="363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8" name="Google Shape;32688;p21"/>
            <p:cNvSpPr/>
            <p:nvPr/>
          </p:nvSpPr>
          <p:spPr>
            <a:xfrm>
              <a:off x="373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9" name="Google Shape;32689;p21"/>
            <p:cNvSpPr/>
            <p:nvPr/>
          </p:nvSpPr>
          <p:spPr>
            <a:xfrm>
              <a:off x="3834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0" name="Google Shape;32690;p21"/>
            <p:cNvSpPr/>
            <p:nvPr/>
          </p:nvSpPr>
          <p:spPr>
            <a:xfrm>
              <a:off x="393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1" name="Google Shape;32691;p21"/>
            <p:cNvSpPr/>
            <p:nvPr/>
          </p:nvSpPr>
          <p:spPr>
            <a:xfrm>
              <a:off x="403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2" name="Google Shape;32692;p21"/>
            <p:cNvSpPr/>
            <p:nvPr/>
          </p:nvSpPr>
          <p:spPr>
            <a:xfrm>
              <a:off x="413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3" name="Google Shape;32693;p21"/>
            <p:cNvSpPr/>
            <p:nvPr/>
          </p:nvSpPr>
          <p:spPr>
            <a:xfrm>
              <a:off x="42407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4" name="Google Shape;32694;p21"/>
            <p:cNvSpPr/>
            <p:nvPr/>
          </p:nvSpPr>
          <p:spPr>
            <a:xfrm>
              <a:off x="434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5" name="Google Shape;32695;p21"/>
            <p:cNvSpPr/>
            <p:nvPr/>
          </p:nvSpPr>
          <p:spPr>
            <a:xfrm>
              <a:off x="444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6" name="Google Shape;32696;p21"/>
            <p:cNvSpPr/>
            <p:nvPr/>
          </p:nvSpPr>
          <p:spPr>
            <a:xfrm>
              <a:off x="45455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7" name="Google Shape;32697;p21"/>
            <p:cNvSpPr/>
            <p:nvPr/>
          </p:nvSpPr>
          <p:spPr>
            <a:xfrm>
              <a:off x="464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8" name="Google Shape;32698;p21"/>
            <p:cNvSpPr/>
            <p:nvPr/>
          </p:nvSpPr>
          <p:spPr>
            <a:xfrm>
              <a:off x="474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9" name="Google Shape;32699;p21"/>
            <p:cNvSpPr/>
            <p:nvPr/>
          </p:nvSpPr>
          <p:spPr>
            <a:xfrm>
              <a:off x="485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0" name="Google Shape;32700;p21"/>
            <p:cNvSpPr/>
            <p:nvPr/>
          </p:nvSpPr>
          <p:spPr>
            <a:xfrm>
              <a:off x="495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1" name="Google Shape;32701;p21"/>
            <p:cNvSpPr/>
            <p:nvPr/>
          </p:nvSpPr>
          <p:spPr>
            <a:xfrm>
              <a:off x="505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2" name="Google Shape;32702;p21"/>
            <p:cNvSpPr/>
            <p:nvPr/>
          </p:nvSpPr>
          <p:spPr>
            <a:xfrm>
              <a:off x="515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3" name="Google Shape;32703;p21"/>
            <p:cNvSpPr/>
            <p:nvPr/>
          </p:nvSpPr>
          <p:spPr>
            <a:xfrm>
              <a:off x="52566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4" name="Google Shape;32704;p21"/>
            <p:cNvSpPr/>
            <p:nvPr/>
          </p:nvSpPr>
          <p:spPr>
            <a:xfrm>
              <a:off x="535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5" name="Google Shape;32705;p21"/>
            <p:cNvSpPr/>
            <p:nvPr/>
          </p:nvSpPr>
          <p:spPr>
            <a:xfrm>
              <a:off x="545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6" name="Google Shape;32706;p21"/>
            <p:cNvSpPr/>
            <p:nvPr/>
          </p:nvSpPr>
          <p:spPr>
            <a:xfrm>
              <a:off x="556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7" name="Google Shape;32707;p21"/>
            <p:cNvSpPr/>
            <p:nvPr/>
          </p:nvSpPr>
          <p:spPr>
            <a:xfrm>
              <a:off x="566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8" name="Google Shape;32708;p21"/>
            <p:cNvSpPr/>
            <p:nvPr/>
          </p:nvSpPr>
          <p:spPr>
            <a:xfrm>
              <a:off x="57644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9" name="Google Shape;32709;p21"/>
            <p:cNvSpPr/>
            <p:nvPr/>
          </p:nvSpPr>
          <p:spPr>
            <a:xfrm>
              <a:off x="586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0" name="Google Shape;32710;p21"/>
            <p:cNvSpPr/>
            <p:nvPr/>
          </p:nvSpPr>
          <p:spPr>
            <a:xfrm>
              <a:off x="596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1" name="Google Shape;32711;p21"/>
            <p:cNvSpPr/>
            <p:nvPr/>
          </p:nvSpPr>
          <p:spPr>
            <a:xfrm>
              <a:off x="606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2" name="Google Shape;32712;p21"/>
            <p:cNvSpPr/>
            <p:nvPr/>
          </p:nvSpPr>
          <p:spPr>
            <a:xfrm>
              <a:off x="61710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3" name="Google Shape;32713;p21"/>
            <p:cNvSpPr/>
            <p:nvPr/>
          </p:nvSpPr>
          <p:spPr>
            <a:xfrm>
              <a:off x="627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4" name="Google Shape;32714;p21"/>
            <p:cNvSpPr/>
            <p:nvPr/>
          </p:nvSpPr>
          <p:spPr>
            <a:xfrm>
              <a:off x="637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5" name="Google Shape;32715;p21"/>
            <p:cNvSpPr/>
            <p:nvPr/>
          </p:nvSpPr>
          <p:spPr>
            <a:xfrm>
              <a:off x="64755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6" name="Google Shape;32716;p21"/>
            <p:cNvSpPr/>
            <p:nvPr/>
          </p:nvSpPr>
          <p:spPr>
            <a:xfrm>
              <a:off x="657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7" name="Google Shape;32717;p21"/>
            <p:cNvSpPr/>
            <p:nvPr/>
          </p:nvSpPr>
          <p:spPr>
            <a:xfrm>
              <a:off x="667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8" name="Google Shape;32718;p21"/>
            <p:cNvSpPr/>
            <p:nvPr/>
          </p:nvSpPr>
          <p:spPr>
            <a:xfrm>
              <a:off x="678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9" name="Google Shape;32719;p21"/>
            <p:cNvSpPr/>
            <p:nvPr/>
          </p:nvSpPr>
          <p:spPr>
            <a:xfrm>
              <a:off x="6881800" y="3682725"/>
              <a:ext cx="52700" cy="52400"/>
            </a:xfrm>
            <a:custGeom>
              <a:rect b="b" l="l" r="r" t="t"/>
              <a:pathLst>
                <a:path extrusionOk="0" h="2096"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0" name="Google Shape;32720;p21"/>
            <p:cNvSpPr/>
            <p:nvPr/>
          </p:nvSpPr>
          <p:spPr>
            <a:xfrm>
              <a:off x="698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1" name="Google Shape;32721;p21"/>
            <p:cNvSpPr/>
            <p:nvPr/>
          </p:nvSpPr>
          <p:spPr>
            <a:xfrm>
              <a:off x="708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2" name="Google Shape;32722;p21"/>
            <p:cNvSpPr/>
            <p:nvPr/>
          </p:nvSpPr>
          <p:spPr>
            <a:xfrm>
              <a:off x="7186600" y="3682725"/>
              <a:ext cx="52400" cy="52400"/>
            </a:xfrm>
            <a:custGeom>
              <a:rect b="b" l="l" r="r" t="t"/>
              <a:pathLst>
                <a:path extrusionOk="0" h="2096"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3" name="Google Shape;32723;p21"/>
            <p:cNvSpPr/>
            <p:nvPr/>
          </p:nvSpPr>
          <p:spPr>
            <a:xfrm>
              <a:off x="728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4" name="Google Shape;32724;p21"/>
            <p:cNvSpPr/>
            <p:nvPr/>
          </p:nvSpPr>
          <p:spPr>
            <a:xfrm>
              <a:off x="27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5" name="Google Shape;32725;p21"/>
            <p:cNvSpPr/>
            <p:nvPr/>
          </p:nvSpPr>
          <p:spPr>
            <a:xfrm>
              <a:off x="3807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6" name="Google Shape;32726;p21"/>
            <p:cNvSpPr/>
            <p:nvPr/>
          </p:nvSpPr>
          <p:spPr>
            <a:xfrm>
              <a:off x="4825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7" name="Google Shape;32727;p21"/>
            <p:cNvSpPr/>
            <p:nvPr/>
          </p:nvSpPr>
          <p:spPr>
            <a:xfrm>
              <a:off x="58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8" name="Google Shape;32728;p21"/>
            <p:cNvSpPr/>
            <p:nvPr/>
          </p:nvSpPr>
          <p:spPr>
            <a:xfrm>
              <a:off x="68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9" name="Google Shape;32729;p21"/>
            <p:cNvSpPr/>
            <p:nvPr/>
          </p:nvSpPr>
          <p:spPr>
            <a:xfrm>
              <a:off x="7873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0" name="Google Shape;32730;p21"/>
            <p:cNvSpPr/>
            <p:nvPr/>
          </p:nvSpPr>
          <p:spPr>
            <a:xfrm>
              <a:off x="8888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1" name="Google Shape;32731;p21"/>
            <p:cNvSpPr/>
            <p:nvPr/>
          </p:nvSpPr>
          <p:spPr>
            <a:xfrm>
              <a:off x="99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2" name="Google Shape;32732;p21"/>
            <p:cNvSpPr/>
            <p:nvPr/>
          </p:nvSpPr>
          <p:spPr>
            <a:xfrm>
              <a:off x="10918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3" name="Google Shape;32733;p21"/>
            <p:cNvSpPr/>
            <p:nvPr/>
          </p:nvSpPr>
          <p:spPr>
            <a:xfrm>
              <a:off x="11936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4" name="Google Shape;32734;p21"/>
            <p:cNvSpPr/>
            <p:nvPr/>
          </p:nvSpPr>
          <p:spPr>
            <a:xfrm>
              <a:off x="12951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5" name="Google Shape;32735;p21"/>
            <p:cNvSpPr/>
            <p:nvPr/>
          </p:nvSpPr>
          <p:spPr>
            <a:xfrm>
              <a:off x="13966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6" name="Google Shape;32736;p21"/>
            <p:cNvSpPr/>
            <p:nvPr/>
          </p:nvSpPr>
          <p:spPr>
            <a:xfrm>
              <a:off x="1498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7" name="Google Shape;32737;p21"/>
            <p:cNvSpPr/>
            <p:nvPr/>
          </p:nvSpPr>
          <p:spPr>
            <a:xfrm>
              <a:off x="15999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8" name="Google Shape;32738;p21"/>
            <p:cNvSpPr/>
            <p:nvPr/>
          </p:nvSpPr>
          <p:spPr>
            <a:xfrm>
              <a:off x="1701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9" name="Google Shape;32739;p21"/>
            <p:cNvSpPr/>
            <p:nvPr/>
          </p:nvSpPr>
          <p:spPr>
            <a:xfrm>
              <a:off x="18029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0" name="Google Shape;32740;p21"/>
            <p:cNvSpPr/>
            <p:nvPr/>
          </p:nvSpPr>
          <p:spPr>
            <a:xfrm>
              <a:off x="19044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1" name="Google Shape;32741;p21"/>
            <p:cNvSpPr/>
            <p:nvPr/>
          </p:nvSpPr>
          <p:spPr>
            <a:xfrm>
              <a:off x="20062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2" name="Google Shape;32742;p21"/>
            <p:cNvSpPr/>
            <p:nvPr/>
          </p:nvSpPr>
          <p:spPr>
            <a:xfrm>
              <a:off x="210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3" name="Google Shape;32743;p21"/>
            <p:cNvSpPr/>
            <p:nvPr/>
          </p:nvSpPr>
          <p:spPr>
            <a:xfrm>
              <a:off x="220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4" name="Google Shape;32744;p21"/>
            <p:cNvSpPr/>
            <p:nvPr/>
          </p:nvSpPr>
          <p:spPr>
            <a:xfrm>
              <a:off x="23110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5" name="Google Shape;32745;p21"/>
            <p:cNvSpPr/>
            <p:nvPr/>
          </p:nvSpPr>
          <p:spPr>
            <a:xfrm>
              <a:off x="241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6" name="Google Shape;32746;p21"/>
            <p:cNvSpPr/>
            <p:nvPr/>
          </p:nvSpPr>
          <p:spPr>
            <a:xfrm>
              <a:off x="251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7" name="Google Shape;32747;p21"/>
            <p:cNvSpPr/>
            <p:nvPr/>
          </p:nvSpPr>
          <p:spPr>
            <a:xfrm>
              <a:off x="261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8" name="Google Shape;32748;p21"/>
            <p:cNvSpPr/>
            <p:nvPr/>
          </p:nvSpPr>
          <p:spPr>
            <a:xfrm>
              <a:off x="271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9" name="Google Shape;32749;p21"/>
            <p:cNvSpPr/>
            <p:nvPr/>
          </p:nvSpPr>
          <p:spPr>
            <a:xfrm>
              <a:off x="281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0" name="Google Shape;32750;p21"/>
            <p:cNvSpPr/>
            <p:nvPr/>
          </p:nvSpPr>
          <p:spPr>
            <a:xfrm>
              <a:off x="292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1" name="Google Shape;32751;p21"/>
            <p:cNvSpPr/>
            <p:nvPr/>
          </p:nvSpPr>
          <p:spPr>
            <a:xfrm>
              <a:off x="302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2" name="Google Shape;32752;p21"/>
            <p:cNvSpPr/>
            <p:nvPr/>
          </p:nvSpPr>
          <p:spPr>
            <a:xfrm>
              <a:off x="312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3" name="Google Shape;32753;p21"/>
            <p:cNvSpPr/>
            <p:nvPr/>
          </p:nvSpPr>
          <p:spPr>
            <a:xfrm>
              <a:off x="322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4" name="Google Shape;32754;p21"/>
            <p:cNvSpPr/>
            <p:nvPr/>
          </p:nvSpPr>
          <p:spPr>
            <a:xfrm>
              <a:off x="33266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5" name="Google Shape;32755;p21"/>
            <p:cNvSpPr/>
            <p:nvPr/>
          </p:nvSpPr>
          <p:spPr>
            <a:xfrm>
              <a:off x="342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6" name="Google Shape;32756;p21"/>
            <p:cNvSpPr/>
            <p:nvPr/>
          </p:nvSpPr>
          <p:spPr>
            <a:xfrm>
              <a:off x="352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7" name="Google Shape;32757;p21"/>
            <p:cNvSpPr/>
            <p:nvPr/>
          </p:nvSpPr>
          <p:spPr>
            <a:xfrm>
              <a:off x="363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8" name="Google Shape;32758;p21"/>
            <p:cNvSpPr/>
            <p:nvPr/>
          </p:nvSpPr>
          <p:spPr>
            <a:xfrm>
              <a:off x="373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9" name="Google Shape;32759;p21"/>
            <p:cNvSpPr/>
            <p:nvPr/>
          </p:nvSpPr>
          <p:spPr>
            <a:xfrm>
              <a:off x="3834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0" name="Google Shape;32760;p21"/>
            <p:cNvSpPr/>
            <p:nvPr/>
          </p:nvSpPr>
          <p:spPr>
            <a:xfrm>
              <a:off x="393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1" name="Google Shape;32761;p21"/>
            <p:cNvSpPr/>
            <p:nvPr/>
          </p:nvSpPr>
          <p:spPr>
            <a:xfrm>
              <a:off x="403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2" name="Google Shape;32762;p21"/>
            <p:cNvSpPr/>
            <p:nvPr/>
          </p:nvSpPr>
          <p:spPr>
            <a:xfrm>
              <a:off x="413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3" name="Google Shape;32763;p21"/>
            <p:cNvSpPr/>
            <p:nvPr/>
          </p:nvSpPr>
          <p:spPr>
            <a:xfrm>
              <a:off x="42407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4" name="Google Shape;32764;p21"/>
            <p:cNvSpPr/>
            <p:nvPr/>
          </p:nvSpPr>
          <p:spPr>
            <a:xfrm>
              <a:off x="434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5" name="Google Shape;32765;p21"/>
            <p:cNvSpPr/>
            <p:nvPr/>
          </p:nvSpPr>
          <p:spPr>
            <a:xfrm>
              <a:off x="444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6" name="Google Shape;32766;p21"/>
            <p:cNvSpPr/>
            <p:nvPr/>
          </p:nvSpPr>
          <p:spPr>
            <a:xfrm>
              <a:off x="45455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7" name="Google Shape;32767;p21"/>
            <p:cNvSpPr/>
            <p:nvPr/>
          </p:nvSpPr>
          <p:spPr>
            <a:xfrm>
              <a:off x="464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8" name="Google Shape;32768;p21"/>
            <p:cNvSpPr/>
            <p:nvPr/>
          </p:nvSpPr>
          <p:spPr>
            <a:xfrm>
              <a:off x="474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9" name="Google Shape;32769;p21"/>
            <p:cNvSpPr/>
            <p:nvPr/>
          </p:nvSpPr>
          <p:spPr>
            <a:xfrm>
              <a:off x="485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0" name="Google Shape;32770;p21"/>
            <p:cNvSpPr/>
            <p:nvPr/>
          </p:nvSpPr>
          <p:spPr>
            <a:xfrm>
              <a:off x="495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1" name="Google Shape;32771;p21"/>
            <p:cNvSpPr/>
            <p:nvPr/>
          </p:nvSpPr>
          <p:spPr>
            <a:xfrm>
              <a:off x="505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2" name="Google Shape;32772;p21"/>
            <p:cNvSpPr/>
            <p:nvPr/>
          </p:nvSpPr>
          <p:spPr>
            <a:xfrm>
              <a:off x="515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3" name="Google Shape;32773;p21"/>
            <p:cNvSpPr/>
            <p:nvPr/>
          </p:nvSpPr>
          <p:spPr>
            <a:xfrm>
              <a:off x="52566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4" name="Google Shape;32774;p21"/>
            <p:cNvSpPr/>
            <p:nvPr/>
          </p:nvSpPr>
          <p:spPr>
            <a:xfrm>
              <a:off x="535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5" name="Google Shape;32775;p21"/>
            <p:cNvSpPr/>
            <p:nvPr/>
          </p:nvSpPr>
          <p:spPr>
            <a:xfrm>
              <a:off x="545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6" name="Google Shape;32776;p21"/>
            <p:cNvSpPr/>
            <p:nvPr/>
          </p:nvSpPr>
          <p:spPr>
            <a:xfrm>
              <a:off x="556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7" name="Google Shape;32777;p21"/>
            <p:cNvSpPr/>
            <p:nvPr/>
          </p:nvSpPr>
          <p:spPr>
            <a:xfrm>
              <a:off x="566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8" name="Google Shape;32778;p21"/>
            <p:cNvSpPr/>
            <p:nvPr/>
          </p:nvSpPr>
          <p:spPr>
            <a:xfrm>
              <a:off x="57644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9" name="Google Shape;32779;p21"/>
            <p:cNvSpPr/>
            <p:nvPr/>
          </p:nvSpPr>
          <p:spPr>
            <a:xfrm>
              <a:off x="586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0" name="Google Shape;32780;p21"/>
            <p:cNvSpPr/>
            <p:nvPr/>
          </p:nvSpPr>
          <p:spPr>
            <a:xfrm>
              <a:off x="596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1" name="Google Shape;32781;p21"/>
            <p:cNvSpPr/>
            <p:nvPr/>
          </p:nvSpPr>
          <p:spPr>
            <a:xfrm>
              <a:off x="606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2" name="Google Shape;32782;p21"/>
            <p:cNvSpPr/>
            <p:nvPr/>
          </p:nvSpPr>
          <p:spPr>
            <a:xfrm>
              <a:off x="61710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3" name="Google Shape;32783;p21"/>
            <p:cNvSpPr/>
            <p:nvPr/>
          </p:nvSpPr>
          <p:spPr>
            <a:xfrm>
              <a:off x="627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4" name="Google Shape;32784;p21"/>
            <p:cNvSpPr/>
            <p:nvPr/>
          </p:nvSpPr>
          <p:spPr>
            <a:xfrm>
              <a:off x="637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5" name="Google Shape;32785;p21"/>
            <p:cNvSpPr/>
            <p:nvPr/>
          </p:nvSpPr>
          <p:spPr>
            <a:xfrm>
              <a:off x="64755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6" name="Google Shape;32786;p21"/>
            <p:cNvSpPr/>
            <p:nvPr/>
          </p:nvSpPr>
          <p:spPr>
            <a:xfrm>
              <a:off x="657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7" name="Google Shape;32787;p21"/>
            <p:cNvSpPr/>
            <p:nvPr/>
          </p:nvSpPr>
          <p:spPr>
            <a:xfrm>
              <a:off x="667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8" name="Google Shape;32788;p21"/>
            <p:cNvSpPr/>
            <p:nvPr/>
          </p:nvSpPr>
          <p:spPr>
            <a:xfrm>
              <a:off x="678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9" name="Google Shape;32789;p21"/>
            <p:cNvSpPr/>
            <p:nvPr/>
          </p:nvSpPr>
          <p:spPr>
            <a:xfrm>
              <a:off x="6881800" y="3837800"/>
              <a:ext cx="52700" cy="52425"/>
            </a:xfrm>
            <a:custGeom>
              <a:rect b="b" l="l" r="r" t="t"/>
              <a:pathLst>
                <a:path extrusionOk="0" h="2097"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0" name="Google Shape;32790;p21"/>
            <p:cNvSpPr/>
            <p:nvPr/>
          </p:nvSpPr>
          <p:spPr>
            <a:xfrm>
              <a:off x="698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1" name="Google Shape;32791;p21"/>
            <p:cNvSpPr/>
            <p:nvPr/>
          </p:nvSpPr>
          <p:spPr>
            <a:xfrm>
              <a:off x="708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2" name="Google Shape;32792;p21"/>
            <p:cNvSpPr/>
            <p:nvPr/>
          </p:nvSpPr>
          <p:spPr>
            <a:xfrm>
              <a:off x="7186600" y="3837800"/>
              <a:ext cx="52400" cy="52425"/>
            </a:xfrm>
            <a:custGeom>
              <a:rect b="b" l="l" r="r" t="t"/>
              <a:pathLst>
                <a:path extrusionOk="0" h="2097"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3" name="Google Shape;32793;p21"/>
            <p:cNvSpPr/>
            <p:nvPr/>
          </p:nvSpPr>
          <p:spPr>
            <a:xfrm>
              <a:off x="728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4" name="Google Shape;32794;p21"/>
            <p:cNvSpPr/>
            <p:nvPr/>
          </p:nvSpPr>
          <p:spPr>
            <a:xfrm>
              <a:off x="27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5" name="Google Shape;32795;p21"/>
            <p:cNvSpPr/>
            <p:nvPr/>
          </p:nvSpPr>
          <p:spPr>
            <a:xfrm>
              <a:off x="3807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6" name="Google Shape;32796;p21"/>
            <p:cNvSpPr/>
            <p:nvPr/>
          </p:nvSpPr>
          <p:spPr>
            <a:xfrm>
              <a:off x="4825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7" name="Google Shape;32797;p21"/>
            <p:cNvSpPr/>
            <p:nvPr/>
          </p:nvSpPr>
          <p:spPr>
            <a:xfrm>
              <a:off x="58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8" name="Google Shape;32798;p21"/>
            <p:cNvSpPr/>
            <p:nvPr/>
          </p:nvSpPr>
          <p:spPr>
            <a:xfrm>
              <a:off x="68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9" name="Google Shape;32799;p21"/>
            <p:cNvSpPr/>
            <p:nvPr/>
          </p:nvSpPr>
          <p:spPr>
            <a:xfrm>
              <a:off x="7873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0" name="Google Shape;32800;p21"/>
            <p:cNvSpPr/>
            <p:nvPr/>
          </p:nvSpPr>
          <p:spPr>
            <a:xfrm>
              <a:off x="8888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1" name="Google Shape;32801;p21"/>
            <p:cNvSpPr/>
            <p:nvPr/>
          </p:nvSpPr>
          <p:spPr>
            <a:xfrm>
              <a:off x="99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2" name="Google Shape;32802;p21"/>
            <p:cNvSpPr/>
            <p:nvPr/>
          </p:nvSpPr>
          <p:spPr>
            <a:xfrm>
              <a:off x="10918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3" name="Google Shape;32803;p21"/>
            <p:cNvSpPr/>
            <p:nvPr/>
          </p:nvSpPr>
          <p:spPr>
            <a:xfrm>
              <a:off x="11936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4" name="Google Shape;32804;p21"/>
            <p:cNvSpPr/>
            <p:nvPr/>
          </p:nvSpPr>
          <p:spPr>
            <a:xfrm>
              <a:off x="12951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5" name="Google Shape;32805;p21"/>
            <p:cNvSpPr/>
            <p:nvPr/>
          </p:nvSpPr>
          <p:spPr>
            <a:xfrm>
              <a:off x="13966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6" name="Google Shape;32806;p21"/>
            <p:cNvSpPr/>
            <p:nvPr/>
          </p:nvSpPr>
          <p:spPr>
            <a:xfrm>
              <a:off x="1498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7" name="Google Shape;32807;p21"/>
            <p:cNvSpPr/>
            <p:nvPr/>
          </p:nvSpPr>
          <p:spPr>
            <a:xfrm>
              <a:off x="15999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8" name="Google Shape;32808;p21"/>
            <p:cNvSpPr/>
            <p:nvPr/>
          </p:nvSpPr>
          <p:spPr>
            <a:xfrm>
              <a:off x="1701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9" name="Google Shape;32809;p21"/>
            <p:cNvSpPr/>
            <p:nvPr/>
          </p:nvSpPr>
          <p:spPr>
            <a:xfrm>
              <a:off x="18029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0" name="Google Shape;32810;p21"/>
            <p:cNvSpPr/>
            <p:nvPr/>
          </p:nvSpPr>
          <p:spPr>
            <a:xfrm>
              <a:off x="19044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1" name="Google Shape;32811;p21"/>
            <p:cNvSpPr/>
            <p:nvPr/>
          </p:nvSpPr>
          <p:spPr>
            <a:xfrm>
              <a:off x="20062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2" name="Google Shape;32812;p21"/>
            <p:cNvSpPr/>
            <p:nvPr/>
          </p:nvSpPr>
          <p:spPr>
            <a:xfrm>
              <a:off x="210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3" name="Google Shape;32813;p21"/>
            <p:cNvSpPr/>
            <p:nvPr/>
          </p:nvSpPr>
          <p:spPr>
            <a:xfrm>
              <a:off x="220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4" name="Google Shape;32814;p21"/>
            <p:cNvSpPr/>
            <p:nvPr/>
          </p:nvSpPr>
          <p:spPr>
            <a:xfrm>
              <a:off x="23110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5" name="Google Shape;32815;p21"/>
            <p:cNvSpPr/>
            <p:nvPr/>
          </p:nvSpPr>
          <p:spPr>
            <a:xfrm>
              <a:off x="241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6" name="Google Shape;32816;p21"/>
            <p:cNvSpPr/>
            <p:nvPr/>
          </p:nvSpPr>
          <p:spPr>
            <a:xfrm>
              <a:off x="251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7" name="Google Shape;32817;p21"/>
            <p:cNvSpPr/>
            <p:nvPr/>
          </p:nvSpPr>
          <p:spPr>
            <a:xfrm>
              <a:off x="261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8" name="Google Shape;32818;p21"/>
            <p:cNvSpPr/>
            <p:nvPr/>
          </p:nvSpPr>
          <p:spPr>
            <a:xfrm>
              <a:off x="271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9" name="Google Shape;32819;p21"/>
            <p:cNvSpPr/>
            <p:nvPr/>
          </p:nvSpPr>
          <p:spPr>
            <a:xfrm>
              <a:off x="281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0" name="Google Shape;32820;p21"/>
            <p:cNvSpPr/>
            <p:nvPr/>
          </p:nvSpPr>
          <p:spPr>
            <a:xfrm>
              <a:off x="292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1" name="Google Shape;32821;p21"/>
            <p:cNvSpPr/>
            <p:nvPr/>
          </p:nvSpPr>
          <p:spPr>
            <a:xfrm>
              <a:off x="302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2" name="Google Shape;32822;p21"/>
            <p:cNvSpPr/>
            <p:nvPr/>
          </p:nvSpPr>
          <p:spPr>
            <a:xfrm>
              <a:off x="312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3" name="Google Shape;32823;p21"/>
            <p:cNvSpPr/>
            <p:nvPr/>
          </p:nvSpPr>
          <p:spPr>
            <a:xfrm>
              <a:off x="322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4" name="Google Shape;32824;p21"/>
            <p:cNvSpPr/>
            <p:nvPr/>
          </p:nvSpPr>
          <p:spPr>
            <a:xfrm>
              <a:off x="33266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5" name="Google Shape;32825;p21"/>
            <p:cNvSpPr/>
            <p:nvPr/>
          </p:nvSpPr>
          <p:spPr>
            <a:xfrm>
              <a:off x="342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6" name="Google Shape;32826;p21"/>
            <p:cNvSpPr/>
            <p:nvPr/>
          </p:nvSpPr>
          <p:spPr>
            <a:xfrm>
              <a:off x="352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7" name="Google Shape;32827;p21"/>
            <p:cNvSpPr/>
            <p:nvPr/>
          </p:nvSpPr>
          <p:spPr>
            <a:xfrm>
              <a:off x="363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8" name="Google Shape;32828;p21"/>
            <p:cNvSpPr/>
            <p:nvPr/>
          </p:nvSpPr>
          <p:spPr>
            <a:xfrm>
              <a:off x="373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9" name="Google Shape;32829;p21"/>
            <p:cNvSpPr/>
            <p:nvPr/>
          </p:nvSpPr>
          <p:spPr>
            <a:xfrm>
              <a:off x="3834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0" name="Google Shape;32830;p21"/>
            <p:cNvSpPr/>
            <p:nvPr/>
          </p:nvSpPr>
          <p:spPr>
            <a:xfrm>
              <a:off x="393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1" name="Google Shape;32831;p21"/>
            <p:cNvSpPr/>
            <p:nvPr/>
          </p:nvSpPr>
          <p:spPr>
            <a:xfrm>
              <a:off x="403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2" name="Google Shape;32832;p21"/>
            <p:cNvSpPr/>
            <p:nvPr/>
          </p:nvSpPr>
          <p:spPr>
            <a:xfrm>
              <a:off x="413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3" name="Google Shape;32833;p21"/>
            <p:cNvSpPr/>
            <p:nvPr/>
          </p:nvSpPr>
          <p:spPr>
            <a:xfrm>
              <a:off x="42407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4" name="Google Shape;32834;p21"/>
            <p:cNvSpPr/>
            <p:nvPr/>
          </p:nvSpPr>
          <p:spPr>
            <a:xfrm>
              <a:off x="434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5" name="Google Shape;32835;p21"/>
            <p:cNvSpPr/>
            <p:nvPr/>
          </p:nvSpPr>
          <p:spPr>
            <a:xfrm>
              <a:off x="444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6" name="Google Shape;32836;p21"/>
            <p:cNvSpPr/>
            <p:nvPr/>
          </p:nvSpPr>
          <p:spPr>
            <a:xfrm>
              <a:off x="45455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7" name="Google Shape;32837;p21"/>
            <p:cNvSpPr/>
            <p:nvPr/>
          </p:nvSpPr>
          <p:spPr>
            <a:xfrm>
              <a:off x="464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8" name="Google Shape;32838;p21"/>
            <p:cNvSpPr/>
            <p:nvPr/>
          </p:nvSpPr>
          <p:spPr>
            <a:xfrm>
              <a:off x="474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9" name="Google Shape;32839;p21"/>
            <p:cNvSpPr/>
            <p:nvPr/>
          </p:nvSpPr>
          <p:spPr>
            <a:xfrm>
              <a:off x="485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0" name="Google Shape;32840;p21"/>
            <p:cNvSpPr/>
            <p:nvPr/>
          </p:nvSpPr>
          <p:spPr>
            <a:xfrm>
              <a:off x="495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1" name="Google Shape;32841;p21"/>
            <p:cNvSpPr/>
            <p:nvPr/>
          </p:nvSpPr>
          <p:spPr>
            <a:xfrm>
              <a:off x="505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2" name="Google Shape;32842;p21"/>
            <p:cNvSpPr/>
            <p:nvPr/>
          </p:nvSpPr>
          <p:spPr>
            <a:xfrm>
              <a:off x="515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3" name="Google Shape;32843;p21"/>
            <p:cNvSpPr/>
            <p:nvPr/>
          </p:nvSpPr>
          <p:spPr>
            <a:xfrm>
              <a:off x="52566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4" name="Google Shape;32844;p21"/>
            <p:cNvSpPr/>
            <p:nvPr/>
          </p:nvSpPr>
          <p:spPr>
            <a:xfrm>
              <a:off x="535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5" name="Google Shape;32845;p21"/>
            <p:cNvSpPr/>
            <p:nvPr/>
          </p:nvSpPr>
          <p:spPr>
            <a:xfrm>
              <a:off x="545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6" name="Google Shape;32846;p21"/>
            <p:cNvSpPr/>
            <p:nvPr/>
          </p:nvSpPr>
          <p:spPr>
            <a:xfrm>
              <a:off x="556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7" name="Google Shape;32847;p21"/>
            <p:cNvSpPr/>
            <p:nvPr/>
          </p:nvSpPr>
          <p:spPr>
            <a:xfrm>
              <a:off x="566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8" name="Google Shape;32848;p21"/>
            <p:cNvSpPr/>
            <p:nvPr/>
          </p:nvSpPr>
          <p:spPr>
            <a:xfrm>
              <a:off x="57644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9" name="Google Shape;32849;p21"/>
            <p:cNvSpPr/>
            <p:nvPr/>
          </p:nvSpPr>
          <p:spPr>
            <a:xfrm>
              <a:off x="586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0" name="Google Shape;32850;p21"/>
            <p:cNvSpPr/>
            <p:nvPr/>
          </p:nvSpPr>
          <p:spPr>
            <a:xfrm>
              <a:off x="596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1" name="Google Shape;32851;p21"/>
            <p:cNvSpPr/>
            <p:nvPr/>
          </p:nvSpPr>
          <p:spPr>
            <a:xfrm>
              <a:off x="606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2" name="Google Shape;32852;p21"/>
            <p:cNvSpPr/>
            <p:nvPr/>
          </p:nvSpPr>
          <p:spPr>
            <a:xfrm>
              <a:off x="61710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3" name="Google Shape;32853;p21"/>
            <p:cNvSpPr/>
            <p:nvPr/>
          </p:nvSpPr>
          <p:spPr>
            <a:xfrm>
              <a:off x="627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4" name="Google Shape;32854;p21"/>
            <p:cNvSpPr/>
            <p:nvPr/>
          </p:nvSpPr>
          <p:spPr>
            <a:xfrm>
              <a:off x="637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5" name="Google Shape;32855;p21"/>
            <p:cNvSpPr/>
            <p:nvPr/>
          </p:nvSpPr>
          <p:spPr>
            <a:xfrm>
              <a:off x="64755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6" name="Google Shape;32856;p21"/>
            <p:cNvSpPr/>
            <p:nvPr/>
          </p:nvSpPr>
          <p:spPr>
            <a:xfrm>
              <a:off x="657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7" name="Google Shape;32857;p21"/>
            <p:cNvSpPr/>
            <p:nvPr/>
          </p:nvSpPr>
          <p:spPr>
            <a:xfrm>
              <a:off x="667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8" name="Google Shape;32858;p21"/>
            <p:cNvSpPr/>
            <p:nvPr/>
          </p:nvSpPr>
          <p:spPr>
            <a:xfrm>
              <a:off x="678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9" name="Google Shape;32859;p21"/>
            <p:cNvSpPr/>
            <p:nvPr/>
          </p:nvSpPr>
          <p:spPr>
            <a:xfrm>
              <a:off x="6881800" y="3992875"/>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0" name="Google Shape;32860;p21"/>
            <p:cNvSpPr/>
            <p:nvPr/>
          </p:nvSpPr>
          <p:spPr>
            <a:xfrm>
              <a:off x="698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1" name="Google Shape;32861;p21"/>
            <p:cNvSpPr/>
            <p:nvPr/>
          </p:nvSpPr>
          <p:spPr>
            <a:xfrm>
              <a:off x="708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2" name="Google Shape;32862;p21"/>
            <p:cNvSpPr/>
            <p:nvPr/>
          </p:nvSpPr>
          <p:spPr>
            <a:xfrm>
              <a:off x="7186600" y="3992875"/>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3" name="Google Shape;32863;p21"/>
            <p:cNvSpPr/>
            <p:nvPr/>
          </p:nvSpPr>
          <p:spPr>
            <a:xfrm>
              <a:off x="728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4" name="Google Shape;32864;p21"/>
            <p:cNvSpPr/>
            <p:nvPr/>
          </p:nvSpPr>
          <p:spPr>
            <a:xfrm>
              <a:off x="27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5" name="Google Shape;32865;p21"/>
            <p:cNvSpPr/>
            <p:nvPr/>
          </p:nvSpPr>
          <p:spPr>
            <a:xfrm>
              <a:off x="3807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6" name="Google Shape;32866;p21"/>
            <p:cNvSpPr/>
            <p:nvPr/>
          </p:nvSpPr>
          <p:spPr>
            <a:xfrm>
              <a:off x="4825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7" name="Google Shape;32867;p21"/>
            <p:cNvSpPr/>
            <p:nvPr/>
          </p:nvSpPr>
          <p:spPr>
            <a:xfrm>
              <a:off x="58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8" name="Google Shape;32868;p21"/>
            <p:cNvSpPr/>
            <p:nvPr/>
          </p:nvSpPr>
          <p:spPr>
            <a:xfrm>
              <a:off x="68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9" name="Google Shape;32869;p21"/>
            <p:cNvSpPr/>
            <p:nvPr/>
          </p:nvSpPr>
          <p:spPr>
            <a:xfrm>
              <a:off x="7873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0" name="Google Shape;32870;p21"/>
            <p:cNvSpPr/>
            <p:nvPr/>
          </p:nvSpPr>
          <p:spPr>
            <a:xfrm>
              <a:off x="8888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1" name="Google Shape;32871;p21"/>
            <p:cNvSpPr/>
            <p:nvPr/>
          </p:nvSpPr>
          <p:spPr>
            <a:xfrm>
              <a:off x="99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2" name="Google Shape;32872;p21"/>
            <p:cNvSpPr/>
            <p:nvPr/>
          </p:nvSpPr>
          <p:spPr>
            <a:xfrm>
              <a:off x="10918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3" name="Google Shape;32873;p21"/>
            <p:cNvSpPr/>
            <p:nvPr/>
          </p:nvSpPr>
          <p:spPr>
            <a:xfrm>
              <a:off x="11936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4" name="Google Shape;32874;p21"/>
            <p:cNvSpPr/>
            <p:nvPr/>
          </p:nvSpPr>
          <p:spPr>
            <a:xfrm>
              <a:off x="12951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5" name="Google Shape;32875;p21"/>
            <p:cNvSpPr/>
            <p:nvPr/>
          </p:nvSpPr>
          <p:spPr>
            <a:xfrm>
              <a:off x="13966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6" name="Google Shape;32876;p21"/>
            <p:cNvSpPr/>
            <p:nvPr/>
          </p:nvSpPr>
          <p:spPr>
            <a:xfrm>
              <a:off x="1498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7" name="Google Shape;32877;p21"/>
            <p:cNvSpPr/>
            <p:nvPr/>
          </p:nvSpPr>
          <p:spPr>
            <a:xfrm>
              <a:off x="15999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8" name="Google Shape;32878;p21"/>
            <p:cNvSpPr/>
            <p:nvPr/>
          </p:nvSpPr>
          <p:spPr>
            <a:xfrm>
              <a:off x="1701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9" name="Google Shape;32879;p21"/>
            <p:cNvSpPr/>
            <p:nvPr/>
          </p:nvSpPr>
          <p:spPr>
            <a:xfrm>
              <a:off x="18029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0" name="Google Shape;32880;p21"/>
            <p:cNvSpPr/>
            <p:nvPr/>
          </p:nvSpPr>
          <p:spPr>
            <a:xfrm>
              <a:off x="19044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1" name="Google Shape;32881;p21"/>
            <p:cNvSpPr/>
            <p:nvPr/>
          </p:nvSpPr>
          <p:spPr>
            <a:xfrm>
              <a:off x="20062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2" name="Google Shape;32882;p21"/>
            <p:cNvSpPr/>
            <p:nvPr/>
          </p:nvSpPr>
          <p:spPr>
            <a:xfrm>
              <a:off x="210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3" name="Google Shape;32883;p21"/>
            <p:cNvSpPr/>
            <p:nvPr/>
          </p:nvSpPr>
          <p:spPr>
            <a:xfrm>
              <a:off x="220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4" name="Google Shape;32884;p21"/>
            <p:cNvSpPr/>
            <p:nvPr/>
          </p:nvSpPr>
          <p:spPr>
            <a:xfrm>
              <a:off x="23110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5" name="Google Shape;32885;p21"/>
            <p:cNvSpPr/>
            <p:nvPr/>
          </p:nvSpPr>
          <p:spPr>
            <a:xfrm>
              <a:off x="241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6" name="Google Shape;32886;p21"/>
            <p:cNvSpPr/>
            <p:nvPr/>
          </p:nvSpPr>
          <p:spPr>
            <a:xfrm>
              <a:off x="251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7" name="Google Shape;32887;p21"/>
            <p:cNvSpPr/>
            <p:nvPr/>
          </p:nvSpPr>
          <p:spPr>
            <a:xfrm>
              <a:off x="261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8" name="Google Shape;32888;p21"/>
            <p:cNvSpPr/>
            <p:nvPr/>
          </p:nvSpPr>
          <p:spPr>
            <a:xfrm>
              <a:off x="271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9" name="Google Shape;32889;p21"/>
            <p:cNvSpPr/>
            <p:nvPr/>
          </p:nvSpPr>
          <p:spPr>
            <a:xfrm>
              <a:off x="281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0" name="Google Shape;32890;p21"/>
            <p:cNvSpPr/>
            <p:nvPr/>
          </p:nvSpPr>
          <p:spPr>
            <a:xfrm>
              <a:off x="292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1" name="Google Shape;32891;p21"/>
            <p:cNvSpPr/>
            <p:nvPr/>
          </p:nvSpPr>
          <p:spPr>
            <a:xfrm>
              <a:off x="302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2" name="Google Shape;32892;p21"/>
            <p:cNvSpPr/>
            <p:nvPr/>
          </p:nvSpPr>
          <p:spPr>
            <a:xfrm>
              <a:off x="312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3" name="Google Shape;32893;p21"/>
            <p:cNvSpPr/>
            <p:nvPr/>
          </p:nvSpPr>
          <p:spPr>
            <a:xfrm>
              <a:off x="322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4" name="Google Shape;32894;p21"/>
            <p:cNvSpPr/>
            <p:nvPr/>
          </p:nvSpPr>
          <p:spPr>
            <a:xfrm>
              <a:off x="33266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5" name="Google Shape;32895;p21"/>
            <p:cNvSpPr/>
            <p:nvPr/>
          </p:nvSpPr>
          <p:spPr>
            <a:xfrm>
              <a:off x="342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6" name="Google Shape;32896;p21"/>
            <p:cNvSpPr/>
            <p:nvPr/>
          </p:nvSpPr>
          <p:spPr>
            <a:xfrm>
              <a:off x="352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7" name="Google Shape;32897;p21"/>
            <p:cNvSpPr/>
            <p:nvPr/>
          </p:nvSpPr>
          <p:spPr>
            <a:xfrm>
              <a:off x="363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8" name="Google Shape;32898;p21"/>
            <p:cNvSpPr/>
            <p:nvPr/>
          </p:nvSpPr>
          <p:spPr>
            <a:xfrm>
              <a:off x="373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9" name="Google Shape;32899;p21"/>
            <p:cNvSpPr/>
            <p:nvPr/>
          </p:nvSpPr>
          <p:spPr>
            <a:xfrm>
              <a:off x="3834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0" name="Google Shape;32900;p21"/>
            <p:cNvSpPr/>
            <p:nvPr/>
          </p:nvSpPr>
          <p:spPr>
            <a:xfrm>
              <a:off x="393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1" name="Google Shape;32901;p21"/>
            <p:cNvSpPr/>
            <p:nvPr/>
          </p:nvSpPr>
          <p:spPr>
            <a:xfrm>
              <a:off x="403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2" name="Google Shape;32902;p21"/>
            <p:cNvSpPr/>
            <p:nvPr/>
          </p:nvSpPr>
          <p:spPr>
            <a:xfrm>
              <a:off x="413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3" name="Google Shape;32903;p21"/>
            <p:cNvSpPr/>
            <p:nvPr/>
          </p:nvSpPr>
          <p:spPr>
            <a:xfrm>
              <a:off x="42407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4" name="Google Shape;32904;p21"/>
            <p:cNvSpPr/>
            <p:nvPr/>
          </p:nvSpPr>
          <p:spPr>
            <a:xfrm>
              <a:off x="434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5" name="Google Shape;32905;p21"/>
            <p:cNvSpPr/>
            <p:nvPr/>
          </p:nvSpPr>
          <p:spPr>
            <a:xfrm>
              <a:off x="444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6" name="Google Shape;32906;p21"/>
            <p:cNvSpPr/>
            <p:nvPr/>
          </p:nvSpPr>
          <p:spPr>
            <a:xfrm>
              <a:off x="45455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7" name="Google Shape;32907;p21"/>
            <p:cNvSpPr/>
            <p:nvPr/>
          </p:nvSpPr>
          <p:spPr>
            <a:xfrm>
              <a:off x="464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8" name="Google Shape;32908;p21"/>
            <p:cNvSpPr/>
            <p:nvPr/>
          </p:nvSpPr>
          <p:spPr>
            <a:xfrm>
              <a:off x="474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9" name="Google Shape;32909;p21"/>
            <p:cNvSpPr/>
            <p:nvPr/>
          </p:nvSpPr>
          <p:spPr>
            <a:xfrm>
              <a:off x="485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0" name="Google Shape;32910;p21"/>
            <p:cNvSpPr/>
            <p:nvPr/>
          </p:nvSpPr>
          <p:spPr>
            <a:xfrm>
              <a:off x="495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1" name="Google Shape;32911;p21"/>
            <p:cNvSpPr/>
            <p:nvPr/>
          </p:nvSpPr>
          <p:spPr>
            <a:xfrm>
              <a:off x="505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2" name="Google Shape;32912;p21"/>
            <p:cNvSpPr/>
            <p:nvPr/>
          </p:nvSpPr>
          <p:spPr>
            <a:xfrm>
              <a:off x="515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3" name="Google Shape;32913;p21"/>
            <p:cNvSpPr/>
            <p:nvPr/>
          </p:nvSpPr>
          <p:spPr>
            <a:xfrm>
              <a:off x="52566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4" name="Google Shape;32914;p21"/>
            <p:cNvSpPr/>
            <p:nvPr/>
          </p:nvSpPr>
          <p:spPr>
            <a:xfrm>
              <a:off x="535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5" name="Google Shape;32915;p21"/>
            <p:cNvSpPr/>
            <p:nvPr/>
          </p:nvSpPr>
          <p:spPr>
            <a:xfrm>
              <a:off x="545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6" name="Google Shape;32916;p21"/>
            <p:cNvSpPr/>
            <p:nvPr/>
          </p:nvSpPr>
          <p:spPr>
            <a:xfrm>
              <a:off x="556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7" name="Google Shape;32917;p21"/>
            <p:cNvSpPr/>
            <p:nvPr/>
          </p:nvSpPr>
          <p:spPr>
            <a:xfrm>
              <a:off x="566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8" name="Google Shape;32918;p21"/>
            <p:cNvSpPr/>
            <p:nvPr/>
          </p:nvSpPr>
          <p:spPr>
            <a:xfrm>
              <a:off x="57644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9" name="Google Shape;32919;p21"/>
            <p:cNvSpPr/>
            <p:nvPr/>
          </p:nvSpPr>
          <p:spPr>
            <a:xfrm>
              <a:off x="586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0" name="Google Shape;32920;p21"/>
            <p:cNvSpPr/>
            <p:nvPr/>
          </p:nvSpPr>
          <p:spPr>
            <a:xfrm>
              <a:off x="596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1" name="Google Shape;32921;p21"/>
            <p:cNvSpPr/>
            <p:nvPr/>
          </p:nvSpPr>
          <p:spPr>
            <a:xfrm>
              <a:off x="606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2" name="Google Shape;32922;p21"/>
            <p:cNvSpPr/>
            <p:nvPr/>
          </p:nvSpPr>
          <p:spPr>
            <a:xfrm>
              <a:off x="61710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3" name="Google Shape;32923;p21"/>
            <p:cNvSpPr/>
            <p:nvPr/>
          </p:nvSpPr>
          <p:spPr>
            <a:xfrm>
              <a:off x="627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4" name="Google Shape;32924;p21"/>
            <p:cNvSpPr/>
            <p:nvPr/>
          </p:nvSpPr>
          <p:spPr>
            <a:xfrm>
              <a:off x="637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5" name="Google Shape;32925;p21"/>
            <p:cNvSpPr/>
            <p:nvPr/>
          </p:nvSpPr>
          <p:spPr>
            <a:xfrm>
              <a:off x="64755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6" name="Google Shape;32926;p21"/>
            <p:cNvSpPr/>
            <p:nvPr/>
          </p:nvSpPr>
          <p:spPr>
            <a:xfrm>
              <a:off x="657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7" name="Google Shape;32927;p21"/>
            <p:cNvSpPr/>
            <p:nvPr/>
          </p:nvSpPr>
          <p:spPr>
            <a:xfrm>
              <a:off x="667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8" name="Google Shape;32928;p21"/>
            <p:cNvSpPr/>
            <p:nvPr/>
          </p:nvSpPr>
          <p:spPr>
            <a:xfrm>
              <a:off x="678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9" name="Google Shape;32929;p21"/>
            <p:cNvSpPr/>
            <p:nvPr/>
          </p:nvSpPr>
          <p:spPr>
            <a:xfrm>
              <a:off x="6881800" y="4147950"/>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0" name="Google Shape;32930;p21"/>
            <p:cNvSpPr/>
            <p:nvPr/>
          </p:nvSpPr>
          <p:spPr>
            <a:xfrm>
              <a:off x="698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1" name="Google Shape;32931;p21"/>
            <p:cNvSpPr/>
            <p:nvPr/>
          </p:nvSpPr>
          <p:spPr>
            <a:xfrm>
              <a:off x="708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2" name="Google Shape;32932;p21"/>
            <p:cNvSpPr/>
            <p:nvPr/>
          </p:nvSpPr>
          <p:spPr>
            <a:xfrm>
              <a:off x="7186600" y="4147950"/>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3" name="Google Shape;32933;p21"/>
            <p:cNvSpPr/>
            <p:nvPr/>
          </p:nvSpPr>
          <p:spPr>
            <a:xfrm>
              <a:off x="728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4" name="Google Shape;32934;p21"/>
            <p:cNvSpPr/>
            <p:nvPr/>
          </p:nvSpPr>
          <p:spPr>
            <a:xfrm>
              <a:off x="27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5" name="Google Shape;32935;p21"/>
            <p:cNvSpPr/>
            <p:nvPr/>
          </p:nvSpPr>
          <p:spPr>
            <a:xfrm>
              <a:off x="3807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6" name="Google Shape;32936;p21"/>
            <p:cNvSpPr/>
            <p:nvPr/>
          </p:nvSpPr>
          <p:spPr>
            <a:xfrm>
              <a:off x="4825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7" name="Google Shape;32937;p21"/>
            <p:cNvSpPr/>
            <p:nvPr/>
          </p:nvSpPr>
          <p:spPr>
            <a:xfrm>
              <a:off x="58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8" name="Google Shape;32938;p21"/>
            <p:cNvSpPr/>
            <p:nvPr/>
          </p:nvSpPr>
          <p:spPr>
            <a:xfrm>
              <a:off x="68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9" name="Google Shape;32939;p21"/>
            <p:cNvSpPr/>
            <p:nvPr/>
          </p:nvSpPr>
          <p:spPr>
            <a:xfrm>
              <a:off x="7873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0" name="Google Shape;32940;p21"/>
            <p:cNvSpPr/>
            <p:nvPr/>
          </p:nvSpPr>
          <p:spPr>
            <a:xfrm>
              <a:off x="8888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1" name="Google Shape;32941;p21"/>
            <p:cNvSpPr/>
            <p:nvPr/>
          </p:nvSpPr>
          <p:spPr>
            <a:xfrm>
              <a:off x="99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2" name="Google Shape;32942;p21"/>
            <p:cNvSpPr/>
            <p:nvPr/>
          </p:nvSpPr>
          <p:spPr>
            <a:xfrm>
              <a:off x="10918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3" name="Google Shape;32943;p21"/>
            <p:cNvSpPr/>
            <p:nvPr/>
          </p:nvSpPr>
          <p:spPr>
            <a:xfrm>
              <a:off x="11936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4" name="Google Shape;32944;p21"/>
            <p:cNvSpPr/>
            <p:nvPr/>
          </p:nvSpPr>
          <p:spPr>
            <a:xfrm>
              <a:off x="12951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5" name="Google Shape;32945;p21"/>
            <p:cNvSpPr/>
            <p:nvPr/>
          </p:nvSpPr>
          <p:spPr>
            <a:xfrm>
              <a:off x="13966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6" name="Google Shape;32946;p21"/>
            <p:cNvSpPr/>
            <p:nvPr/>
          </p:nvSpPr>
          <p:spPr>
            <a:xfrm>
              <a:off x="1498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7" name="Google Shape;32947;p21"/>
            <p:cNvSpPr/>
            <p:nvPr/>
          </p:nvSpPr>
          <p:spPr>
            <a:xfrm>
              <a:off x="15999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8" name="Google Shape;32948;p21"/>
            <p:cNvSpPr/>
            <p:nvPr/>
          </p:nvSpPr>
          <p:spPr>
            <a:xfrm>
              <a:off x="1701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9" name="Google Shape;32949;p21"/>
            <p:cNvSpPr/>
            <p:nvPr/>
          </p:nvSpPr>
          <p:spPr>
            <a:xfrm>
              <a:off x="18029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0" name="Google Shape;32950;p21"/>
            <p:cNvSpPr/>
            <p:nvPr/>
          </p:nvSpPr>
          <p:spPr>
            <a:xfrm>
              <a:off x="19044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1" name="Google Shape;32951;p21"/>
            <p:cNvSpPr/>
            <p:nvPr/>
          </p:nvSpPr>
          <p:spPr>
            <a:xfrm>
              <a:off x="20062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2" name="Google Shape;32952;p21"/>
            <p:cNvSpPr/>
            <p:nvPr/>
          </p:nvSpPr>
          <p:spPr>
            <a:xfrm>
              <a:off x="210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3" name="Google Shape;32953;p21"/>
            <p:cNvSpPr/>
            <p:nvPr/>
          </p:nvSpPr>
          <p:spPr>
            <a:xfrm>
              <a:off x="220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4" name="Google Shape;32954;p21"/>
            <p:cNvSpPr/>
            <p:nvPr/>
          </p:nvSpPr>
          <p:spPr>
            <a:xfrm>
              <a:off x="23110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5" name="Google Shape;32955;p21"/>
            <p:cNvSpPr/>
            <p:nvPr/>
          </p:nvSpPr>
          <p:spPr>
            <a:xfrm>
              <a:off x="241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6" name="Google Shape;32956;p21"/>
            <p:cNvSpPr/>
            <p:nvPr/>
          </p:nvSpPr>
          <p:spPr>
            <a:xfrm>
              <a:off x="251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7" name="Google Shape;32957;p21"/>
            <p:cNvSpPr/>
            <p:nvPr/>
          </p:nvSpPr>
          <p:spPr>
            <a:xfrm>
              <a:off x="261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8" name="Google Shape;32958;p21"/>
            <p:cNvSpPr/>
            <p:nvPr/>
          </p:nvSpPr>
          <p:spPr>
            <a:xfrm>
              <a:off x="271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9" name="Google Shape;32959;p21"/>
            <p:cNvSpPr/>
            <p:nvPr/>
          </p:nvSpPr>
          <p:spPr>
            <a:xfrm>
              <a:off x="281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0" name="Google Shape;32960;p21"/>
            <p:cNvSpPr/>
            <p:nvPr/>
          </p:nvSpPr>
          <p:spPr>
            <a:xfrm>
              <a:off x="292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1" name="Google Shape;32961;p21"/>
            <p:cNvSpPr/>
            <p:nvPr/>
          </p:nvSpPr>
          <p:spPr>
            <a:xfrm>
              <a:off x="302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2" name="Google Shape;32962;p21"/>
            <p:cNvSpPr/>
            <p:nvPr/>
          </p:nvSpPr>
          <p:spPr>
            <a:xfrm>
              <a:off x="312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3" name="Google Shape;32963;p21"/>
            <p:cNvSpPr/>
            <p:nvPr/>
          </p:nvSpPr>
          <p:spPr>
            <a:xfrm>
              <a:off x="322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4" name="Google Shape;32964;p21"/>
            <p:cNvSpPr/>
            <p:nvPr/>
          </p:nvSpPr>
          <p:spPr>
            <a:xfrm>
              <a:off x="33266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5" name="Google Shape;32965;p21"/>
            <p:cNvSpPr/>
            <p:nvPr/>
          </p:nvSpPr>
          <p:spPr>
            <a:xfrm>
              <a:off x="342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6" name="Google Shape;32966;p21"/>
            <p:cNvSpPr/>
            <p:nvPr/>
          </p:nvSpPr>
          <p:spPr>
            <a:xfrm>
              <a:off x="352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7" name="Google Shape;32967;p21"/>
            <p:cNvSpPr/>
            <p:nvPr/>
          </p:nvSpPr>
          <p:spPr>
            <a:xfrm>
              <a:off x="363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8" name="Google Shape;32968;p21"/>
            <p:cNvSpPr/>
            <p:nvPr/>
          </p:nvSpPr>
          <p:spPr>
            <a:xfrm>
              <a:off x="373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9" name="Google Shape;32969;p21"/>
            <p:cNvSpPr/>
            <p:nvPr/>
          </p:nvSpPr>
          <p:spPr>
            <a:xfrm>
              <a:off x="3834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0" name="Google Shape;32970;p21"/>
            <p:cNvSpPr/>
            <p:nvPr/>
          </p:nvSpPr>
          <p:spPr>
            <a:xfrm>
              <a:off x="393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1" name="Google Shape;32971;p21"/>
            <p:cNvSpPr/>
            <p:nvPr/>
          </p:nvSpPr>
          <p:spPr>
            <a:xfrm>
              <a:off x="403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2" name="Google Shape;32972;p21"/>
            <p:cNvSpPr/>
            <p:nvPr/>
          </p:nvSpPr>
          <p:spPr>
            <a:xfrm>
              <a:off x="413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3" name="Google Shape;32973;p21"/>
            <p:cNvSpPr/>
            <p:nvPr/>
          </p:nvSpPr>
          <p:spPr>
            <a:xfrm>
              <a:off x="42407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4" name="Google Shape;32974;p21"/>
            <p:cNvSpPr/>
            <p:nvPr/>
          </p:nvSpPr>
          <p:spPr>
            <a:xfrm>
              <a:off x="434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5" name="Google Shape;32975;p21"/>
            <p:cNvSpPr/>
            <p:nvPr/>
          </p:nvSpPr>
          <p:spPr>
            <a:xfrm>
              <a:off x="444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6" name="Google Shape;32976;p21"/>
            <p:cNvSpPr/>
            <p:nvPr/>
          </p:nvSpPr>
          <p:spPr>
            <a:xfrm>
              <a:off x="45455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7" name="Google Shape;32977;p21"/>
            <p:cNvSpPr/>
            <p:nvPr/>
          </p:nvSpPr>
          <p:spPr>
            <a:xfrm>
              <a:off x="464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8" name="Google Shape;32978;p21"/>
            <p:cNvSpPr/>
            <p:nvPr/>
          </p:nvSpPr>
          <p:spPr>
            <a:xfrm>
              <a:off x="474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9" name="Google Shape;32979;p21"/>
            <p:cNvSpPr/>
            <p:nvPr/>
          </p:nvSpPr>
          <p:spPr>
            <a:xfrm>
              <a:off x="485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0" name="Google Shape;32980;p21"/>
            <p:cNvSpPr/>
            <p:nvPr/>
          </p:nvSpPr>
          <p:spPr>
            <a:xfrm>
              <a:off x="495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1" name="Google Shape;32981;p21"/>
            <p:cNvSpPr/>
            <p:nvPr/>
          </p:nvSpPr>
          <p:spPr>
            <a:xfrm>
              <a:off x="505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2" name="Google Shape;32982;p21"/>
            <p:cNvSpPr/>
            <p:nvPr/>
          </p:nvSpPr>
          <p:spPr>
            <a:xfrm>
              <a:off x="515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3" name="Google Shape;32983;p21"/>
            <p:cNvSpPr/>
            <p:nvPr/>
          </p:nvSpPr>
          <p:spPr>
            <a:xfrm>
              <a:off x="52566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4" name="Google Shape;32984;p21"/>
            <p:cNvSpPr/>
            <p:nvPr/>
          </p:nvSpPr>
          <p:spPr>
            <a:xfrm>
              <a:off x="535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5" name="Google Shape;32985;p21"/>
            <p:cNvSpPr/>
            <p:nvPr/>
          </p:nvSpPr>
          <p:spPr>
            <a:xfrm>
              <a:off x="545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6" name="Google Shape;32986;p21"/>
            <p:cNvSpPr/>
            <p:nvPr/>
          </p:nvSpPr>
          <p:spPr>
            <a:xfrm>
              <a:off x="556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7" name="Google Shape;32987;p21"/>
            <p:cNvSpPr/>
            <p:nvPr/>
          </p:nvSpPr>
          <p:spPr>
            <a:xfrm>
              <a:off x="566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8" name="Google Shape;32988;p21"/>
            <p:cNvSpPr/>
            <p:nvPr/>
          </p:nvSpPr>
          <p:spPr>
            <a:xfrm>
              <a:off x="57644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9" name="Google Shape;32989;p21"/>
            <p:cNvSpPr/>
            <p:nvPr/>
          </p:nvSpPr>
          <p:spPr>
            <a:xfrm>
              <a:off x="586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0" name="Google Shape;32990;p21"/>
            <p:cNvSpPr/>
            <p:nvPr/>
          </p:nvSpPr>
          <p:spPr>
            <a:xfrm>
              <a:off x="596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1" name="Google Shape;32991;p21"/>
            <p:cNvSpPr/>
            <p:nvPr/>
          </p:nvSpPr>
          <p:spPr>
            <a:xfrm>
              <a:off x="606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2" name="Google Shape;32992;p21"/>
            <p:cNvSpPr/>
            <p:nvPr/>
          </p:nvSpPr>
          <p:spPr>
            <a:xfrm>
              <a:off x="61710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3" name="Google Shape;32993;p21"/>
            <p:cNvSpPr/>
            <p:nvPr/>
          </p:nvSpPr>
          <p:spPr>
            <a:xfrm>
              <a:off x="627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4" name="Google Shape;32994;p21"/>
            <p:cNvSpPr/>
            <p:nvPr/>
          </p:nvSpPr>
          <p:spPr>
            <a:xfrm>
              <a:off x="637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5" name="Google Shape;32995;p21"/>
            <p:cNvSpPr/>
            <p:nvPr/>
          </p:nvSpPr>
          <p:spPr>
            <a:xfrm>
              <a:off x="64755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6" name="Google Shape;32996;p21"/>
            <p:cNvSpPr/>
            <p:nvPr/>
          </p:nvSpPr>
          <p:spPr>
            <a:xfrm>
              <a:off x="657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7" name="Google Shape;32997;p21"/>
            <p:cNvSpPr/>
            <p:nvPr/>
          </p:nvSpPr>
          <p:spPr>
            <a:xfrm>
              <a:off x="667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8" name="Google Shape;32998;p21"/>
            <p:cNvSpPr/>
            <p:nvPr/>
          </p:nvSpPr>
          <p:spPr>
            <a:xfrm>
              <a:off x="678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9" name="Google Shape;32999;p21"/>
            <p:cNvSpPr/>
            <p:nvPr/>
          </p:nvSpPr>
          <p:spPr>
            <a:xfrm>
              <a:off x="6881800" y="4303050"/>
              <a:ext cx="52700" cy="52700"/>
            </a:xfrm>
            <a:custGeom>
              <a:rect b="b" l="l" r="r" t="t"/>
              <a:pathLst>
                <a:path extrusionOk="0" h="2108" w="2108">
                  <a:moveTo>
                    <a:pt x="1060" y="0"/>
                  </a:moveTo>
                  <a:cubicBezTo>
                    <a:pt x="477" y="0"/>
                    <a:pt x="1" y="476"/>
                    <a:pt x="1" y="1048"/>
                  </a:cubicBezTo>
                  <a:cubicBezTo>
                    <a:pt x="1"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0" name="Google Shape;33000;p21"/>
            <p:cNvSpPr/>
            <p:nvPr/>
          </p:nvSpPr>
          <p:spPr>
            <a:xfrm>
              <a:off x="698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1" name="Google Shape;33001;p21"/>
            <p:cNvSpPr/>
            <p:nvPr/>
          </p:nvSpPr>
          <p:spPr>
            <a:xfrm>
              <a:off x="708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2" name="Google Shape;33002;p21"/>
            <p:cNvSpPr/>
            <p:nvPr/>
          </p:nvSpPr>
          <p:spPr>
            <a:xfrm>
              <a:off x="7186600" y="4303050"/>
              <a:ext cx="52400" cy="52700"/>
            </a:xfrm>
            <a:custGeom>
              <a:rect b="b" l="l" r="r" t="t"/>
              <a:pathLst>
                <a:path extrusionOk="0" h="2108" w="2096">
                  <a:moveTo>
                    <a:pt x="1048" y="0"/>
                  </a:moveTo>
                  <a:cubicBezTo>
                    <a:pt x="477" y="0"/>
                    <a:pt x="1" y="476"/>
                    <a:pt x="1" y="1048"/>
                  </a:cubicBezTo>
                  <a:cubicBezTo>
                    <a:pt x="1"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3" name="Google Shape;33003;p21"/>
            <p:cNvSpPr/>
            <p:nvPr/>
          </p:nvSpPr>
          <p:spPr>
            <a:xfrm>
              <a:off x="728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4" name="Google Shape;33004;p21"/>
            <p:cNvSpPr/>
            <p:nvPr/>
          </p:nvSpPr>
          <p:spPr>
            <a:xfrm>
              <a:off x="27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7" y="1631"/>
                    <a:pt x="2107" y="1060"/>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5" name="Google Shape;33005;p21"/>
            <p:cNvSpPr/>
            <p:nvPr/>
          </p:nvSpPr>
          <p:spPr>
            <a:xfrm>
              <a:off x="3807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6" name="Google Shape;33006;p21"/>
            <p:cNvSpPr/>
            <p:nvPr/>
          </p:nvSpPr>
          <p:spPr>
            <a:xfrm>
              <a:off x="4825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7" name="Google Shape;33007;p21"/>
            <p:cNvSpPr/>
            <p:nvPr/>
          </p:nvSpPr>
          <p:spPr>
            <a:xfrm>
              <a:off x="58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8" name="Google Shape;33008;p21"/>
            <p:cNvSpPr/>
            <p:nvPr/>
          </p:nvSpPr>
          <p:spPr>
            <a:xfrm>
              <a:off x="68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9" name="Google Shape;33009;p21"/>
            <p:cNvSpPr/>
            <p:nvPr/>
          </p:nvSpPr>
          <p:spPr>
            <a:xfrm>
              <a:off x="7873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0" name="Google Shape;33010;p21"/>
            <p:cNvSpPr/>
            <p:nvPr/>
          </p:nvSpPr>
          <p:spPr>
            <a:xfrm>
              <a:off x="8888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1" name="Google Shape;33011;p21"/>
            <p:cNvSpPr/>
            <p:nvPr/>
          </p:nvSpPr>
          <p:spPr>
            <a:xfrm>
              <a:off x="99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2" name="Google Shape;33012;p21"/>
            <p:cNvSpPr/>
            <p:nvPr/>
          </p:nvSpPr>
          <p:spPr>
            <a:xfrm>
              <a:off x="10918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3" name="Google Shape;33013;p21"/>
            <p:cNvSpPr/>
            <p:nvPr/>
          </p:nvSpPr>
          <p:spPr>
            <a:xfrm>
              <a:off x="11936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4" name="Google Shape;33014;p21"/>
            <p:cNvSpPr/>
            <p:nvPr/>
          </p:nvSpPr>
          <p:spPr>
            <a:xfrm>
              <a:off x="12951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5" name="Google Shape;33015;p21"/>
            <p:cNvSpPr/>
            <p:nvPr/>
          </p:nvSpPr>
          <p:spPr>
            <a:xfrm>
              <a:off x="13966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6" name="Google Shape;33016;p21"/>
            <p:cNvSpPr/>
            <p:nvPr/>
          </p:nvSpPr>
          <p:spPr>
            <a:xfrm>
              <a:off x="1498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7" name="Google Shape;33017;p21"/>
            <p:cNvSpPr/>
            <p:nvPr/>
          </p:nvSpPr>
          <p:spPr>
            <a:xfrm>
              <a:off x="15999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8" name="Google Shape;33018;p21"/>
            <p:cNvSpPr/>
            <p:nvPr/>
          </p:nvSpPr>
          <p:spPr>
            <a:xfrm>
              <a:off x="1701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9" name="Google Shape;33019;p21"/>
            <p:cNvSpPr/>
            <p:nvPr/>
          </p:nvSpPr>
          <p:spPr>
            <a:xfrm>
              <a:off x="18029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0" name="Google Shape;33020;p21"/>
            <p:cNvSpPr/>
            <p:nvPr/>
          </p:nvSpPr>
          <p:spPr>
            <a:xfrm>
              <a:off x="19044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1" name="Google Shape;33021;p21"/>
            <p:cNvSpPr/>
            <p:nvPr/>
          </p:nvSpPr>
          <p:spPr>
            <a:xfrm>
              <a:off x="20062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2" name="Google Shape;33022;p21"/>
            <p:cNvSpPr/>
            <p:nvPr/>
          </p:nvSpPr>
          <p:spPr>
            <a:xfrm>
              <a:off x="210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3" name="Google Shape;33023;p21"/>
            <p:cNvSpPr/>
            <p:nvPr/>
          </p:nvSpPr>
          <p:spPr>
            <a:xfrm>
              <a:off x="220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4" name="Google Shape;33024;p21"/>
            <p:cNvSpPr/>
            <p:nvPr/>
          </p:nvSpPr>
          <p:spPr>
            <a:xfrm>
              <a:off x="23110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5" name="Google Shape;33025;p21"/>
            <p:cNvSpPr/>
            <p:nvPr/>
          </p:nvSpPr>
          <p:spPr>
            <a:xfrm>
              <a:off x="241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6" name="Google Shape;33026;p21"/>
            <p:cNvSpPr/>
            <p:nvPr/>
          </p:nvSpPr>
          <p:spPr>
            <a:xfrm>
              <a:off x="251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7" name="Google Shape;33027;p21"/>
            <p:cNvSpPr/>
            <p:nvPr/>
          </p:nvSpPr>
          <p:spPr>
            <a:xfrm>
              <a:off x="261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8" name="Google Shape;33028;p21"/>
            <p:cNvSpPr/>
            <p:nvPr/>
          </p:nvSpPr>
          <p:spPr>
            <a:xfrm>
              <a:off x="271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9" name="Google Shape;33029;p21"/>
            <p:cNvSpPr/>
            <p:nvPr/>
          </p:nvSpPr>
          <p:spPr>
            <a:xfrm>
              <a:off x="281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0" name="Google Shape;33030;p21"/>
            <p:cNvSpPr/>
            <p:nvPr/>
          </p:nvSpPr>
          <p:spPr>
            <a:xfrm>
              <a:off x="292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1" name="Google Shape;33031;p21"/>
            <p:cNvSpPr/>
            <p:nvPr/>
          </p:nvSpPr>
          <p:spPr>
            <a:xfrm>
              <a:off x="302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2" name="Google Shape;33032;p21"/>
            <p:cNvSpPr/>
            <p:nvPr/>
          </p:nvSpPr>
          <p:spPr>
            <a:xfrm>
              <a:off x="312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3" name="Google Shape;33033;p21"/>
            <p:cNvSpPr/>
            <p:nvPr/>
          </p:nvSpPr>
          <p:spPr>
            <a:xfrm>
              <a:off x="322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4" name="Google Shape;33034;p21"/>
            <p:cNvSpPr/>
            <p:nvPr/>
          </p:nvSpPr>
          <p:spPr>
            <a:xfrm>
              <a:off x="33266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5" name="Google Shape;33035;p21"/>
            <p:cNvSpPr/>
            <p:nvPr/>
          </p:nvSpPr>
          <p:spPr>
            <a:xfrm>
              <a:off x="342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6" name="Google Shape;33036;p21"/>
            <p:cNvSpPr/>
            <p:nvPr/>
          </p:nvSpPr>
          <p:spPr>
            <a:xfrm>
              <a:off x="352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7" name="Google Shape;33037;p21"/>
            <p:cNvSpPr/>
            <p:nvPr/>
          </p:nvSpPr>
          <p:spPr>
            <a:xfrm>
              <a:off x="363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8" name="Google Shape;33038;p21"/>
            <p:cNvSpPr/>
            <p:nvPr/>
          </p:nvSpPr>
          <p:spPr>
            <a:xfrm>
              <a:off x="373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9" name="Google Shape;33039;p21"/>
            <p:cNvSpPr/>
            <p:nvPr/>
          </p:nvSpPr>
          <p:spPr>
            <a:xfrm>
              <a:off x="3834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0" name="Google Shape;33040;p21"/>
            <p:cNvSpPr/>
            <p:nvPr/>
          </p:nvSpPr>
          <p:spPr>
            <a:xfrm>
              <a:off x="393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1" name="Google Shape;33041;p21"/>
            <p:cNvSpPr/>
            <p:nvPr/>
          </p:nvSpPr>
          <p:spPr>
            <a:xfrm>
              <a:off x="403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2" name="Google Shape;33042;p21"/>
            <p:cNvSpPr/>
            <p:nvPr/>
          </p:nvSpPr>
          <p:spPr>
            <a:xfrm>
              <a:off x="413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3" name="Google Shape;33043;p21"/>
            <p:cNvSpPr/>
            <p:nvPr/>
          </p:nvSpPr>
          <p:spPr>
            <a:xfrm>
              <a:off x="42407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4" name="Google Shape;33044;p21"/>
            <p:cNvSpPr/>
            <p:nvPr/>
          </p:nvSpPr>
          <p:spPr>
            <a:xfrm>
              <a:off x="434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5" name="Google Shape;33045;p21"/>
            <p:cNvSpPr/>
            <p:nvPr/>
          </p:nvSpPr>
          <p:spPr>
            <a:xfrm>
              <a:off x="444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6" name="Google Shape;33046;p21"/>
            <p:cNvSpPr/>
            <p:nvPr/>
          </p:nvSpPr>
          <p:spPr>
            <a:xfrm>
              <a:off x="45455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7" name="Google Shape;33047;p21"/>
            <p:cNvSpPr/>
            <p:nvPr/>
          </p:nvSpPr>
          <p:spPr>
            <a:xfrm>
              <a:off x="464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8" name="Google Shape;33048;p21"/>
            <p:cNvSpPr/>
            <p:nvPr/>
          </p:nvSpPr>
          <p:spPr>
            <a:xfrm>
              <a:off x="474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9" name="Google Shape;33049;p21"/>
            <p:cNvSpPr/>
            <p:nvPr/>
          </p:nvSpPr>
          <p:spPr>
            <a:xfrm>
              <a:off x="485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0" name="Google Shape;33050;p21"/>
            <p:cNvSpPr/>
            <p:nvPr/>
          </p:nvSpPr>
          <p:spPr>
            <a:xfrm>
              <a:off x="495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1" name="Google Shape;33051;p21"/>
            <p:cNvSpPr/>
            <p:nvPr/>
          </p:nvSpPr>
          <p:spPr>
            <a:xfrm>
              <a:off x="505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2" name="Google Shape;33052;p21"/>
            <p:cNvSpPr/>
            <p:nvPr/>
          </p:nvSpPr>
          <p:spPr>
            <a:xfrm>
              <a:off x="515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3" name="Google Shape;33053;p21"/>
            <p:cNvSpPr/>
            <p:nvPr/>
          </p:nvSpPr>
          <p:spPr>
            <a:xfrm>
              <a:off x="52566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4" name="Google Shape;33054;p21"/>
            <p:cNvSpPr/>
            <p:nvPr/>
          </p:nvSpPr>
          <p:spPr>
            <a:xfrm>
              <a:off x="535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5" name="Google Shape;33055;p21"/>
            <p:cNvSpPr/>
            <p:nvPr/>
          </p:nvSpPr>
          <p:spPr>
            <a:xfrm>
              <a:off x="545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6" name="Google Shape;33056;p21"/>
            <p:cNvSpPr/>
            <p:nvPr/>
          </p:nvSpPr>
          <p:spPr>
            <a:xfrm>
              <a:off x="556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7" name="Google Shape;33057;p21"/>
            <p:cNvSpPr/>
            <p:nvPr/>
          </p:nvSpPr>
          <p:spPr>
            <a:xfrm>
              <a:off x="566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8" name="Google Shape;33058;p21"/>
            <p:cNvSpPr/>
            <p:nvPr/>
          </p:nvSpPr>
          <p:spPr>
            <a:xfrm>
              <a:off x="57644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9" name="Google Shape;33059;p21"/>
            <p:cNvSpPr/>
            <p:nvPr/>
          </p:nvSpPr>
          <p:spPr>
            <a:xfrm>
              <a:off x="586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0" name="Google Shape;33060;p21"/>
            <p:cNvSpPr/>
            <p:nvPr/>
          </p:nvSpPr>
          <p:spPr>
            <a:xfrm>
              <a:off x="596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1" name="Google Shape;33061;p21"/>
            <p:cNvSpPr/>
            <p:nvPr/>
          </p:nvSpPr>
          <p:spPr>
            <a:xfrm>
              <a:off x="606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2" name="Google Shape;33062;p21"/>
            <p:cNvSpPr/>
            <p:nvPr/>
          </p:nvSpPr>
          <p:spPr>
            <a:xfrm>
              <a:off x="61710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3" name="Google Shape;33063;p21"/>
            <p:cNvSpPr/>
            <p:nvPr/>
          </p:nvSpPr>
          <p:spPr>
            <a:xfrm>
              <a:off x="627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4" name="Google Shape;33064;p21"/>
            <p:cNvSpPr/>
            <p:nvPr/>
          </p:nvSpPr>
          <p:spPr>
            <a:xfrm>
              <a:off x="637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5" name="Google Shape;33065;p21"/>
            <p:cNvSpPr/>
            <p:nvPr/>
          </p:nvSpPr>
          <p:spPr>
            <a:xfrm>
              <a:off x="64755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6" name="Google Shape;33066;p21"/>
            <p:cNvSpPr/>
            <p:nvPr/>
          </p:nvSpPr>
          <p:spPr>
            <a:xfrm>
              <a:off x="657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7" name="Google Shape;33067;p21"/>
            <p:cNvSpPr/>
            <p:nvPr/>
          </p:nvSpPr>
          <p:spPr>
            <a:xfrm>
              <a:off x="667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8" name="Google Shape;33068;p21"/>
            <p:cNvSpPr/>
            <p:nvPr/>
          </p:nvSpPr>
          <p:spPr>
            <a:xfrm>
              <a:off x="678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9" name="Google Shape;33069;p21"/>
            <p:cNvSpPr/>
            <p:nvPr/>
          </p:nvSpPr>
          <p:spPr>
            <a:xfrm>
              <a:off x="6881800" y="4458125"/>
              <a:ext cx="52700" cy="52700"/>
            </a:xfrm>
            <a:custGeom>
              <a:rect b="b" l="l" r="r" t="t"/>
              <a:pathLst>
                <a:path extrusionOk="0" h="2108" w="2108">
                  <a:moveTo>
                    <a:pt x="1060" y="0"/>
                  </a:moveTo>
                  <a:cubicBezTo>
                    <a:pt x="477" y="0"/>
                    <a:pt x="1" y="476"/>
                    <a:pt x="1" y="1060"/>
                  </a:cubicBezTo>
                  <a:cubicBezTo>
                    <a:pt x="1"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0" name="Google Shape;33070;p21"/>
            <p:cNvSpPr/>
            <p:nvPr/>
          </p:nvSpPr>
          <p:spPr>
            <a:xfrm>
              <a:off x="698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1" name="Google Shape;33071;p21"/>
            <p:cNvSpPr/>
            <p:nvPr/>
          </p:nvSpPr>
          <p:spPr>
            <a:xfrm>
              <a:off x="708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2" name="Google Shape;33072;p21"/>
            <p:cNvSpPr/>
            <p:nvPr/>
          </p:nvSpPr>
          <p:spPr>
            <a:xfrm>
              <a:off x="7186600" y="4458125"/>
              <a:ext cx="52400" cy="52700"/>
            </a:xfrm>
            <a:custGeom>
              <a:rect b="b" l="l" r="r" t="t"/>
              <a:pathLst>
                <a:path extrusionOk="0" h="2108" w="2096">
                  <a:moveTo>
                    <a:pt x="1048" y="0"/>
                  </a:moveTo>
                  <a:cubicBezTo>
                    <a:pt x="477" y="0"/>
                    <a:pt x="1" y="476"/>
                    <a:pt x="1" y="1060"/>
                  </a:cubicBezTo>
                  <a:cubicBezTo>
                    <a:pt x="1"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3" name="Google Shape;33073;p21"/>
            <p:cNvSpPr/>
            <p:nvPr/>
          </p:nvSpPr>
          <p:spPr>
            <a:xfrm>
              <a:off x="728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4" name="Google Shape;33074;p21"/>
            <p:cNvSpPr/>
            <p:nvPr/>
          </p:nvSpPr>
          <p:spPr>
            <a:xfrm>
              <a:off x="27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5" name="Google Shape;33075;p21"/>
            <p:cNvSpPr/>
            <p:nvPr/>
          </p:nvSpPr>
          <p:spPr>
            <a:xfrm>
              <a:off x="3807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6" name="Google Shape;33076;p21"/>
            <p:cNvSpPr/>
            <p:nvPr/>
          </p:nvSpPr>
          <p:spPr>
            <a:xfrm>
              <a:off x="4825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7" name="Google Shape;33077;p21"/>
            <p:cNvSpPr/>
            <p:nvPr/>
          </p:nvSpPr>
          <p:spPr>
            <a:xfrm>
              <a:off x="58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8" name="Google Shape;33078;p21"/>
            <p:cNvSpPr/>
            <p:nvPr/>
          </p:nvSpPr>
          <p:spPr>
            <a:xfrm>
              <a:off x="68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9" name="Google Shape;33079;p21"/>
            <p:cNvSpPr/>
            <p:nvPr/>
          </p:nvSpPr>
          <p:spPr>
            <a:xfrm>
              <a:off x="7873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0" name="Google Shape;33080;p21"/>
            <p:cNvSpPr/>
            <p:nvPr/>
          </p:nvSpPr>
          <p:spPr>
            <a:xfrm>
              <a:off x="8888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1" name="Google Shape;33081;p21"/>
            <p:cNvSpPr/>
            <p:nvPr/>
          </p:nvSpPr>
          <p:spPr>
            <a:xfrm>
              <a:off x="99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2" name="Google Shape;33082;p21"/>
            <p:cNvSpPr/>
            <p:nvPr/>
          </p:nvSpPr>
          <p:spPr>
            <a:xfrm>
              <a:off x="10918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3" name="Google Shape;33083;p21"/>
            <p:cNvSpPr/>
            <p:nvPr/>
          </p:nvSpPr>
          <p:spPr>
            <a:xfrm>
              <a:off x="11936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4" name="Google Shape;33084;p21"/>
            <p:cNvSpPr/>
            <p:nvPr/>
          </p:nvSpPr>
          <p:spPr>
            <a:xfrm>
              <a:off x="12951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5" name="Google Shape;33085;p21"/>
            <p:cNvSpPr/>
            <p:nvPr/>
          </p:nvSpPr>
          <p:spPr>
            <a:xfrm>
              <a:off x="13966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6" name="Google Shape;33086;p21"/>
            <p:cNvSpPr/>
            <p:nvPr/>
          </p:nvSpPr>
          <p:spPr>
            <a:xfrm>
              <a:off x="1498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7" name="Google Shape;33087;p21"/>
            <p:cNvSpPr/>
            <p:nvPr/>
          </p:nvSpPr>
          <p:spPr>
            <a:xfrm>
              <a:off x="15999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8" name="Google Shape;33088;p21"/>
            <p:cNvSpPr/>
            <p:nvPr/>
          </p:nvSpPr>
          <p:spPr>
            <a:xfrm>
              <a:off x="1701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9" name="Google Shape;33089;p21"/>
            <p:cNvSpPr/>
            <p:nvPr/>
          </p:nvSpPr>
          <p:spPr>
            <a:xfrm>
              <a:off x="18029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0" name="Google Shape;33090;p21"/>
            <p:cNvSpPr/>
            <p:nvPr/>
          </p:nvSpPr>
          <p:spPr>
            <a:xfrm>
              <a:off x="19044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1" name="Google Shape;33091;p21"/>
            <p:cNvSpPr/>
            <p:nvPr/>
          </p:nvSpPr>
          <p:spPr>
            <a:xfrm>
              <a:off x="20062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2" name="Google Shape;33092;p21"/>
            <p:cNvSpPr/>
            <p:nvPr/>
          </p:nvSpPr>
          <p:spPr>
            <a:xfrm>
              <a:off x="210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3" name="Google Shape;33093;p21"/>
            <p:cNvSpPr/>
            <p:nvPr/>
          </p:nvSpPr>
          <p:spPr>
            <a:xfrm>
              <a:off x="220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4" name="Google Shape;33094;p21"/>
            <p:cNvSpPr/>
            <p:nvPr/>
          </p:nvSpPr>
          <p:spPr>
            <a:xfrm>
              <a:off x="23110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5" name="Google Shape;33095;p21"/>
            <p:cNvSpPr/>
            <p:nvPr/>
          </p:nvSpPr>
          <p:spPr>
            <a:xfrm>
              <a:off x="241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6" name="Google Shape;33096;p21"/>
            <p:cNvSpPr/>
            <p:nvPr/>
          </p:nvSpPr>
          <p:spPr>
            <a:xfrm>
              <a:off x="251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7" name="Google Shape;33097;p21"/>
            <p:cNvSpPr/>
            <p:nvPr/>
          </p:nvSpPr>
          <p:spPr>
            <a:xfrm>
              <a:off x="261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8" name="Google Shape;33098;p21"/>
            <p:cNvSpPr/>
            <p:nvPr/>
          </p:nvSpPr>
          <p:spPr>
            <a:xfrm>
              <a:off x="271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9" name="Google Shape;33099;p21"/>
            <p:cNvSpPr/>
            <p:nvPr/>
          </p:nvSpPr>
          <p:spPr>
            <a:xfrm>
              <a:off x="281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0" name="Google Shape;33100;p21"/>
            <p:cNvSpPr/>
            <p:nvPr/>
          </p:nvSpPr>
          <p:spPr>
            <a:xfrm>
              <a:off x="292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1" name="Google Shape;33101;p21"/>
            <p:cNvSpPr/>
            <p:nvPr/>
          </p:nvSpPr>
          <p:spPr>
            <a:xfrm>
              <a:off x="302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2" name="Google Shape;33102;p21"/>
            <p:cNvSpPr/>
            <p:nvPr/>
          </p:nvSpPr>
          <p:spPr>
            <a:xfrm>
              <a:off x="312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3" name="Google Shape;33103;p21"/>
            <p:cNvSpPr/>
            <p:nvPr/>
          </p:nvSpPr>
          <p:spPr>
            <a:xfrm>
              <a:off x="322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4" name="Google Shape;33104;p21"/>
            <p:cNvSpPr/>
            <p:nvPr/>
          </p:nvSpPr>
          <p:spPr>
            <a:xfrm>
              <a:off x="33266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5" name="Google Shape;33105;p21"/>
            <p:cNvSpPr/>
            <p:nvPr/>
          </p:nvSpPr>
          <p:spPr>
            <a:xfrm>
              <a:off x="342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6" name="Google Shape;33106;p21"/>
            <p:cNvSpPr/>
            <p:nvPr/>
          </p:nvSpPr>
          <p:spPr>
            <a:xfrm>
              <a:off x="352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7" name="Google Shape;33107;p21"/>
            <p:cNvSpPr/>
            <p:nvPr/>
          </p:nvSpPr>
          <p:spPr>
            <a:xfrm>
              <a:off x="363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8" name="Google Shape;33108;p21"/>
            <p:cNvSpPr/>
            <p:nvPr/>
          </p:nvSpPr>
          <p:spPr>
            <a:xfrm>
              <a:off x="373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9" name="Google Shape;33109;p21"/>
            <p:cNvSpPr/>
            <p:nvPr/>
          </p:nvSpPr>
          <p:spPr>
            <a:xfrm>
              <a:off x="3834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0" name="Google Shape;33110;p21"/>
            <p:cNvSpPr/>
            <p:nvPr/>
          </p:nvSpPr>
          <p:spPr>
            <a:xfrm>
              <a:off x="393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1" name="Google Shape;33111;p21"/>
            <p:cNvSpPr/>
            <p:nvPr/>
          </p:nvSpPr>
          <p:spPr>
            <a:xfrm>
              <a:off x="403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2" name="Google Shape;33112;p21"/>
            <p:cNvSpPr/>
            <p:nvPr/>
          </p:nvSpPr>
          <p:spPr>
            <a:xfrm>
              <a:off x="413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3" name="Google Shape;33113;p21"/>
            <p:cNvSpPr/>
            <p:nvPr/>
          </p:nvSpPr>
          <p:spPr>
            <a:xfrm>
              <a:off x="42407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4" name="Google Shape;33114;p21"/>
            <p:cNvSpPr/>
            <p:nvPr/>
          </p:nvSpPr>
          <p:spPr>
            <a:xfrm>
              <a:off x="434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5" name="Google Shape;33115;p21"/>
            <p:cNvSpPr/>
            <p:nvPr/>
          </p:nvSpPr>
          <p:spPr>
            <a:xfrm>
              <a:off x="444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6" name="Google Shape;33116;p21"/>
            <p:cNvSpPr/>
            <p:nvPr/>
          </p:nvSpPr>
          <p:spPr>
            <a:xfrm>
              <a:off x="45455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7" name="Google Shape;33117;p21"/>
            <p:cNvSpPr/>
            <p:nvPr/>
          </p:nvSpPr>
          <p:spPr>
            <a:xfrm>
              <a:off x="464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8" name="Google Shape;33118;p21"/>
            <p:cNvSpPr/>
            <p:nvPr/>
          </p:nvSpPr>
          <p:spPr>
            <a:xfrm>
              <a:off x="474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9" name="Google Shape;33119;p21"/>
            <p:cNvSpPr/>
            <p:nvPr/>
          </p:nvSpPr>
          <p:spPr>
            <a:xfrm>
              <a:off x="485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0" name="Google Shape;33120;p21"/>
            <p:cNvSpPr/>
            <p:nvPr/>
          </p:nvSpPr>
          <p:spPr>
            <a:xfrm>
              <a:off x="495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1" name="Google Shape;33121;p21"/>
            <p:cNvSpPr/>
            <p:nvPr/>
          </p:nvSpPr>
          <p:spPr>
            <a:xfrm>
              <a:off x="505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2" name="Google Shape;33122;p21"/>
            <p:cNvSpPr/>
            <p:nvPr/>
          </p:nvSpPr>
          <p:spPr>
            <a:xfrm>
              <a:off x="515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3" name="Google Shape;33123;p21"/>
            <p:cNvSpPr/>
            <p:nvPr/>
          </p:nvSpPr>
          <p:spPr>
            <a:xfrm>
              <a:off x="52566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4" name="Google Shape;33124;p21"/>
            <p:cNvSpPr/>
            <p:nvPr/>
          </p:nvSpPr>
          <p:spPr>
            <a:xfrm>
              <a:off x="535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5" name="Google Shape;33125;p21"/>
            <p:cNvSpPr/>
            <p:nvPr/>
          </p:nvSpPr>
          <p:spPr>
            <a:xfrm>
              <a:off x="545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6" name="Google Shape;33126;p21"/>
            <p:cNvSpPr/>
            <p:nvPr/>
          </p:nvSpPr>
          <p:spPr>
            <a:xfrm>
              <a:off x="556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7" name="Google Shape;33127;p21"/>
            <p:cNvSpPr/>
            <p:nvPr/>
          </p:nvSpPr>
          <p:spPr>
            <a:xfrm>
              <a:off x="566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8" name="Google Shape;33128;p21"/>
            <p:cNvSpPr/>
            <p:nvPr/>
          </p:nvSpPr>
          <p:spPr>
            <a:xfrm>
              <a:off x="57644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9" name="Google Shape;33129;p21"/>
            <p:cNvSpPr/>
            <p:nvPr/>
          </p:nvSpPr>
          <p:spPr>
            <a:xfrm>
              <a:off x="586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0" name="Google Shape;33130;p21"/>
            <p:cNvSpPr/>
            <p:nvPr/>
          </p:nvSpPr>
          <p:spPr>
            <a:xfrm>
              <a:off x="596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1" name="Google Shape;33131;p21"/>
            <p:cNvSpPr/>
            <p:nvPr/>
          </p:nvSpPr>
          <p:spPr>
            <a:xfrm>
              <a:off x="606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2" name="Google Shape;33132;p21"/>
            <p:cNvSpPr/>
            <p:nvPr/>
          </p:nvSpPr>
          <p:spPr>
            <a:xfrm>
              <a:off x="61710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3" name="Google Shape;33133;p21"/>
            <p:cNvSpPr/>
            <p:nvPr/>
          </p:nvSpPr>
          <p:spPr>
            <a:xfrm>
              <a:off x="627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4" name="Google Shape;33134;p21"/>
            <p:cNvSpPr/>
            <p:nvPr/>
          </p:nvSpPr>
          <p:spPr>
            <a:xfrm>
              <a:off x="637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5" name="Google Shape;33135;p21"/>
            <p:cNvSpPr/>
            <p:nvPr/>
          </p:nvSpPr>
          <p:spPr>
            <a:xfrm>
              <a:off x="64755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6" name="Google Shape;33136;p21"/>
            <p:cNvSpPr/>
            <p:nvPr/>
          </p:nvSpPr>
          <p:spPr>
            <a:xfrm>
              <a:off x="657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7" name="Google Shape;33137;p21"/>
            <p:cNvSpPr/>
            <p:nvPr/>
          </p:nvSpPr>
          <p:spPr>
            <a:xfrm>
              <a:off x="667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8" name="Google Shape;33138;p21"/>
            <p:cNvSpPr/>
            <p:nvPr/>
          </p:nvSpPr>
          <p:spPr>
            <a:xfrm>
              <a:off x="678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9" name="Google Shape;33139;p21"/>
            <p:cNvSpPr/>
            <p:nvPr/>
          </p:nvSpPr>
          <p:spPr>
            <a:xfrm>
              <a:off x="6881800" y="4613500"/>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0" name="Google Shape;33140;p21"/>
            <p:cNvSpPr/>
            <p:nvPr/>
          </p:nvSpPr>
          <p:spPr>
            <a:xfrm>
              <a:off x="698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1" name="Google Shape;33141;p21"/>
            <p:cNvSpPr/>
            <p:nvPr/>
          </p:nvSpPr>
          <p:spPr>
            <a:xfrm>
              <a:off x="708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2" name="Google Shape;33142;p21"/>
            <p:cNvSpPr/>
            <p:nvPr/>
          </p:nvSpPr>
          <p:spPr>
            <a:xfrm>
              <a:off x="7186600" y="4613500"/>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3" name="Google Shape;33143;p21"/>
            <p:cNvSpPr/>
            <p:nvPr/>
          </p:nvSpPr>
          <p:spPr>
            <a:xfrm>
              <a:off x="728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4" name="Google Shape;33144;p21"/>
            <p:cNvSpPr/>
            <p:nvPr/>
          </p:nvSpPr>
          <p:spPr>
            <a:xfrm>
              <a:off x="27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5" name="Google Shape;33145;p21"/>
            <p:cNvSpPr/>
            <p:nvPr/>
          </p:nvSpPr>
          <p:spPr>
            <a:xfrm>
              <a:off x="3807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6" name="Google Shape;33146;p21"/>
            <p:cNvSpPr/>
            <p:nvPr/>
          </p:nvSpPr>
          <p:spPr>
            <a:xfrm>
              <a:off x="4825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7" name="Google Shape;33147;p21"/>
            <p:cNvSpPr/>
            <p:nvPr/>
          </p:nvSpPr>
          <p:spPr>
            <a:xfrm>
              <a:off x="58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8" name="Google Shape;33148;p21"/>
            <p:cNvSpPr/>
            <p:nvPr/>
          </p:nvSpPr>
          <p:spPr>
            <a:xfrm>
              <a:off x="68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9" name="Google Shape;33149;p21"/>
            <p:cNvSpPr/>
            <p:nvPr/>
          </p:nvSpPr>
          <p:spPr>
            <a:xfrm>
              <a:off x="7873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0" name="Google Shape;33150;p21"/>
            <p:cNvSpPr/>
            <p:nvPr/>
          </p:nvSpPr>
          <p:spPr>
            <a:xfrm>
              <a:off x="8888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1" name="Google Shape;33151;p21"/>
            <p:cNvSpPr/>
            <p:nvPr/>
          </p:nvSpPr>
          <p:spPr>
            <a:xfrm>
              <a:off x="99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2" name="Google Shape;33152;p21"/>
            <p:cNvSpPr/>
            <p:nvPr/>
          </p:nvSpPr>
          <p:spPr>
            <a:xfrm>
              <a:off x="10918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3" name="Google Shape;33153;p21"/>
            <p:cNvSpPr/>
            <p:nvPr/>
          </p:nvSpPr>
          <p:spPr>
            <a:xfrm>
              <a:off x="11936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4" name="Google Shape;33154;p21"/>
            <p:cNvSpPr/>
            <p:nvPr/>
          </p:nvSpPr>
          <p:spPr>
            <a:xfrm>
              <a:off x="12951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5" name="Google Shape;33155;p21"/>
            <p:cNvSpPr/>
            <p:nvPr/>
          </p:nvSpPr>
          <p:spPr>
            <a:xfrm>
              <a:off x="13966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6" name="Google Shape;33156;p21"/>
            <p:cNvSpPr/>
            <p:nvPr/>
          </p:nvSpPr>
          <p:spPr>
            <a:xfrm>
              <a:off x="1498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7" name="Google Shape;33157;p21"/>
            <p:cNvSpPr/>
            <p:nvPr/>
          </p:nvSpPr>
          <p:spPr>
            <a:xfrm>
              <a:off x="15999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8" name="Google Shape;33158;p21"/>
            <p:cNvSpPr/>
            <p:nvPr/>
          </p:nvSpPr>
          <p:spPr>
            <a:xfrm>
              <a:off x="1701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9" name="Google Shape;33159;p21"/>
            <p:cNvSpPr/>
            <p:nvPr/>
          </p:nvSpPr>
          <p:spPr>
            <a:xfrm>
              <a:off x="18029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0" name="Google Shape;33160;p21"/>
            <p:cNvSpPr/>
            <p:nvPr/>
          </p:nvSpPr>
          <p:spPr>
            <a:xfrm>
              <a:off x="19044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1" name="Google Shape;33161;p21"/>
            <p:cNvSpPr/>
            <p:nvPr/>
          </p:nvSpPr>
          <p:spPr>
            <a:xfrm>
              <a:off x="20062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2" name="Google Shape;33162;p21"/>
            <p:cNvSpPr/>
            <p:nvPr/>
          </p:nvSpPr>
          <p:spPr>
            <a:xfrm>
              <a:off x="210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3" name="Google Shape;33163;p21"/>
            <p:cNvSpPr/>
            <p:nvPr/>
          </p:nvSpPr>
          <p:spPr>
            <a:xfrm>
              <a:off x="220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4" name="Google Shape;33164;p21"/>
            <p:cNvSpPr/>
            <p:nvPr/>
          </p:nvSpPr>
          <p:spPr>
            <a:xfrm>
              <a:off x="23110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5" name="Google Shape;33165;p21"/>
            <p:cNvSpPr/>
            <p:nvPr/>
          </p:nvSpPr>
          <p:spPr>
            <a:xfrm>
              <a:off x="241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6" name="Google Shape;33166;p21"/>
            <p:cNvSpPr/>
            <p:nvPr/>
          </p:nvSpPr>
          <p:spPr>
            <a:xfrm>
              <a:off x="251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7" name="Google Shape;33167;p21"/>
            <p:cNvSpPr/>
            <p:nvPr/>
          </p:nvSpPr>
          <p:spPr>
            <a:xfrm>
              <a:off x="261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8" name="Google Shape;33168;p21"/>
            <p:cNvSpPr/>
            <p:nvPr/>
          </p:nvSpPr>
          <p:spPr>
            <a:xfrm>
              <a:off x="271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9" name="Google Shape;33169;p21"/>
            <p:cNvSpPr/>
            <p:nvPr/>
          </p:nvSpPr>
          <p:spPr>
            <a:xfrm>
              <a:off x="281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0" name="Google Shape;33170;p21"/>
            <p:cNvSpPr/>
            <p:nvPr/>
          </p:nvSpPr>
          <p:spPr>
            <a:xfrm>
              <a:off x="292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1" name="Google Shape;33171;p21"/>
            <p:cNvSpPr/>
            <p:nvPr/>
          </p:nvSpPr>
          <p:spPr>
            <a:xfrm>
              <a:off x="302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2" name="Google Shape;33172;p21"/>
            <p:cNvSpPr/>
            <p:nvPr/>
          </p:nvSpPr>
          <p:spPr>
            <a:xfrm>
              <a:off x="312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3" name="Google Shape;33173;p21"/>
            <p:cNvSpPr/>
            <p:nvPr/>
          </p:nvSpPr>
          <p:spPr>
            <a:xfrm>
              <a:off x="322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4" name="Google Shape;33174;p21"/>
            <p:cNvSpPr/>
            <p:nvPr/>
          </p:nvSpPr>
          <p:spPr>
            <a:xfrm>
              <a:off x="33266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5" name="Google Shape;33175;p21"/>
            <p:cNvSpPr/>
            <p:nvPr/>
          </p:nvSpPr>
          <p:spPr>
            <a:xfrm>
              <a:off x="342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6" name="Google Shape;33176;p21"/>
            <p:cNvSpPr/>
            <p:nvPr/>
          </p:nvSpPr>
          <p:spPr>
            <a:xfrm>
              <a:off x="352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7" name="Google Shape;33177;p21"/>
            <p:cNvSpPr/>
            <p:nvPr/>
          </p:nvSpPr>
          <p:spPr>
            <a:xfrm>
              <a:off x="363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8" name="Google Shape;33178;p21"/>
            <p:cNvSpPr/>
            <p:nvPr/>
          </p:nvSpPr>
          <p:spPr>
            <a:xfrm>
              <a:off x="373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9" name="Google Shape;33179;p21"/>
            <p:cNvSpPr/>
            <p:nvPr/>
          </p:nvSpPr>
          <p:spPr>
            <a:xfrm>
              <a:off x="3834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0" name="Google Shape;33180;p21"/>
            <p:cNvSpPr/>
            <p:nvPr/>
          </p:nvSpPr>
          <p:spPr>
            <a:xfrm>
              <a:off x="393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1" name="Google Shape;33181;p21"/>
            <p:cNvSpPr/>
            <p:nvPr/>
          </p:nvSpPr>
          <p:spPr>
            <a:xfrm>
              <a:off x="403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2" name="Google Shape;33182;p21"/>
            <p:cNvSpPr/>
            <p:nvPr/>
          </p:nvSpPr>
          <p:spPr>
            <a:xfrm>
              <a:off x="413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3" name="Google Shape;33183;p21"/>
            <p:cNvSpPr/>
            <p:nvPr/>
          </p:nvSpPr>
          <p:spPr>
            <a:xfrm>
              <a:off x="42407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4" name="Google Shape;33184;p21"/>
            <p:cNvSpPr/>
            <p:nvPr/>
          </p:nvSpPr>
          <p:spPr>
            <a:xfrm>
              <a:off x="434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5" name="Google Shape;33185;p21"/>
            <p:cNvSpPr/>
            <p:nvPr/>
          </p:nvSpPr>
          <p:spPr>
            <a:xfrm>
              <a:off x="444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6" name="Google Shape;33186;p21"/>
            <p:cNvSpPr/>
            <p:nvPr/>
          </p:nvSpPr>
          <p:spPr>
            <a:xfrm>
              <a:off x="45455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7" name="Google Shape;33187;p21"/>
            <p:cNvSpPr/>
            <p:nvPr/>
          </p:nvSpPr>
          <p:spPr>
            <a:xfrm>
              <a:off x="464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8" name="Google Shape;33188;p21"/>
            <p:cNvSpPr/>
            <p:nvPr/>
          </p:nvSpPr>
          <p:spPr>
            <a:xfrm>
              <a:off x="474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9" name="Google Shape;33189;p21"/>
            <p:cNvSpPr/>
            <p:nvPr/>
          </p:nvSpPr>
          <p:spPr>
            <a:xfrm>
              <a:off x="485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0" name="Google Shape;33190;p21"/>
            <p:cNvSpPr/>
            <p:nvPr/>
          </p:nvSpPr>
          <p:spPr>
            <a:xfrm>
              <a:off x="495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1" name="Google Shape;33191;p21"/>
            <p:cNvSpPr/>
            <p:nvPr/>
          </p:nvSpPr>
          <p:spPr>
            <a:xfrm>
              <a:off x="505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2" name="Google Shape;33192;p21"/>
            <p:cNvSpPr/>
            <p:nvPr/>
          </p:nvSpPr>
          <p:spPr>
            <a:xfrm>
              <a:off x="515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3" name="Google Shape;33193;p21"/>
            <p:cNvSpPr/>
            <p:nvPr/>
          </p:nvSpPr>
          <p:spPr>
            <a:xfrm>
              <a:off x="52566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4" name="Google Shape;33194;p21"/>
            <p:cNvSpPr/>
            <p:nvPr/>
          </p:nvSpPr>
          <p:spPr>
            <a:xfrm>
              <a:off x="535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5" name="Google Shape;33195;p21"/>
            <p:cNvSpPr/>
            <p:nvPr/>
          </p:nvSpPr>
          <p:spPr>
            <a:xfrm>
              <a:off x="545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6" name="Google Shape;33196;p21"/>
            <p:cNvSpPr/>
            <p:nvPr/>
          </p:nvSpPr>
          <p:spPr>
            <a:xfrm>
              <a:off x="556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7" name="Google Shape;33197;p21"/>
            <p:cNvSpPr/>
            <p:nvPr/>
          </p:nvSpPr>
          <p:spPr>
            <a:xfrm>
              <a:off x="566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8" name="Google Shape;33198;p21"/>
            <p:cNvSpPr/>
            <p:nvPr/>
          </p:nvSpPr>
          <p:spPr>
            <a:xfrm>
              <a:off x="57644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9" name="Google Shape;33199;p21"/>
            <p:cNvSpPr/>
            <p:nvPr/>
          </p:nvSpPr>
          <p:spPr>
            <a:xfrm>
              <a:off x="586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0" name="Google Shape;33200;p21"/>
            <p:cNvSpPr/>
            <p:nvPr/>
          </p:nvSpPr>
          <p:spPr>
            <a:xfrm>
              <a:off x="596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1" name="Google Shape;33201;p21"/>
            <p:cNvSpPr/>
            <p:nvPr/>
          </p:nvSpPr>
          <p:spPr>
            <a:xfrm>
              <a:off x="606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2" name="Google Shape;33202;p21"/>
            <p:cNvSpPr/>
            <p:nvPr/>
          </p:nvSpPr>
          <p:spPr>
            <a:xfrm>
              <a:off x="61710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3" name="Google Shape;33203;p21"/>
            <p:cNvSpPr/>
            <p:nvPr/>
          </p:nvSpPr>
          <p:spPr>
            <a:xfrm>
              <a:off x="627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4" name="Google Shape;33204;p21"/>
            <p:cNvSpPr/>
            <p:nvPr/>
          </p:nvSpPr>
          <p:spPr>
            <a:xfrm>
              <a:off x="637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5" name="Google Shape;33205;p21"/>
            <p:cNvSpPr/>
            <p:nvPr/>
          </p:nvSpPr>
          <p:spPr>
            <a:xfrm>
              <a:off x="64755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6" name="Google Shape;33206;p21"/>
            <p:cNvSpPr/>
            <p:nvPr/>
          </p:nvSpPr>
          <p:spPr>
            <a:xfrm>
              <a:off x="657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7" name="Google Shape;33207;p21"/>
            <p:cNvSpPr/>
            <p:nvPr/>
          </p:nvSpPr>
          <p:spPr>
            <a:xfrm>
              <a:off x="667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8" name="Google Shape;33208;p21"/>
            <p:cNvSpPr/>
            <p:nvPr/>
          </p:nvSpPr>
          <p:spPr>
            <a:xfrm>
              <a:off x="678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9" name="Google Shape;33209;p21"/>
            <p:cNvSpPr/>
            <p:nvPr/>
          </p:nvSpPr>
          <p:spPr>
            <a:xfrm>
              <a:off x="6881800" y="4768575"/>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0" name="Google Shape;33210;p21"/>
            <p:cNvSpPr/>
            <p:nvPr/>
          </p:nvSpPr>
          <p:spPr>
            <a:xfrm>
              <a:off x="698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1" name="Google Shape;33211;p21"/>
            <p:cNvSpPr/>
            <p:nvPr/>
          </p:nvSpPr>
          <p:spPr>
            <a:xfrm>
              <a:off x="708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2" name="Google Shape;33212;p21"/>
            <p:cNvSpPr/>
            <p:nvPr/>
          </p:nvSpPr>
          <p:spPr>
            <a:xfrm>
              <a:off x="7186600" y="4768575"/>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3" name="Google Shape;33213;p21"/>
            <p:cNvSpPr/>
            <p:nvPr/>
          </p:nvSpPr>
          <p:spPr>
            <a:xfrm>
              <a:off x="728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14" name="Google Shape;33214;p21"/>
          <p:cNvGrpSpPr/>
          <p:nvPr/>
        </p:nvGrpSpPr>
        <p:grpSpPr>
          <a:xfrm>
            <a:off x="223221" y="255838"/>
            <a:ext cx="8706833" cy="4631825"/>
            <a:chOff x="261561" y="255838"/>
            <a:chExt cx="8706833" cy="4631825"/>
          </a:xfrm>
        </p:grpSpPr>
        <p:grpSp>
          <p:nvGrpSpPr>
            <p:cNvPr id="33215" name="Google Shape;33215;p21"/>
            <p:cNvGrpSpPr/>
            <p:nvPr/>
          </p:nvGrpSpPr>
          <p:grpSpPr>
            <a:xfrm>
              <a:off x="261561" y="255838"/>
              <a:ext cx="8706833" cy="4631825"/>
              <a:chOff x="391650" y="259200"/>
              <a:chExt cx="8360700" cy="4631825"/>
            </a:xfrm>
          </p:grpSpPr>
          <p:sp>
            <p:nvSpPr>
              <p:cNvPr id="33216" name="Google Shape;33216;p21"/>
              <p:cNvSpPr/>
              <p:nvPr/>
            </p:nvSpPr>
            <p:spPr>
              <a:xfrm>
                <a:off x="391650" y="259200"/>
                <a:ext cx="8360700"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3217" name="Google Shape;33217;p21"/>
              <p:cNvCxnSpPr/>
              <p:nvPr/>
            </p:nvCxnSpPr>
            <p:spPr>
              <a:xfrm>
                <a:off x="393750" y="713825"/>
                <a:ext cx="7942500" cy="0"/>
              </a:xfrm>
              <a:prstGeom prst="straightConnector1">
                <a:avLst/>
              </a:prstGeom>
              <a:noFill/>
              <a:ln cap="flat" cmpd="sng" w="9525">
                <a:solidFill>
                  <a:schemeClr val="dk1"/>
                </a:solidFill>
                <a:prstDash val="solid"/>
                <a:round/>
                <a:headEnd len="med" w="med" type="none"/>
                <a:tailEnd len="med" w="med" type="none"/>
              </a:ln>
            </p:spPr>
          </p:cxnSp>
          <p:cxnSp>
            <p:nvCxnSpPr>
              <p:cNvPr id="33218" name="Google Shape;33218;p21"/>
              <p:cNvCxnSpPr/>
              <p:nvPr/>
            </p:nvCxnSpPr>
            <p:spPr>
              <a:xfrm>
                <a:off x="8336400" y="260525"/>
                <a:ext cx="0" cy="4630500"/>
              </a:xfrm>
              <a:prstGeom prst="straightConnector1">
                <a:avLst/>
              </a:prstGeom>
              <a:noFill/>
              <a:ln cap="flat" cmpd="sng" w="9525">
                <a:solidFill>
                  <a:schemeClr val="dk1"/>
                </a:solidFill>
                <a:prstDash val="solid"/>
                <a:round/>
                <a:headEnd len="med" w="med" type="none"/>
                <a:tailEnd len="med" w="med" type="none"/>
              </a:ln>
            </p:spPr>
          </p:cxnSp>
          <p:grpSp>
            <p:nvGrpSpPr>
              <p:cNvPr id="33219" name="Google Shape;33219;p21"/>
              <p:cNvGrpSpPr/>
              <p:nvPr/>
            </p:nvGrpSpPr>
            <p:grpSpPr>
              <a:xfrm>
                <a:off x="8448356" y="454710"/>
                <a:ext cx="205838" cy="289853"/>
                <a:chOff x="3555900" y="1631296"/>
                <a:chExt cx="390956" cy="550529"/>
              </a:xfrm>
            </p:grpSpPr>
            <p:cxnSp>
              <p:nvCxnSpPr>
                <p:cNvPr id="33220" name="Google Shape;33220;p21"/>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33221" name="Google Shape;33221;p21"/>
                <p:cNvGrpSpPr/>
                <p:nvPr/>
              </p:nvGrpSpPr>
              <p:grpSpPr>
                <a:xfrm rot="-8100000">
                  <a:off x="3614579" y="1687125"/>
                  <a:ext cx="273597" cy="279297"/>
                  <a:chOff x="4572000" y="2331513"/>
                  <a:chExt cx="273600" cy="279300"/>
                </a:xfrm>
              </p:grpSpPr>
              <p:cxnSp>
                <p:nvCxnSpPr>
                  <p:cNvPr id="33222" name="Google Shape;33222;p21"/>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33223" name="Google Shape;33223;p21"/>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cxnSp>
            <p:nvCxnSpPr>
              <p:cNvPr id="33224" name="Google Shape;33224;p21"/>
              <p:cNvCxnSpPr/>
              <p:nvPr/>
            </p:nvCxnSpPr>
            <p:spPr>
              <a:xfrm>
                <a:off x="8551337" y="1671588"/>
                <a:ext cx="0" cy="1823700"/>
              </a:xfrm>
              <a:prstGeom prst="straightConnector1">
                <a:avLst/>
              </a:prstGeom>
              <a:noFill/>
              <a:ln cap="flat" cmpd="sng" w="19050">
                <a:solidFill>
                  <a:schemeClr val="dk1"/>
                </a:solidFill>
                <a:prstDash val="solid"/>
                <a:round/>
                <a:headEnd len="med" w="med" type="none"/>
                <a:tailEnd len="med" w="med" type="none"/>
              </a:ln>
            </p:spPr>
          </p:cxnSp>
          <p:grpSp>
            <p:nvGrpSpPr>
              <p:cNvPr id="33225" name="Google Shape;33225;p21"/>
              <p:cNvGrpSpPr/>
              <p:nvPr/>
            </p:nvGrpSpPr>
            <p:grpSpPr>
              <a:xfrm flipH="1" rot="10800000">
                <a:off x="8448406" y="4422299"/>
                <a:ext cx="205838" cy="289853"/>
                <a:chOff x="3555900" y="1631296"/>
                <a:chExt cx="390956" cy="550529"/>
              </a:xfrm>
            </p:grpSpPr>
            <p:cxnSp>
              <p:nvCxnSpPr>
                <p:cNvPr id="33226" name="Google Shape;33226;p21"/>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33227" name="Google Shape;33227;p21"/>
                <p:cNvGrpSpPr/>
                <p:nvPr/>
              </p:nvGrpSpPr>
              <p:grpSpPr>
                <a:xfrm rot="-8100000">
                  <a:off x="3614579" y="1687125"/>
                  <a:ext cx="273597" cy="279297"/>
                  <a:chOff x="4572000" y="2331513"/>
                  <a:chExt cx="273600" cy="279300"/>
                </a:xfrm>
              </p:grpSpPr>
              <p:cxnSp>
                <p:nvCxnSpPr>
                  <p:cNvPr id="33228" name="Google Shape;33228;p21"/>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33229" name="Google Shape;33229;p21"/>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grpSp>
        <p:sp>
          <p:nvSpPr>
            <p:cNvPr id="33230" name="Google Shape;33230;p21"/>
            <p:cNvSpPr/>
            <p:nvPr/>
          </p:nvSpPr>
          <p:spPr>
            <a:xfrm>
              <a:off x="39077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1" name="Google Shape;33231;p21"/>
            <p:cNvSpPr/>
            <p:nvPr/>
          </p:nvSpPr>
          <p:spPr>
            <a:xfrm>
              <a:off x="599050"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2" name="Google Shape;33232;p21"/>
            <p:cNvSpPr/>
            <p:nvPr/>
          </p:nvSpPr>
          <p:spPr>
            <a:xfrm>
              <a:off x="80732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233" name="Google Shape;33233;p21"/>
          <p:cNvSpPr txBox="1"/>
          <p:nvPr>
            <p:ph hasCustomPrompt="1" type="title"/>
          </p:nvPr>
        </p:nvSpPr>
        <p:spPr>
          <a:xfrm>
            <a:off x="1717252" y="1072175"/>
            <a:ext cx="2752800" cy="7980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spcBef>
                <a:spcPts val="0"/>
              </a:spcBef>
              <a:spcAft>
                <a:spcPts val="0"/>
              </a:spcAft>
              <a:buSzPts val="6500"/>
              <a:buNone/>
              <a:defRPr sz="4000"/>
            </a:lvl1pPr>
            <a:lvl2pPr lvl="1" rtl="0" algn="ctr">
              <a:spcBef>
                <a:spcPts val="0"/>
              </a:spcBef>
              <a:spcAft>
                <a:spcPts val="0"/>
              </a:spcAft>
              <a:buSzPts val="6500"/>
              <a:buNone/>
              <a:defRPr sz="6500"/>
            </a:lvl2pPr>
            <a:lvl3pPr lvl="2" rtl="0" algn="ctr">
              <a:spcBef>
                <a:spcPts val="0"/>
              </a:spcBef>
              <a:spcAft>
                <a:spcPts val="0"/>
              </a:spcAft>
              <a:buSzPts val="6500"/>
              <a:buNone/>
              <a:defRPr sz="6500"/>
            </a:lvl3pPr>
            <a:lvl4pPr lvl="3" rtl="0" algn="ctr">
              <a:spcBef>
                <a:spcPts val="0"/>
              </a:spcBef>
              <a:spcAft>
                <a:spcPts val="0"/>
              </a:spcAft>
              <a:buSzPts val="6500"/>
              <a:buNone/>
              <a:defRPr sz="6500"/>
            </a:lvl4pPr>
            <a:lvl5pPr lvl="4" rtl="0" algn="ctr">
              <a:spcBef>
                <a:spcPts val="0"/>
              </a:spcBef>
              <a:spcAft>
                <a:spcPts val="0"/>
              </a:spcAft>
              <a:buSzPts val="6500"/>
              <a:buNone/>
              <a:defRPr sz="6500"/>
            </a:lvl5pPr>
            <a:lvl6pPr lvl="5" rtl="0" algn="ctr">
              <a:spcBef>
                <a:spcPts val="0"/>
              </a:spcBef>
              <a:spcAft>
                <a:spcPts val="0"/>
              </a:spcAft>
              <a:buSzPts val="6500"/>
              <a:buNone/>
              <a:defRPr sz="6500"/>
            </a:lvl6pPr>
            <a:lvl7pPr lvl="6" rtl="0" algn="ctr">
              <a:spcBef>
                <a:spcPts val="0"/>
              </a:spcBef>
              <a:spcAft>
                <a:spcPts val="0"/>
              </a:spcAft>
              <a:buSzPts val="6500"/>
              <a:buNone/>
              <a:defRPr sz="6500"/>
            </a:lvl7pPr>
            <a:lvl8pPr lvl="7" rtl="0" algn="ctr">
              <a:spcBef>
                <a:spcPts val="0"/>
              </a:spcBef>
              <a:spcAft>
                <a:spcPts val="0"/>
              </a:spcAft>
              <a:buSzPts val="6500"/>
              <a:buNone/>
              <a:defRPr sz="6500"/>
            </a:lvl8pPr>
            <a:lvl9pPr lvl="8" rtl="0" algn="ctr">
              <a:spcBef>
                <a:spcPts val="0"/>
              </a:spcBef>
              <a:spcAft>
                <a:spcPts val="0"/>
              </a:spcAft>
              <a:buSzPts val="6500"/>
              <a:buNone/>
              <a:defRPr sz="6500"/>
            </a:lvl9pPr>
          </a:lstStyle>
          <a:p>
            <a:r>
              <a:t>xx%</a:t>
            </a:r>
          </a:p>
        </p:txBody>
      </p:sp>
      <p:sp>
        <p:nvSpPr>
          <p:cNvPr id="33234" name="Google Shape;33234;p21"/>
          <p:cNvSpPr txBox="1"/>
          <p:nvPr>
            <p:ph idx="1" type="subTitle"/>
          </p:nvPr>
        </p:nvSpPr>
        <p:spPr>
          <a:xfrm>
            <a:off x="4694375" y="1204763"/>
            <a:ext cx="3547800" cy="532800"/>
          </a:xfrm>
          <a:prstGeom prst="rect">
            <a:avLst/>
          </a:prstGeom>
          <a:ln>
            <a:noFill/>
          </a:ln>
        </p:spPr>
        <p:txBody>
          <a:bodyPr anchorCtr="0" anchor="ctr" bIns="91425" lIns="91425" spcFirstLastPara="1" rIns="91425" wrap="square" tIns="91425">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3235" name="Google Shape;33235;p21"/>
          <p:cNvSpPr txBox="1"/>
          <p:nvPr>
            <p:ph hasCustomPrompt="1" idx="2" type="title"/>
          </p:nvPr>
        </p:nvSpPr>
        <p:spPr>
          <a:xfrm>
            <a:off x="1722702" y="2267163"/>
            <a:ext cx="2752800" cy="7980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spcBef>
                <a:spcPts val="0"/>
              </a:spcBef>
              <a:spcAft>
                <a:spcPts val="0"/>
              </a:spcAft>
              <a:buSzPts val="6500"/>
              <a:buNone/>
              <a:defRPr sz="4000"/>
            </a:lvl1pPr>
            <a:lvl2pPr lvl="1" rtl="0" algn="ctr">
              <a:spcBef>
                <a:spcPts val="0"/>
              </a:spcBef>
              <a:spcAft>
                <a:spcPts val="0"/>
              </a:spcAft>
              <a:buSzPts val="6500"/>
              <a:buNone/>
              <a:defRPr sz="6500"/>
            </a:lvl2pPr>
            <a:lvl3pPr lvl="2" rtl="0" algn="ctr">
              <a:spcBef>
                <a:spcPts val="0"/>
              </a:spcBef>
              <a:spcAft>
                <a:spcPts val="0"/>
              </a:spcAft>
              <a:buSzPts val="6500"/>
              <a:buNone/>
              <a:defRPr sz="6500"/>
            </a:lvl3pPr>
            <a:lvl4pPr lvl="3" rtl="0" algn="ctr">
              <a:spcBef>
                <a:spcPts val="0"/>
              </a:spcBef>
              <a:spcAft>
                <a:spcPts val="0"/>
              </a:spcAft>
              <a:buSzPts val="6500"/>
              <a:buNone/>
              <a:defRPr sz="6500"/>
            </a:lvl4pPr>
            <a:lvl5pPr lvl="4" rtl="0" algn="ctr">
              <a:spcBef>
                <a:spcPts val="0"/>
              </a:spcBef>
              <a:spcAft>
                <a:spcPts val="0"/>
              </a:spcAft>
              <a:buSzPts val="6500"/>
              <a:buNone/>
              <a:defRPr sz="6500"/>
            </a:lvl5pPr>
            <a:lvl6pPr lvl="5" rtl="0" algn="ctr">
              <a:spcBef>
                <a:spcPts val="0"/>
              </a:spcBef>
              <a:spcAft>
                <a:spcPts val="0"/>
              </a:spcAft>
              <a:buSzPts val="6500"/>
              <a:buNone/>
              <a:defRPr sz="6500"/>
            </a:lvl6pPr>
            <a:lvl7pPr lvl="6" rtl="0" algn="ctr">
              <a:spcBef>
                <a:spcPts val="0"/>
              </a:spcBef>
              <a:spcAft>
                <a:spcPts val="0"/>
              </a:spcAft>
              <a:buSzPts val="6500"/>
              <a:buNone/>
              <a:defRPr sz="6500"/>
            </a:lvl7pPr>
            <a:lvl8pPr lvl="7" rtl="0" algn="ctr">
              <a:spcBef>
                <a:spcPts val="0"/>
              </a:spcBef>
              <a:spcAft>
                <a:spcPts val="0"/>
              </a:spcAft>
              <a:buSzPts val="6500"/>
              <a:buNone/>
              <a:defRPr sz="6500"/>
            </a:lvl8pPr>
            <a:lvl9pPr lvl="8" rtl="0" algn="ctr">
              <a:spcBef>
                <a:spcPts val="0"/>
              </a:spcBef>
              <a:spcAft>
                <a:spcPts val="0"/>
              </a:spcAft>
              <a:buSzPts val="6500"/>
              <a:buNone/>
              <a:defRPr sz="6500"/>
            </a:lvl9pPr>
          </a:lstStyle>
          <a:p>
            <a:r>
              <a:t>xx%</a:t>
            </a:r>
          </a:p>
        </p:txBody>
      </p:sp>
      <p:sp>
        <p:nvSpPr>
          <p:cNvPr id="33236" name="Google Shape;33236;p21"/>
          <p:cNvSpPr txBox="1"/>
          <p:nvPr>
            <p:ph idx="3" type="subTitle"/>
          </p:nvPr>
        </p:nvSpPr>
        <p:spPr>
          <a:xfrm>
            <a:off x="4694444" y="2399775"/>
            <a:ext cx="3547800" cy="532800"/>
          </a:xfrm>
          <a:prstGeom prst="rect">
            <a:avLst/>
          </a:prstGeom>
          <a:ln>
            <a:noFill/>
          </a:ln>
        </p:spPr>
        <p:txBody>
          <a:bodyPr anchorCtr="0" anchor="ctr" bIns="91425" lIns="91425" spcFirstLastPara="1" rIns="91425" wrap="square" tIns="91425">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3237" name="Google Shape;33237;p21"/>
          <p:cNvSpPr txBox="1"/>
          <p:nvPr>
            <p:ph hasCustomPrompt="1" idx="4" type="title"/>
          </p:nvPr>
        </p:nvSpPr>
        <p:spPr>
          <a:xfrm>
            <a:off x="1717364" y="3462175"/>
            <a:ext cx="2752800" cy="7980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spcBef>
                <a:spcPts val="0"/>
              </a:spcBef>
              <a:spcAft>
                <a:spcPts val="0"/>
              </a:spcAft>
              <a:buSzPts val="6500"/>
              <a:buNone/>
              <a:defRPr sz="4000"/>
            </a:lvl1pPr>
            <a:lvl2pPr lvl="1" rtl="0" algn="ctr">
              <a:spcBef>
                <a:spcPts val="0"/>
              </a:spcBef>
              <a:spcAft>
                <a:spcPts val="0"/>
              </a:spcAft>
              <a:buSzPts val="6500"/>
              <a:buNone/>
              <a:defRPr sz="6500"/>
            </a:lvl2pPr>
            <a:lvl3pPr lvl="2" rtl="0" algn="ctr">
              <a:spcBef>
                <a:spcPts val="0"/>
              </a:spcBef>
              <a:spcAft>
                <a:spcPts val="0"/>
              </a:spcAft>
              <a:buSzPts val="6500"/>
              <a:buNone/>
              <a:defRPr sz="6500"/>
            </a:lvl3pPr>
            <a:lvl4pPr lvl="3" rtl="0" algn="ctr">
              <a:spcBef>
                <a:spcPts val="0"/>
              </a:spcBef>
              <a:spcAft>
                <a:spcPts val="0"/>
              </a:spcAft>
              <a:buSzPts val="6500"/>
              <a:buNone/>
              <a:defRPr sz="6500"/>
            </a:lvl4pPr>
            <a:lvl5pPr lvl="4" rtl="0" algn="ctr">
              <a:spcBef>
                <a:spcPts val="0"/>
              </a:spcBef>
              <a:spcAft>
                <a:spcPts val="0"/>
              </a:spcAft>
              <a:buSzPts val="6500"/>
              <a:buNone/>
              <a:defRPr sz="6500"/>
            </a:lvl5pPr>
            <a:lvl6pPr lvl="5" rtl="0" algn="ctr">
              <a:spcBef>
                <a:spcPts val="0"/>
              </a:spcBef>
              <a:spcAft>
                <a:spcPts val="0"/>
              </a:spcAft>
              <a:buSzPts val="6500"/>
              <a:buNone/>
              <a:defRPr sz="6500"/>
            </a:lvl6pPr>
            <a:lvl7pPr lvl="6" rtl="0" algn="ctr">
              <a:spcBef>
                <a:spcPts val="0"/>
              </a:spcBef>
              <a:spcAft>
                <a:spcPts val="0"/>
              </a:spcAft>
              <a:buSzPts val="6500"/>
              <a:buNone/>
              <a:defRPr sz="6500"/>
            </a:lvl7pPr>
            <a:lvl8pPr lvl="7" rtl="0" algn="ctr">
              <a:spcBef>
                <a:spcPts val="0"/>
              </a:spcBef>
              <a:spcAft>
                <a:spcPts val="0"/>
              </a:spcAft>
              <a:buSzPts val="6500"/>
              <a:buNone/>
              <a:defRPr sz="6500"/>
            </a:lvl8pPr>
            <a:lvl9pPr lvl="8" rtl="0" algn="ctr">
              <a:spcBef>
                <a:spcPts val="0"/>
              </a:spcBef>
              <a:spcAft>
                <a:spcPts val="0"/>
              </a:spcAft>
              <a:buSzPts val="6500"/>
              <a:buNone/>
              <a:defRPr sz="6500"/>
            </a:lvl9pPr>
          </a:lstStyle>
          <a:p>
            <a:r>
              <a:t>xx%</a:t>
            </a:r>
          </a:p>
        </p:txBody>
      </p:sp>
      <p:sp>
        <p:nvSpPr>
          <p:cNvPr id="33238" name="Google Shape;33238;p21"/>
          <p:cNvSpPr txBox="1"/>
          <p:nvPr>
            <p:ph idx="5" type="subTitle"/>
          </p:nvPr>
        </p:nvSpPr>
        <p:spPr>
          <a:xfrm>
            <a:off x="4700582" y="3594775"/>
            <a:ext cx="3547800" cy="532800"/>
          </a:xfrm>
          <a:prstGeom prst="rect">
            <a:avLst/>
          </a:prstGeom>
          <a:ln>
            <a:noFill/>
          </a:ln>
        </p:spPr>
        <p:txBody>
          <a:bodyPr anchorCtr="0" anchor="ctr" bIns="91425" lIns="91425" spcFirstLastPara="1" rIns="91425" wrap="square" tIns="91425">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6_1">
    <p:spTree>
      <p:nvGrpSpPr>
        <p:cNvPr id="33239" name="Shape 33239"/>
        <p:cNvGrpSpPr/>
        <p:nvPr/>
      </p:nvGrpSpPr>
      <p:grpSpPr>
        <a:xfrm>
          <a:off x="0" y="0"/>
          <a:ext cx="0" cy="0"/>
          <a:chOff x="0" y="0"/>
          <a:chExt cx="0" cy="0"/>
        </a:xfrm>
      </p:grpSpPr>
      <p:grpSp>
        <p:nvGrpSpPr>
          <p:cNvPr id="33240" name="Google Shape;33240;p22"/>
          <p:cNvGrpSpPr/>
          <p:nvPr/>
        </p:nvGrpSpPr>
        <p:grpSpPr>
          <a:xfrm>
            <a:off x="3" y="4"/>
            <a:ext cx="9144066" cy="5143518"/>
            <a:chOff x="279200" y="890725"/>
            <a:chExt cx="7061600" cy="3930250"/>
          </a:xfrm>
        </p:grpSpPr>
        <p:sp>
          <p:nvSpPr>
            <p:cNvPr id="33241" name="Google Shape;33241;p22"/>
            <p:cNvSpPr/>
            <p:nvPr/>
          </p:nvSpPr>
          <p:spPr>
            <a:xfrm>
              <a:off x="27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2" name="Google Shape;33242;p22"/>
            <p:cNvSpPr/>
            <p:nvPr/>
          </p:nvSpPr>
          <p:spPr>
            <a:xfrm>
              <a:off x="3807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3" name="Google Shape;33243;p22"/>
            <p:cNvSpPr/>
            <p:nvPr/>
          </p:nvSpPr>
          <p:spPr>
            <a:xfrm>
              <a:off x="4825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4" name="Google Shape;33244;p22"/>
            <p:cNvSpPr/>
            <p:nvPr/>
          </p:nvSpPr>
          <p:spPr>
            <a:xfrm>
              <a:off x="58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5" name="Google Shape;33245;p22"/>
            <p:cNvSpPr/>
            <p:nvPr/>
          </p:nvSpPr>
          <p:spPr>
            <a:xfrm>
              <a:off x="68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6" name="Google Shape;33246;p22"/>
            <p:cNvSpPr/>
            <p:nvPr/>
          </p:nvSpPr>
          <p:spPr>
            <a:xfrm>
              <a:off x="7873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7" name="Google Shape;33247;p22"/>
            <p:cNvSpPr/>
            <p:nvPr/>
          </p:nvSpPr>
          <p:spPr>
            <a:xfrm>
              <a:off x="8888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8" name="Google Shape;33248;p22"/>
            <p:cNvSpPr/>
            <p:nvPr/>
          </p:nvSpPr>
          <p:spPr>
            <a:xfrm>
              <a:off x="99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9" name="Google Shape;33249;p22"/>
            <p:cNvSpPr/>
            <p:nvPr/>
          </p:nvSpPr>
          <p:spPr>
            <a:xfrm>
              <a:off x="10918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0" name="Google Shape;33250;p22"/>
            <p:cNvSpPr/>
            <p:nvPr/>
          </p:nvSpPr>
          <p:spPr>
            <a:xfrm>
              <a:off x="11936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1" name="Google Shape;33251;p22"/>
            <p:cNvSpPr/>
            <p:nvPr/>
          </p:nvSpPr>
          <p:spPr>
            <a:xfrm>
              <a:off x="12951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2" name="Google Shape;33252;p22"/>
            <p:cNvSpPr/>
            <p:nvPr/>
          </p:nvSpPr>
          <p:spPr>
            <a:xfrm>
              <a:off x="13966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3" name="Google Shape;33253;p22"/>
            <p:cNvSpPr/>
            <p:nvPr/>
          </p:nvSpPr>
          <p:spPr>
            <a:xfrm>
              <a:off x="1498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4" name="Google Shape;33254;p22"/>
            <p:cNvSpPr/>
            <p:nvPr/>
          </p:nvSpPr>
          <p:spPr>
            <a:xfrm>
              <a:off x="15999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5" name="Google Shape;33255;p22"/>
            <p:cNvSpPr/>
            <p:nvPr/>
          </p:nvSpPr>
          <p:spPr>
            <a:xfrm>
              <a:off x="1701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6" name="Google Shape;33256;p22"/>
            <p:cNvSpPr/>
            <p:nvPr/>
          </p:nvSpPr>
          <p:spPr>
            <a:xfrm>
              <a:off x="18029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7" name="Google Shape;33257;p22"/>
            <p:cNvSpPr/>
            <p:nvPr/>
          </p:nvSpPr>
          <p:spPr>
            <a:xfrm>
              <a:off x="19044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8" name="Google Shape;33258;p22"/>
            <p:cNvSpPr/>
            <p:nvPr/>
          </p:nvSpPr>
          <p:spPr>
            <a:xfrm>
              <a:off x="20062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9" name="Google Shape;33259;p22"/>
            <p:cNvSpPr/>
            <p:nvPr/>
          </p:nvSpPr>
          <p:spPr>
            <a:xfrm>
              <a:off x="210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0" name="Google Shape;33260;p22"/>
            <p:cNvSpPr/>
            <p:nvPr/>
          </p:nvSpPr>
          <p:spPr>
            <a:xfrm>
              <a:off x="220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1" name="Google Shape;33261;p22"/>
            <p:cNvSpPr/>
            <p:nvPr/>
          </p:nvSpPr>
          <p:spPr>
            <a:xfrm>
              <a:off x="23110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2" name="Google Shape;33262;p22"/>
            <p:cNvSpPr/>
            <p:nvPr/>
          </p:nvSpPr>
          <p:spPr>
            <a:xfrm>
              <a:off x="241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3" name="Google Shape;33263;p22"/>
            <p:cNvSpPr/>
            <p:nvPr/>
          </p:nvSpPr>
          <p:spPr>
            <a:xfrm>
              <a:off x="251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4" name="Google Shape;33264;p22"/>
            <p:cNvSpPr/>
            <p:nvPr/>
          </p:nvSpPr>
          <p:spPr>
            <a:xfrm>
              <a:off x="261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5" name="Google Shape;33265;p22"/>
            <p:cNvSpPr/>
            <p:nvPr/>
          </p:nvSpPr>
          <p:spPr>
            <a:xfrm>
              <a:off x="271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6" name="Google Shape;33266;p22"/>
            <p:cNvSpPr/>
            <p:nvPr/>
          </p:nvSpPr>
          <p:spPr>
            <a:xfrm>
              <a:off x="281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7" name="Google Shape;33267;p22"/>
            <p:cNvSpPr/>
            <p:nvPr/>
          </p:nvSpPr>
          <p:spPr>
            <a:xfrm>
              <a:off x="292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8" name="Google Shape;33268;p22"/>
            <p:cNvSpPr/>
            <p:nvPr/>
          </p:nvSpPr>
          <p:spPr>
            <a:xfrm>
              <a:off x="302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9" name="Google Shape;33269;p22"/>
            <p:cNvSpPr/>
            <p:nvPr/>
          </p:nvSpPr>
          <p:spPr>
            <a:xfrm>
              <a:off x="312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0" name="Google Shape;33270;p22"/>
            <p:cNvSpPr/>
            <p:nvPr/>
          </p:nvSpPr>
          <p:spPr>
            <a:xfrm>
              <a:off x="322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1" name="Google Shape;33271;p22"/>
            <p:cNvSpPr/>
            <p:nvPr/>
          </p:nvSpPr>
          <p:spPr>
            <a:xfrm>
              <a:off x="33266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2" name="Google Shape;33272;p22"/>
            <p:cNvSpPr/>
            <p:nvPr/>
          </p:nvSpPr>
          <p:spPr>
            <a:xfrm>
              <a:off x="342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3" name="Google Shape;33273;p22"/>
            <p:cNvSpPr/>
            <p:nvPr/>
          </p:nvSpPr>
          <p:spPr>
            <a:xfrm>
              <a:off x="352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4" name="Google Shape;33274;p22"/>
            <p:cNvSpPr/>
            <p:nvPr/>
          </p:nvSpPr>
          <p:spPr>
            <a:xfrm>
              <a:off x="363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5" name="Google Shape;33275;p22"/>
            <p:cNvSpPr/>
            <p:nvPr/>
          </p:nvSpPr>
          <p:spPr>
            <a:xfrm>
              <a:off x="373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6" name="Google Shape;33276;p22"/>
            <p:cNvSpPr/>
            <p:nvPr/>
          </p:nvSpPr>
          <p:spPr>
            <a:xfrm>
              <a:off x="3834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7" name="Google Shape;33277;p22"/>
            <p:cNvSpPr/>
            <p:nvPr/>
          </p:nvSpPr>
          <p:spPr>
            <a:xfrm>
              <a:off x="393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8" name="Google Shape;33278;p22"/>
            <p:cNvSpPr/>
            <p:nvPr/>
          </p:nvSpPr>
          <p:spPr>
            <a:xfrm>
              <a:off x="403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9" name="Google Shape;33279;p22"/>
            <p:cNvSpPr/>
            <p:nvPr/>
          </p:nvSpPr>
          <p:spPr>
            <a:xfrm>
              <a:off x="413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0" name="Google Shape;33280;p22"/>
            <p:cNvSpPr/>
            <p:nvPr/>
          </p:nvSpPr>
          <p:spPr>
            <a:xfrm>
              <a:off x="42407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1" name="Google Shape;33281;p22"/>
            <p:cNvSpPr/>
            <p:nvPr/>
          </p:nvSpPr>
          <p:spPr>
            <a:xfrm>
              <a:off x="434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2" name="Google Shape;33282;p22"/>
            <p:cNvSpPr/>
            <p:nvPr/>
          </p:nvSpPr>
          <p:spPr>
            <a:xfrm>
              <a:off x="444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3" name="Google Shape;33283;p22"/>
            <p:cNvSpPr/>
            <p:nvPr/>
          </p:nvSpPr>
          <p:spPr>
            <a:xfrm>
              <a:off x="45455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4" name="Google Shape;33284;p22"/>
            <p:cNvSpPr/>
            <p:nvPr/>
          </p:nvSpPr>
          <p:spPr>
            <a:xfrm>
              <a:off x="464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5" name="Google Shape;33285;p22"/>
            <p:cNvSpPr/>
            <p:nvPr/>
          </p:nvSpPr>
          <p:spPr>
            <a:xfrm>
              <a:off x="474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6" name="Google Shape;33286;p22"/>
            <p:cNvSpPr/>
            <p:nvPr/>
          </p:nvSpPr>
          <p:spPr>
            <a:xfrm>
              <a:off x="485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7" name="Google Shape;33287;p22"/>
            <p:cNvSpPr/>
            <p:nvPr/>
          </p:nvSpPr>
          <p:spPr>
            <a:xfrm>
              <a:off x="495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8" name="Google Shape;33288;p22"/>
            <p:cNvSpPr/>
            <p:nvPr/>
          </p:nvSpPr>
          <p:spPr>
            <a:xfrm>
              <a:off x="505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9" name="Google Shape;33289;p22"/>
            <p:cNvSpPr/>
            <p:nvPr/>
          </p:nvSpPr>
          <p:spPr>
            <a:xfrm>
              <a:off x="515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0" name="Google Shape;33290;p22"/>
            <p:cNvSpPr/>
            <p:nvPr/>
          </p:nvSpPr>
          <p:spPr>
            <a:xfrm>
              <a:off x="52566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1" name="Google Shape;33291;p22"/>
            <p:cNvSpPr/>
            <p:nvPr/>
          </p:nvSpPr>
          <p:spPr>
            <a:xfrm>
              <a:off x="535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2" name="Google Shape;33292;p22"/>
            <p:cNvSpPr/>
            <p:nvPr/>
          </p:nvSpPr>
          <p:spPr>
            <a:xfrm>
              <a:off x="545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3" name="Google Shape;33293;p22"/>
            <p:cNvSpPr/>
            <p:nvPr/>
          </p:nvSpPr>
          <p:spPr>
            <a:xfrm>
              <a:off x="556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4" name="Google Shape;33294;p22"/>
            <p:cNvSpPr/>
            <p:nvPr/>
          </p:nvSpPr>
          <p:spPr>
            <a:xfrm>
              <a:off x="566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5" name="Google Shape;33295;p22"/>
            <p:cNvSpPr/>
            <p:nvPr/>
          </p:nvSpPr>
          <p:spPr>
            <a:xfrm>
              <a:off x="57644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6" name="Google Shape;33296;p22"/>
            <p:cNvSpPr/>
            <p:nvPr/>
          </p:nvSpPr>
          <p:spPr>
            <a:xfrm>
              <a:off x="586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7" name="Google Shape;33297;p22"/>
            <p:cNvSpPr/>
            <p:nvPr/>
          </p:nvSpPr>
          <p:spPr>
            <a:xfrm>
              <a:off x="596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8" name="Google Shape;33298;p22"/>
            <p:cNvSpPr/>
            <p:nvPr/>
          </p:nvSpPr>
          <p:spPr>
            <a:xfrm>
              <a:off x="606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9" name="Google Shape;33299;p22"/>
            <p:cNvSpPr/>
            <p:nvPr/>
          </p:nvSpPr>
          <p:spPr>
            <a:xfrm>
              <a:off x="61710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0" name="Google Shape;33300;p22"/>
            <p:cNvSpPr/>
            <p:nvPr/>
          </p:nvSpPr>
          <p:spPr>
            <a:xfrm>
              <a:off x="627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1" name="Google Shape;33301;p22"/>
            <p:cNvSpPr/>
            <p:nvPr/>
          </p:nvSpPr>
          <p:spPr>
            <a:xfrm>
              <a:off x="637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2" name="Google Shape;33302;p22"/>
            <p:cNvSpPr/>
            <p:nvPr/>
          </p:nvSpPr>
          <p:spPr>
            <a:xfrm>
              <a:off x="64755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3" name="Google Shape;33303;p22"/>
            <p:cNvSpPr/>
            <p:nvPr/>
          </p:nvSpPr>
          <p:spPr>
            <a:xfrm>
              <a:off x="657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4" name="Google Shape;33304;p22"/>
            <p:cNvSpPr/>
            <p:nvPr/>
          </p:nvSpPr>
          <p:spPr>
            <a:xfrm>
              <a:off x="667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5" name="Google Shape;33305;p22"/>
            <p:cNvSpPr/>
            <p:nvPr/>
          </p:nvSpPr>
          <p:spPr>
            <a:xfrm>
              <a:off x="678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6" name="Google Shape;33306;p22"/>
            <p:cNvSpPr/>
            <p:nvPr/>
          </p:nvSpPr>
          <p:spPr>
            <a:xfrm>
              <a:off x="6881800" y="890725"/>
              <a:ext cx="52700" cy="52400"/>
            </a:xfrm>
            <a:custGeom>
              <a:rect b="b" l="l" r="r" t="t"/>
              <a:pathLst>
                <a:path extrusionOk="0" h="2096" w="2108">
                  <a:moveTo>
                    <a:pt x="1060" y="0"/>
                  </a:moveTo>
                  <a:cubicBezTo>
                    <a:pt x="477" y="0"/>
                    <a:pt x="1" y="476"/>
                    <a:pt x="1" y="1048"/>
                  </a:cubicBezTo>
                  <a:cubicBezTo>
                    <a:pt x="1"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7" name="Google Shape;33307;p22"/>
            <p:cNvSpPr/>
            <p:nvPr/>
          </p:nvSpPr>
          <p:spPr>
            <a:xfrm>
              <a:off x="698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8" name="Google Shape;33308;p22"/>
            <p:cNvSpPr/>
            <p:nvPr/>
          </p:nvSpPr>
          <p:spPr>
            <a:xfrm>
              <a:off x="708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9" name="Google Shape;33309;p22"/>
            <p:cNvSpPr/>
            <p:nvPr/>
          </p:nvSpPr>
          <p:spPr>
            <a:xfrm>
              <a:off x="7186600" y="890725"/>
              <a:ext cx="52400" cy="52400"/>
            </a:xfrm>
            <a:custGeom>
              <a:rect b="b" l="l" r="r" t="t"/>
              <a:pathLst>
                <a:path extrusionOk="0" h="2096" w="2096">
                  <a:moveTo>
                    <a:pt x="1048" y="0"/>
                  </a:moveTo>
                  <a:cubicBezTo>
                    <a:pt x="477" y="0"/>
                    <a:pt x="1" y="476"/>
                    <a:pt x="1" y="1048"/>
                  </a:cubicBezTo>
                  <a:cubicBezTo>
                    <a:pt x="1"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0" name="Google Shape;33310;p22"/>
            <p:cNvSpPr/>
            <p:nvPr/>
          </p:nvSpPr>
          <p:spPr>
            <a:xfrm>
              <a:off x="728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1" name="Google Shape;33311;p22"/>
            <p:cNvSpPr/>
            <p:nvPr/>
          </p:nvSpPr>
          <p:spPr>
            <a:xfrm>
              <a:off x="27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7" y="1631"/>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2" name="Google Shape;33312;p22"/>
            <p:cNvSpPr/>
            <p:nvPr/>
          </p:nvSpPr>
          <p:spPr>
            <a:xfrm>
              <a:off x="3807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3" name="Google Shape;33313;p22"/>
            <p:cNvSpPr/>
            <p:nvPr/>
          </p:nvSpPr>
          <p:spPr>
            <a:xfrm>
              <a:off x="4825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4" name="Google Shape;33314;p22"/>
            <p:cNvSpPr/>
            <p:nvPr/>
          </p:nvSpPr>
          <p:spPr>
            <a:xfrm>
              <a:off x="58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5" name="Google Shape;33315;p22"/>
            <p:cNvSpPr/>
            <p:nvPr/>
          </p:nvSpPr>
          <p:spPr>
            <a:xfrm>
              <a:off x="68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6" name="Google Shape;33316;p22"/>
            <p:cNvSpPr/>
            <p:nvPr/>
          </p:nvSpPr>
          <p:spPr>
            <a:xfrm>
              <a:off x="7873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7" name="Google Shape;33317;p22"/>
            <p:cNvSpPr/>
            <p:nvPr/>
          </p:nvSpPr>
          <p:spPr>
            <a:xfrm>
              <a:off x="8888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8" name="Google Shape;33318;p22"/>
            <p:cNvSpPr/>
            <p:nvPr/>
          </p:nvSpPr>
          <p:spPr>
            <a:xfrm>
              <a:off x="99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9" name="Google Shape;33319;p22"/>
            <p:cNvSpPr/>
            <p:nvPr/>
          </p:nvSpPr>
          <p:spPr>
            <a:xfrm>
              <a:off x="10918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0" name="Google Shape;33320;p22"/>
            <p:cNvSpPr/>
            <p:nvPr/>
          </p:nvSpPr>
          <p:spPr>
            <a:xfrm>
              <a:off x="11936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1" name="Google Shape;33321;p22"/>
            <p:cNvSpPr/>
            <p:nvPr/>
          </p:nvSpPr>
          <p:spPr>
            <a:xfrm>
              <a:off x="12951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2" name="Google Shape;33322;p22"/>
            <p:cNvSpPr/>
            <p:nvPr/>
          </p:nvSpPr>
          <p:spPr>
            <a:xfrm>
              <a:off x="13966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3" name="Google Shape;33323;p22"/>
            <p:cNvSpPr/>
            <p:nvPr/>
          </p:nvSpPr>
          <p:spPr>
            <a:xfrm>
              <a:off x="1498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4" name="Google Shape;33324;p22"/>
            <p:cNvSpPr/>
            <p:nvPr/>
          </p:nvSpPr>
          <p:spPr>
            <a:xfrm>
              <a:off x="15999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5" name="Google Shape;33325;p22"/>
            <p:cNvSpPr/>
            <p:nvPr/>
          </p:nvSpPr>
          <p:spPr>
            <a:xfrm>
              <a:off x="1701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6" name="Google Shape;33326;p22"/>
            <p:cNvSpPr/>
            <p:nvPr/>
          </p:nvSpPr>
          <p:spPr>
            <a:xfrm>
              <a:off x="18029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7" name="Google Shape;33327;p22"/>
            <p:cNvSpPr/>
            <p:nvPr/>
          </p:nvSpPr>
          <p:spPr>
            <a:xfrm>
              <a:off x="19044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8" name="Google Shape;33328;p22"/>
            <p:cNvSpPr/>
            <p:nvPr/>
          </p:nvSpPr>
          <p:spPr>
            <a:xfrm>
              <a:off x="20062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9" name="Google Shape;33329;p22"/>
            <p:cNvSpPr/>
            <p:nvPr/>
          </p:nvSpPr>
          <p:spPr>
            <a:xfrm>
              <a:off x="210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0" name="Google Shape;33330;p22"/>
            <p:cNvSpPr/>
            <p:nvPr/>
          </p:nvSpPr>
          <p:spPr>
            <a:xfrm>
              <a:off x="220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1" name="Google Shape;33331;p22"/>
            <p:cNvSpPr/>
            <p:nvPr/>
          </p:nvSpPr>
          <p:spPr>
            <a:xfrm>
              <a:off x="23110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2" name="Google Shape;33332;p22"/>
            <p:cNvSpPr/>
            <p:nvPr/>
          </p:nvSpPr>
          <p:spPr>
            <a:xfrm>
              <a:off x="241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3" name="Google Shape;33333;p22"/>
            <p:cNvSpPr/>
            <p:nvPr/>
          </p:nvSpPr>
          <p:spPr>
            <a:xfrm>
              <a:off x="251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4" name="Google Shape;33334;p22"/>
            <p:cNvSpPr/>
            <p:nvPr/>
          </p:nvSpPr>
          <p:spPr>
            <a:xfrm>
              <a:off x="261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5" name="Google Shape;33335;p22"/>
            <p:cNvSpPr/>
            <p:nvPr/>
          </p:nvSpPr>
          <p:spPr>
            <a:xfrm>
              <a:off x="271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6" name="Google Shape;33336;p22"/>
            <p:cNvSpPr/>
            <p:nvPr/>
          </p:nvSpPr>
          <p:spPr>
            <a:xfrm>
              <a:off x="281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7" name="Google Shape;33337;p22"/>
            <p:cNvSpPr/>
            <p:nvPr/>
          </p:nvSpPr>
          <p:spPr>
            <a:xfrm>
              <a:off x="292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8" name="Google Shape;33338;p22"/>
            <p:cNvSpPr/>
            <p:nvPr/>
          </p:nvSpPr>
          <p:spPr>
            <a:xfrm>
              <a:off x="302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9" name="Google Shape;33339;p22"/>
            <p:cNvSpPr/>
            <p:nvPr/>
          </p:nvSpPr>
          <p:spPr>
            <a:xfrm>
              <a:off x="312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0" name="Google Shape;33340;p22"/>
            <p:cNvSpPr/>
            <p:nvPr/>
          </p:nvSpPr>
          <p:spPr>
            <a:xfrm>
              <a:off x="322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1" name="Google Shape;33341;p22"/>
            <p:cNvSpPr/>
            <p:nvPr/>
          </p:nvSpPr>
          <p:spPr>
            <a:xfrm>
              <a:off x="33266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2" name="Google Shape;33342;p22"/>
            <p:cNvSpPr/>
            <p:nvPr/>
          </p:nvSpPr>
          <p:spPr>
            <a:xfrm>
              <a:off x="342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3" name="Google Shape;33343;p22"/>
            <p:cNvSpPr/>
            <p:nvPr/>
          </p:nvSpPr>
          <p:spPr>
            <a:xfrm>
              <a:off x="352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4" name="Google Shape;33344;p22"/>
            <p:cNvSpPr/>
            <p:nvPr/>
          </p:nvSpPr>
          <p:spPr>
            <a:xfrm>
              <a:off x="363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5" name="Google Shape;33345;p22"/>
            <p:cNvSpPr/>
            <p:nvPr/>
          </p:nvSpPr>
          <p:spPr>
            <a:xfrm>
              <a:off x="373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6" name="Google Shape;33346;p22"/>
            <p:cNvSpPr/>
            <p:nvPr/>
          </p:nvSpPr>
          <p:spPr>
            <a:xfrm>
              <a:off x="3834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7" name="Google Shape;33347;p22"/>
            <p:cNvSpPr/>
            <p:nvPr/>
          </p:nvSpPr>
          <p:spPr>
            <a:xfrm>
              <a:off x="393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8" name="Google Shape;33348;p22"/>
            <p:cNvSpPr/>
            <p:nvPr/>
          </p:nvSpPr>
          <p:spPr>
            <a:xfrm>
              <a:off x="403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9" name="Google Shape;33349;p22"/>
            <p:cNvSpPr/>
            <p:nvPr/>
          </p:nvSpPr>
          <p:spPr>
            <a:xfrm>
              <a:off x="413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0" name="Google Shape;33350;p22"/>
            <p:cNvSpPr/>
            <p:nvPr/>
          </p:nvSpPr>
          <p:spPr>
            <a:xfrm>
              <a:off x="42407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1" name="Google Shape;33351;p22"/>
            <p:cNvSpPr/>
            <p:nvPr/>
          </p:nvSpPr>
          <p:spPr>
            <a:xfrm>
              <a:off x="434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2" name="Google Shape;33352;p22"/>
            <p:cNvSpPr/>
            <p:nvPr/>
          </p:nvSpPr>
          <p:spPr>
            <a:xfrm>
              <a:off x="444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3" name="Google Shape;33353;p22"/>
            <p:cNvSpPr/>
            <p:nvPr/>
          </p:nvSpPr>
          <p:spPr>
            <a:xfrm>
              <a:off x="45455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4" name="Google Shape;33354;p22"/>
            <p:cNvSpPr/>
            <p:nvPr/>
          </p:nvSpPr>
          <p:spPr>
            <a:xfrm>
              <a:off x="464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5" name="Google Shape;33355;p22"/>
            <p:cNvSpPr/>
            <p:nvPr/>
          </p:nvSpPr>
          <p:spPr>
            <a:xfrm>
              <a:off x="474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6" name="Google Shape;33356;p22"/>
            <p:cNvSpPr/>
            <p:nvPr/>
          </p:nvSpPr>
          <p:spPr>
            <a:xfrm>
              <a:off x="485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7" name="Google Shape;33357;p22"/>
            <p:cNvSpPr/>
            <p:nvPr/>
          </p:nvSpPr>
          <p:spPr>
            <a:xfrm>
              <a:off x="495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8" name="Google Shape;33358;p22"/>
            <p:cNvSpPr/>
            <p:nvPr/>
          </p:nvSpPr>
          <p:spPr>
            <a:xfrm>
              <a:off x="505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9" name="Google Shape;33359;p22"/>
            <p:cNvSpPr/>
            <p:nvPr/>
          </p:nvSpPr>
          <p:spPr>
            <a:xfrm>
              <a:off x="515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0" name="Google Shape;33360;p22"/>
            <p:cNvSpPr/>
            <p:nvPr/>
          </p:nvSpPr>
          <p:spPr>
            <a:xfrm>
              <a:off x="52566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1" name="Google Shape;33361;p22"/>
            <p:cNvSpPr/>
            <p:nvPr/>
          </p:nvSpPr>
          <p:spPr>
            <a:xfrm>
              <a:off x="535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2" name="Google Shape;33362;p22"/>
            <p:cNvSpPr/>
            <p:nvPr/>
          </p:nvSpPr>
          <p:spPr>
            <a:xfrm>
              <a:off x="545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3" name="Google Shape;33363;p22"/>
            <p:cNvSpPr/>
            <p:nvPr/>
          </p:nvSpPr>
          <p:spPr>
            <a:xfrm>
              <a:off x="556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4" name="Google Shape;33364;p22"/>
            <p:cNvSpPr/>
            <p:nvPr/>
          </p:nvSpPr>
          <p:spPr>
            <a:xfrm>
              <a:off x="566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5" name="Google Shape;33365;p22"/>
            <p:cNvSpPr/>
            <p:nvPr/>
          </p:nvSpPr>
          <p:spPr>
            <a:xfrm>
              <a:off x="57644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6" name="Google Shape;33366;p22"/>
            <p:cNvSpPr/>
            <p:nvPr/>
          </p:nvSpPr>
          <p:spPr>
            <a:xfrm>
              <a:off x="586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7" name="Google Shape;33367;p22"/>
            <p:cNvSpPr/>
            <p:nvPr/>
          </p:nvSpPr>
          <p:spPr>
            <a:xfrm>
              <a:off x="596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8" name="Google Shape;33368;p22"/>
            <p:cNvSpPr/>
            <p:nvPr/>
          </p:nvSpPr>
          <p:spPr>
            <a:xfrm>
              <a:off x="606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9" name="Google Shape;33369;p22"/>
            <p:cNvSpPr/>
            <p:nvPr/>
          </p:nvSpPr>
          <p:spPr>
            <a:xfrm>
              <a:off x="61710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0" name="Google Shape;33370;p22"/>
            <p:cNvSpPr/>
            <p:nvPr/>
          </p:nvSpPr>
          <p:spPr>
            <a:xfrm>
              <a:off x="627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1" name="Google Shape;33371;p22"/>
            <p:cNvSpPr/>
            <p:nvPr/>
          </p:nvSpPr>
          <p:spPr>
            <a:xfrm>
              <a:off x="637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2" name="Google Shape;33372;p22"/>
            <p:cNvSpPr/>
            <p:nvPr/>
          </p:nvSpPr>
          <p:spPr>
            <a:xfrm>
              <a:off x="64755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3" name="Google Shape;33373;p22"/>
            <p:cNvSpPr/>
            <p:nvPr/>
          </p:nvSpPr>
          <p:spPr>
            <a:xfrm>
              <a:off x="657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4" name="Google Shape;33374;p22"/>
            <p:cNvSpPr/>
            <p:nvPr/>
          </p:nvSpPr>
          <p:spPr>
            <a:xfrm>
              <a:off x="667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5" name="Google Shape;33375;p22"/>
            <p:cNvSpPr/>
            <p:nvPr/>
          </p:nvSpPr>
          <p:spPr>
            <a:xfrm>
              <a:off x="678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6" name="Google Shape;33376;p22"/>
            <p:cNvSpPr/>
            <p:nvPr/>
          </p:nvSpPr>
          <p:spPr>
            <a:xfrm>
              <a:off x="6881800" y="1045800"/>
              <a:ext cx="52700" cy="52400"/>
            </a:xfrm>
            <a:custGeom>
              <a:rect b="b" l="l" r="r" t="t"/>
              <a:pathLst>
                <a:path extrusionOk="0" h="2096" w="2108">
                  <a:moveTo>
                    <a:pt x="1060" y="0"/>
                  </a:moveTo>
                  <a:cubicBezTo>
                    <a:pt x="477" y="0"/>
                    <a:pt x="1" y="477"/>
                    <a:pt x="1" y="1048"/>
                  </a:cubicBezTo>
                  <a:cubicBezTo>
                    <a:pt x="1"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7" name="Google Shape;33377;p22"/>
            <p:cNvSpPr/>
            <p:nvPr/>
          </p:nvSpPr>
          <p:spPr>
            <a:xfrm>
              <a:off x="698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8" name="Google Shape;33378;p22"/>
            <p:cNvSpPr/>
            <p:nvPr/>
          </p:nvSpPr>
          <p:spPr>
            <a:xfrm>
              <a:off x="708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9" name="Google Shape;33379;p22"/>
            <p:cNvSpPr/>
            <p:nvPr/>
          </p:nvSpPr>
          <p:spPr>
            <a:xfrm>
              <a:off x="7186600" y="1045800"/>
              <a:ext cx="52400" cy="52400"/>
            </a:xfrm>
            <a:custGeom>
              <a:rect b="b" l="l" r="r" t="t"/>
              <a:pathLst>
                <a:path extrusionOk="0" h="2096" w="2096">
                  <a:moveTo>
                    <a:pt x="1048" y="0"/>
                  </a:moveTo>
                  <a:cubicBezTo>
                    <a:pt x="477" y="0"/>
                    <a:pt x="1" y="477"/>
                    <a:pt x="1" y="1048"/>
                  </a:cubicBezTo>
                  <a:cubicBezTo>
                    <a:pt x="1"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0" name="Google Shape;33380;p22"/>
            <p:cNvSpPr/>
            <p:nvPr/>
          </p:nvSpPr>
          <p:spPr>
            <a:xfrm>
              <a:off x="728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1" name="Google Shape;33381;p22"/>
            <p:cNvSpPr/>
            <p:nvPr/>
          </p:nvSpPr>
          <p:spPr>
            <a:xfrm>
              <a:off x="27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2" name="Google Shape;33382;p22"/>
            <p:cNvSpPr/>
            <p:nvPr/>
          </p:nvSpPr>
          <p:spPr>
            <a:xfrm>
              <a:off x="3807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3" name="Google Shape;33383;p22"/>
            <p:cNvSpPr/>
            <p:nvPr/>
          </p:nvSpPr>
          <p:spPr>
            <a:xfrm>
              <a:off x="4825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4" name="Google Shape;33384;p22"/>
            <p:cNvSpPr/>
            <p:nvPr/>
          </p:nvSpPr>
          <p:spPr>
            <a:xfrm>
              <a:off x="58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5" name="Google Shape;33385;p22"/>
            <p:cNvSpPr/>
            <p:nvPr/>
          </p:nvSpPr>
          <p:spPr>
            <a:xfrm>
              <a:off x="68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6" name="Google Shape;33386;p22"/>
            <p:cNvSpPr/>
            <p:nvPr/>
          </p:nvSpPr>
          <p:spPr>
            <a:xfrm>
              <a:off x="7873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7" name="Google Shape;33387;p22"/>
            <p:cNvSpPr/>
            <p:nvPr/>
          </p:nvSpPr>
          <p:spPr>
            <a:xfrm>
              <a:off x="8888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8" name="Google Shape;33388;p22"/>
            <p:cNvSpPr/>
            <p:nvPr/>
          </p:nvSpPr>
          <p:spPr>
            <a:xfrm>
              <a:off x="99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9" name="Google Shape;33389;p22"/>
            <p:cNvSpPr/>
            <p:nvPr/>
          </p:nvSpPr>
          <p:spPr>
            <a:xfrm>
              <a:off x="10918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0" name="Google Shape;33390;p22"/>
            <p:cNvSpPr/>
            <p:nvPr/>
          </p:nvSpPr>
          <p:spPr>
            <a:xfrm>
              <a:off x="11936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1" name="Google Shape;33391;p22"/>
            <p:cNvSpPr/>
            <p:nvPr/>
          </p:nvSpPr>
          <p:spPr>
            <a:xfrm>
              <a:off x="12951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2" name="Google Shape;33392;p22"/>
            <p:cNvSpPr/>
            <p:nvPr/>
          </p:nvSpPr>
          <p:spPr>
            <a:xfrm>
              <a:off x="13966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3" name="Google Shape;33393;p22"/>
            <p:cNvSpPr/>
            <p:nvPr/>
          </p:nvSpPr>
          <p:spPr>
            <a:xfrm>
              <a:off x="1498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4" name="Google Shape;33394;p22"/>
            <p:cNvSpPr/>
            <p:nvPr/>
          </p:nvSpPr>
          <p:spPr>
            <a:xfrm>
              <a:off x="15999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5" name="Google Shape;33395;p22"/>
            <p:cNvSpPr/>
            <p:nvPr/>
          </p:nvSpPr>
          <p:spPr>
            <a:xfrm>
              <a:off x="1701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6" name="Google Shape;33396;p22"/>
            <p:cNvSpPr/>
            <p:nvPr/>
          </p:nvSpPr>
          <p:spPr>
            <a:xfrm>
              <a:off x="18029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7" name="Google Shape;33397;p22"/>
            <p:cNvSpPr/>
            <p:nvPr/>
          </p:nvSpPr>
          <p:spPr>
            <a:xfrm>
              <a:off x="19044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8" name="Google Shape;33398;p22"/>
            <p:cNvSpPr/>
            <p:nvPr/>
          </p:nvSpPr>
          <p:spPr>
            <a:xfrm>
              <a:off x="20062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9" name="Google Shape;33399;p22"/>
            <p:cNvSpPr/>
            <p:nvPr/>
          </p:nvSpPr>
          <p:spPr>
            <a:xfrm>
              <a:off x="210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0" name="Google Shape;33400;p22"/>
            <p:cNvSpPr/>
            <p:nvPr/>
          </p:nvSpPr>
          <p:spPr>
            <a:xfrm>
              <a:off x="220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1" name="Google Shape;33401;p22"/>
            <p:cNvSpPr/>
            <p:nvPr/>
          </p:nvSpPr>
          <p:spPr>
            <a:xfrm>
              <a:off x="23110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2" name="Google Shape;33402;p22"/>
            <p:cNvSpPr/>
            <p:nvPr/>
          </p:nvSpPr>
          <p:spPr>
            <a:xfrm>
              <a:off x="241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3" name="Google Shape;33403;p22"/>
            <p:cNvSpPr/>
            <p:nvPr/>
          </p:nvSpPr>
          <p:spPr>
            <a:xfrm>
              <a:off x="251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4" name="Google Shape;33404;p22"/>
            <p:cNvSpPr/>
            <p:nvPr/>
          </p:nvSpPr>
          <p:spPr>
            <a:xfrm>
              <a:off x="261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5" name="Google Shape;33405;p22"/>
            <p:cNvSpPr/>
            <p:nvPr/>
          </p:nvSpPr>
          <p:spPr>
            <a:xfrm>
              <a:off x="271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6" name="Google Shape;33406;p22"/>
            <p:cNvSpPr/>
            <p:nvPr/>
          </p:nvSpPr>
          <p:spPr>
            <a:xfrm>
              <a:off x="281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7" name="Google Shape;33407;p22"/>
            <p:cNvSpPr/>
            <p:nvPr/>
          </p:nvSpPr>
          <p:spPr>
            <a:xfrm>
              <a:off x="292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8" name="Google Shape;33408;p22"/>
            <p:cNvSpPr/>
            <p:nvPr/>
          </p:nvSpPr>
          <p:spPr>
            <a:xfrm>
              <a:off x="302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9" name="Google Shape;33409;p22"/>
            <p:cNvSpPr/>
            <p:nvPr/>
          </p:nvSpPr>
          <p:spPr>
            <a:xfrm>
              <a:off x="312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0" name="Google Shape;33410;p22"/>
            <p:cNvSpPr/>
            <p:nvPr/>
          </p:nvSpPr>
          <p:spPr>
            <a:xfrm>
              <a:off x="322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1" name="Google Shape;33411;p22"/>
            <p:cNvSpPr/>
            <p:nvPr/>
          </p:nvSpPr>
          <p:spPr>
            <a:xfrm>
              <a:off x="33266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2" name="Google Shape;33412;p22"/>
            <p:cNvSpPr/>
            <p:nvPr/>
          </p:nvSpPr>
          <p:spPr>
            <a:xfrm>
              <a:off x="342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3" name="Google Shape;33413;p22"/>
            <p:cNvSpPr/>
            <p:nvPr/>
          </p:nvSpPr>
          <p:spPr>
            <a:xfrm>
              <a:off x="352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4" name="Google Shape;33414;p22"/>
            <p:cNvSpPr/>
            <p:nvPr/>
          </p:nvSpPr>
          <p:spPr>
            <a:xfrm>
              <a:off x="363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5" name="Google Shape;33415;p22"/>
            <p:cNvSpPr/>
            <p:nvPr/>
          </p:nvSpPr>
          <p:spPr>
            <a:xfrm>
              <a:off x="373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6" name="Google Shape;33416;p22"/>
            <p:cNvSpPr/>
            <p:nvPr/>
          </p:nvSpPr>
          <p:spPr>
            <a:xfrm>
              <a:off x="3834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7" name="Google Shape;33417;p22"/>
            <p:cNvSpPr/>
            <p:nvPr/>
          </p:nvSpPr>
          <p:spPr>
            <a:xfrm>
              <a:off x="393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8" name="Google Shape;33418;p22"/>
            <p:cNvSpPr/>
            <p:nvPr/>
          </p:nvSpPr>
          <p:spPr>
            <a:xfrm>
              <a:off x="403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9" name="Google Shape;33419;p22"/>
            <p:cNvSpPr/>
            <p:nvPr/>
          </p:nvSpPr>
          <p:spPr>
            <a:xfrm>
              <a:off x="413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0" name="Google Shape;33420;p22"/>
            <p:cNvSpPr/>
            <p:nvPr/>
          </p:nvSpPr>
          <p:spPr>
            <a:xfrm>
              <a:off x="42407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1" name="Google Shape;33421;p22"/>
            <p:cNvSpPr/>
            <p:nvPr/>
          </p:nvSpPr>
          <p:spPr>
            <a:xfrm>
              <a:off x="434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2" name="Google Shape;33422;p22"/>
            <p:cNvSpPr/>
            <p:nvPr/>
          </p:nvSpPr>
          <p:spPr>
            <a:xfrm>
              <a:off x="444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3" name="Google Shape;33423;p22"/>
            <p:cNvSpPr/>
            <p:nvPr/>
          </p:nvSpPr>
          <p:spPr>
            <a:xfrm>
              <a:off x="45455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4" name="Google Shape;33424;p22"/>
            <p:cNvSpPr/>
            <p:nvPr/>
          </p:nvSpPr>
          <p:spPr>
            <a:xfrm>
              <a:off x="464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5" name="Google Shape;33425;p22"/>
            <p:cNvSpPr/>
            <p:nvPr/>
          </p:nvSpPr>
          <p:spPr>
            <a:xfrm>
              <a:off x="474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6" name="Google Shape;33426;p22"/>
            <p:cNvSpPr/>
            <p:nvPr/>
          </p:nvSpPr>
          <p:spPr>
            <a:xfrm>
              <a:off x="485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7" name="Google Shape;33427;p22"/>
            <p:cNvSpPr/>
            <p:nvPr/>
          </p:nvSpPr>
          <p:spPr>
            <a:xfrm>
              <a:off x="495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8" name="Google Shape;33428;p22"/>
            <p:cNvSpPr/>
            <p:nvPr/>
          </p:nvSpPr>
          <p:spPr>
            <a:xfrm>
              <a:off x="505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9" name="Google Shape;33429;p22"/>
            <p:cNvSpPr/>
            <p:nvPr/>
          </p:nvSpPr>
          <p:spPr>
            <a:xfrm>
              <a:off x="515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0" name="Google Shape;33430;p22"/>
            <p:cNvSpPr/>
            <p:nvPr/>
          </p:nvSpPr>
          <p:spPr>
            <a:xfrm>
              <a:off x="52566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1" name="Google Shape;33431;p22"/>
            <p:cNvSpPr/>
            <p:nvPr/>
          </p:nvSpPr>
          <p:spPr>
            <a:xfrm>
              <a:off x="535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2" name="Google Shape;33432;p22"/>
            <p:cNvSpPr/>
            <p:nvPr/>
          </p:nvSpPr>
          <p:spPr>
            <a:xfrm>
              <a:off x="545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3" name="Google Shape;33433;p22"/>
            <p:cNvSpPr/>
            <p:nvPr/>
          </p:nvSpPr>
          <p:spPr>
            <a:xfrm>
              <a:off x="556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4" name="Google Shape;33434;p22"/>
            <p:cNvSpPr/>
            <p:nvPr/>
          </p:nvSpPr>
          <p:spPr>
            <a:xfrm>
              <a:off x="566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5" name="Google Shape;33435;p22"/>
            <p:cNvSpPr/>
            <p:nvPr/>
          </p:nvSpPr>
          <p:spPr>
            <a:xfrm>
              <a:off x="57644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6" name="Google Shape;33436;p22"/>
            <p:cNvSpPr/>
            <p:nvPr/>
          </p:nvSpPr>
          <p:spPr>
            <a:xfrm>
              <a:off x="586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7" name="Google Shape;33437;p22"/>
            <p:cNvSpPr/>
            <p:nvPr/>
          </p:nvSpPr>
          <p:spPr>
            <a:xfrm>
              <a:off x="596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8" name="Google Shape;33438;p22"/>
            <p:cNvSpPr/>
            <p:nvPr/>
          </p:nvSpPr>
          <p:spPr>
            <a:xfrm>
              <a:off x="606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9" name="Google Shape;33439;p22"/>
            <p:cNvSpPr/>
            <p:nvPr/>
          </p:nvSpPr>
          <p:spPr>
            <a:xfrm>
              <a:off x="61710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0" name="Google Shape;33440;p22"/>
            <p:cNvSpPr/>
            <p:nvPr/>
          </p:nvSpPr>
          <p:spPr>
            <a:xfrm>
              <a:off x="627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1" name="Google Shape;33441;p22"/>
            <p:cNvSpPr/>
            <p:nvPr/>
          </p:nvSpPr>
          <p:spPr>
            <a:xfrm>
              <a:off x="637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2" name="Google Shape;33442;p22"/>
            <p:cNvSpPr/>
            <p:nvPr/>
          </p:nvSpPr>
          <p:spPr>
            <a:xfrm>
              <a:off x="64755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3" name="Google Shape;33443;p22"/>
            <p:cNvSpPr/>
            <p:nvPr/>
          </p:nvSpPr>
          <p:spPr>
            <a:xfrm>
              <a:off x="657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4" name="Google Shape;33444;p22"/>
            <p:cNvSpPr/>
            <p:nvPr/>
          </p:nvSpPr>
          <p:spPr>
            <a:xfrm>
              <a:off x="667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5" name="Google Shape;33445;p22"/>
            <p:cNvSpPr/>
            <p:nvPr/>
          </p:nvSpPr>
          <p:spPr>
            <a:xfrm>
              <a:off x="678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6" name="Google Shape;33446;p22"/>
            <p:cNvSpPr/>
            <p:nvPr/>
          </p:nvSpPr>
          <p:spPr>
            <a:xfrm>
              <a:off x="6881800" y="1200875"/>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7" name="Google Shape;33447;p22"/>
            <p:cNvSpPr/>
            <p:nvPr/>
          </p:nvSpPr>
          <p:spPr>
            <a:xfrm>
              <a:off x="698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8" name="Google Shape;33448;p22"/>
            <p:cNvSpPr/>
            <p:nvPr/>
          </p:nvSpPr>
          <p:spPr>
            <a:xfrm>
              <a:off x="708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9" name="Google Shape;33449;p22"/>
            <p:cNvSpPr/>
            <p:nvPr/>
          </p:nvSpPr>
          <p:spPr>
            <a:xfrm>
              <a:off x="7186600" y="1200875"/>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0" name="Google Shape;33450;p22"/>
            <p:cNvSpPr/>
            <p:nvPr/>
          </p:nvSpPr>
          <p:spPr>
            <a:xfrm>
              <a:off x="728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1" name="Google Shape;33451;p22"/>
            <p:cNvSpPr/>
            <p:nvPr/>
          </p:nvSpPr>
          <p:spPr>
            <a:xfrm>
              <a:off x="27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2" name="Google Shape;33452;p22"/>
            <p:cNvSpPr/>
            <p:nvPr/>
          </p:nvSpPr>
          <p:spPr>
            <a:xfrm>
              <a:off x="3807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3" name="Google Shape;33453;p22"/>
            <p:cNvSpPr/>
            <p:nvPr/>
          </p:nvSpPr>
          <p:spPr>
            <a:xfrm>
              <a:off x="4825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4" name="Google Shape;33454;p22"/>
            <p:cNvSpPr/>
            <p:nvPr/>
          </p:nvSpPr>
          <p:spPr>
            <a:xfrm>
              <a:off x="58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5" name="Google Shape;33455;p22"/>
            <p:cNvSpPr/>
            <p:nvPr/>
          </p:nvSpPr>
          <p:spPr>
            <a:xfrm>
              <a:off x="68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6" name="Google Shape;33456;p22"/>
            <p:cNvSpPr/>
            <p:nvPr/>
          </p:nvSpPr>
          <p:spPr>
            <a:xfrm>
              <a:off x="7873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7" name="Google Shape;33457;p22"/>
            <p:cNvSpPr/>
            <p:nvPr/>
          </p:nvSpPr>
          <p:spPr>
            <a:xfrm>
              <a:off x="8888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8" name="Google Shape;33458;p22"/>
            <p:cNvSpPr/>
            <p:nvPr/>
          </p:nvSpPr>
          <p:spPr>
            <a:xfrm>
              <a:off x="99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9" name="Google Shape;33459;p22"/>
            <p:cNvSpPr/>
            <p:nvPr/>
          </p:nvSpPr>
          <p:spPr>
            <a:xfrm>
              <a:off x="10918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0" name="Google Shape;33460;p22"/>
            <p:cNvSpPr/>
            <p:nvPr/>
          </p:nvSpPr>
          <p:spPr>
            <a:xfrm>
              <a:off x="11936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1" name="Google Shape;33461;p22"/>
            <p:cNvSpPr/>
            <p:nvPr/>
          </p:nvSpPr>
          <p:spPr>
            <a:xfrm>
              <a:off x="12951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2" name="Google Shape;33462;p22"/>
            <p:cNvSpPr/>
            <p:nvPr/>
          </p:nvSpPr>
          <p:spPr>
            <a:xfrm>
              <a:off x="13966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3" name="Google Shape;33463;p22"/>
            <p:cNvSpPr/>
            <p:nvPr/>
          </p:nvSpPr>
          <p:spPr>
            <a:xfrm>
              <a:off x="1498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4" name="Google Shape;33464;p22"/>
            <p:cNvSpPr/>
            <p:nvPr/>
          </p:nvSpPr>
          <p:spPr>
            <a:xfrm>
              <a:off x="15999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5" name="Google Shape;33465;p22"/>
            <p:cNvSpPr/>
            <p:nvPr/>
          </p:nvSpPr>
          <p:spPr>
            <a:xfrm>
              <a:off x="1701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6" name="Google Shape;33466;p22"/>
            <p:cNvSpPr/>
            <p:nvPr/>
          </p:nvSpPr>
          <p:spPr>
            <a:xfrm>
              <a:off x="18029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7" name="Google Shape;33467;p22"/>
            <p:cNvSpPr/>
            <p:nvPr/>
          </p:nvSpPr>
          <p:spPr>
            <a:xfrm>
              <a:off x="19044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8" name="Google Shape;33468;p22"/>
            <p:cNvSpPr/>
            <p:nvPr/>
          </p:nvSpPr>
          <p:spPr>
            <a:xfrm>
              <a:off x="20062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9" name="Google Shape;33469;p22"/>
            <p:cNvSpPr/>
            <p:nvPr/>
          </p:nvSpPr>
          <p:spPr>
            <a:xfrm>
              <a:off x="210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0" name="Google Shape;33470;p22"/>
            <p:cNvSpPr/>
            <p:nvPr/>
          </p:nvSpPr>
          <p:spPr>
            <a:xfrm>
              <a:off x="220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1" name="Google Shape;33471;p22"/>
            <p:cNvSpPr/>
            <p:nvPr/>
          </p:nvSpPr>
          <p:spPr>
            <a:xfrm>
              <a:off x="23110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2" name="Google Shape;33472;p22"/>
            <p:cNvSpPr/>
            <p:nvPr/>
          </p:nvSpPr>
          <p:spPr>
            <a:xfrm>
              <a:off x="241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3" name="Google Shape;33473;p22"/>
            <p:cNvSpPr/>
            <p:nvPr/>
          </p:nvSpPr>
          <p:spPr>
            <a:xfrm>
              <a:off x="251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4" name="Google Shape;33474;p22"/>
            <p:cNvSpPr/>
            <p:nvPr/>
          </p:nvSpPr>
          <p:spPr>
            <a:xfrm>
              <a:off x="261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5" name="Google Shape;33475;p22"/>
            <p:cNvSpPr/>
            <p:nvPr/>
          </p:nvSpPr>
          <p:spPr>
            <a:xfrm>
              <a:off x="271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6" name="Google Shape;33476;p22"/>
            <p:cNvSpPr/>
            <p:nvPr/>
          </p:nvSpPr>
          <p:spPr>
            <a:xfrm>
              <a:off x="281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7" name="Google Shape;33477;p22"/>
            <p:cNvSpPr/>
            <p:nvPr/>
          </p:nvSpPr>
          <p:spPr>
            <a:xfrm>
              <a:off x="292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8" name="Google Shape;33478;p22"/>
            <p:cNvSpPr/>
            <p:nvPr/>
          </p:nvSpPr>
          <p:spPr>
            <a:xfrm>
              <a:off x="302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9" name="Google Shape;33479;p22"/>
            <p:cNvSpPr/>
            <p:nvPr/>
          </p:nvSpPr>
          <p:spPr>
            <a:xfrm>
              <a:off x="312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0" name="Google Shape;33480;p22"/>
            <p:cNvSpPr/>
            <p:nvPr/>
          </p:nvSpPr>
          <p:spPr>
            <a:xfrm>
              <a:off x="322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1" name="Google Shape;33481;p22"/>
            <p:cNvSpPr/>
            <p:nvPr/>
          </p:nvSpPr>
          <p:spPr>
            <a:xfrm>
              <a:off x="33266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2" name="Google Shape;33482;p22"/>
            <p:cNvSpPr/>
            <p:nvPr/>
          </p:nvSpPr>
          <p:spPr>
            <a:xfrm>
              <a:off x="342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3" name="Google Shape;33483;p22"/>
            <p:cNvSpPr/>
            <p:nvPr/>
          </p:nvSpPr>
          <p:spPr>
            <a:xfrm>
              <a:off x="352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4" name="Google Shape;33484;p22"/>
            <p:cNvSpPr/>
            <p:nvPr/>
          </p:nvSpPr>
          <p:spPr>
            <a:xfrm>
              <a:off x="363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5" name="Google Shape;33485;p22"/>
            <p:cNvSpPr/>
            <p:nvPr/>
          </p:nvSpPr>
          <p:spPr>
            <a:xfrm>
              <a:off x="373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6" name="Google Shape;33486;p22"/>
            <p:cNvSpPr/>
            <p:nvPr/>
          </p:nvSpPr>
          <p:spPr>
            <a:xfrm>
              <a:off x="3834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7" name="Google Shape;33487;p22"/>
            <p:cNvSpPr/>
            <p:nvPr/>
          </p:nvSpPr>
          <p:spPr>
            <a:xfrm>
              <a:off x="393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8" name="Google Shape;33488;p22"/>
            <p:cNvSpPr/>
            <p:nvPr/>
          </p:nvSpPr>
          <p:spPr>
            <a:xfrm>
              <a:off x="403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9" name="Google Shape;33489;p22"/>
            <p:cNvSpPr/>
            <p:nvPr/>
          </p:nvSpPr>
          <p:spPr>
            <a:xfrm>
              <a:off x="413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0" name="Google Shape;33490;p22"/>
            <p:cNvSpPr/>
            <p:nvPr/>
          </p:nvSpPr>
          <p:spPr>
            <a:xfrm>
              <a:off x="42407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1" name="Google Shape;33491;p22"/>
            <p:cNvSpPr/>
            <p:nvPr/>
          </p:nvSpPr>
          <p:spPr>
            <a:xfrm>
              <a:off x="434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2" name="Google Shape;33492;p22"/>
            <p:cNvSpPr/>
            <p:nvPr/>
          </p:nvSpPr>
          <p:spPr>
            <a:xfrm>
              <a:off x="444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3" name="Google Shape;33493;p22"/>
            <p:cNvSpPr/>
            <p:nvPr/>
          </p:nvSpPr>
          <p:spPr>
            <a:xfrm>
              <a:off x="45455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4" name="Google Shape;33494;p22"/>
            <p:cNvSpPr/>
            <p:nvPr/>
          </p:nvSpPr>
          <p:spPr>
            <a:xfrm>
              <a:off x="464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5" name="Google Shape;33495;p22"/>
            <p:cNvSpPr/>
            <p:nvPr/>
          </p:nvSpPr>
          <p:spPr>
            <a:xfrm>
              <a:off x="474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6" name="Google Shape;33496;p22"/>
            <p:cNvSpPr/>
            <p:nvPr/>
          </p:nvSpPr>
          <p:spPr>
            <a:xfrm>
              <a:off x="485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7" name="Google Shape;33497;p22"/>
            <p:cNvSpPr/>
            <p:nvPr/>
          </p:nvSpPr>
          <p:spPr>
            <a:xfrm>
              <a:off x="495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8" name="Google Shape;33498;p22"/>
            <p:cNvSpPr/>
            <p:nvPr/>
          </p:nvSpPr>
          <p:spPr>
            <a:xfrm>
              <a:off x="505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9" name="Google Shape;33499;p22"/>
            <p:cNvSpPr/>
            <p:nvPr/>
          </p:nvSpPr>
          <p:spPr>
            <a:xfrm>
              <a:off x="515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0" name="Google Shape;33500;p22"/>
            <p:cNvSpPr/>
            <p:nvPr/>
          </p:nvSpPr>
          <p:spPr>
            <a:xfrm>
              <a:off x="52566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1" name="Google Shape;33501;p22"/>
            <p:cNvSpPr/>
            <p:nvPr/>
          </p:nvSpPr>
          <p:spPr>
            <a:xfrm>
              <a:off x="535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2" name="Google Shape;33502;p22"/>
            <p:cNvSpPr/>
            <p:nvPr/>
          </p:nvSpPr>
          <p:spPr>
            <a:xfrm>
              <a:off x="545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3" name="Google Shape;33503;p22"/>
            <p:cNvSpPr/>
            <p:nvPr/>
          </p:nvSpPr>
          <p:spPr>
            <a:xfrm>
              <a:off x="556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4" name="Google Shape;33504;p22"/>
            <p:cNvSpPr/>
            <p:nvPr/>
          </p:nvSpPr>
          <p:spPr>
            <a:xfrm>
              <a:off x="566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5" name="Google Shape;33505;p22"/>
            <p:cNvSpPr/>
            <p:nvPr/>
          </p:nvSpPr>
          <p:spPr>
            <a:xfrm>
              <a:off x="57644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6" name="Google Shape;33506;p22"/>
            <p:cNvSpPr/>
            <p:nvPr/>
          </p:nvSpPr>
          <p:spPr>
            <a:xfrm>
              <a:off x="586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7" name="Google Shape;33507;p22"/>
            <p:cNvSpPr/>
            <p:nvPr/>
          </p:nvSpPr>
          <p:spPr>
            <a:xfrm>
              <a:off x="596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8" name="Google Shape;33508;p22"/>
            <p:cNvSpPr/>
            <p:nvPr/>
          </p:nvSpPr>
          <p:spPr>
            <a:xfrm>
              <a:off x="606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9" name="Google Shape;33509;p22"/>
            <p:cNvSpPr/>
            <p:nvPr/>
          </p:nvSpPr>
          <p:spPr>
            <a:xfrm>
              <a:off x="61710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0" name="Google Shape;33510;p22"/>
            <p:cNvSpPr/>
            <p:nvPr/>
          </p:nvSpPr>
          <p:spPr>
            <a:xfrm>
              <a:off x="627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1" name="Google Shape;33511;p22"/>
            <p:cNvSpPr/>
            <p:nvPr/>
          </p:nvSpPr>
          <p:spPr>
            <a:xfrm>
              <a:off x="637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2" name="Google Shape;33512;p22"/>
            <p:cNvSpPr/>
            <p:nvPr/>
          </p:nvSpPr>
          <p:spPr>
            <a:xfrm>
              <a:off x="64755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3" name="Google Shape;33513;p22"/>
            <p:cNvSpPr/>
            <p:nvPr/>
          </p:nvSpPr>
          <p:spPr>
            <a:xfrm>
              <a:off x="657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4" name="Google Shape;33514;p22"/>
            <p:cNvSpPr/>
            <p:nvPr/>
          </p:nvSpPr>
          <p:spPr>
            <a:xfrm>
              <a:off x="667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5" name="Google Shape;33515;p22"/>
            <p:cNvSpPr/>
            <p:nvPr/>
          </p:nvSpPr>
          <p:spPr>
            <a:xfrm>
              <a:off x="678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6" name="Google Shape;33516;p22"/>
            <p:cNvSpPr/>
            <p:nvPr/>
          </p:nvSpPr>
          <p:spPr>
            <a:xfrm>
              <a:off x="6881800" y="1355950"/>
              <a:ext cx="52700" cy="52700"/>
            </a:xfrm>
            <a:custGeom>
              <a:rect b="b" l="l" r="r" t="t"/>
              <a:pathLst>
                <a:path extrusionOk="0" h="2108"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7" name="Google Shape;33517;p22"/>
            <p:cNvSpPr/>
            <p:nvPr/>
          </p:nvSpPr>
          <p:spPr>
            <a:xfrm>
              <a:off x="698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8" name="Google Shape;33518;p22"/>
            <p:cNvSpPr/>
            <p:nvPr/>
          </p:nvSpPr>
          <p:spPr>
            <a:xfrm>
              <a:off x="708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9" name="Google Shape;33519;p22"/>
            <p:cNvSpPr/>
            <p:nvPr/>
          </p:nvSpPr>
          <p:spPr>
            <a:xfrm>
              <a:off x="7186600" y="1355950"/>
              <a:ext cx="52400" cy="52700"/>
            </a:xfrm>
            <a:custGeom>
              <a:rect b="b" l="l" r="r" t="t"/>
              <a:pathLst>
                <a:path extrusionOk="0" h="2108"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0" name="Google Shape;33520;p22"/>
            <p:cNvSpPr/>
            <p:nvPr/>
          </p:nvSpPr>
          <p:spPr>
            <a:xfrm>
              <a:off x="728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1" name="Google Shape;33521;p22"/>
            <p:cNvSpPr/>
            <p:nvPr/>
          </p:nvSpPr>
          <p:spPr>
            <a:xfrm>
              <a:off x="27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2" name="Google Shape;33522;p22"/>
            <p:cNvSpPr/>
            <p:nvPr/>
          </p:nvSpPr>
          <p:spPr>
            <a:xfrm>
              <a:off x="3807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3" name="Google Shape;33523;p22"/>
            <p:cNvSpPr/>
            <p:nvPr/>
          </p:nvSpPr>
          <p:spPr>
            <a:xfrm>
              <a:off x="4825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4" name="Google Shape;33524;p22"/>
            <p:cNvSpPr/>
            <p:nvPr/>
          </p:nvSpPr>
          <p:spPr>
            <a:xfrm>
              <a:off x="58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5" name="Google Shape;33525;p22"/>
            <p:cNvSpPr/>
            <p:nvPr/>
          </p:nvSpPr>
          <p:spPr>
            <a:xfrm>
              <a:off x="68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6" name="Google Shape;33526;p22"/>
            <p:cNvSpPr/>
            <p:nvPr/>
          </p:nvSpPr>
          <p:spPr>
            <a:xfrm>
              <a:off x="7873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7" name="Google Shape;33527;p22"/>
            <p:cNvSpPr/>
            <p:nvPr/>
          </p:nvSpPr>
          <p:spPr>
            <a:xfrm>
              <a:off x="8888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8" name="Google Shape;33528;p22"/>
            <p:cNvSpPr/>
            <p:nvPr/>
          </p:nvSpPr>
          <p:spPr>
            <a:xfrm>
              <a:off x="99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9" name="Google Shape;33529;p22"/>
            <p:cNvSpPr/>
            <p:nvPr/>
          </p:nvSpPr>
          <p:spPr>
            <a:xfrm>
              <a:off x="10918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0" name="Google Shape;33530;p22"/>
            <p:cNvSpPr/>
            <p:nvPr/>
          </p:nvSpPr>
          <p:spPr>
            <a:xfrm>
              <a:off x="11936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1" name="Google Shape;33531;p22"/>
            <p:cNvSpPr/>
            <p:nvPr/>
          </p:nvSpPr>
          <p:spPr>
            <a:xfrm>
              <a:off x="12951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2" name="Google Shape;33532;p22"/>
            <p:cNvSpPr/>
            <p:nvPr/>
          </p:nvSpPr>
          <p:spPr>
            <a:xfrm>
              <a:off x="13966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3" name="Google Shape;33533;p22"/>
            <p:cNvSpPr/>
            <p:nvPr/>
          </p:nvSpPr>
          <p:spPr>
            <a:xfrm>
              <a:off x="1498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4" name="Google Shape;33534;p22"/>
            <p:cNvSpPr/>
            <p:nvPr/>
          </p:nvSpPr>
          <p:spPr>
            <a:xfrm>
              <a:off x="15999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5" name="Google Shape;33535;p22"/>
            <p:cNvSpPr/>
            <p:nvPr/>
          </p:nvSpPr>
          <p:spPr>
            <a:xfrm>
              <a:off x="1701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6" name="Google Shape;33536;p22"/>
            <p:cNvSpPr/>
            <p:nvPr/>
          </p:nvSpPr>
          <p:spPr>
            <a:xfrm>
              <a:off x="18029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7" name="Google Shape;33537;p22"/>
            <p:cNvSpPr/>
            <p:nvPr/>
          </p:nvSpPr>
          <p:spPr>
            <a:xfrm>
              <a:off x="19044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8" name="Google Shape;33538;p22"/>
            <p:cNvSpPr/>
            <p:nvPr/>
          </p:nvSpPr>
          <p:spPr>
            <a:xfrm>
              <a:off x="20062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9" name="Google Shape;33539;p22"/>
            <p:cNvSpPr/>
            <p:nvPr/>
          </p:nvSpPr>
          <p:spPr>
            <a:xfrm>
              <a:off x="210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0" name="Google Shape;33540;p22"/>
            <p:cNvSpPr/>
            <p:nvPr/>
          </p:nvSpPr>
          <p:spPr>
            <a:xfrm>
              <a:off x="220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1" name="Google Shape;33541;p22"/>
            <p:cNvSpPr/>
            <p:nvPr/>
          </p:nvSpPr>
          <p:spPr>
            <a:xfrm>
              <a:off x="23110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2" name="Google Shape;33542;p22"/>
            <p:cNvSpPr/>
            <p:nvPr/>
          </p:nvSpPr>
          <p:spPr>
            <a:xfrm>
              <a:off x="241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3" name="Google Shape;33543;p22"/>
            <p:cNvSpPr/>
            <p:nvPr/>
          </p:nvSpPr>
          <p:spPr>
            <a:xfrm>
              <a:off x="251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4" name="Google Shape;33544;p22"/>
            <p:cNvSpPr/>
            <p:nvPr/>
          </p:nvSpPr>
          <p:spPr>
            <a:xfrm>
              <a:off x="261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5" name="Google Shape;33545;p22"/>
            <p:cNvSpPr/>
            <p:nvPr/>
          </p:nvSpPr>
          <p:spPr>
            <a:xfrm>
              <a:off x="271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6" name="Google Shape;33546;p22"/>
            <p:cNvSpPr/>
            <p:nvPr/>
          </p:nvSpPr>
          <p:spPr>
            <a:xfrm>
              <a:off x="281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7" name="Google Shape;33547;p22"/>
            <p:cNvSpPr/>
            <p:nvPr/>
          </p:nvSpPr>
          <p:spPr>
            <a:xfrm>
              <a:off x="292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8" name="Google Shape;33548;p22"/>
            <p:cNvSpPr/>
            <p:nvPr/>
          </p:nvSpPr>
          <p:spPr>
            <a:xfrm>
              <a:off x="302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9" name="Google Shape;33549;p22"/>
            <p:cNvSpPr/>
            <p:nvPr/>
          </p:nvSpPr>
          <p:spPr>
            <a:xfrm>
              <a:off x="312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0" name="Google Shape;33550;p22"/>
            <p:cNvSpPr/>
            <p:nvPr/>
          </p:nvSpPr>
          <p:spPr>
            <a:xfrm>
              <a:off x="322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1" name="Google Shape;33551;p22"/>
            <p:cNvSpPr/>
            <p:nvPr/>
          </p:nvSpPr>
          <p:spPr>
            <a:xfrm>
              <a:off x="33266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2" name="Google Shape;33552;p22"/>
            <p:cNvSpPr/>
            <p:nvPr/>
          </p:nvSpPr>
          <p:spPr>
            <a:xfrm>
              <a:off x="342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3" name="Google Shape;33553;p22"/>
            <p:cNvSpPr/>
            <p:nvPr/>
          </p:nvSpPr>
          <p:spPr>
            <a:xfrm>
              <a:off x="352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4" name="Google Shape;33554;p22"/>
            <p:cNvSpPr/>
            <p:nvPr/>
          </p:nvSpPr>
          <p:spPr>
            <a:xfrm>
              <a:off x="363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5" name="Google Shape;33555;p22"/>
            <p:cNvSpPr/>
            <p:nvPr/>
          </p:nvSpPr>
          <p:spPr>
            <a:xfrm>
              <a:off x="373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6" name="Google Shape;33556;p22"/>
            <p:cNvSpPr/>
            <p:nvPr/>
          </p:nvSpPr>
          <p:spPr>
            <a:xfrm>
              <a:off x="3834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7" name="Google Shape;33557;p22"/>
            <p:cNvSpPr/>
            <p:nvPr/>
          </p:nvSpPr>
          <p:spPr>
            <a:xfrm>
              <a:off x="393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8" name="Google Shape;33558;p22"/>
            <p:cNvSpPr/>
            <p:nvPr/>
          </p:nvSpPr>
          <p:spPr>
            <a:xfrm>
              <a:off x="403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9" name="Google Shape;33559;p22"/>
            <p:cNvSpPr/>
            <p:nvPr/>
          </p:nvSpPr>
          <p:spPr>
            <a:xfrm>
              <a:off x="413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0" name="Google Shape;33560;p22"/>
            <p:cNvSpPr/>
            <p:nvPr/>
          </p:nvSpPr>
          <p:spPr>
            <a:xfrm>
              <a:off x="42407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1" name="Google Shape;33561;p22"/>
            <p:cNvSpPr/>
            <p:nvPr/>
          </p:nvSpPr>
          <p:spPr>
            <a:xfrm>
              <a:off x="434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2" name="Google Shape;33562;p22"/>
            <p:cNvSpPr/>
            <p:nvPr/>
          </p:nvSpPr>
          <p:spPr>
            <a:xfrm>
              <a:off x="444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3" name="Google Shape;33563;p22"/>
            <p:cNvSpPr/>
            <p:nvPr/>
          </p:nvSpPr>
          <p:spPr>
            <a:xfrm>
              <a:off x="45455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4" name="Google Shape;33564;p22"/>
            <p:cNvSpPr/>
            <p:nvPr/>
          </p:nvSpPr>
          <p:spPr>
            <a:xfrm>
              <a:off x="464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5" name="Google Shape;33565;p22"/>
            <p:cNvSpPr/>
            <p:nvPr/>
          </p:nvSpPr>
          <p:spPr>
            <a:xfrm>
              <a:off x="474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6" name="Google Shape;33566;p22"/>
            <p:cNvSpPr/>
            <p:nvPr/>
          </p:nvSpPr>
          <p:spPr>
            <a:xfrm>
              <a:off x="485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7" name="Google Shape;33567;p22"/>
            <p:cNvSpPr/>
            <p:nvPr/>
          </p:nvSpPr>
          <p:spPr>
            <a:xfrm>
              <a:off x="495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8" name="Google Shape;33568;p22"/>
            <p:cNvSpPr/>
            <p:nvPr/>
          </p:nvSpPr>
          <p:spPr>
            <a:xfrm>
              <a:off x="505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9" name="Google Shape;33569;p22"/>
            <p:cNvSpPr/>
            <p:nvPr/>
          </p:nvSpPr>
          <p:spPr>
            <a:xfrm>
              <a:off x="515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0" name="Google Shape;33570;p22"/>
            <p:cNvSpPr/>
            <p:nvPr/>
          </p:nvSpPr>
          <p:spPr>
            <a:xfrm>
              <a:off x="52566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1" name="Google Shape;33571;p22"/>
            <p:cNvSpPr/>
            <p:nvPr/>
          </p:nvSpPr>
          <p:spPr>
            <a:xfrm>
              <a:off x="535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2" name="Google Shape;33572;p22"/>
            <p:cNvSpPr/>
            <p:nvPr/>
          </p:nvSpPr>
          <p:spPr>
            <a:xfrm>
              <a:off x="545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3" name="Google Shape;33573;p22"/>
            <p:cNvSpPr/>
            <p:nvPr/>
          </p:nvSpPr>
          <p:spPr>
            <a:xfrm>
              <a:off x="556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4" name="Google Shape;33574;p22"/>
            <p:cNvSpPr/>
            <p:nvPr/>
          </p:nvSpPr>
          <p:spPr>
            <a:xfrm>
              <a:off x="566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5" name="Google Shape;33575;p22"/>
            <p:cNvSpPr/>
            <p:nvPr/>
          </p:nvSpPr>
          <p:spPr>
            <a:xfrm>
              <a:off x="57644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6" name="Google Shape;33576;p22"/>
            <p:cNvSpPr/>
            <p:nvPr/>
          </p:nvSpPr>
          <p:spPr>
            <a:xfrm>
              <a:off x="586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7" name="Google Shape;33577;p22"/>
            <p:cNvSpPr/>
            <p:nvPr/>
          </p:nvSpPr>
          <p:spPr>
            <a:xfrm>
              <a:off x="596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8" name="Google Shape;33578;p22"/>
            <p:cNvSpPr/>
            <p:nvPr/>
          </p:nvSpPr>
          <p:spPr>
            <a:xfrm>
              <a:off x="606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9" name="Google Shape;33579;p22"/>
            <p:cNvSpPr/>
            <p:nvPr/>
          </p:nvSpPr>
          <p:spPr>
            <a:xfrm>
              <a:off x="61710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0" name="Google Shape;33580;p22"/>
            <p:cNvSpPr/>
            <p:nvPr/>
          </p:nvSpPr>
          <p:spPr>
            <a:xfrm>
              <a:off x="627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1" name="Google Shape;33581;p22"/>
            <p:cNvSpPr/>
            <p:nvPr/>
          </p:nvSpPr>
          <p:spPr>
            <a:xfrm>
              <a:off x="637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2" name="Google Shape;33582;p22"/>
            <p:cNvSpPr/>
            <p:nvPr/>
          </p:nvSpPr>
          <p:spPr>
            <a:xfrm>
              <a:off x="64755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3" name="Google Shape;33583;p22"/>
            <p:cNvSpPr/>
            <p:nvPr/>
          </p:nvSpPr>
          <p:spPr>
            <a:xfrm>
              <a:off x="657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4" name="Google Shape;33584;p22"/>
            <p:cNvSpPr/>
            <p:nvPr/>
          </p:nvSpPr>
          <p:spPr>
            <a:xfrm>
              <a:off x="667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5" name="Google Shape;33585;p22"/>
            <p:cNvSpPr/>
            <p:nvPr/>
          </p:nvSpPr>
          <p:spPr>
            <a:xfrm>
              <a:off x="678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6" name="Google Shape;33586;p22"/>
            <p:cNvSpPr/>
            <p:nvPr/>
          </p:nvSpPr>
          <p:spPr>
            <a:xfrm>
              <a:off x="6881800" y="1511025"/>
              <a:ext cx="52700" cy="52725"/>
            </a:xfrm>
            <a:custGeom>
              <a:rect b="b" l="l" r="r" t="t"/>
              <a:pathLst>
                <a:path extrusionOk="0" h="2109"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7" name="Google Shape;33587;p22"/>
            <p:cNvSpPr/>
            <p:nvPr/>
          </p:nvSpPr>
          <p:spPr>
            <a:xfrm>
              <a:off x="698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8" name="Google Shape;33588;p22"/>
            <p:cNvSpPr/>
            <p:nvPr/>
          </p:nvSpPr>
          <p:spPr>
            <a:xfrm>
              <a:off x="708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9" name="Google Shape;33589;p22"/>
            <p:cNvSpPr/>
            <p:nvPr/>
          </p:nvSpPr>
          <p:spPr>
            <a:xfrm>
              <a:off x="7186600" y="1511025"/>
              <a:ext cx="52400" cy="52725"/>
            </a:xfrm>
            <a:custGeom>
              <a:rect b="b" l="l" r="r" t="t"/>
              <a:pathLst>
                <a:path extrusionOk="0" h="2109"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0" name="Google Shape;33590;p22"/>
            <p:cNvSpPr/>
            <p:nvPr/>
          </p:nvSpPr>
          <p:spPr>
            <a:xfrm>
              <a:off x="728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1" name="Google Shape;33591;p22"/>
            <p:cNvSpPr/>
            <p:nvPr/>
          </p:nvSpPr>
          <p:spPr>
            <a:xfrm>
              <a:off x="27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7" y="1620"/>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2" name="Google Shape;33592;p22"/>
            <p:cNvSpPr/>
            <p:nvPr/>
          </p:nvSpPr>
          <p:spPr>
            <a:xfrm>
              <a:off x="3807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3" name="Google Shape;33593;p22"/>
            <p:cNvSpPr/>
            <p:nvPr/>
          </p:nvSpPr>
          <p:spPr>
            <a:xfrm>
              <a:off x="4825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4" name="Google Shape;33594;p22"/>
            <p:cNvSpPr/>
            <p:nvPr/>
          </p:nvSpPr>
          <p:spPr>
            <a:xfrm>
              <a:off x="58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5" name="Google Shape;33595;p22"/>
            <p:cNvSpPr/>
            <p:nvPr/>
          </p:nvSpPr>
          <p:spPr>
            <a:xfrm>
              <a:off x="68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6" name="Google Shape;33596;p22"/>
            <p:cNvSpPr/>
            <p:nvPr/>
          </p:nvSpPr>
          <p:spPr>
            <a:xfrm>
              <a:off x="7873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7" name="Google Shape;33597;p22"/>
            <p:cNvSpPr/>
            <p:nvPr/>
          </p:nvSpPr>
          <p:spPr>
            <a:xfrm>
              <a:off x="8888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8" name="Google Shape;33598;p22"/>
            <p:cNvSpPr/>
            <p:nvPr/>
          </p:nvSpPr>
          <p:spPr>
            <a:xfrm>
              <a:off x="99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9" name="Google Shape;33599;p22"/>
            <p:cNvSpPr/>
            <p:nvPr/>
          </p:nvSpPr>
          <p:spPr>
            <a:xfrm>
              <a:off x="10918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0" name="Google Shape;33600;p22"/>
            <p:cNvSpPr/>
            <p:nvPr/>
          </p:nvSpPr>
          <p:spPr>
            <a:xfrm>
              <a:off x="11936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1" name="Google Shape;33601;p22"/>
            <p:cNvSpPr/>
            <p:nvPr/>
          </p:nvSpPr>
          <p:spPr>
            <a:xfrm>
              <a:off x="12951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2" name="Google Shape;33602;p22"/>
            <p:cNvSpPr/>
            <p:nvPr/>
          </p:nvSpPr>
          <p:spPr>
            <a:xfrm>
              <a:off x="13966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3" name="Google Shape;33603;p22"/>
            <p:cNvSpPr/>
            <p:nvPr/>
          </p:nvSpPr>
          <p:spPr>
            <a:xfrm>
              <a:off x="1498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4" name="Google Shape;33604;p22"/>
            <p:cNvSpPr/>
            <p:nvPr/>
          </p:nvSpPr>
          <p:spPr>
            <a:xfrm>
              <a:off x="15999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5" name="Google Shape;33605;p22"/>
            <p:cNvSpPr/>
            <p:nvPr/>
          </p:nvSpPr>
          <p:spPr>
            <a:xfrm>
              <a:off x="1701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6" name="Google Shape;33606;p22"/>
            <p:cNvSpPr/>
            <p:nvPr/>
          </p:nvSpPr>
          <p:spPr>
            <a:xfrm>
              <a:off x="18029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7" name="Google Shape;33607;p22"/>
            <p:cNvSpPr/>
            <p:nvPr/>
          </p:nvSpPr>
          <p:spPr>
            <a:xfrm>
              <a:off x="19044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8" name="Google Shape;33608;p22"/>
            <p:cNvSpPr/>
            <p:nvPr/>
          </p:nvSpPr>
          <p:spPr>
            <a:xfrm>
              <a:off x="20062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9" name="Google Shape;33609;p22"/>
            <p:cNvSpPr/>
            <p:nvPr/>
          </p:nvSpPr>
          <p:spPr>
            <a:xfrm>
              <a:off x="210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0" name="Google Shape;33610;p22"/>
            <p:cNvSpPr/>
            <p:nvPr/>
          </p:nvSpPr>
          <p:spPr>
            <a:xfrm>
              <a:off x="220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1" name="Google Shape;33611;p22"/>
            <p:cNvSpPr/>
            <p:nvPr/>
          </p:nvSpPr>
          <p:spPr>
            <a:xfrm>
              <a:off x="23110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2" name="Google Shape;33612;p22"/>
            <p:cNvSpPr/>
            <p:nvPr/>
          </p:nvSpPr>
          <p:spPr>
            <a:xfrm>
              <a:off x="241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3" name="Google Shape;33613;p22"/>
            <p:cNvSpPr/>
            <p:nvPr/>
          </p:nvSpPr>
          <p:spPr>
            <a:xfrm>
              <a:off x="251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4" name="Google Shape;33614;p22"/>
            <p:cNvSpPr/>
            <p:nvPr/>
          </p:nvSpPr>
          <p:spPr>
            <a:xfrm>
              <a:off x="261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5" name="Google Shape;33615;p22"/>
            <p:cNvSpPr/>
            <p:nvPr/>
          </p:nvSpPr>
          <p:spPr>
            <a:xfrm>
              <a:off x="271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6" name="Google Shape;33616;p22"/>
            <p:cNvSpPr/>
            <p:nvPr/>
          </p:nvSpPr>
          <p:spPr>
            <a:xfrm>
              <a:off x="281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7" name="Google Shape;33617;p22"/>
            <p:cNvSpPr/>
            <p:nvPr/>
          </p:nvSpPr>
          <p:spPr>
            <a:xfrm>
              <a:off x="292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8" name="Google Shape;33618;p22"/>
            <p:cNvSpPr/>
            <p:nvPr/>
          </p:nvSpPr>
          <p:spPr>
            <a:xfrm>
              <a:off x="302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9" name="Google Shape;33619;p22"/>
            <p:cNvSpPr/>
            <p:nvPr/>
          </p:nvSpPr>
          <p:spPr>
            <a:xfrm>
              <a:off x="312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0" name="Google Shape;33620;p22"/>
            <p:cNvSpPr/>
            <p:nvPr/>
          </p:nvSpPr>
          <p:spPr>
            <a:xfrm>
              <a:off x="322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1" name="Google Shape;33621;p22"/>
            <p:cNvSpPr/>
            <p:nvPr/>
          </p:nvSpPr>
          <p:spPr>
            <a:xfrm>
              <a:off x="33266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2" name="Google Shape;33622;p22"/>
            <p:cNvSpPr/>
            <p:nvPr/>
          </p:nvSpPr>
          <p:spPr>
            <a:xfrm>
              <a:off x="342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3" name="Google Shape;33623;p22"/>
            <p:cNvSpPr/>
            <p:nvPr/>
          </p:nvSpPr>
          <p:spPr>
            <a:xfrm>
              <a:off x="352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4" name="Google Shape;33624;p22"/>
            <p:cNvSpPr/>
            <p:nvPr/>
          </p:nvSpPr>
          <p:spPr>
            <a:xfrm>
              <a:off x="363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5" name="Google Shape;33625;p22"/>
            <p:cNvSpPr/>
            <p:nvPr/>
          </p:nvSpPr>
          <p:spPr>
            <a:xfrm>
              <a:off x="373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6" name="Google Shape;33626;p22"/>
            <p:cNvSpPr/>
            <p:nvPr/>
          </p:nvSpPr>
          <p:spPr>
            <a:xfrm>
              <a:off x="3834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7" name="Google Shape;33627;p22"/>
            <p:cNvSpPr/>
            <p:nvPr/>
          </p:nvSpPr>
          <p:spPr>
            <a:xfrm>
              <a:off x="393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8" name="Google Shape;33628;p22"/>
            <p:cNvSpPr/>
            <p:nvPr/>
          </p:nvSpPr>
          <p:spPr>
            <a:xfrm>
              <a:off x="403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9" name="Google Shape;33629;p22"/>
            <p:cNvSpPr/>
            <p:nvPr/>
          </p:nvSpPr>
          <p:spPr>
            <a:xfrm>
              <a:off x="413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0" name="Google Shape;33630;p22"/>
            <p:cNvSpPr/>
            <p:nvPr/>
          </p:nvSpPr>
          <p:spPr>
            <a:xfrm>
              <a:off x="42407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1" name="Google Shape;33631;p22"/>
            <p:cNvSpPr/>
            <p:nvPr/>
          </p:nvSpPr>
          <p:spPr>
            <a:xfrm>
              <a:off x="434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2" name="Google Shape;33632;p22"/>
            <p:cNvSpPr/>
            <p:nvPr/>
          </p:nvSpPr>
          <p:spPr>
            <a:xfrm>
              <a:off x="444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3" name="Google Shape;33633;p22"/>
            <p:cNvSpPr/>
            <p:nvPr/>
          </p:nvSpPr>
          <p:spPr>
            <a:xfrm>
              <a:off x="45455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4" name="Google Shape;33634;p22"/>
            <p:cNvSpPr/>
            <p:nvPr/>
          </p:nvSpPr>
          <p:spPr>
            <a:xfrm>
              <a:off x="464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5" name="Google Shape;33635;p22"/>
            <p:cNvSpPr/>
            <p:nvPr/>
          </p:nvSpPr>
          <p:spPr>
            <a:xfrm>
              <a:off x="474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6" name="Google Shape;33636;p22"/>
            <p:cNvSpPr/>
            <p:nvPr/>
          </p:nvSpPr>
          <p:spPr>
            <a:xfrm>
              <a:off x="485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7" name="Google Shape;33637;p22"/>
            <p:cNvSpPr/>
            <p:nvPr/>
          </p:nvSpPr>
          <p:spPr>
            <a:xfrm>
              <a:off x="495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8" name="Google Shape;33638;p22"/>
            <p:cNvSpPr/>
            <p:nvPr/>
          </p:nvSpPr>
          <p:spPr>
            <a:xfrm>
              <a:off x="505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9" name="Google Shape;33639;p22"/>
            <p:cNvSpPr/>
            <p:nvPr/>
          </p:nvSpPr>
          <p:spPr>
            <a:xfrm>
              <a:off x="515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0" name="Google Shape;33640;p22"/>
            <p:cNvSpPr/>
            <p:nvPr/>
          </p:nvSpPr>
          <p:spPr>
            <a:xfrm>
              <a:off x="52566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1" name="Google Shape;33641;p22"/>
            <p:cNvSpPr/>
            <p:nvPr/>
          </p:nvSpPr>
          <p:spPr>
            <a:xfrm>
              <a:off x="535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2" name="Google Shape;33642;p22"/>
            <p:cNvSpPr/>
            <p:nvPr/>
          </p:nvSpPr>
          <p:spPr>
            <a:xfrm>
              <a:off x="545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3" name="Google Shape;33643;p22"/>
            <p:cNvSpPr/>
            <p:nvPr/>
          </p:nvSpPr>
          <p:spPr>
            <a:xfrm>
              <a:off x="556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4" name="Google Shape;33644;p22"/>
            <p:cNvSpPr/>
            <p:nvPr/>
          </p:nvSpPr>
          <p:spPr>
            <a:xfrm>
              <a:off x="566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5" name="Google Shape;33645;p22"/>
            <p:cNvSpPr/>
            <p:nvPr/>
          </p:nvSpPr>
          <p:spPr>
            <a:xfrm>
              <a:off x="57644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6" name="Google Shape;33646;p22"/>
            <p:cNvSpPr/>
            <p:nvPr/>
          </p:nvSpPr>
          <p:spPr>
            <a:xfrm>
              <a:off x="586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7" name="Google Shape;33647;p22"/>
            <p:cNvSpPr/>
            <p:nvPr/>
          </p:nvSpPr>
          <p:spPr>
            <a:xfrm>
              <a:off x="596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8" name="Google Shape;33648;p22"/>
            <p:cNvSpPr/>
            <p:nvPr/>
          </p:nvSpPr>
          <p:spPr>
            <a:xfrm>
              <a:off x="606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9" name="Google Shape;33649;p22"/>
            <p:cNvSpPr/>
            <p:nvPr/>
          </p:nvSpPr>
          <p:spPr>
            <a:xfrm>
              <a:off x="61710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0" name="Google Shape;33650;p22"/>
            <p:cNvSpPr/>
            <p:nvPr/>
          </p:nvSpPr>
          <p:spPr>
            <a:xfrm>
              <a:off x="627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1" name="Google Shape;33651;p22"/>
            <p:cNvSpPr/>
            <p:nvPr/>
          </p:nvSpPr>
          <p:spPr>
            <a:xfrm>
              <a:off x="637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2" name="Google Shape;33652;p22"/>
            <p:cNvSpPr/>
            <p:nvPr/>
          </p:nvSpPr>
          <p:spPr>
            <a:xfrm>
              <a:off x="64755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3" name="Google Shape;33653;p22"/>
            <p:cNvSpPr/>
            <p:nvPr/>
          </p:nvSpPr>
          <p:spPr>
            <a:xfrm>
              <a:off x="657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4" name="Google Shape;33654;p22"/>
            <p:cNvSpPr/>
            <p:nvPr/>
          </p:nvSpPr>
          <p:spPr>
            <a:xfrm>
              <a:off x="667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5" name="Google Shape;33655;p22"/>
            <p:cNvSpPr/>
            <p:nvPr/>
          </p:nvSpPr>
          <p:spPr>
            <a:xfrm>
              <a:off x="678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6" name="Google Shape;33656;p22"/>
            <p:cNvSpPr/>
            <p:nvPr/>
          </p:nvSpPr>
          <p:spPr>
            <a:xfrm>
              <a:off x="6881800" y="1666400"/>
              <a:ext cx="52700" cy="52425"/>
            </a:xfrm>
            <a:custGeom>
              <a:rect b="b" l="l" r="r" t="t"/>
              <a:pathLst>
                <a:path extrusionOk="0" h="2097" w="2108">
                  <a:moveTo>
                    <a:pt x="1060" y="1"/>
                  </a:moveTo>
                  <a:cubicBezTo>
                    <a:pt x="477" y="1"/>
                    <a:pt x="1" y="465"/>
                    <a:pt x="1" y="1048"/>
                  </a:cubicBezTo>
                  <a:cubicBezTo>
                    <a:pt x="1"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7" name="Google Shape;33657;p22"/>
            <p:cNvSpPr/>
            <p:nvPr/>
          </p:nvSpPr>
          <p:spPr>
            <a:xfrm>
              <a:off x="698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8" name="Google Shape;33658;p22"/>
            <p:cNvSpPr/>
            <p:nvPr/>
          </p:nvSpPr>
          <p:spPr>
            <a:xfrm>
              <a:off x="708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9" name="Google Shape;33659;p22"/>
            <p:cNvSpPr/>
            <p:nvPr/>
          </p:nvSpPr>
          <p:spPr>
            <a:xfrm>
              <a:off x="7186600" y="1666400"/>
              <a:ext cx="52400" cy="52425"/>
            </a:xfrm>
            <a:custGeom>
              <a:rect b="b" l="l" r="r" t="t"/>
              <a:pathLst>
                <a:path extrusionOk="0" h="2097" w="2096">
                  <a:moveTo>
                    <a:pt x="1048" y="1"/>
                  </a:moveTo>
                  <a:cubicBezTo>
                    <a:pt x="477" y="1"/>
                    <a:pt x="1" y="465"/>
                    <a:pt x="1" y="1048"/>
                  </a:cubicBezTo>
                  <a:cubicBezTo>
                    <a:pt x="1"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0" name="Google Shape;33660;p22"/>
            <p:cNvSpPr/>
            <p:nvPr/>
          </p:nvSpPr>
          <p:spPr>
            <a:xfrm>
              <a:off x="728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1" name="Google Shape;33661;p22"/>
            <p:cNvSpPr/>
            <p:nvPr/>
          </p:nvSpPr>
          <p:spPr>
            <a:xfrm>
              <a:off x="27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7" y="1632"/>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2" name="Google Shape;33662;p22"/>
            <p:cNvSpPr/>
            <p:nvPr/>
          </p:nvSpPr>
          <p:spPr>
            <a:xfrm>
              <a:off x="3807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3" name="Google Shape;33663;p22"/>
            <p:cNvSpPr/>
            <p:nvPr/>
          </p:nvSpPr>
          <p:spPr>
            <a:xfrm>
              <a:off x="4825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4" name="Google Shape;33664;p22"/>
            <p:cNvSpPr/>
            <p:nvPr/>
          </p:nvSpPr>
          <p:spPr>
            <a:xfrm>
              <a:off x="58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5" name="Google Shape;33665;p22"/>
            <p:cNvSpPr/>
            <p:nvPr/>
          </p:nvSpPr>
          <p:spPr>
            <a:xfrm>
              <a:off x="68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6" name="Google Shape;33666;p22"/>
            <p:cNvSpPr/>
            <p:nvPr/>
          </p:nvSpPr>
          <p:spPr>
            <a:xfrm>
              <a:off x="7873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7" name="Google Shape;33667;p22"/>
            <p:cNvSpPr/>
            <p:nvPr/>
          </p:nvSpPr>
          <p:spPr>
            <a:xfrm>
              <a:off x="8888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8" name="Google Shape;33668;p22"/>
            <p:cNvSpPr/>
            <p:nvPr/>
          </p:nvSpPr>
          <p:spPr>
            <a:xfrm>
              <a:off x="99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9" name="Google Shape;33669;p22"/>
            <p:cNvSpPr/>
            <p:nvPr/>
          </p:nvSpPr>
          <p:spPr>
            <a:xfrm>
              <a:off x="10918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0" name="Google Shape;33670;p22"/>
            <p:cNvSpPr/>
            <p:nvPr/>
          </p:nvSpPr>
          <p:spPr>
            <a:xfrm>
              <a:off x="11936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1" name="Google Shape;33671;p22"/>
            <p:cNvSpPr/>
            <p:nvPr/>
          </p:nvSpPr>
          <p:spPr>
            <a:xfrm>
              <a:off x="12951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2" name="Google Shape;33672;p22"/>
            <p:cNvSpPr/>
            <p:nvPr/>
          </p:nvSpPr>
          <p:spPr>
            <a:xfrm>
              <a:off x="13966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3" name="Google Shape;33673;p22"/>
            <p:cNvSpPr/>
            <p:nvPr/>
          </p:nvSpPr>
          <p:spPr>
            <a:xfrm>
              <a:off x="1498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4" name="Google Shape;33674;p22"/>
            <p:cNvSpPr/>
            <p:nvPr/>
          </p:nvSpPr>
          <p:spPr>
            <a:xfrm>
              <a:off x="15999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5" name="Google Shape;33675;p22"/>
            <p:cNvSpPr/>
            <p:nvPr/>
          </p:nvSpPr>
          <p:spPr>
            <a:xfrm>
              <a:off x="1701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6" name="Google Shape;33676;p22"/>
            <p:cNvSpPr/>
            <p:nvPr/>
          </p:nvSpPr>
          <p:spPr>
            <a:xfrm>
              <a:off x="18029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7" name="Google Shape;33677;p22"/>
            <p:cNvSpPr/>
            <p:nvPr/>
          </p:nvSpPr>
          <p:spPr>
            <a:xfrm>
              <a:off x="19044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8" name="Google Shape;33678;p22"/>
            <p:cNvSpPr/>
            <p:nvPr/>
          </p:nvSpPr>
          <p:spPr>
            <a:xfrm>
              <a:off x="20062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9" name="Google Shape;33679;p22"/>
            <p:cNvSpPr/>
            <p:nvPr/>
          </p:nvSpPr>
          <p:spPr>
            <a:xfrm>
              <a:off x="210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0" name="Google Shape;33680;p22"/>
            <p:cNvSpPr/>
            <p:nvPr/>
          </p:nvSpPr>
          <p:spPr>
            <a:xfrm>
              <a:off x="220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1" name="Google Shape;33681;p22"/>
            <p:cNvSpPr/>
            <p:nvPr/>
          </p:nvSpPr>
          <p:spPr>
            <a:xfrm>
              <a:off x="23110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2" name="Google Shape;33682;p22"/>
            <p:cNvSpPr/>
            <p:nvPr/>
          </p:nvSpPr>
          <p:spPr>
            <a:xfrm>
              <a:off x="241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3" name="Google Shape;33683;p22"/>
            <p:cNvSpPr/>
            <p:nvPr/>
          </p:nvSpPr>
          <p:spPr>
            <a:xfrm>
              <a:off x="251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4" name="Google Shape;33684;p22"/>
            <p:cNvSpPr/>
            <p:nvPr/>
          </p:nvSpPr>
          <p:spPr>
            <a:xfrm>
              <a:off x="261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5" name="Google Shape;33685;p22"/>
            <p:cNvSpPr/>
            <p:nvPr/>
          </p:nvSpPr>
          <p:spPr>
            <a:xfrm>
              <a:off x="271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6" name="Google Shape;33686;p22"/>
            <p:cNvSpPr/>
            <p:nvPr/>
          </p:nvSpPr>
          <p:spPr>
            <a:xfrm>
              <a:off x="281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7" name="Google Shape;33687;p22"/>
            <p:cNvSpPr/>
            <p:nvPr/>
          </p:nvSpPr>
          <p:spPr>
            <a:xfrm>
              <a:off x="292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8" name="Google Shape;33688;p22"/>
            <p:cNvSpPr/>
            <p:nvPr/>
          </p:nvSpPr>
          <p:spPr>
            <a:xfrm>
              <a:off x="302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9" name="Google Shape;33689;p22"/>
            <p:cNvSpPr/>
            <p:nvPr/>
          </p:nvSpPr>
          <p:spPr>
            <a:xfrm>
              <a:off x="312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0" name="Google Shape;33690;p22"/>
            <p:cNvSpPr/>
            <p:nvPr/>
          </p:nvSpPr>
          <p:spPr>
            <a:xfrm>
              <a:off x="322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1" name="Google Shape;33691;p22"/>
            <p:cNvSpPr/>
            <p:nvPr/>
          </p:nvSpPr>
          <p:spPr>
            <a:xfrm>
              <a:off x="33266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2" name="Google Shape;33692;p22"/>
            <p:cNvSpPr/>
            <p:nvPr/>
          </p:nvSpPr>
          <p:spPr>
            <a:xfrm>
              <a:off x="342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3" name="Google Shape;33693;p22"/>
            <p:cNvSpPr/>
            <p:nvPr/>
          </p:nvSpPr>
          <p:spPr>
            <a:xfrm>
              <a:off x="352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4" name="Google Shape;33694;p22"/>
            <p:cNvSpPr/>
            <p:nvPr/>
          </p:nvSpPr>
          <p:spPr>
            <a:xfrm>
              <a:off x="363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5" name="Google Shape;33695;p22"/>
            <p:cNvSpPr/>
            <p:nvPr/>
          </p:nvSpPr>
          <p:spPr>
            <a:xfrm>
              <a:off x="373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6" name="Google Shape;33696;p22"/>
            <p:cNvSpPr/>
            <p:nvPr/>
          </p:nvSpPr>
          <p:spPr>
            <a:xfrm>
              <a:off x="3834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7" name="Google Shape;33697;p22"/>
            <p:cNvSpPr/>
            <p:nvPr/>
          </p:nvSpPr>
          <p:spPr>
            <a:xfrm>
              <a:off x="393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8" name="Google Shape;33698;p22"/>
            <p:cNvSpPr/>
            <p:nvPr/>
          </p:nvSpPr>
          <p:spPr>
            <a:xfrm>
              <a:off x="403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9" name="Google Shape;33699;p22"/>
            <p:cNvSpPr/>
            <p:nvPr/>
          </p:nvSpPr>
          <p:spPr>
            <a:xfrm>
              <a:off x="413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0" name="Google Shape;33700;p22"/>
            <p:cNvSpPr/>
            <p:nvPr/>
          </p:nvSpPr>
          <p:spPr>
            <a:xfrm>
              <a:off x="42407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1" name="Google Shape;33701;p22"/>
            <p:cNvSpPr/>
            <p:nvPr/>
          </p:nvSpPr>
          <p:spPr>
            <a:xfrm>
              <a:off x="434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2" name="Google Shape;33702;p22"/>
            <p:cNvSpPr/>
            <p:nvPr/>
          </p:nvSpPr>
          <p:spPr>
            <a:xfrm>
              <a:off x="444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3" name="Google Shape;33703;p22"/>
            <p:cNvSpPr/>
            <p:nvPr/>
          </p:nvSpPr>
          <p:spPr>
            <a:xfrm>
              <a:off x="45455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4" name="Google Shape;33704;p22"/>
            <p:cNvSpPr/>
            <p:nvPr/>
          </p:nvSpPr>
          <p:spPr>
            <a:xfrm>
              <a:off x="464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5" name="Google Shape;33705;p22"/>
            <p:cNvSpPr/>
            <p:nvPr/>
          </p:nvSpPr>
          <p:spPr>
            <a:xfrm>
              <a:off x="474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6" name="Google Shape;33706;p22"/>
            <p:cNvSpPr/>
            <p:nvPr/>
          </p:nvSpPr>
          <p:spPr>
            <a:xfrm>
              <a:off x="485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7" name="Google Shape;33707;p22"/>
            <p:cNvSpPr/>
            <p:nvPr/>
          </p:nvSpPr>
          <p:spPr>
            <a:xfrm>
              <a:off x="495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8" name="Google Shape;33708;p22"/>
            <p:cNvSpPr/>
            <p:nvPr/>
          </p:nvSpPr>
          <p:spPr>
            <a:xfrm>
              <a:off x="505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9" name="Google Shape;33709;p22"/>
            <p:cNvSpPr/>
            <p:nvPr/>
          </p:nvSpPr>
          <p:spPr>
            <a:xfrm>
              <a:off x="515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0" name="Google Shape;33710;p22"/>
            <p:cNvSpPr/>
            <p:nvPr/>
          </p:nvSpPr>
          <p:spPr>
            <a:xfrm>
              <a:off x="52566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1" name="Google Shape;33711;p22"/>
            <p:cNvSpPr/>
            <p:nvPr/>
          </p:nvSpPr>
          <p:spPr>
            <a:xfrm>
              <a:off x="535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2" name="Google Shape;33712;p22"/>
            <p:cNvSpPr/>
            <p:nvPr/>
          </p:nvSpPr>
          <p:spPr>
            <a:xfrm>
              <a:off x="545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3" name="Google Shape;33713;p22"/>
            <p:cNvSpPr/>
            <p:nvPr/>
          </p:nvSpPr>
          <p:spPr>
            <a:xfrm>
              <a:off x="556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4" name="Google Shape;33714;p22"/>
            <p:cNvSpPr/>
            <p:nvPr/>
          </p:nvSpPr>
          <p:spPr>
            <a:xfrm>
              <a:off x="566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5" name="Google Shape;33715;p22"/>
            <p:cNvSpPr/>
            <p:nvPr/>
          </p:nvSpPr>
          <p:spPr>
            <a:xfrm>
              <a:off x="57644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6" name="Google Shape;33716;p22"/>
            <p:cNvSpPr/>
            <p:nvPr/>
          </p:nvSpPr>
          <p:spPr>
            <a:xfrm>
              <a:off x="586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7" name="Google Shape;33717;p22"/>
            <p:cNvSpPr/>
            <p:nvPr/>
          </p:nvSpPr>
          <p:spPr>
            <a:xfrm>
              <a:off x="596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8" name="Google Shape;33718;p22"/>
            <p:cNvSpPr/>
            <p:nvPr/>
          </p:nvSpPr>
          <p:spPr>
            <a:xfrm>
              <a:off x="606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9" name="Google Shape;33719;p22"/>
            <p:cNvSpPr/>
            <p:nvPr/>
          </p:nvSpPr>
          <p:spPr>
            <a:xfrm>
              <a:off x="61710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0" name="Google Shape;33720;p22"/>
            <p:cNvSpPr/>
            <p:nvPr/>
          </p:nvSpPr>
          <p:spPr>
            <a:xfrm>
              <a:off x="627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1" name="Google Shape;33721;p22"/>
            <p:cNvSpPr/>
            <p:nvPr/>
          </p:nvSpPr>
          <p:spPr>
            <a:xfrm>
              <a:off x="637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2" name="Google Shape;33722;p22"/>
            <p:cNvSpPr/>
            <p:nvPr/>
          </p:nvSpPr>
          <p:spPr>
            <a:xfrm>
              <a:off x="64755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3" name="Google Shape;33723;p22"/>
            <p:cNvSpPr/>
            <p:nvPr/>
          </p:nvSpPr>
          <p:spPr>
            <a:xfrm>
              <a:off x="657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4" name="Google Shape;33724;p22"/>
            <p:cNvSpPr/>
            <p:nvPr/>
          </p:nvSpPr>
          <p:spPr>
            <a:xfrm>
              <a:off x="667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5" name="Google Shape;33725;p22"/>
            <p:cNvSpPr/>
            <p:nvPr/>
          </p:nvSpPr>
          <p:spPr>
            <a:xfrm>
              <a:off x="678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6" name="Google Shape;33726;p22"/>
            <p:cNvSpPr/>
            <p:nvPr/>
          </p:nvSpPr>
          <p:spPr>
            <a:xfrm>
              <a:off x="6881800" y="1821475"/>
              <a:ext cx="52700" cy="52425"/>
            </a:xfrm>
            <a:custGeom>
              <a:rect b="b" l="l" r="r" t="t"/>
              <a:pathLst>
                <a:path extrusionOk="0" h="2097" w="2108">
                  <a:moveTo>
                    <a:pt x="1060" y="1"/>
                  </a:moveTo>
                  <a:cubicBezTo>
                    <a:pt x="477" y="1"/>
                    <a:pt x="1" y="465"/>
                    <a:pt x="1" y="1049"/>
                  </a:cubicBezTo>
                  <a:cubicBezTo>
                    <a:pt x="1"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7" name="Google Shape;33727;p22"/>
            <p:cNvSpPr/>
            <p:nvPr/>
          </p:nvSpPr>
          <p:spPr>
            <a:xfrm>
              <a:off x="698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8" name="Google Shape;33728;p22"/>
            <p:cNvSpPr/>
            <p:nvPr/>
          </p:nvSpPr>
          <p:spPr>
            <a:xfrm>
              <a:off x="708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9" name="Google Shape;33729;p22"/>
            <p:cNvSpPr/>
            <p:nvPr/>
          </p:nvSpPr>
          <p:spPr>
            <a:xfrm>
              <a:off x="7186600" y="1821475"/>
              <a:ext cx="52400" cy="52425"/>
            </a:xfrm>
            <a:custGeom>
              <a:rect b="b" l="l" r="r" t="t"/>
              <a:pathLst>
                <a:path extrusionOk="0" h="2097" w="2096">
                  <a:moveTo>
                    <a:pt x="1048" y="1"/>
                  </a:moveTo>
                  <a:cubicBezTo>
                    <a:pt x="477" y="1"/>
                    <a:pt x="1" y="465"/>
                    <a:pt x="1" y="1049"/>
                  </a:cubicBezTo>
                  <a:cubicBezTo>
                    <a:pt x="1"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0" name="Google Shape;33730;p22"/>
            <p:cNvSpPr/>
            <p:nvPr/>
          </p:nvSpPr>
          <p:spPr>
            <a:xfrm>
              <a:off x="728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1" name="Google Shape;33731;p22"/>
            <p:cNvSpPr/>
            <p:nvPr/>
          </p:nvSpPr>
          <p:spPr>
            <a:xfrm>
              <a:off x="27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7" y="1631"/>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2" name="Google Shape;33732;p22"/>
            <p:cNvSpPr/>
            <p:nvPr/>
          </p:nvSpPr>
          <p:spPr>
            <a:xfrm>
              <a:off x="3807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3" name="Google Shape;33733;p22"/>
            <p:cNvSpPr/>
            <p:nvPr/>
          </p:nvSpPr>
          <p:spPr>
            <a:xfrm>
              <a:off x="4825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4" name="Google Shape;33734;p22"/>
            <p:cNvSpPr/>
            <p:nvPr/>
          </p:nvSpPr>
          <p:spPr>
            <a:xfrm>
              <a:off x="58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5" name="Google Shape;33735;p22"/>
            <p:cNvSpPr/>
            <p:nvPr/>
          </p:nvSpPr>
          <p:spPr>
            <a:xfrm>
              <a:off x="68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6" name="Google Shape;33736;p22"/>
            <p:cNvSpPr/>
            <p:nvPr/>
          </p:nvSpPr>
          <p:spPr>
            <a:xfrm>
              <a:off x="7873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7" name="Google Shape;33737;p22"/>
            <p:cNvSpPr/>
            <p:nvPr/>
          </p:nvSpPr>
          <p:spPr>
            <a:xfrm>
              <a:off x="8888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8" name="Google Shape;33738;p22"/>
            <p:cNvSpPr/>
            <p:nvPr/>
          </p:nvSpPr>
          <p:spPr>
            <a:xfrm>
              <a:off x="99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9" name="Google Shape;33739;p22"/>
            <p:cNvSpPr/>
            <p:nvPr/>
          </p:nvSpPr>
          <p:spPr>
            <a:xfrm>
              <a:off x="10918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0" name="Google Shape;33740;p22"/>
            <p:cNvSpPr/>
            <p:nvPr/>
          </p:nvSpPr>
          <p:spPr>
            <a:xfrm>
              <a:off x="11936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1" name="Google Shape;33741;p22"/>
            <p:cNvSpPr/>
            <p:nvPr/>
          </p:nvSpPr>
          <p:spPr>
            <a:xfrm>
              <a:off x="12951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2" name="Google Shape;33742;p22"/>
            <p:cNvSpPr/>
            <p:nvPr/>
          </p:nvSpPr>
          <p:spPr>
            <a:xfrm>
              <a:off x="13966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3" name="Google Shape;33743;p22"/>
            <p:cNvSpPr/>
            <p:nvPr/>
          </p:nvSpPr>
          <p:spPr>
            <a:xfrm>
              <a:off x="1498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4" name="Google Shape;33744;p22"/>
            <p:cNvSpPr/>
            <p:nvPr/>
          </p:nvSpPr>
          <p:spPr>
            <a:xfrm>
              <a:off x="15999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5" name="Google Shape;33745;p22"/>
            <p:cNvSpPr/>
            <p:nvPr/>
          </p:nvSpPr>
          <p:spPr>
            <a:xfrm>
              <a:off x="1701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6" name="Google Shape;33746;p22"/>
            <p:cNvSpPr/>
            <p:nvPr/>
          </p:nvSpPr>
          <p:spPr>
            <a:xfrm>
              <a:off x="18029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7" name="Google Shape;33747;p22"/>
            <p:cNvSpPr/>
            <p:nvPr/>
          </p:nvSpPr>
          <p:spPr>
            <a:xfrm>
              <a:off x="19044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8" name="Google Shape;33748;p22"/>
            <p:cNvSpPr/>
            <p:nvPr/>
          </p:nvSpPr>
          <p:spPr>
            <a:xfrm>
              <a:off x="20062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9" name="Google Shape;33749;p22"/>
            <p:cNvSpPr/>
            <p:nvPr/>
          </p:nvSpPr>
          <p:spPr>
            <a:xfrm>
              <a:off x="210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0" name="Google Shape;33750;p22"/>
            <p:cNvSpPr/>
            <p:nvPr/>
          </p:nvSpPr>
          <p:spPr>
            <a:xfrm>
              <a:off x="220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1" name="Google Shape;33751;p22"/>
            <p:cNvSpPr/>
            <p:nvPr/>
          </p:nvSpPr>
          <p:spPr>
            <a:xfrm>
              <a:off x="23110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2" name="Google Shape;33752;p22"/>
            <p:cNvSpPr/>
            <p:nvPr/>
          </p:nvSpPr>
          <p:spPr>
            <a:xfrm>
              <a:off x="241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3" name="Google Shape;33753;p22"/>
            <p:cNvSpPr/>
            <p:nvPr/>
          </p:nvSpPr>
          <p:spPr>
            <a:xfrm>
              <a:off x="251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4" name="Google Shape;33754;p22"/>
            <p:cNvSpPr/>
            <p:nvPr/>
          </p:nvSpPr>
          <p:spPr>
            <a:xfrm>
              <a:off x="261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5" name="Google Shape;33755;p22"/>
            <p:cNvSpPr/>
            <p:nvPr/>
          </p:nvSpPr>
          <p:spPr>
            <a:xfrm>
              <a:off x="271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6" name="Google Shape;33756;p22"/>
            <p:cNvSpPr/>
            <p:nvPr/>
          </p:nvSpPr>
          <p:spPr>
            <a:xfrm>
              <a:off x="281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7" name="Google Shape;33757;p22"/>
            <p:cNvSpPr/>
            <p:nvPr/>
          </p:nvSpPr>
          <p:spPr>
            <a:xfrm>
              <a:off x="292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8" name="Google Shape;33758;p22"/>
            <p:cNvSpPr/>
            <p:nvPr/>
          </p:nvSpPr>
          <p:spPr>
            <a:xfrm>
              <a:off x="302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9" name="Google Shape;33759;p22"/>
            <p:cNvSpPr/>
            <p:nvPr/>
          </p:nvSpPr>
          <p:spPr>
            <a:xfrm>
              <a:off x="312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0" name="Google Shape;33760;p22"/>
            <p:cNvSpPr/>
            <p:nvPr/>
          </p:nvSpPr>
          <p:spPr>
            <a:xfrm>
              <a:off x="322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1" name="Google Shape;33761;p22"/>
            <p:cNvSpPr/>
            <p:nvPr/>
          </p:nvSpPr>
          <p:spPr>
            <a:xfrm>
              <a:off x="33266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2" name="Google Shape;33762;p22"/>
            <p:cNvSpPr/>
            <p:nvPr/>
          </p:nvSpPr>
          <p:spPr>
            <a:xfrm>
              <a:off x="342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3" name="Google Shape;33763;p22"/>
            <p:cNvSpPr/>
            <p:nvPr/>
          </p:nvSpPr>
          <p:spPr>
            <a:xfrm>
              <a:off x="352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4" name="Google Shape;33764;p22"/>
            <p:cNvSpPr/>
            <p:nvPr/>
          </p:nvSpPr>
          <p:spPr>
            <a:xfrm>
              <a:off x="363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5" name="Google Shape;33765;p22"/>
            <p:cNvSpPr/>
            <p:nvPr/>
          </p:nvSpPr>
          <p:spPr>
            <a:xfrm>
              <a:off x="373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6" name="Google Shape;33766;p22"/>
            <p:cNvSpPr/>
            <p:nvPr/>
          </p:nvSpPr>
          <p:spPr>
            <a:xfrm>
              <a:off x="3834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7" name="Google Shape;33767;p22"/>
            <p:cNvSpPr/>
            <p:nvPr/>
          </p:nvSpPr>
          <p:spPr>
            <a:xfrm>
              <a:off x="393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8" name="Google Shape;33768;p22"/>
            <p:cNvSpPr/>
            <p:nvPr/>
          </p:nvSpPr>
          <p:spPr>
            <a:xfrm>
              <a:off x="403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9" name="Google Shape;33769;p22"/>
            <p:cNvSpPr/>
            <p:nvPr/>
          </p:nvSpPr>
          <p:spPr>
            <a:xfrm>
              <a:off x="413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0" name="Google Shape;33770;p22"/>
            <p:cNvSpPr/>
            <p:nvPr/>
          </p:nvSpPr>
          <p:spPr>
            <a:xfrm>
              <a:off x="42407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1" name="Google Shape;33771;p22"/>
            <p:cNvSpPr/>
            <p:nvPr/>
          </p:nvSpPr>
          <p:spPr>
            <a:xfrm>
              <a:off x="434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2" name="Google Shape;33772;p22"/>
            <p:cNvSpPr/>
            <p:nvPr/>
          </p:nvSpPr>
          <p:spPr>
            <a:xfrm>
              <a:off x="444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3" name="Google Shape;33773;p22"/>
            <p:cNvSpPr/>
            <p:nvPr/>
          </p:nvSpPr>
          <p:spPr>
            <a:xfrm>
              <a:off x="45455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4" name="Google Shape;33774;p22"/>
            <p:cNvSpPr/>
            <p:nvPr/>
          </p:nvSpPr>
          <p:spPr>
            <a:xfrm>
              <a:off x="464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5" name="Google Shape;33775;p22"/>
            <p:cNvSpPr/>
            <p:nvPr/>
          </p:nvSpPr>
          <p:spPr>
            <a:xfrm>
              <a:off x="474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6" name="Google Shape;33776;p22"/>
            <p:cNvSpPr/>
            <p:nvPr/>
          </p:nvSpPr>
          <p:spPr>
            <a:xfrm>
              <a:off x="485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7" name="Google Shape;33777;p22"/>
            <p:cNvSpPr/>
            <p:nvPr/>
          </p:nvSpPr>
          <p:spPr>
            <a:xfrm>
              <a:off x="495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8" name="Google Shape;33778;p22"/>
            <p:cNvSpPr/>
            <p:nvPr/>
          </p:nvSpPr>
          <p:spPr>
            <a:xfrm>
              <a:off x="505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9" name="Google Shape;33779;p22"/>
            <p:cNvSpPr/>
            <p:nvPr/>
          </p:nvSpPr>
          <p:spPr>
            <a:xfrm>
              <a:off x="515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0" name="Google Shape;33780;p22"/>
            <p:cNvSpPr/>
            <p:nvPr/>
          </p:nvSpPr>
          <p:spPr>
            <a:xfrm>
              <a:off x="52566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1" name="Google Shape;33781;p22"/>
            <p:cNvSpPr/>
            <p:nvPr/>
          </p:nvSpPr>
          <p:spPr>
            <a:xfrm>
              <a:off x="535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2" name="Google Shape;33782;p22"/>
            <p:cNvSpPr/>
            <p:nvPr/>
          </p:nvSpPr>
          <p:spPr>
            <a:xfrm>
              <a:off x="545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3" name="Google Shape;33783;p22"/>
            <p:cNvSpPr/>
            <p:nvPr/>
          </p:nvSpPr>
          <p:spPr>
            <a:xfrm>
              <a:off x="556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4" name="Google Shape;33784;p22"/>
            <p:cNvSpPr/>
            <p:nvPr/>
          </p:nvSpPr>
          <p:spPr>
            <a:xfrm>
              <a:off x="566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5" name="Google Shape;33785;p22"/>
            <p:cNvSpPr/>
            <p:nvPr/>
          </p:nvSpPr>
          <p:spPr>
            <a:xfrm>
              <a:off x="57644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6" name="Google Shape;33786;p22"/>
            <p:cNvSpPr/>
            <p:nvPr/>
          </p:nvSpPr>
          <p:spPr>
            <a:xfrm>
              <a:off x="586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7" name="Google Shape;33787;p22"/>
            <p:cNvSpPr/>
            <p:nvPr/>
          </p:nvSpPr>
          <p:spPr>
            <a:xfrm>
              <a:off x="596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8" name="Google Shape;33788;p22"/>
            <p:cNvSpPr/>
            <p:nvPr/>
          </p:nvSpPr>
          <p:spPr>
            <a:xfrm>
              <a:off x="606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9" name="Google Shape;33789;p22"/>
            <p:cNvSpPr/>
            <p:nvPr/>
          </p:nvSpPr>
          <p:spPr>
            <a:xfrm>
              <a:off x="61710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0" name="Google Shape;33790;p22"/>
            <p:cNvSpPr/>
            <p:nvPr/>
          </p:nvSpPr>
          <p:spPr>
            <a:xfrm>
              <a:off x="627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1" name="Google Shape;33791;p22"/>
            <p:cNvSpPr/>
            <p:nvPr/>
          </p:nvSpPr>
          <p:spPr>
            <a:xfrm>
              <a:off x="637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2" name="Google Shape;33792;p22"/>
            <p:cNvSpPr/>
            <p:nvPr/>
          </p:nvSpPr>
          <p:spPr>
            <a:xfrm>
              <a:off x="64755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3" name="Google Shape;33793;p22"/>
            <p:cNvSpPr/>
            <p:nvPr/>
          </p:nvSpPr>
          <p:spPr>
            <a:xfrm>
              <a:off x="657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4" name="Google Shape;33794;p22"/>
            <p:cNvSpPr/>
            <p:nvPr/>
          </p:nvSpPr>
          <p:spPr>
            <a:xfrm>
              <a:off x="667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5" name="Google Shape;33795;p22"/>
            <p:cNvSpPr/>
            <p:nvPr/>
          </p:nvSpPr>
          <p:spPr>
            <a:xfrm>
              <a:off x="678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6" name="Google Shape;33796;p22"/>
            <p:cNvSpPr/>
            <p:nvPr/>
          </p:nvSpPr>
          <p:spPr>
            <a:xfrm>
              <a:off x="6881800" y="1976575"/>
              <a:ext cx="52700" cy="52400"/>
            </a:xfrm>
            <a:custGeom>
              <a:rect b="b" l="l" r="r" t="t"/>
              <a:pathLst>
                <a:path extrusionOk="0" h="2096" w="2108">
                  <a:moveTo>
                    <a:pt x="1060" y="0"/>
                  </a:moveTo>
                  <a:cubicBezTo>
                    <a:pt x="477" y="0"/>
                    <a:pt x="1" y="464"/>
                    <a:pt x="1" y="1048"/>
                  </a:cubicBezTo>
                  <a:cubicBezTo>
                    <a:pt x="1"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7" name="Google Shape;33797;p22"/>
            <p:cNvSpPr/>
            <p:nvPr/>
          </p:nvSpPr>
          <p:spPr>
            <a:xfrm>
              <a:off x="698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8" name="Google Shape;33798;p22"/>
            <p:cNvSpPr/>
            <p:nvPr/>
          </p:nvSpPr>
          <p:spPr>
            <a:xfrm>
              <a:off x="708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9" name="Google Shape;33799;p22"/>
            <p:cNvSpPr/>
            <p:nvPr/>
          </p:nvSpPr>
          <p:spPr>
            <a:xfrm>
              <a:off x="7186600" y="1976575"/>
              <a:ext cx="52400" cy="52400"/>
            </a:xfrm>
            <a:custGeom>
              <a:rect b="b" l="l" r="r" t="t"/>
              <a:pathLst>
                <a:path extrusionOk="0" h="2096" w="2096">
                  <a:moveTo>
                    <a:pt x="1048" y="0"/>
                  </a:moveTo>
                  <a:cubicBezTo>
                    <a:pt x="477" y="0"/>
                    <a:pt x="1" y="464"/>
                    <a:pt x="1" y="1048"/>
                  </a:cubicBezTo>
                  <a:cubicBezTo>
                    <a:pt x="1"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0" name="Google Shape;33800;p22"/>
            <p:cNvSpPr/>
            <p:nvPr/>
          </p:nvSpPr>
          <p:spPr>
            <a:xfrm>
              <a:off x="728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1" name="Google Shape;33801;p22"/>
            <p:cNvSpPr/>
            <p:nvPr/>
          </p:nvSpPr>
          <p:spPr>
            <a:xfrm>
              <a:off x="27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2" name="Google Shape;33802;p22"/>
            <p:cNvSpPr/>
            <p:nvPr/>
          </p:nvSpPr>
          <p:spPr>
            <a:xfrm>
              <a:off x="3807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3" name="Google Shape;33803;p22"/>
            <p:cNvSpPr/>
            <p:nvPr/>
          </p:nvSpPr>
          <p:spPr>
            <a:xfrm>
              <a:off x="4825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4" name="Google Shape;33804;p22"/>
            <p:cNvSpPr/>
            <p:nvPr/>
          </p:nvSpPr>
          <p:spPr>
            <a:xfrm>
              <a:off x="58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5" name="Google Shape;33805;p22"/>
            <p:cNvSpPr/>
            <p:nvPr/>
          </p:nvSpPr>
          <p:spPr>
            <a:xfrm>
              <a:off x="68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6" name="Google Shape;33806;p22"/>
            <p:cNvSpPr/>
            <p:nvPr/>
          </p:nvSpPr>
          <p:spPr>
            <a:xfrm>
              <a:off x="7873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7" name="Google Shape;33807;p22"/>
            <p:cNvSpPr/>
            <p:nvPr/>
          </p:nvSpPr>
          <p:spPr>
            <a:xfrm>
              <a:off x="8888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8" name="Google Shape;33808;p22"/>
            <p:cNvSpPr/>
            <p:nvPr/>
          </p:nvSpPr>
          <p:spPr>
            <a:xfrm>
              <a:off x="99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9" name="Google Shape;33809;p22"/>
            <p:cNvSpPr/>
            <p:nvPr/>
          </p:nvSpPr>
          <p:spPr>
            <a:xfrm>
              <a:off x="10918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0" name="Google Shape;33810;p22"/>
            <p:cNvSpPr/>
            <p:nvPr/>
          </p:nvSpPr>
          <p:spPr>
            <a:xfrm>
              <a:off x="11936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1" name="Google Shape;33811;p22"/>
            <p:cNvSpPr/>
            <p:nvPr/>
          </p:nvSpPr>
          <p:spPr>
            <a:xfrm>
              <a:off x="12951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2" name="Google Shape;33812;p22"/>
            <p:cNvSpPr/>
            <p:nvPr/>
          </p:nvSpPr>
          <p:spPr>
            <a:xfrm>
              <a:off x="13966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3" name="Google Shape;33813;p22"/>
            <p:cNvSpPr/>
            <p:nvPr/>
          </p:nvSpPr>
          <p:spPr>
            <a:xfrm>
              <a:off x="1498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4" name="Google Shape;33814;p22"/>
            <p:cNvSpPr/>
            <p:nvPr/>
          </p:nvSpPr>
          <p:spPr>
            <a:xfrm>
              <a:off x="15999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5" name="Google Shape;33815;p22"/>
            <p:cNvSpPr/>
            <p:nvPr/>
          </p:nvSpPr>
          <p:spPr>
            <a:xfrm>
              <a:off x="1701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6" name="Google Shape;33816;p22"/>
            <p:cNvSpPr/>
            <p:nvPr/>
          </p:nvSpPr>
          <p:spPr>
            <a:xfrm>
              <a:off x="18029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7" name="Google Shape;33817;p22"/>
            <p:cNvSpPr/>
            <p:nvPr/>
          </p:nvSpPr>
          <p:spPr>
            <a:xfrm>
              <a:off x="19044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8" name="Google Shape;33818;p22"/>
            <p:cNvSpPr/>
            <p:nvPr/>
          </p:nvSpPr>
          <p:spPr>
            <a:xfrm>
              <a:off x="20062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9" name="Google Shape;33819;p22"/>
            <p:cNvSpPr/>
            <p:nvPr/>
          </p:nvSpPr>
          <p:spPr>
            <a:xfrm>
              <a:off x="210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0" name="Google Shape;33820;p22"/>
            <p:cNvSpPr/>
            <p:nvPr/>
          </p:nvSpPr>
          <p:spPr>
            <a:xfrm>
              <a:off x="220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1" name="Google Shape;33821;p22"/>
            <p:cNvSpPr/>
            <p:nvPr/>
          </p:nvSpPr>
          <p:spPr>
            <a:xfrm>
              <a:off x="23110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2" name="Google Shape;33822;p22"/>
            <p:cNvSpPr/>
            <p:nvPr/>
          </p:nvSpPr>
          <p:spPr>
            <a:xfrm>
              <a:off x="241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3" name="Google Shape;33823;p22"/>
            <p:cNvSpPr/>
            <p:nvPr/>
          </p:nvSpPr>
          <p:spPr>
            <a:xfrm>
              <a:off x="251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4" name="Google Shape;33824;p22"/>
            <p:cNvSpPr/>
            <p:nvPr/>
          </p:nvSpPr>
          <p:spPr>
            <a:xfrm>
              <a:off x="261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5" name="Google Shape;33825;p22"/>
            <p:cNvSpPr/>
            <p:nvPr/>
          </p:nvSpPr>
          <p:spPr>
            <a:xfrm>
              <a:off x="271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6" name="Google Shape;33826;p22"/>
            <p:cNvSpPr/>
            <p:nvPr/>
          </p:nvSpPr>
          <p:spPr>
            <a:xfrm>
              <a:off x="281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7" name="Google Shape;33827;p22"/>
            <p:cNvSpPr/>
            <p:nvPr/>
          </p:nvSpPr>
          <p:spPr>
            <a:xfrm>
              <a:off x="292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8" name="Google Shape;33828;p22"/>
            <p:cNvSpPr/>
            <p:nvPr/>
          </p:nvSpPr>
          <p:spPr>
            <a:xfrm>
              <a:off x="302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9" name="Google Shape;33829;p22"/>
            <p:cNvSpPr/>
            <p:nvPr/>
          </p:nvSpPr>
          <p:spPr>
            <a:xfrm>
              <a:off x="312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0" name="Google Shape;33830;p22"/>
            <p:cNvSpPr/>
            <p:nvPr/>
          </p:nvSpPr>
          <p:spPr>
            <a:xfrm>
              <a:off x="322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1" name="Google Shape;33831;p22"/>
            <p:cNvSpPr/>
            <p:nvPr/>
          </p:nvSpPr>
          <p:spPr>
            <a:xfrm>
              <a:off x="33266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2" name="Google Shape;33832;p22"/>
            <p:cNvSpPr/>
            <p:nvPr/>
          </p:nvSpPr>
          <p:spPr>
            <a:xfrm>
              <a:off x="342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3" name="Google Shape;33833;p22"/>
            <p:cNvSpPr/>
            <p:nvPr/>
          </p:nvSpPr>
          <p:spPr>
            <a:xfrm>
              <a:off x="352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4" name="Google Shape;33834;p22"/>
            <p:cNvSpPr/>
            <p:nvPr/>
          </p:nvSpPr>
          <p:spPr>
            <a:xfrm>
              <a:off x="363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5" name="Google Shape;33835;p22"/>
            <p:cNvSpPr/>
            <p:nvPr/>
          </p:nvSpPr>
          <p:spPr>
            <a:xfrm>
              <a:off x="373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6" name="Google Shape;33836;p22"/>
            <p:cNvSpPr/>
            <p:nvPr/>
          </p:nvSpPr>
          <p:spPr>
            <a:xfrm>
              <a:off x="3834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7" name="Google Shape;33837;p22"/>
            <p:cNvSpPr/>
            <p:nvPr/>
          </p:nvSpPr>
          <p:spPr>
            <a:xfrm>
              <a:off x="393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8" name="Google Shape;33838;p22"/>
            <p:cNvSpPr/>
            <p:nvPr/>
          </p:nvSpPr>
          <p:spPr>
            <a:xfrm>
              <a:off x="403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9" name="Google Shape;33839;p22"/>
            <p:cNvSpPr/>
            <p:nvPr/>
          </p:nvSpPr>
          <p:spPr>
            <a:xfrm>
              <a:off x="413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0" name="Google Shape;33840;p22"/>
            <p:cNvSpPr/>
            <p:nvPr/>
          </p:nvSpPr>
          <p:spPr>
            <a:xfrm>
              <a:off x="42407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1" name="Google Shape;33841;p22"/>
            <p:cNvSpPr/>
            <p:nvPr/>
          </p:nvSpPr>
          <p:spPr>
            <a:xfrm>
              <a:off x="434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2" name="Google Shape;33842;p22"/>
            <p:cNvSpPr/>
            <p:nvPr/>
          </p:nvSpPr>
          <p:spPr>
            <a:xfrm>
              <a:off x="444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3" name="Google Shape;33843;p22"/>
            <p:cNvSpPr/>
            <p:nvPr/>
          </p:nvSpPr>
          <p:spPr>
            <a:xfrm>
              <a:off x="45455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4" name="Google Shape;33844;p22"/>
            <p:cNvSpPr/>
            <p:nvPr/>
          </p:nvSpPr>
          <p:spPr>
            <a:xfrm>
              <a:off x="464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5" name="Google Shape;33845;p22"/>
            <p:cNvSpPr/>
            <p:nvPr/>
          </p:nvSpPr>
          <p:spPr>
            <a:xfrm>
              <a:off x="474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6" name="Google Shape;33846;p22"/>
            <p:cNvSpPr/>
            <p:nvPr/>
          </p:nvSpPr>
          <p:spPr>
            <a:xfrm>
              <a:off x="485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7" name="Google Shape;33847;p22"/>
            <p:cNvSpPr/>
            <p:nvPr/>
          </p:nvSpPr>
          <p:spPr>
            <a:xfrm>
              <a:off x="495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8" name="Google Shape;33848;p22"/>
            <p:cNvSpPr/>
            <p:nvPr/>
          </p:nvSpPr>
          <p:spPr>
            <a:xfrm>
              <a:off x="505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9" name="Google Shape;33849;p22"/>
            <p:cNvSpPr/>
            <p:nvPr/>
          </p:nvSpPr>
          <p:spPr>
            <a:xfrm>
              <a:off x="515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0" name="Google Shape;33850;p22"/>
            <p:cNvSpPr/>
            <p:nvPr/>
          </p:nvSpPr>
          <p:spPr>
            <a:xfrm>
              <a:off x="52566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1" name="Google Shape;33851;p22"/>
            <p:cNvSpPr/>
            <p:nvPr/>
          </p:nvSpPr>
          <p:spPr>
            <a:xfrm>
              <a:off x="535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2" name="Google Shape;33852;p22"/>
            <p:cNvSpPr/>
            <p:nvPr/>
          </p:nvSpPr>
          <p:spPr>
            <a:xfrm>
              <a:off x="545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3" name="Google Shape;33853;p22"/>
            <p:cNvSpPr/>
            <p:nvPr/>
          </p:nvSpPr>
          <p:spPr>
            <a:xfrm>
              <a:off x="556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4" name="Google Shape;33854;p22"/>
            <p:cNvSpPr/>
            <p:nvPr/>
          </p:nvSpPr>
          <p:spPr>
            <a:xfrm>
              <a:off x="566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5" name="Google Shape;33855;p22"/>
            <p:cNvSpPr/>
            <p:nvPr/>
          </p:nvSpPr>
          <p:spPr>
            <a:xfrm>
              <a:off x="57644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6" name="Google Shape;33856;p22"/>
            <p:cNvSpPr/>
            <p:nvPr/>
          </p:nvSpPr>
          <p:spPr>
            <a:xfrm>
              <a:off x="586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7" name="Google Shape;33857;p22"/>
            <p:cNvSpPr/>
            <p:nvPr/>
          </p:nvSpPr>
          <p:spPr>
            <a:xfrm>
              <a:off x="596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8" name="Google Shape;33858;p22"/>
            <p:cNvSpPr/>
            <p:nvPr/>
          </p:nvSpPr>
          <p:spPr>
            <a:xfrm>
              <a:off x="606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9" name="Google Shape;33859;p22"/>
            <p:cNvSpPr/>
            <p:nvPr/>
          </p:nvSpPr>
          <p:spPr>
            <a:xfrm>
              <a:off x="61710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0" name="Google Shape;33860;p22"/>
            <p:cNvSpPr/>
            <p:nvPr/>
          </p:nvSpPr>
          <p:spPr>
            <a:xfrm>
              <a:off x="627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1" name="Google Shape;33861;p22"/>
            <p:cNvSpPr/>
            <p:nvPr/>
          </p:nvSpPr>
          <p:spPr>
            <a:xfrm>
              <a:off x="637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2" name="Google Shape;33862;p22"/>
            <p:cNvSpPr/>
            <p:nvPr/>
          </p:nvSpPr>
          <p:spPr>
            <a:xfrm>
              <a:off x="64755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3" name="Google Shape;33863;p22"/>
            <p:cNvSpPr/>
            <p:nvPr/>
          </p:nvSpPr>
          <p:spPr>
            <a:xfrm>
              <a:off x="657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4" name="Google Shape;33864;p22"/>
            <p:cNvSpPr/>
            <p:nvPr/>
          </p:nvSpPr>
          <p:spPr>
            <a:xfrm>
              <a:off x="667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5" name="Google Shape;33865;p22"/>
            <p:cNvSpPr/>
            <p:nvPr/>
          </p:nvSpPr>
          <p:spPr>
            <a:xfrm>
              <a:off x="678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6" name="Google Shape;33866;p22"/>
            <p:cNvSpPr/>
            <p:nvPr/>
          </p:nvSpPr>
          <p:spPr>
            <a:xfrm>
              <a:off x="6881800" y="2131650"/>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7" name="Google Shape;33867;p22"/>
            <p:cNvSpPr/>
            <p:nvPr/>
          </p:nvSpPr>
          <p:spPr>
            <a:xfrm>
              <a:off x="698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8" name="Google Shape;33868;p22"/>
            <p:cNvSpPr/>
            <p:nvPr/>
          </p:nvSpPr>
          <p:spPr>
            <a:xfrm>
              <a:off x="708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9" name="Google Shape;33869;p22"/>
            <p:cNvSpPr/>
            <p:nvPr/>
          </p:nvSpPr>
          <p:spPr>
            <a:xfrm>
              <a:off x="7186600" y="2131650"/>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0" name="Google Shape;33870;p22"/>
            <p:cNvSpPr/>
            <p:nvPr/>
          </p:nvSpPr>
          <p:spPr>
            <a:xfrm>
              <a:off x="728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1" name="Google Shape;33871;p22"/>
            <p:cNvSpPr/>
            <p:nvPr/>
          </p:nvSpPr>
          <p:spPr>
            <a:xfrm>
              <a:off x="27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2" name="Google Shape;33872;p22"/>
            <p:cNvSpPr/>
            <p:nvPr/>
          </p:nvSpPr>
          <p:spPr>
            <a:xfrm>
              <a:off x="3807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3" name="Google Shape;33873;p22"/>
            <p:cNvSpPr/>
            <p:nvPr/>
          </p:nvSpPr>
          <p:spPr>
            <a:xfrm>
              <a:off x="4825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4" name="Google Shape;33874;p22"/>
            <p:cNvSpPr/>
            <p:nvPr/>
          </p:nvSpPr>
          <p:spPr>
            <a:xfrm>
              <a:off x="58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5" name="Google Shape;33875;p22"/>
            <p:cNvSpPr/>
            <p:nvPr/>
          </p:nvSpPr>
          <p:spPr>
            <a:xfrm>
              <a:off x="68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6" name="Google Shape;33876;p22"/>
            <p:cNvSpPr/>
            <p:nvPr/>
          </p:nvSpPr>
          <p:spPr>
            <a:xfrm>
              <a:off x="7873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7" name="Google Shape;33877;p22"/>
            <p:cNvSpPr/>
            <p:nvPr/>
          </p:nvSpPr>
          <p:spPr>
            <a:xfrm>
              <a:off x="8888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8" name="Google Shape;33878;p22"/>
            <p:cNvSpPr/>
            <p:nvPr/>
          </p:nvSpPr>
          <p:spPr>
            <a:xfrm>
              <a:off x="99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9" name="Google Shape;33879;p22"/>
            <p:cNvSpPr/>
            <p:nvPr/>
          </p:nvSpPr>
          <p:spPr>
            <a:xfrm>
              <a:off x="10918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0" name="Google Shape;33880;p22"/>
            <p:cNvSpPr/>
            <p:nvPr/>
          </p:nvSpPr>
          <p:spPr>
            <a:xfrm>
              <a:off x="11936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1" name="Google Shape;33881;p22"/>
            <p:cNvSpPr/>
            <p:nvPr/>
          </p:nvSpPr>
          <p:spPr>
            <a:xfrm>
              <a:off x="12951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2" name="Google Shape;33882;p22"/>
            <p:cNvSpPr/>
            <p:nvPr/>
          </p:nvSpPr>
          <p:spPr>
            <a:xfrm>
              <a:off x="13966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3" name="Google Shape;33883;p22"/>
            <p:cNvSpPr/>
            <p:nvPr/>
          </p:nvSpPr>
          <p:spPr>
            <a:xfrm>
              <a:off x="1498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4" name="Google Shape;33884;p22"/>
            <p:cNvSpPr/>
            <p:nvPr/>
          </p:nvSpPr>
          <p:spPr>
            <a:xfrm>
              <a:off x="15999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5" name="Google Shape;33885;p22"/>
            <p:cNvSpPr/>
            <p:nvPr/>
          </p:nvSpPr>
          <p:spPr>
            <a:xfrm>
              <a:off x="1701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6" name="Google Shape;33886;p22"/>
            <p:cNvSpPr/>
            <p:nvPr/>
          </p:nvSpPr>
          <p:spPr>
            <a:xfrm>
              <a:off x="18029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7" name="Google Shape;33887;p22"/>
            <p:cNvSpPr/>
            <p:nvPr/>
          </p:nvSpPr>
          <p:spPr>
            <a:xfrm>
              <a:off x="19044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8" name="Google Shape;33888;p22"/>
            <p:cNvSpPr/>
            <p:nvPr/>
          </p:nvSpPr>
          <p:spPr>
            <a:xfrm>
              <a:off x="20062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9" name="Google Shape;33889;p22"/>
            <p:cNvSpPr/>
            <p:nvPr/>
          </p:nvSpPr>
          <p:spPr>
            <a:xfrm>
              <a:off x="210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0" name="Google Shape;33890;p22"/>
            <p:cNvSpPr/>
            <p:nvPr/>
          </p:nvSpPr>
          <p:spPr>
            <a:xfrm>
              <a:off x="220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1" name="Google Shape;33891;p22"/>
            <p:cNvSpPr/>
            <p:nvPr/>
          </p:nvSpPr>
          <p:spPr>
            <a:xfrm>
              <a:off x="23110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2" name="Google Shape;33892;p22"/>
            <p:cNvSpPr/>
            <p:nvPr/>
          </p:nvSpPr>
          <p:spPr>
            <a:xfrm>
              <a:off x="241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3" name="Google Shape;33893;p22"/>
            <p:cNvSpPr/>
            <p:nvPr/>
          </p:nvSpPr>
          <p:spPr>
            <a:xfrm>
              <a:off x="251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4" name="Google Shape;33894;p22"/>
            <p:cNvSpPr/>
            <p:nvPr/>
          </p:nvSpPr>
          <p:spPr>
            <a:xfrm>
              <a:off x="261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5" name="Google Shape;33895;p22"/>
            <p:cNvSpPr/>
            <p:nvPr/>
          </p:nvSpPr>
          <p:spPr>
            <a:xfrm>
              <a:off x="271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6" name="Google Shape;33896;p22"/>
            <p:cNvSpPr/>
            <p:nvPr/>
          </p:nvSpPr>
          <p:spPr>
            <a:xfrm>
              <a:off x="281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7" name="Google Shape;33897;p22"/>
            <p:cNvSpPr/>
            <p:nvPr/>
          </p:nvSpPr>
          <p:spPr>
            <a:xfrm>
              <a:off x="292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8" name="Google Shape;33898;p22"/>
            <p:cNvSpPr/>
            <p:nvPr/>
          </p:nvSpPr>
          <p:spPr>
            <a:xfrm>
              <a:off x="302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9" name="Google Shape;33899;p22"/>
            <p:cNvSpPr/>
            <p:nvPr/>
          </p:nvSpPr>
          <p:spPr>
            <a:xfrm>
              <a:off x="312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0" name="Google Shape;33900;p22"/>
            <p:cNvSpPr/>
            <p:nvPr/>
          </p:nvSpPr>
          <p:spPr>
            <a:xfrm>
              <a:off x="322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1" name="Google Shape;33901;p22"/>
            <p:cNvSpPr/>
            <p:nvPr/>
          </p:nvSpPr>
          <p:spPr>
            <a:xfrm>
              <a:off x="33266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2" name="Google Shape;33902;p22"/>
            <p:cNvSpPr/>
            <p:nvPr/>
          </p:nvSpPr>
          <p:spPr>
            <a:xfrm>
              <a:off x="342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3" name="Google Shape;33903;p22"/>
            <p:cNvSpPr/>
            <p:nvPr/>
          </p:nvSpPr>
          <p:spPr>
            <a:xfrm>
              <a:off x="352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4" name="Google Shape;33904;p22"/>
            <p:cNvSpPr/>
            <p:nvPr/>
          </p:nvSpPr>
          <p:spPr>
            <a:xfrm>
              <a:off x="363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5" name="Google Shape;33905;p22"/>
            <p:cNvSpPr/>
            <p:nvPr/>
          </p:nvSpPr>
          <p:spPr>
            <a:xfrm>
              <a:off x="373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6" name="Google Shape;33906;p22"/>
            <p:cNvSpPr/>
            <p:nvPr/>
          </p:nvSpPr>
          <p:spPr>
            <a:xfrm>
              <a:off x="3834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7" name="Google Shape;33907;p22"/>
            <p:cNvSpPr/>
            <p:nvPr/>
          </p:nvSpPr>
          <p:spPr>
            <a:xfrm>
              <a:off x="393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8" name="Google Shape;33908;p22"/>
            <p:cNvSpPr/>
            <p:nvPr/>
          </p:nvSpPr>
          <p:spPr>
            <a:xfrm>
              <a:off x="403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9" name="Google Shape;33909;p22"/>
            <p:cNvSpPr/>
            <p:nvPr/>
          </p:nvSpPr>
          <p:spPr>
            <a:xfrm>
              <a:off x="413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0" name="Google Shape;33910;p22"/>
            <p:cNvSpPr/>
            <p:nvPr/>
          </p:nvSpPr>
          <p:spPr>
            <a:xfrm>
              <a:off x="42407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1" name="Google Shape;33911;p22"/>
            <p:cNvSpPr/>
            <p:nvPr/>
          </p:nvSpPr>
          <p:spPr>
            <a:xfrm>
              <a:off x="434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2" name="Google Shape;33912;p22"/>
            <p:cNvSpPr/>
            <p:nvPr/>
          </p:nvSpPr>
          <p:spPr>
            <a:xfrm>
              <a:off x="444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3" name="Google Shape;33913;p22"/>
            <p:cNvSpPr/>
            <p:nvPr/>
          </p:nvSpPr>
          <p:spPr>
            <a:xfrm>
              <a:off x="45455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4" name="Google Shape;33914;p22"/>
            <p:cNvSpPr/>
            <p:nvPr/>
          </p:nvSpPr>
          <p:spPr>
            <a:xfrm>
              <a:off x="464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5" name="Google Shape;33915;p22"/>
            <p:cNvSpPr/>
            <p:nvPr/>
          </p:nvSpPr>
          <p:spPr>
            <a:xfrm>
              <a:off x="474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6" name="Google Shape;33916;p22"/>
            <p:cNvSpPr/>
            <p:nvPr/>
          </p:nvSpPr>
          <p:spPr>
            <a:xfrm>
              <a:off x="485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7" name="Google Shape;33917;p22"/>
            <p:cNvSpPr/>
            <p:nvPr/>
          </p:nvSpPr>
          <p:spPr>
            <a:xfrm>
              <a:off x="495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8" name="Google Shape;33918;p22"/>
            <p:cNvSpPr/>
            <p:nvPr/>
          </p:nvSpPr>
          <p:spPr>
            <a:xfrm>
              <a:off x="505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9" name="Google Shape;33919;p22"/>
            <p:cNvSpPr/>
            <p:nvPr/>
          </p:nvSpPr>
          <p:spPr>
            <a:xfrm>
              <a:off x="515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0" name="Google Shape;33920;p22"/>
            <p:cNvSpPr/>
            <p:nvPr/>
          </p:nvSpPr>
          <p:spPr>
            <a:xfrm>
              <a:off x="52566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1" name="Google Shape;33921;p22"/>
            <p:cNvSpPr/>
            <p:nvPr/>
          </p:nvSpPr>
          <p:spPr>
            <a:xfrm>
              <a:off x="535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2" name="Google Shape;33922;p22"/>
            <p:cNvSpPr/>
            <p:nvPr/>
          </p:nvSpPr>
          <p:spPr>
            <a:xfrm>
              <a:off x="545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3" name="Google Shape;33923;p22"/>
            <p:cNvSpPr/>
            <p:nvPr/>
          </p:nvSpPr>
          <p:spPr>
            <a:xfrm>
              <a:off x="556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4" name="Google Shape;33924;p22"/>
            <p:cNvSpPr/>
            <p:nvPr/>
          </p:nvSpPr>
          <p:spPr>
            <a:xfrm>
              <a:off x="566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5" name="Google Shape;33925;p22"/>
            <p:cNvSpPr/>
            <p:nvPr/>
          </p:nvSpPr>
          <p:spPr>
            <a:xfrm>
              <a:off x="57644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6" name="Google Shape;33926;p22"/>
            <p:cNvSpPr/>
            <p:nvPr/>
          </p:nvSpPr>
          <p:spPr>
            <a:xfrm>
              <a:off x="586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7" name="Google Shape;33927;p22"/>
            <p:cNvSpPr/>
            <p:nvPr/>
          </p:nvSpPr>
          <p:spPr>
            <a:xfrm>
              <a:off x="596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8" name="Google Shape;33928;p22"/>
            <p:cNvSpPr/>
            <p:nvPr/>
          </p:nvSpPr>
          <p:spPr>
            <a:xfrm>
              <a:off x="606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9" name="Google Shape;33929;p22"/>
            <p:cNvSpPr/>
            <p:nvPr/>
          </p:nvSpPr>
          <p:spPr>
            <a:xfrm>
              <a:off x="61710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0" name="Google Shape;33930;p22"/>
            <p:cNvSpPr/>
            <p:nvPr/>
          </p:nvSpPr>
          <p:spPr>
            <a:xfrm>
              <a:off x="627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1" name="Google Shape;33931;p22"/>
            <p:cNvSpPr/>
            <p:nvPr/>
          </p:nvSpPr>
          <p:spPr>
            <a:xfrm>
              <a:off x="637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2" name="Google Shape;33932;p22"/>
            <p:cNvSpPr/>
            <p:nvPr/>
          </p:nvSpPr>
          <p:spPr>
            <a:xfrm>
              <a:off x="64755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3" name="Google Shape;33933;p22"/>
            <p:cNvSpPr/>
            <p:nvPr/>
          </p:nvSpPr>
          <p:spPr>
            <a:xfrm>
              <a:off x="657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4" name="Google Shape;33934;p22"/>
            <p:cNvSpPr/>
            <p:nvPr/>
          </p:nvSpPr>
          <p:spPr>
            <a:xfrm>
              <a:off x="667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5" name="Google Shape;33935;p22"/>
            <p:cNvSpPr/>
            <p:nvPr/>
          </p:nvSpPr>
          <p:spPr>
            <a:xfrm>
              <a:off x="678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6" name="Google Shape;33936;p22"/>
            <p:cNvSpPr/>
            <p:nvPr/>
          </p:nvSpPr>
          <p:spPr>
            <a:xfrm>
              <a:off x="6881800" y="228672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7" name="Google Shape;33937;p22"/>
            <p:cNvSpPr/>
            <p:nvPr/>
          </p:nvSpPr>
          <p:spPr>
            <a:xfrm>
              <a:off x="698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8" name="Google Shape;33938;p22"/>
            <p:cNvSpPr/>
            <p:nvPr/>
          </p:nvSpPr>
          <p:spPr>
            <a:xfrm>
              <a:off x="708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9" name="Google Shape;33939;p22"/>
            <p:cNvSpPr/>
            <p:nvPr/>
          </p:nvSpPr>
          <p:spPr>
            <a:xfrm>
              <a:off x="7186600" y="228672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0" name="Google Shape;33940;p22"/>
            <p:cNvSpPr/>
            <p:nvPr/>
          </p:nvSpPr>
          <p:spPr>
            <a:xfrm>
              <a:off x="728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1" name="Google Shape;33941;p22"/>
            <p:cNvSpPr/>
            <p:nvPr/>
          </p:nvSpPr>
          <p:spPr>
            <a:xfrm>
              <a:off x="27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2" name="Google Shape;33942;p22"/>
            <p:cNvSpPr/>
            <p:nvPr/>
          </p:nvSpPr>
          <p:spPr>
            <a:xfrm>
              <a:off x="3807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3" name="Google Shape;33943;p22"/>
            <p:cNvSpPr/>
            <p:nvPr/>
          </p:nvSpPr>
          <p:spPr>
            <a:xfrm>
              <a:off x="4825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4" name="Google Shape;33944;p22"/>
            <p:cNvSpPr/>
            <p:nvPr/>
          </p:nvSpPr>
          <p:spPr>
            <a:xfrm>
              <a:off x="58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5" name="Google Shape;33945;p22"/>
            <p:cNvSpPr/>
            <p:nvPr/>
          </p:nvSpPr>
          <p:spPr>
            <a:xfrm>
              <a:off x="68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6" name="Google Shape;33946;p22"/>
            <p:cNvSpPr/>
            <p:nvPr/>
          </p:nvSpPr>
          <p:spPr>
            <a:xfrm>
              <a:off x="7873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7" name="Google Shape;33947;p22"/>
            <p:cNvSpPr/>
            <p:nvPr/>
          </p:nvSpPr>
          <p:spPr>
            <a:xfrm>
              <a:off x="8888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8" name="Google Shape;33948;p22"/>
            <p:cNvSpPr/>
            <p:nvPr/>
          </p:nvSpPr>
          <p:spPr>
            <a:xfrm>
              <a:off x="99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9" name="Google Shape;33949;p22"/>
            <p:cNvSpPr/>
            <p:nvPr/>
          </p:nvSpPr>
          <p:spPr>
            <a:xfrm>
              <a:off x="10918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0" name="Google Shape;33950;p22"/>
            <p:cNvSpPr/>
            <p:nvPr/>
          </p:nvSpPr>
          <p:spPr>
            <a:xfrm>
              <a:off x="11936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1" name="Google Shape;33951;p22"/>
            <p:cNvSpPr/>
            <p:nvPr/>
          </p:nvSpPr>
          <p:spPr>
            <a:xfrm>
              <a:off x="12951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2" name="Google Shape;33952;p22"/>
            <p:cNvSpPr/>
            <p:nvPr/>
          </p:nvSpPr>
          <p:spPr>
            <a:xfrm>
              <a:off x="13966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3" name="Google Shape;33953;p22"/>
            <p:cNvSpPr/>
            <p:nvPr/>
          </p:nvSpPr>
          <p:spPr>
            <a:xfrm>
              <a:off x="1498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4" name="Google Shape;33954;p22"/>
            <p:cNvSpPr/>
            <p:nvPr/>
          </p:nvSpPr>
          <p:spPr>
            <a:xfrm>
              <a:off x="15999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5" name="Google Shape;33955;p22"/>
            <p:cNvSpPr/>
            <p:nvPr/>
          </p:nvSpPr>
          <p:spPr>
            <a:xfrm>
              <a:off x="1701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6" name="Google Shape;33956;p22"/>
            <p:cNvSpPr/>
            <p:nvPr/>
          </p:nvSpPr>
          <p:spPr>
            <a:xfrm>
              <a:off x="18029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7" name="Google Shape;33957;p22"/>
            <p:cNvSpPr/>
            <p:nvPr/>
          </p:nvSpPr>
          <p:spPr>
            <a:xfrm>
              <a:off x="19044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8" name="Google Shape;33958;p22"/>
            <p:cNvSpPr/>
            <p:nvPr/>
          </p:nvSpPr>
          <p:spPr>
            <a:xfrm>
              <a:off x="20062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9" name="Google Shape;33959;p22"/>
            <p:cNvSpPr/>
            <p:nvPr/>
          </p:nvSpPr>
          <p:spPr>
            <a:xfrm>
              <a:off x="210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0" name="Google Shape;33960;p22"/>
            <p:cNvSpPr/>
            <p:nvPr/>
          </p:nvSpPr>
          <p:spPr>
            <a:xfrm>
              <a:off x="220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1" name="Google Shape;33961;p22"/>
            <p:cNvSpPr/>
            <p:nvPr/>
          </p:nvSpPr>
          <p:spPr>
            <a:xfrm>
              <a:off x="23110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2" name="Google Shape;33962;p22"/>
            <p:cNvSpPr/>
            <p:nvPr/>
          </p:nvSpPr>
          <p:spPr>
            <a:xfrm>
              <a:off x="241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3" name="Google Shape;33963;p22"/>
            <p:cNvSpPr/>
            <p:nvPr/>
          </p:nvSpPr>
          <p:spPr>
            <a:xfrm>
              <a:off x="251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4" name="Google Shape;33964;p22"/>
            <p:cNvSpPr/>
            <p:nvPr/>
          </p:nvSpPr>
          <p:spPr>
            <a:xfrm>
              <a:off x="261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5" name="Google Shape;33965;p22"/>
            <p:cNvSpPr/>
            <p:nvPr/>
          </p:nvSpPr>
          <p:spPr>
            <a:xfrm>
              <a:off x="271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6" name="Google Shape;33966;p22"/>
            <p:cNvSpPr/>
            <p:nvPr/>
          </p:nvSpPr>
          <p:spPr>
            <a:xfrm>
              <a:off x="281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7" name="Google Shape;33967;p22"/>
            <p:cNvSpPr/>
            <p:nvPr/>
          </p:nvSpPr>
          <p:spPr>
            <a:xfrm>
              <a:off x="292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8" name="Google Shape;33968;p22"/>
            <p:cNvSpPr/>
            <p:nvPr/>
          </p:nvSpPr>
          <p:spPr>
            <a:xfrm>
              <a:off x="302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9" name="Google Shape;33969;p22"/>
            <p:cNvSpPr/>
            <p:nvPr/>
          </p:nvSpPr>
          <p:spPr>
            <a:xfrm>
              <a:off x="312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0" name="Google Shape;33970;p22"/>
            <p:cNvSpPr/>
            <p:nvPr/>
          </p:nvSpPr>
          <p:spPr>
            <a:xfrm>
              <a:off x="322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1" name="Google Shape;33971;p22"/>
            <p:cNvSpPr/>
            <p:nvPr/>
          </p:nvSpPr>
          <p:spPr>
            <a:xfrm>
              <a:off x="33266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2" name="Google Shape;33972;p22"/>
            <p:cNvSpPr/>
            <p:nvPr/>
          </p:nvSpPr>
          <p:spPr>
            <a:xfrm>
              <a:off x="342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3" name="Google Shape;33973;p22"/>
            <p:cNvSpPr/>
            <p:nvPr/>
          </p:nvSpPr>
          <p:spPr>
            <a:xfrm>
              <a:off x="352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4" name="Google Shape;33974;p22"/>
            <p:cNvSpPr/>
            <p:nvPr/>
          </p:nvSpPr>
          <p:spPr>
            <a:xfrm>
              <a:off x="363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5" name="Google Shape;33975;p22"/>
            <p:cNvSpPr/>
            <p:nvPr/>
          </p:nvSpPr>
          <p:spPr>
            <a:xfrm>
              <a:off x="373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6" name="Google Shape;33976;p22"/>
            <p:cNvSpPr/>
            <p:nvPr/>
          </p:nvSpPr>
          <p:spPr>
            <a:xfrm>
              <a:off x="3834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7" name="Google Shape;33977;p22"/>
            <p:cNvSpPr/>
            <p:nvPr/>
          </p:nvSpPr>
          <p:spPr>
            <a:xfrm>
              <a:off x="393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8" name="Google Shape;33978;p22"/>
            <p:cNvSpPr/>
            <p:nvPr/>
          </p:nvSpPr>
          <p:spPr>
            <a:xfrm>
              <a:off x="403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9" name="Google Shape;33979;p22"/>
            <p:cNvSpPr/>
            <p:nvPr/>
          </p:nvSpPr>
          <p:spPr>
            <a:xfrm>
              <a:off x="413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0" name="Google Shape;33980;p22"/>
            <p:cNvSpPr/>
            <p:nvPr/>
          </p:nvSpPr>
          <p:spPr>
            <a:xfrm>
              <a:off x="42407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1" name="Google Shape;33981;p22"/>
            <p:cNvSpPr/>
            <p:nvPr/>
          </p:nvSpPr>
          <p:spPr>
            <a:xfrm>
              <a:off x="434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2" name="Google Shape;33982;p22"/>
            <p:cNvSpPr/>
            <p:nvPr/>
          </p:nvSpPr>
          <p:spPr>
            <a:xfrm>
              <a:off x="444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3" name="Google Shape;33983;p22"/>
            <p:cNvSpPr/>
            <p:nvPr/>
          </p:nvSpPr>
          <p:spPr>
            <a:xfrm>
              <a:off x="45455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4" name="Google Shape;33984;p22"/>
            <p:cNvSpPr/>
            <p:nvPr/>
          </p:nvSpPr>
          <p:spPr>
            <a:xfrm>
              <a:off x="464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5" name="Google Shape;33985;p22"/>
            <p:cNvSpPr/>
            <p:nvPr/>
          </p:nvSpPr>
          <p:spPr>
            <a:xfrm>
              <a:off x="474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6" name="Google Shape;33986;p22"/>
            <p:cNvSpPr/>
            <p:nvPr/>
          </p:nvSpPr>
          <p:spPr>
            <a:xfrm>
              <a:off x="485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7" name="Google Shape;33987;p22"/>
            <p:cNvSpPr/>
            <p:nvPr/>
          </p:nvSpPr>
          <p:spPr>
            <a:xfrm>
              <a:off x="495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8" name="Google Shape;33988;p22"/>
            <p:cNvSpPr/>
            <p:nvPr/>
          </p:nvSpPr>
          <p:spPr>
            <a:xfrm>
              <a:off x="505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9" name="Google Shape;33989;p22"/>
            <p:cNvSpPr/>
            <p:nvPr/>
          </p:nvSpPr>
          <p:spPr>
            <a:xfrm>
              <a:off x="515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0" name="Google Shape;33990;p22"/>
            <p:cNvSpPr/>
            <p:nvPr/>
          </p:nvSpPr>
          <p:spPr>
            <a:xfrm>
              <a:off x="52566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1" name="Google Shape;33991;p22"/>
            <p:cNvSpPr/>
            <p:nvPr/>
          </p:nvSpPr>
          <p:spPr>
            <a:xfrm>
              <a:off x="535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2" name="Google Shape;33992;p22"/>
            <p:cNvSpPr/>
            <p:nvPr/>
          </p:nvSpPr>
          <p:spPr>
            <a:xfrm>
              <a:off x="545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3" name="Google Shape;33993;p22"/>
            <p:cNvSpPr/>
            <p:nvPr/>
          </p:nvSpPr>
          <p:spPr>
            <a:xfrm>
              <a:off x="556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4" name="Google Shape;33994;p22"/>
            <p:cNvSpPr/>
            <p:nvPr/>
          </p:nvSpPr>
          <p:spPr>
            <a:xfrm>
              <a:off x="566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5" name="Google Shape;33995;p22"/>
            <p:cNvSpPr/>
            <p:nvPr/>
          </p:nvSpPr>
          <p:spPr>
            <a:xfrm>
              <a:off x="57644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6" name="Google Shape;33996;p22"/>
            <p:cNvSpPr/>
            <p:nvPr/>
          </p:nvSpPr>
          <p:spPr>
            <a:xfrm>
              <a:off x="586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7" name="Google Shape;33997;p22"/>
            <p:cNvSpPr/>
            <p:nvPr/>
          </p:nvSpPr>
          <p:spPr>
            <a:xfrm>
              <a:off x="596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8" name="Google Shape;33998;p22"/>
            <p:cNvSpPr/>
            <p:nvPr/>
          </p:nvSpPr>
          <p:spPr>
            <a:xfrm>
              <a:off x="606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9" name="Google Shape;33999;p22"/>
            <p:cNvSpPr/>
            <p:nvPr/>
          </p:nvSpPr>
          <p:spPr>
            <a:xfrm>
              <a:off x="61710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0" name="Google Shape;34000;p22"/>
            <p:cNvSpPr/>
            <p:nvPr/>
          </p:nvSpPr>
          <p:spPr>
            <a:xfrm>
              <a:off x="627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1" name="Google Shape;34001;p22"/>
            <p:cNvSpPr/>
            <p:nvPr/>
          </p:nvSpPr>
          <p:spPr>
            <a:xfrm>
              <a:off x="637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2" name="Google Shape;34002;p22"/>
            <p:cNvSpPr/>
            <p:nvPr/>
          </p:nvSpPr>
          <p:spPr>
            <a:xfrm>
              <a:off x="64755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3" name="Google Shape;34003;p22"/>
            <p:cNvSpPr/>
            <p:nvPr/>
          </p:nvSpPr>
          <p:spPr>
            <a:xfrm>
              <a:off x="657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4" name="Google Shape;34004;p22"/>
            <p:cNvSpPr/>
            <p:nvPr/>
          </p:nvSpPr>
          <p:spPr>
            <a:xfrm>
              <a:off x="667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5" name="Google Shape;34005;p22"/>
            <p:cNvSpPr/>
            <p:nvPr/>
          </p:nvSpPr>
          <p:spPr>
            <a:xfrm>
              <a:off x="678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6" name="Google Shape;34006;p22"/>
            <p:cNvSpPr/>
            <p:nvPr/>
          </p:nvSpPr>
          <p:spPr>
            <a:xfrm>
              <a:off x="6881800" y="2441800"/>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7" name="Google Shape;34007;p22"/>
            <p:cNvSpPr/>
            <p:nvPr/>
          </p:nvSpPr>
          <p:spPr>
            <a:xfrm>
              <a:off x="698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8" name="Google Shape;34008;p22"/>
            <p:cNvSpPr/>
            <p:nvPr/>
          </p:nvSpPr>
          <p:spPr>
            <a:xfrm>
              <a:off x="708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9" name="Google Shape;34009;p22"/>
            <p:cNvSpPr/>
            <p:nvPr/>
          </p:nvSpPr>
          <p:spPr>
            <a:xfrm>
              <a:off x="7186600" y="2441800"/>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0" name="Google Shape;34010;p22"/>
            <p:cNvSpPr/>
            <p:nvPr/>
          </p:nvSpPr>
          <p:spPr>
            <a:xfrm>
              <a:off x="728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1" name="Google Shape;34011;p22"/>
            <p:cNvSpPr/>
            <p:nvPr/>
          </p:nvSpPr>
          <p:spPr>
            <a:xfrm>
              <a:off x="27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2" name="Google Shape;34012;p22"/>
            <p:cNvSpPr/>
            <p:nvPr/>
          </p:nvSpPr>
          <p:spPr>
            <a:xfrm>
              <a:off x="3807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3" name="Google Shape;34013;p22"/>
            <p:cNvSpPr/>
            <p:nvPr/>
          </p:nvSpPr>
          <p:spPr>
            <a:xfrm>
              <a:off x="4825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4" name="Google Shape;34014;p22"/>
            <p:cNvSpPr/>
            <p:nvPr/>
          </p:nvSpPr>
          <p:spPr>
            <a:xfrm>
              <a:off x="58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5" name="Google Shape;34015;p22"/>
            <p:cNvSpPr/>
            <p:nvPr/>
          </p:nvSpPr>
          <p:spPr>
            <a:xfrm>
              <a:off x="68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6" name="Google Shape;34016;p22"/>
            <p:cNvSpPr/>
            <p:nvPr/>
          </p:nvSpPr>
          <p:spPr>
            <a:xfrm>
              <a:off x="7873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7" name="Google Shape;34017;p22"/>
            <p:cNvSpPr/>
            <p:nvPr/>
          </p:nvSpPr>
          <p:spPr>
            <a:xfrm>
              <a:off x="8888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8" name="Google Shape;34018;p22"/>
            <p:cNvSpPr/>
            <p:nvPr/>
          </p:nvSpPr>
          <p:spPr>
            <a:xfrm>
              <a:off x="99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9" name="Google Shape;34019;p22"/>
            <p:cNvSpPr/>
            <p:nvPr/>
          </p:nvSpPr>
          <p:spPr>
            <a:xfrm>
              <a:off x="10918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0" name="Google Shape;34020;p22"/>
            <p:cNvSpPr/>
            <p:nvPr/>
          </p:nvSpPr>
          <p:spPr>
            <a:xfrm>
              <a:off x="11936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1" name="Google Shape;34021;p22"/>
            <p:cNvSpPr/>
            <p:nvPr/>
          </p:nvSpPr>
          <p:spPr>
            <a:xfrm>
              <a:off x="12951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2" name="Google Shape;34022;p22"/>
            <p:cNvSpPr/>
            <p:nvPr/>
          </p:nvSpPr>
          <p:spPr>
            <a:xfrm>
              <a:off x="13966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3" name="Google Shape;34023;p22"/>
            <p:cNvSpPr/>
            <p:nvPr/>
          </p:nvSpPr>
          <p:spPr>
            <a:xfrm>
              <a:off x="1498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4" name="Google Shape;34024;p22"/>
            <p:cNvSpPr/>
            <p:nvPr/>
          </p:nvSpPr>
          <p:spPr>
            <a:xfrm>
              <a:off x="15999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5" name="Google Shape;34025;p22"/>
            <p:cNvSpPr/>
            <p:nvPr/>
          </p:nvSpPr>
          <p:spPr>
            <a:xfrm>
              <a:off x="1701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6" name="Google Shape;34026;p22"/>
            <p:cNvSpPr/>
            <p:nvPr/>
          </p:nvSpPr>
          <p:spPr>
            <a:xfrm>
              <a:off x="18029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7" name="Google Shape;34027;p22"/>
            <p:cNvSpPr/>
            <p:nvPr/>
          </p:nvSpPr>
          <p:spPr>
            <a:xfrm>
              <a:off x="19044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8" name="Google Shape;34028;p22"/>
            <p:cNvSpPr/>
            <p:nvPr/>
          </p:nvSpPr>
          <p:spPr>
            <a:xfrm>
              <a:off x="20062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9" name="Google Shape;34029;p22"/>
            <p:cNvSpPr/>
            <p:nvPr/>
          </p:nvSpPr>
          <p:spPr>
            <a:xfrm>
              <a:off x="210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0" name="Google Shape;34030;p22"/>
            <p:cNvSpPr/>
            <p:nvPr/>
          </p:nvSpPr>
          <p:spPr>
            <a:xfrm>
              <a:off x="220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1" name="Google Shape;34031;p22"/>
            <p:cNvSpPr/>
            <p:nvPr/>
          </p:nvSpPr>
          <p:spPr>
            <a:xfrm>
              <a:off x="23110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2" name="Google Shape;34032;p22"/>
            <p:cNvSpPr/>
            <p:nvPr/>
          </p:nvSpPr>
          <p:spPr>
            <a:xfrm>
              <a:off x="241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3" name="Google Shape;34033;p22"/>
            <p:cNvSpPr/>
            <p:nvPr/>
          </p:nvSpPr>
          <p:spPr>
            <a:xfrm>
              <a:off x="251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4" name="Google Shape;34034;p22"/>
            <p:cNvSpPr/>
            <p:nvPr/>
          </p:nvSpPr>
          <p:spPr>
            <a:xfrm>
              <a:off x="261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5" name="Google Shape;34035;p22"/>
            <p:cNvSpPr/>
            <p:nvPr/>
          </p:nvSpPr>
          <p:spPr>
            <a:xfrm>
              <a:off x="271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6" name="Google Shape;34036;p22"/>
            <p:cNvSpPr/>
            <p:nvPr/>
          </p:nvSpPr>
          <p:spPr>
            <a:xfrm>
              <a:off x="281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7" name="Google Shape;34037;p22"/>
            <p:cNvSpPr/>
            <p:nvPr/>
          </p:nvSpPr>
          <p:spPr>
            <a:xfrm>
              <a:off x="292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8" name="Google Shape;34038;p22"/>
            <p:cNvSpPr/>
            <p:nvPr/>
          </p:nvSpPr>
          <p:spPr>
            <a:xfrm>
              <a:off x="302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9" name="Google Shape;34039;p22"/>
            <p:cNvSpPr/>
            <p:nvPr/>
          </p:nvSpPr>
          <p:spPr>
            <a:xfrm>
              <a:off x="312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0" name="Google Shape;34040;p22"/>
            <p:cNvSpPr/>
            <p:nvPr/>
          </p:nvSpPr>
          <p:spPr>
            <a:xfrm>
              <a:off x="322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1" name="Google Shape;34041;p22"/>
            <p:cNvSpPr/>
            <p:nvPr/>
          </p:nvSpPr>
          <p:spPr>
            <a:xfrm>
              <a:off x="33266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2" name="Google Shape;34042;p22"/>
            <p:cNvSpPr/>
            <p:nvPr/>
          </p:nvSpPr>
          <p:spPr>
            <a:xfrm>
              <a:off x="342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3" name="Google Shape;34043;p22"/>
            <p:cNvSpPr/>
            <p:nvPr/>
          </p:nvSpPr>
          <p:spPr>
            <a:xfrm>
              <a:off x="352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4" name="Google Shape;34044;p22"/>
            <p:cNvSpPr/>
            <p:nvPr/>
          </p:nvSpPr>
          <p:spPr>
            <a:xfrm>
              <a:off x="363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5" name="Google Shape;34045;p22"/>
            <p:cNvSpPr/>
            <p:nvPr/>
          </p:nvSpPr>
          <p:spPr>
            <a:xfrm>
              <a:off x="373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6" name="Google Shape;34046;p22"/>
            <p:cNvSpPr/>
            <p:nvPr/>
          </p:nvSpPr>
          <p:spPr>
            <a:xfrm>
              <a:off x="3834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7" name="Google Shape;34047;p22"/>
            <p:cNvSpPr/>
            <p:nvPr/>
          </p:nvSpPr>
          <p:spPr>
            <a:xfrm>
              <a:off x="393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8" name="Google Shape;34048;p22"/>
            <p:cNvSpPr/>
            <p:nvPr/>
          </p:nvSpPr>
          <p:spPr>
            <a:xfrm>
              <a:off x="403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9" name="Google Shape;34049;p22"/>
            <p:cNvSpPr/>
            <p:nvPr/>
          </p:nvSpPr>
          <p:spPr>
            <a:xfrm>
              <a:off x="413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0" name="Google Shape;34050;p22"/>
            <p:cNvSpPr/>
            <p:nvPr/>
          </p:nvSpPr>
          <p:spPr>
            <a:xfrm>
              <a:off x="42407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1" name="Google Shape;34051;p22"/>
            <p:cNvSpPr/>
            <p:nvPr/>
          </p:nvSpPr>
          <p:spPr>
            <a:xfrm>
              <a:off x="434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2" name="Google Shape;34052;p22"/>
            <p:cNvSpPr/>
            <p:nvPr/>
          </p:nvSpPr>
          <p:spPr>
            <a:xfrm>
              <a:off x="444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3" name="Google Shape;34053;p22"/>
            <p:cNvSpPr/>
            <p:nvPr/>
          </p:nvSpPr>
          <p:spPr>
            <a:xfrm>
              <a:off x="45455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4" name="Google Shape;34054;p22"/>
            <p:cNvSpPr/>
            <p:nvPr/>
          </p:nvSpPr>
          <p:spPr>
            <a:xfrm>
              <a:off x="464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5" name="Google Shape;34055;p22"/>
            <p:cNvSpPr/>
            <p:nvPr/>
          </p:nvSpPr>
          <p:spPr>
            <a:xfrm>
              <a:off x="474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6" name="Google Shape;34056;p22"/>
            <p:cNvSpPr/>
            <p:nvPr/>
          </p:nvSpPr>
          <p:spPr>
            <a:xfrm>
              <a:off x="485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7" name="Google Shape;34057;p22"/>
            <p:cNvSpPr/>
            <p:nvPr/>
          </p:nvSpPr>
          <p:spPr>
            <a:xfrm>
              <a:off x="495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8" name="Google Shape;34058;p22"/>
            <p:cNvSpPr/>
            <p:nvPr/>
          </p:nvSpPr>
          <p:spPr>
            <a:xfrm>
              <a:off x="505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9" name="Google Shape;34059;p22"/>
            <p:cNvSpPr/>
            <p:nvPr/>
          </p:nvSpPr>
          <p:spPr>
            <a:xfrm>
              <a:off x="515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0" name="Google Shape;34060;p22"/>
            <p:cNvSpPr/>
            <p:nvPr/>
          </p:nvSpPr>
          <p:spPr>
            <a:xfrm>
              <a:off x="52566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1" name="Google Shape;34061;p22"/>
            <p:cNvSpPr/>
            <p:nvPr/>
          </p:nvSpPr>
          <p:spPr>
            <a:xfrm>
              <a:off x="535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2" name="Google Shape;34062;p22"/>
            <p:cNvSpPr/>
            <p:nvPr/>
          </p:nvSpPr>
          <p:spPr>
            <a:xfrm>
              <a:off x="545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3" name="Google Shape;34063;p22"/>
            <p:cNvSpPr/>
            <p:nvPr/>
          </p:nvSpPr>
          <p:spPr>
            <a:xfrm>
              <a:off x="556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4" name="Google Shape;34064;p22"/>
            <p:cNvSpPr/>
            <p:nvPr/>
          </p:nvSpPr>
          <p:spPr>
            <a:xfrm>
              <a:off x="566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5" name="Google Shape;34065;p22"/>
            <p:cNvSpPr/>
            <p:nvPr/>
          </p:nvSpPr>
          <p:spPr>
            <a:xfrm>
              <a:off x="57644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6" name="Google Shape;34066;p22"/>
            <p:cNvSpPr/>
            <p:nvPr/>
          </p:nvSpPr>
          <p:spPr>
            <a:xfrm>
              <a:off x="586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7" name="Google Shape;34067;p22"/>
            <p:cNvSpPr/>
            <p:nvPr/>
          </p:nvSpPr>
          <p:spPr>
            <a:xfrm>
              <a:off x="596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8" name="Google Shape;34068;p22"/>
            <p:cNvSpPr/>
            <p:nvPr/>
          </p:nvSpPr>
          <p:spPr>
            <a:xfrm>
              <a:off x="606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9" name="Google Shape;34069;p22"/>
            <p:cNvSpPr/>
            <p:nvPr/>
          </p:nvSpPr>
          <p:spPr>
            <a:xfrm>
              <a:off x="61710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0" name="Google Shape;34070;p22"/>
            <p:cNvSpPr/>
            <p:nvPr/>
          </p:nvSpPr>
          <p:spPr>
            <a:xfrm>
              <a:off x="627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1" name="Google Shape;34071;p22"/>
            <p:cNvSpPr/>
            <p:nvPr/>
          </p:nvSpPr>
          <p:spPr>
            <a:xfrm>
              <a:off x="637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2" name="Google Shape;34072;p22"/>
            <p:cNvSpPr/>
            <p:nvPr/>
          </p:nvSpPr>
          <p:spPr>
            <a:xfrm>
              <a:off x="64755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3" name="Google Shape;34073;p22"/>
            <p:cNvSpPr/>
            <p:nvPr/>
          </p:nvSpPr>
          <p:spPr>
            <a:xfrm>
              <a:off x="657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4" name="Google Shape;34074;p22"/>
            <p:cNvSpPr/>
            <p:nvPr/>
          </p:nvSpPr>
          <p:spPr>
            <a:xfrm>
              <a:off x="667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5" name="Google Shape;34075;p22"/>
            <p:cNvSpPr/>
            <p:nvPr/>
          </p:nvSpPr>
          <p:spPr>
            <a:xfrm>
              <a:off x="678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6" name="Google Shape;34076;p22"/>
            <p:cNvSpPr/>
            <p:nvPr/>
          </p:nvSpPr>
          <p:spPr>
            <a:xfrm>
              <a:off x="6881800" y="2596875"/>
              <a:ext cx="52700" cy="52700"/>
            </a:xfrm>
            <a:custGeom>
              <a:rect b="b" l="l" r="r" t="t"/>
              <a:pathLst>
                <a:path extrusionOk="0" h="2108"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7" name="Google Shape;34077;p22"/>
            <p:cNvSpPr/>
            <p:nvPr/>
          </p:nvSpPr>
          <p:spPr>
            <a:xfrm>
              <a:off x="698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8" name="Google Shape;34078;p22"/>
            <p:cNvSpPr/>
            <p:nvPr/>
          </p:nvSpPr>
          <p:spPr>
            <a:xfrm>
              <a:off x="708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9" name="Google Shape;34079;p22"/>
            <p:cNvSpPr/>
            <p:nvPr/>
          </p:nvSpPr>
          <p:spPr>
            <a:xfrm>
              <a:off x="7186600" y="2596875"/>
              <a:ext cx="52400" cy="52700"/>
            </a:xfrm>
            <a:custGeom>
              <a:rect b="b" l="l" r="r" t="t"/>
              <a:pathLst>
                <a:path extrusionOk="0" h="2108"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0" name="Google Shape;34080;p22"/>
            <p:cNvSpPr/>
            <p:nvPr/>
          </p:nvSpPr>
          <p:spPr>
            <a:xfrm>
              <a:off x="728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1" name="Google Shape;34081;p22"/>
            <p:cNvSpPr/>
            <p:nvPr/>
          </p:nvSpPr>
          <p:spPr>
            <a:xfrm>
              <a:off x="27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2" name="Google Shape;34082;p22"/>
            <p:cNvSpPr/>
            <p:nvPr/>
          </p:nvSpPr>
          <p:spPr>
            <a:xfrm>
              <a:off x="3807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3" name="Google Shape;34083;p22"/>
            <p:cNvSpPr/>
            <p:nvPr/>
          </p:nvSpPr>
          <p:spPr>
            <a:xfrm>
              <a:off x="4825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4" name="Google Shape;34084;p22"/>
            <p:cNvSpPr/>
            <p:nvPr/>
          </p:nvSpPr>
          <p:spPr>
            <a:xfrm>
              <a:off x="58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5" name="Google Shape;34085;p22"/>
            <p:cNvSpPr/>
            <p:nvPr/>
          </p:nvSpPr>
          <p:spPr>
            <a:xfrm>
              <a:off x="68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6" name="Google Shape;34086;p22"/>
            <p:cNvSpPr/>
            <p:nvPr/>
          </p:nvSpPr>
          <p:spPr>
            <a:xfrm>
              <a:off x="7873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7" name="Google Shape;34087;p22"/>
            <p:cNvSpPr/>
            <p:nvPr/>
          </p:nvSpPr>
          <p:spPr>
            <a:xfrm>
              <a:off x="8888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8" name="Google Shape;34088;p22"/>
            <p:cNvSpPr/>
            <p:nvPr/>
          </p:nvSpPr>
          <p:spPr>
            <a:xfrm>
              <a:off x="99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9" name="Google Shape;34089;p22"/>
            <p:cNvSpPr/>
            <p:nvPr/>
          </p:nvSpPr>
          <p:spPr>
            <a:xfrm>
              <a:off x="10918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0" name="Google Shape;34090;p22"/>
            <p:cNvSpPr/>
            <p:nvPr/>
          </p:nvSpPr>
          <p:spPr>
            <a:xfrm>
              <a:off x="11936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1" name="Google Shape;34091;p22"/>
            <p:cNvSpPr/>
            <p:nvPr/>
          </p:nvSpPr>
          <p:spPr>
            <a:xfrm>
              <a:off x="12951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2" name="Google Shape;34092;p22"/>
            <p:cNvSpPr/>
            <p:nvPr/>
          </p:nvSpPr>
          <p:spPr>
            <a:xfrm>
              <a:off x="13966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3" name="Google Shape;34093;p22"/>
            <p:cNvSpPr/>
            <p:nvPr/>
          </p:nvSpPr>
          <p:spPr>
            <a:xfrm>
              <a:off x="1498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4" name="Google Shape;34094;p22"/>
            <p:cNvSpPr/>
            <p:nvPr/>
          </p:nvSpPr>
          <p:spPr>
            <a:xfrm>
              <a:off x="15999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5" name="Google Shape;34095;p22"/>
            <p:cNvSpPr/>
            <p:nvPr/>
          </p:nvSpPr>
          <p:spPr>
            <a:xfrm>
              <a:off x="1701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6" name="Google Shape;34096;p22"/>
            <p:cNvSpPr/>
            <p:nvPr/>
          </p:nvSpPr>
          <p:spPr>
            <a:xfrm>
              <a:off x="18029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7" name="Google Shape;34097;p22"/>
            <p:cNvSpPr/>
            <p:nvPr/>
          </p:nvSpPr>
          <p:spPr>
            <a:xfrm>
              <a:off x="19044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8" name="Google Shape;34098;p22"/>
            <p:cNvSpPr/>
            <p:nvPr/>
          </p:nvSpPr>
          <p:spPr>
            <a:xfrm>
              <a:off x="20062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9" name="Google Shape;34099;p22"/>
            <p:cNvSpPr/>
            <p:nvPr/>
          </p:nvSpPr>
          <p:spPr>
            <a:xfrm>
              <a:off x="210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0" name="Google Shape;34100;p22"/>
            <p:cNvSpPr/>
            <p:nvPr/>
          </p:nvSpPr>
          <p:spPr>
            <a:xfrm>
              <a:off x="220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1" name="Google Shape;34101;p22"/>
            <p:cNvSpPr/>
            <p:nvPr/>
          </p:nvSpPr>
          <p:spPr>
            <a:xfrm>
              <a:off x="23110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2" name="Google Shape;34102;p22"/>
            <p:cNvSpPr/>
            <p:nvPr/>
          </p:nvSpPr>
          <p:spPr>
            <a:xfrm>
              <a:off x="241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3" name="Google Shape;34103;p22"/>
            <p:cNvSpPr/>
            <p:nvPr/>
          </p:nvSpPr>
          <p:spPr>
            <a:xfrm>
              <a:off x="251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4" name="Google Shape;34104;p22"/>
            <p:cNvSpPr/>
            <p:nvPr/>
          </p:nvSpPr>
          <p:spPr>
            <a:xfrm>
              <a:off x="261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5" name="Google Shape;34105;p22"/>
            <p:cNvSpPr/>
            <p:nvPr/>
          </p:nvSpPr>
          <p:spPr>
            <a:xfrm>
              <a:off x="271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6" name="Google Shape;34106;p22"/>
            <p:cNvSpPr/>
            <p:nvPr/>
          </p:nvSpPr>
          <p:spPr>
            <a:xfrm>
              <a:off x="281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7" name="Google Shape;34107;p22"/>
            <p:cNvSpPr/>
            <p:nvPr/>
          </p:nvSpPr>
          <p:spPr>
            <a:xfrm>
              <a:off x="292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8" name="Google Shape;34108;p22"/>
            <p:cNvSpPr/>
            <p:nvPr/>
          </p:nvSpPr>
          <p:spPr>
            <a:xfrm>
              <a:off x="302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9" name="Google Shape;34109;p22"/>
            <p:cNvSpPr/>
            <p:nvPr/>
          </p:nvSpPr>
          <p:spPr>
            <a:xfrm>
              <a:off x="312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0" name="Google Shape;34110;p22"/>
            <p:cNvSpPr/>
            <p:nvPr/>
          </p:nvSpPr>
          <p:spPr>
            <a:xfrm>
              <a:off x="322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1" name="Google Shape;34111;p22"/>
            <p:cNvSpPr/>
            <p:nvPr/>
          </p:nvSpPr>
          <p:spPr>
            <a:xfrm>
              <a:off x="33266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2" name="Google Shape;34112;p22"/>
            <p:cNvSpPr/>
            <p:nvPr/>
          </p:nvSpPr>
          <p:spPr>
            <a:xfrm>
              <a:off x="342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3" name="Google Shape;34113;p22"/>
            <p:cNvSpPr/>
            <p:nvPr/>
          </p:nvSpPr>
          <p:spPr>
            <a:xfrm>
              <a:off x="352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4" name="Google Shape;34114;p22"/>
            <p:cNvSpPr/>
            <p:nvPr/>
          </p:nvSpPr>
          <p:spPr>
            <a:xfrm>
              <a:off x="363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5" name="Google Shape;34115;p22"/>
            <p:cNvSpPr/>
            <p:nvPr/>
          </p:nvSpPr>
          <p:spPr>
            <a:xfrm>
              <a:off x="373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6" name="Google Shape;34116;p22"/>
            <p:cNvSpPr/>
            <p:nvPr/>
          </p:nvSpPr>
          <p:spPr>
            <a:xfrm>
              <a:off x="3834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7" name="Google Shape;34117;p22"/>
            <p:cNvSpPr/>
            <p:nvPr/>
          </p:nvSpPr>
          <p:spPr>
            <a:xfrm>
              <a:off x="393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8" name="Google Shape;34118;p22"/>
            <p:cNvSpPr/>
            <p:nvPr/>
          </p:nvSpPr>
          <p:spPr>
            <a:xfrm>
              <a:off x="403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9" name="Google Shape;34119;p22"/>
            <p:cNvSpPr/>
            <p:nvPr/>
          </p:nvSpPr>
          <p:spPr>
            <a:xfrm>
              <a:off x="413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0" name="Google Shape;34120;p22"/>
            <p:cNvSpPr/>
            <p:nvPr/>
          </p:nvSpPr>
          <p:spPr>
            <a:xfrm>
              <a:off x="42407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1" name="Google Shape;34121;p22"/>
            <p:cNvSpPr/>
            <p:nvPr/>
          </p:nvSpPr>
          <p:spPr>
            <a:xfrm>
              <a:off x="434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2" name="Google Shape;34122;p22"/>
            <p:cNvSpPr/>
            <p:nvPr/>
          </p:nvSpPr>
          <p:spPr>
            <a:xfrm>
              <a:off x="444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3" name="Google Shape;34123;p22"/>
            <p:cNvSpPr/>
            <p:nvPr/>
          </p:nvSpPr>
          <p:spPr>
            <a:xfrm>
              <a:off x="45455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4" name="Google Shape;34124;p22"/>
            <p:cNvSpPr/>
            <p:nvPr/>
          </p:nvSpPr>
          <p:spPr>
            <a:xfrm>
              <a:off x="464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5" name="Google Shape;34125;p22"/>
            <p:cNvSpPr/>
            <p:nvPr/>
          </p:nvSpPr>
          <p:spPr>
            <a:xfrm>
              <a:off x="474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6" name="Google Shape;34126;p22"/>
            <p:cNvSpPr/>
            <p:nvPr/>
          </p:nvSpPr>
          <p:spPr>
            <a:xfrm>
              <a:off x="485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7" name="Google Shape;34127;p22"/>
            <p:cNvSpPr/>
            <p:nvPr/>
          </p:nvSpPr>
          <p:spPr>
            <a:xfrm>
              <a:off x="495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8" name="Google Shape;34128;p22"/>
            <p:cNvSpPr/>
            <p:nvPr/>
          </p:nvSpPr>
          <p:spPr>
            <a:xfrm>
              <a:off x="505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9" name="Google Shape;34129;p22"/>
            <p:cNvSpPr/>
            <p:nvPr/>
          </p:nvSpPr>
          <p:spPr>
            <a:xfrm>
              <a:off x="515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0" name="Google Shape;34130;p22"/>
            <p:cNvSpPr/>
            <p:nvPr/>
          </p:nvSpPr>
          <p:spPr>
            <a:xfrm>
              <a:off x="52566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1" name="Google Shape;34131;p22"/>
            <p:cNvSpPr/>
            <p:nvPr/>
          </p:nvSpPr>
          <p:spPr>
            <a:xfrm>
              <a:off x="535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2" name="Google Shape;34132;p22"/>
            <p:cNvSpPr/>
            <p:nvPr/>
          </p:nvSpPr>
          <p:spPr>
            <a:xfrm>
              <a:off x="545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3" name="Google Shape;34133;p22"/>
            <p:cNvSpPr/>
            <p:nvPr/>
          </p:nvSpPr>
          <p:spPr>
            <a:xfrm>
              <a:off x="556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4" name="Google Shape;34134;p22"/>
            <p:cNvSpPr/>
            <p:nvPr/>
          </p:nvSpPr>
          <p:spPr>
            <a:xfrm>
              <a:off x="566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5" name="Google Shape;34135;p22"/>
            <p:cNvSpPr/>
            <p:nvPr/>
          </p:nvSpPr>
          <p:spPr>
            <a:xfrm>
              <a:off x="57644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6" name="Google Shape;34136;p22"/>
            <p:cNvSpPr/>
            <p:nvPr/>
          </p:nvSpPr>
          <p:spPr>
            <a:xfrm>
              <a:off x="586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7" name="Google Shape;34137;p22"/>
            <p:cNvSpPr/>
            <p:nvPr/>
          </p:nvSpPr>
          <p:spPr>
            <a:xfrm>
              <a:off x="596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8" name="Google Shape;34138;p22"/>
            <p:cNvSpPr/>
            <p:nvPr/>
          </p:nvSpPr>
          <p:spPr>
            <a:xfrm>
              <a:off x="606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9" name="Google Shape;34139;p22"/>
            <p:cNvSpPr/>
            <p:nvPr/>
          </p:nvSpPr>
          <p:spPr>
            <a:xfrm>
              <a:off x="61710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0" name="Google Shape;34140;p22"/>
            <p:cNvSpPr/>
            <p:nvPr/>
          </p:nvSpPr>
          <p:spPr>
            <a:xfrm>
              <a:off x="627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1" name="Google Shape;34141;p22"/>
            <p:cNvSpPr/>
            <p:nvPr/>
          </p:nvSpPr>
          <p:spPr>
            <a:xfrm>
              <a:off x="637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2" name="Google Shape;34142;p22"/>
            <p:cNvSpPr/>
            <p:nvPr/>
          </p:nvSpPr>
          <p:spPr>
            <a:xfrm>
              <a:off x="64755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3" name="Google Shape;34143;p22"/>
            <p:cNvSpPr/>
            <p:nvPr/>
          </p:nvSpPr>
          <p:spPr>
            <a:xfrm>
              <a:off x="657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4" name="Google Shape;34144;p22"/>
            <p:cNvSpPr/>
            <p:nvPr/>
          </p:nvSpPr>
          <p:spPr>
            <a:xfrm>
              <a:off x="667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5" name="Google Shape;34145;p22"/>
            <p:cNvSpPr/>
            <p:nvPr/>
          </p:nvSpPr>
          <p:spPr>
            <a:xfrm>
              <a:off x="678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6" name="Google Shape;34146;p22"/>
            <p:cNvSpPr/>
            <p:nvPr/>
          </p:nvSpPr>
          <p:spPr>
            <a:xfrm>
              <a:off x="6881800" y="2751950"/>
              <a:ext cx="52700" cy="52725"/>
            </a:xfrm>
            <a:custGeom>
              <a:rect b="b" l="l" r="r" t="t"/>
              <a:pathLst>
                <a:path extrusionOk="0" h="2109"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7" name="Google Shape;34147;p22"/>
            <p:cNvSpPr/>
            <p:nvPr/>
          </p:nvSpPr>
          <p:spPr>
            <a:xfrm>
              <a:off x="698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8" name="Google Shape;34148;p22"/>
            <p:cNvSpPr/>
            <p:nvPr/>
          </p:nvSpPr>
          <p:spPr>
            <a:xfrm>
              <a:off x="708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9" name="Google Shape;34149;p22"/>
            <p:cNvSpPr/>
            <p:nvPr/>
          </p:nvSpPr>
          <p:spPr>
            <a:xfrm>
              <a:off x="7186600" y="2751950"/>
              <a:ext cx="52400" cy="52725"/>
            </a:xfrm>
            <a:custGeom>
              <a:rect b="b" l="l" r="r" t="t"/>
              <a:pathLst>
                <a:path extrusionOk="0" h="2109"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0" name="Google Shape;34150;p22"/>
            <p:cNvSpPr/>
            <p:nvPr/>
          </p:nvSpPr>
          <p:spPr>
            <a:xfrm>
              <a:off x="728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1" name="Google Shape;34151;p22"/>
            <p:cNvSpPr/>
            <p:nvPr/>
          </p:nvSpPr>
          <p:spPr>
            <a:xfrm>
              <a:off x="27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7" y="1632"/>
                    <a:pt x="2107" y="1061"/>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2" name="Google Shape;34152;p22"/>
            <p:cNvSpPr/>
            <p:nvPr/>
          </p:nvSpPr>
          <p:spPr>
            <a:xfrm>
              <a:off x="3807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3" name="Google Shape;34153;p22"/>
            <p:cNvSpPr/>
            <p:nvPr/>
          </p:nvSpPr>
          <p:spPr>
            <a:xfrm>
              <a:off x="4825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4" name="Google Shape;34154;p22"/>
            <p:cNvSpPr/>
            <p:nvPr/>
          </p:nvSpPr>
          <p:spPr>
            <a:xfrm>
              <a:off x="58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5" name="Google Shape;34155;p22"/>
            <p:cNvSpPr/>
            <p:nvPr/>
          </p:nvSpPr>
          <p:spPr>
            <a:xfrm>
              <a:off x="68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6" name="Google Shape;34156;p22"/>
            <p:cNvSpPr/>
            <p:nvPr/>
          </p:nvSpPr>
          <p:spPr>
            <a:xfrm>
              <a:off x="7873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7" name="Google Shape;34157;p22"/>
            <p:cNvSpPr/>
            <p:nvPr/>
          </p:nvSpPr>
          <p:spPr>
            <a:xfrm>
              <a:off x="8888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8" name="Google Shape;34158;p22"/>
            <p:cNvSpPr/>
            <p:nvPr/>
          </p:nvSpPr>
          <p:spPr>
            <a:xfrm>
              <a:off x="99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9" name="Google Shape;34159;p22"/>
            <p:cNvSpPr/>
            <p:nvPr/>
          </p:nvSpPr>
          <p:spPr>
            <a:xfrm>
              <a:off x="10918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0" name="Google Shape;34160;p22"/>
            <p:cNvSpPr/>
            <p:nvPr/>
          </p:nvSpPr>
          <p:spPr>
            <a:xfrm>
              <a:off x="11936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1" name="Google Shape;34161;p22"/>
            <p:cNvSpPr/>
            <p:nvPr/>
          </p:nvSpPr>
          <p:spPr>
            <a:xfrm>
              <a:off x="12951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2" name="Google Shape;34162;p22"/>
            <p:cNvSpPr/>
            <p:nvPr/>
          </p:nvSpPr>
          <p:spPr>
            <a:xfrm>
              <a:off x="13966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3" name="Google Shape;34163;p22"/>
            <p:cNvSpPr/>
            <p:nvPr/>
          </p:nvSpPr>
          <p:spPr>
            <a:xfrm>
              <a:off x="1498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4" name="Google Shape;34164;p22"/>
            <p:cNvSpPr/>
            <p:nvPr/>
          </p:nvSpPr>
          <p:spPr>
            <a:xfrm>
              <a:off x="15999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5" name="Google Shape;34165;p22"/>
            <p:cNvSpPr/>
            <p:nvPr/>
          </p:nvSpPr>
          <p:spPr>
            <a:xfrm>
              <a:off x="1701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6" name="Google Shape;34166;p22"/>
            <p:cNvSpPr/>
            <p:nvPr/>
          </p:nvSpPr>
          <p:spPr>
            <a:xfrm>
              <a:off x="18029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7" name="Google Shape;34167;p22"/>
            <p:cNvSpPr/>
            <p:nvPr/>
          </p:nvSpPr>
          <p:spPr>
            <a:xfrm>
              <a:off x="19044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8" name="Google Shape;34168;p22"/>
            <p:cNvSpPr/>
            <p:nvPr/>
          </p:nvSpPr>
          <p:spPr>
            <a:xfrm>
              <a:off x="20062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9" name="Google Shape;34169;p22"/>
            <p:cNvSpPr/>
            <p:nvPr/>
          </p:nvSpPr>
          <p:spPr>
            <a:xfrm>
              <a:off x="210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0" name="Google Shape;34170;p22"/>
            <p:cNvSpPr/>
            <p:nvPr/>
          </p:nvSpPr>
          <p:spPr>
            <a:xfrm>
              <a:off x="220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1" name="Google Shape;34171;p22"/>
            <p:cNvSpPr/>
            <p:nvPr/>
          </p:nvSpPr>
          <p:spPr>
            <a:xfrm>
              <a:off x="23110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2" name="Google Shape;34172;p22"/>
            <p:cNvSpPr/>
            <p:nvPr/>
          </p:nvSpPr>
          <p:spPr>
            <a:xfrm>
              <a:off x="241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3" name="Google Shape;34173;p22"/>
            <p:cNvSpPr/>
            <p:nvPr/>
          </p:nvSpPr>
          <p:spPr>
            <a:xfrm>
              <a:off x="251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4" name="Google Shape;34174;p22"/>
            <p:cNvSpPr/>
            <p:nvPr/>
          </p:nvSpPr>
          <p:spPr>
            <a:xfrm>
              <a:off x="261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5" name="Google Shape;34175;p22"/>
            <p:cNvSpPr/>
            <p:nvPr/>
          </p:nvSpPr>
          <p:spPr>
            <a:xfrm>
              <a:off x="271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6" name="Google Shape;34176;p22"/>
            <p:cNvSpPr/>
            <p:nvPr/>
          </p:nvSpPr>
          <p:spPr>
            <a:xfrm>
              <a:off x="281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7" name="Google Shape;34177;p22"/>
            <p:cNvSpPr/>
            <p:nvPr/>
          </p:nvSpPr>
          <p:spPr>
            <a:xfrm>
              <a:off x="292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8" name="Google Shape;34178;p22"/>
            <p:cNvSpPr/>
            <p:nvPr/>
          </p:nvSpPr>
          <p:spPr>
            <a:xfrm>
              <a:off x="302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9" name="Google Shape;34179;p22"/>
            <p:cNvSpPr/>
            <p:nvPr/>
          </p:nvSpPr>
          <p:spPr>
            <a:xfrm>
              <a:off x="312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0" name="Google Shape;34180;p22"/>
            <p:cNvSpPr/>
            <p:nvPr/>
          </p:nvSpPr>
          <p:spPr>
            <a:xfrm>
              <a:off x="322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1" name="Google Shape;34181;p22"/>
            <p:cNvSpPr/>
            <p:nvPr/>
          </p:nvSpPr>
          <p:spPr>
            <a:xfrm>
              <a:off x="33266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2" name="Google Shape;34182;p22"/>
            <p:cNvSpPr/>
            <p:nvPr/>
          </p:nvSpPr>
          <p:spPr>
            <a:xfrm>
              <a:off x="342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3" name="Google Shape;34183;p22"/>
            <p:cNvSpPr/>
            <p:nvPr/>
          </p:nvSpPr>
          <p:spPr>
            <a:xfrm>
              <a:off x="352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4" name="Google Shape;34184;p22"/>
            <p:cNvSpPr/>
            <p:nvPr/>
          </p:nvSpPr>
          <p:spPr>
            <a:xfrm>
              <a:off x="363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5" name="Google Shape;34185;p22"/>
            <p:cNvSpPr/>
            <p:nvPr/>
          </p:nvSpPr>
          <p:spPr>
            <a:xfrm>
              <a:off x="373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6" name="Google Shape;34186;p22"/>
            <p:cNvSpPr/>
            <p:nvPr/>
          </p:nvSpPr>
          <p:spPr>
            <a:xfrm>
              <a:off x="3834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7" name="Google Shape;34187;p22"/>
            <p:cNvSpPr/>
            <p:nvPr/>
          </p:nvSpPr>
          <p:spPr>
            <a:xfrm>
              <a:off x="393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8" name="Google Shape;34188;p22"/>
            <p:cNvSpPr/>
            <p:nvPr/>
          </p:nvSpPr>
          <p:spPr>
            <a:xfrm>
              <a:off x="403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9" name="Google Shape;34189;p22"/>
            <p:cNvSpPr/>
            <p:nvPr/>
          </p:nvSpPr>
          <p:spPr>
            <a:xfrm>
              <a:off x="413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0" name="Google Shape;34190;p22"/>
            <p:cNvSpPr/>
            <p:nvPr/>
          </p:nvSpPr>
          <p:spPr>
            <a:xfrm>
              <a:off x="42407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1" name="Google Shape;34191;p22"/>
            <p:cNvSpPr/>
            <p:nvPr/>
          </p:nvSpPr>
          <p:spPr>
            <a:xfrm>
              <a:off x="434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2" name="Google Shape;34192;p22"/>
            <p:cNvSpPr/>
            <p:nvPr/>
          </p:nvSpPr>
          <p:spPr>
            <a:xfrm>
              <a:off x="444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3" name="Google Shape;34193;p22"/>
            <p:cNvSpPr/>
            <p:nvPr/>
          </p:nvSpPr>
          <p:spPr>
            <a:xfrm>
              <a:off x="45455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4" name="Google Shape;34194;p22"/>
            <p:cNvSpPr/>
            <p:nvPr/>
          </p:nvSpPr>
          <p:spPr>
            <a:xfrm>
              <a:off x="464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5" name="Google Shape;34195;p22"/>
            <p:cNvSpPr/>
            <p:nvPr/>
          </p:nvSpPr>
          <p:spPr>
            <a:xfrm>
              <a:off x="474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6" name="Google Shape;34196;p22"/>
            <p:cNvSpPr/>
            <p:nvPr/>
          </p:nvSpPr>
          <p:spPr>
            <a:xfrm>
              <a:off x="485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7" name="Google Shape;34197;p22"/>
            <p:cNvSpPr/>
            <p:nvPr/>
          </p:nvSpPr>
          <p:spPr>
            <a:xfrm>
              <a:off x="495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8" name="Google Shape;34198;p22"/>
            <p:cNvSpPr/>
            <p:nvPr/>
          </p:nvSpPr>
          <p:spPr>
            <a:xfrm>
              <a:off x="505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9" name="Google Shape;34199;p22"/>
            <p:cNvSpPr/>
            <p:nvPr/>
          </p:nvSpPr>
          <p:spPr>
            <a:xfrm>
              <a:off x="515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0" name="Google Shape;34200;p22"/>
            <p:cNvSpPr/>
            <p:nvPr/>
          </p:nvSpPr>
          <p:spPr>
            <a:xfrm>
              <a:off x="52566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1" name="Google Shape;34201;p22"/>
            <p:cNvSpPr/>
            <p:nvPr/>
          </p:nvSpPr>
          <p:spPr>
            <a:xfrm>
              <a:off x="535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2" name="Google Shape;34202;p22"/>
            <p:cNvSpPr/>
            <p:nvPr/>
          </p:nvSpPr>
          <p:spPr>
            <a:xfrm>
              <a:off x="545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3" name="Google Shape;34203;p22"/>
            <p:cNvSpPr/>
            <p:nvPr/>
          </p:nvSpPr>
          <p:spPr>
            <a:xfrm>
              <a:off x="556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4" name="Google Shape;34204;p22"/>
            <p:cNvSpPr/>
            <p:nvPr/>
          </p:nvSpPr>
          <p:spPr>
            <a:xfrm>
              <a:off x="566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5" name="Google Shape;34205;p22"/>
            <p:cNvSpPr/>
            <p:nvPr/>
          </p:nvSpPr>
          <p:spPr>
            <a:xfrm>
              <a:off x="57644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6" name="Google Shape;34206;p22"/>
            <p:cNvSpPr/>
            <p:nvPr/>
          </p:nvSpPr>
          <p:spPr>
            <a:xfrm>
              <a:off x="586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7" name="Google Shape;34207;p22"/>
            <p:cNvSpPr/>
            <p:nvPr/>
          </p:nvSpPr>
          <p:spPr>
            <a:xfrm>
              <a:off x="596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8" name="Google Shape;34208;p22"/>
            <p:cNvSpPr/>
            <p:nvPr/>
          </p:nvSpPr>
          <p:spPr>
            <a:xfrm>
              <a:off x="606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9" name="Google Shape;34209;p22"/>
            <p:cNvSpPr/>
            <p:nvPr/>
          </p:nvSpPr>
          <p:spPr>
            <a:xfrm>
              <a:off x="61710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0" name="Google Shape;34210;p22"/>
            <p:cNvSpPr/>
            <p:nvPr/>
          </p:nvSpPr>
          <p:spPr>
            <a:xfrm>
              <a:off x="627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1" name="Google Shape;34211;p22"/>
            <p:cNvSpPr/>
            <p:nvPr/>
          </p:nvSpPr>
          <p:spPr>
            <a:xfrm>
              <a:off x="637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2" name="Google Shape;34212;p22"/>
            <p:cNvSpPr/>
            <p:nvPr/>
          </p:nvSpPr>
          <p:spPr>
            <a:xfrm>
              <a:off x="64755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3" name="Google Shape;34213;p22"/>
            <p:cNvSpPr/>
            <p:nvPr/>
          </p:nvSpPr>
          <p:spPr>
            <a:xfrm>
              <a:off x="657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4" name="Google Shape;34214;p22"/>
            <p:cNvSpPr/>
            <p:nvPr/>
          </p:nvSpPr>
          <p:spPr>
            <a:xfrm>
              <a:off x="667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5" name="Google Shape;34215;p22"/>
            <p:cNvSpPr/>
            <p:nvPr/>
          </p:nvSpPr>
          <p:spPr>
            <a:xfrm>
              <a:off x="678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6" name="Google Shape;34216;p22"/>
            <p:cNvSpPr/>
            <p:nvPr/>
          </p:nvSpPr>
          <p:spPr>
            <a:xfrm>
              <a:off x="6881800" y="2907025"/>
              <a:ext cx="52700" cy="52725"/>
            </a:xfrm>
            <a:custGeom>
              <a:rect b="b" l="l" r="r" t="t"/>
              <a:pathLst>
                <a:path extrusionOk="0" h="2109" w="2108">
                  <a:moveTo>
                    <a:pt x="1060" y="1"/>
                  </a:moveTo>
                  <a:cubicBezTo>
                    <a:pt x="477" y="1"/>
                    <a:pt x="1" y="477"/>
                    <a:pt x="1" y="1061"/>
                  </a:cubicBezTo>
                  <a:cubicBezTo>
                    <a:pt x="1"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7" name="Google Shape;34217;p22"/>
            <p:cNvSpPr/>
            <p:nvPr/>
          </p:nvSpPr>
          <p:spPr>
            <a:xfrm>
              <a:off x="698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8" name="Google Shape;34218;p22"/>
            <p:cNvSpPr/>
            <p:nvPr/>
          </p:nvSpPr>
          <p:spPr>
            <a:xfrm>
              <a:off x="708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9" name="Google Shape;34219;p22"/>
            <p:cNvSpPr/>
            <p:nvPr/>
          </p:nvSpPr>
          <p:spPr>
            <a:xfrm>
              <a:off x="7186600" y="2907025"/>
              <a:ext cx="52400" cy="52725"/>
            </a:xfrm>
            <a:custGeom>
              <a:rect b="b" l="l" r="r" t="t"/>
              <a:pathLst>
                <a:path extrusionOk="0" h="2109" w="2096">
                  <a:moveTo>
                    <a:pt x="1048" y="1"/>
                  </a:moveTo>
                  <a:cubicBezTo>
                    <a:pt x="477" y="1"/>
                    <a:pt x="1" y="477"/>
                    <a:pt x="1" y="1061"/>
                  </a:cubicBezTo>
                  <a:cubicBezTo>
                    <a:pt x="1"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0" name="Google Shape;34220;p22"/>
            <p:cNvSpPr/>
            <p:nvPr/>
          </p:nvSpPr>
          <p:spPr>
            <a:xfrm>
              <a:off x="728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1" name="Google Shape;34221;p22"/>
            <p:cNvSpPr/>
            <p:nvPr/>
          </p:nvSpPr>
          <p:spPr>
            <a:xfrm>
              <a:off x="27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7" y="1620"/>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2" name="Google Shape;34222;p22"/>
            <p:cNvSpPr/>
            <p:nvPr/>
          </p:nvSpPr>
          <p:spPr>
            <a:xfrm>
              <a:off x="3807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3" name="Google Shape;34223;p22"/>
            <p:cNvSpPr/>
            <p:nvPr/>
          </p:nvSpPr>
          <p:spPr>
            <a:xfrm>
              <a:off x="4825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4" name="Google Shape;34224;p22"/>
            <p:cNvSpPr/>
            <p:nvPr/>
          </p:nvSpPr>
          <p:spPr>
            <a:xfrm>
              <a:off x="58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5" name="Google Shape;34225;p22"/>
            <p:cNvSpPr/>
            <p:nvPr/>
          </p:nvSpPr>
          <p:spPr>
            <a:xfrm>
              <a:off x="68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6" name="Google Shape;34226;p22"/>
            <p:cNvSpPr/>
            <p:nvPr/>
          </p:nvSpPr>
          <p:spPr>
            <a:xfrm>
              <a:off x="7873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7" name="Google Shape;34227;p22"/>
            <p:cNvSpPr/>
            <p:nvPr/>
          </p:nvSpPr>
          <p:spPr>
            <a:xfrm>
              <a:off x="8888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8" name="Google Shape;34228;p22"/>
            <p:cNvSpPr/>
            <p:nvPr/>
          </p:nvSpPr>
          <p:spPr>
            <a:xfrm>
              <a:off x="99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9" name="Google Shape;34229;p22"/>
            <p:cNvSpPr/>
            <p:nvPr/>
          </p:nvSpPr>
          <p:spPr>
            <a:xfrm>
              <a:off x="10918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0" name="Google Shape;34230;p22"/>
            <p:cNvSpPr/>
            <p:nvPr/>
          </p:nvSpPr>
          <p:spPr>
            <a:xfrm>
              <a:off x="11936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1" name="Google Shape;34231;p22"/>
            <p:cNvSpPr/>
            <p:nvPr/>
          </p:nvSpPr>
          <p:spPr>
            <a:xfrm>
              <a:off x="12951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2" name="Google Shape;34232;p22"/>
            <p:cNvSpPr/>
            <p:nvPr/>
          </p:nvSpPr>
          <p:spPr>
            <a:xfrm>
              <a:off x="13966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3" name="Google Shape;34233;p22"/>
            <p:cNvSpPr/>
            <p:nvPr/>
          </p:nvSpPr>
          <p:spPr>
            <a:xfrm>
              <a:off x="1498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4" name="Google Shape;34234;p22"/>
            <p:cNvSpPr/>
            <p:nvPr/>
          </p:nvSpPr>
          <p:spPr>
            <a:xfrm>
              <a:off x="15999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5" name="Google Shape;34235;p22"/>
            <p:cNvSpPr/>
            <p:nvPr/>
          </p:nvSpPr>
          <p:spPr>
            <a:xfrm>
              <a:off x="1701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6" name="Google Shape;34236;p22"/>
            <p:cNvSpPr/>
            <p:nvPr/>
          </p:nvSpPr>
          <p:spPr>
            <a:xfrm>
              <a:off x="18029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7" name="Google Shape;34237;p22"/>
            <p:cNvSpPr/>
            <p:nvPr/>
          </p:nvSpPr>
          <p:spPr>
            <a:xfrm>
              <a:off x="19044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8" name="Google Shape;34238;p22"/>
            <p:cNvSpPr/>
            <p:nvPr/>
          </p:nvSpPr>
          <p:spPr>
            <a:xfrm>
              <a:off x="20062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9" name="Google Shape;34239;p22"/>
            <p:cNvSpPr/>
            <p:nvPr/>
          </p:nvSpPr>
          <p:spPr>
            <a:xfrm>
              <a:off x="210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0" name="Google Shape;34240;p22"/>
            <p:cNvSpPr/>
            <p:nvPr/>
          </p:nvSpPr>
          <p:spPr>
            <a:xfrm>
              <a:off x="220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1" name="Google Shape;34241;p22"/>
            <p:cNvSpPr/>
            <p:nvPr/>
          </p:nvSpPr>
          <p:spPr>
            <a:xfrm>
              <a:off x="23110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2" name="Google Shape;34242;p22"/>
            <p:cNvSpPr/>
            <p:nvPr/>
          </p:nvSpPr>
          <p:spPr>
            <a:xfrm>
              <a:off x="241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3" name="Google Shape;34243;p22"/>
            <p:cNvSpPr/>
            <p:nvPr/>
          </p:nvSpPr>
          <p:spPr>
            <a:xfrm>
              <a:off x="251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4" name="Google Shape;34244;p22"/>
            <p:cNvSpPr/>
            <p:nvPr/>
          </p:nvSpPr>
          <p:spPr>
            <a:xfrm>
              <a:off x="261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5" name="Google Shape;34245;p22"/>
            <p:cNvSpPr/>
            <p:nvPr/>
          </p:nvSpPr>
          <p:spPr>
            <a:xfrm>
              <a:off x="271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6" name="Google Shape;34246;p22"/>
            <p:cNvSpPr/>
            <p:nvPr/>
          </p:nvSpPr>
          <p:spPr>
            <a:xfrm>
              <a:off x="281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7" name="Google Shape;34247;p22"/>
            <p:cNvSpPr/>
            <p:nvPr/>
          </p:nvSpPr>
          <p:spPr>
            <a:xfrm>
              <a:off x="292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8" name="Google Shape;34248;p22"/>
            <p:cNvSpPr/>
            <p:nvPr/>
          </p:nvSpPr>
          <p:spPr>
            <a:xfrm>
              <a:off x="302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9" name="Google Shape;34249;p22"/>
            <p:cNvSpPr/>
            <p:nvPr/>
          </p:nvSpPr>
          <p:spPr>
            <a:xfrm>
              <a:off x="312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0" name="Google Shape;34250;p22"/>
            <p:cNvSpPr/>
            <p:nvPr/>
          </p:nvSpPr>
          <p:spPr>
            <a:xfrm>
              <a:off x="322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1" name="Google Shape;34251;p22"/>
            <p:cNvSpPr/>
            <p:nvPr/>
          </p:nvSpPr>
          <p:spPr>
            <a:xfrm>
              <a:off x="33266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2" name="Google Shape;34252;p22"/>
            <p:cNvSpPr/>
            <p:nvPr/>
          </p:nvSpPr>
          <p:spPr>
            <a:xfrm>
              <a:off x="342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3" name="Google Shape;34253;p22"/>
            <p:cNvSpPr/>
            <p:nvPr/>
          </p:nvSpPr>
          <p:spPr>
            <a:xfrm>
              <a:off x="352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4" name="Google Shape;34254;p22"/>
            <p:cNvSpPr/>
            <p:nvPr/>
          </p:nvSpPr>
          <p:spPr>
            <a:xfrm>
              <a:off x="363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5" name="Google Shape;34255;p22"/>
            <p:cNvSpPr/>
            <p:nvPr/>
          </p:nvSpPr>
          <p:spPr>
            <a:xfrm>
              <a:off x="373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6" name="Google Shape;34256;p22"/>
            <p:cNvSpPr/>
            <p:nvPr/>
          </p:nvSpPr>
          <p:spPr>
            <a:xfrm>
              <a:off x="3834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7" name="Google Shape;34257;p22"/>
            <p:cNvSpPr/>
            <p:nvPr/>
          </p:nvSpPr>
          <p:spPr>
            <a:xfrm>
              <a:off x="393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8" name="Google Shape;34258;p22"/>
            <p:cNvSpPr/>
            <p:nvPr/>
          </p:nvSpPr>
          <p:spPr>
            <a:xfrm>
              <a:off x="403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9" name="Google Shape;34259;p22"/>
            <p:cNvSpPr/>
            <p:nvPr/>
          </p:nvSpPr>
          <p:spPr>
            <a:xfrm>
              <a:off x="413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0" name="Google Shape;34260;p22"/>
            <p:cNvSpPr/>
            <p:nvPr/>
          </p:nvSpPr>
          <p:spPr>
            <a:xfrm>
              <a:off x="42407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1" name="Google Shape;34261;p22"/>
            <p:cNvSpPr/>
            <p:nvPr/>
          </p:nvSpPr>
          <p:spPr>
            <a:xfrm>
              <a:off x="434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2" name="Google Shape;34262;p22"/>
            <p:cNvSpPr/>
            <p:nvPr/>
          </p:nvSpPr>
          <p:spPr>
            <a:xfrm>
              <a:off x="444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3" name="Google Shape;34263;p22"/>
            <p:cNvSpPr/>
            <p:nvPr/>
          </p:nvSpPr>
          <p:spPr>
            <a:xfrm>
              <a:off x="45455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4" name="Google Shape;34264;p22"/>
            <p:cNvSpPr/>
            <p:nvPr/>
          </p:nvSpPr>
          <p:spPr>
            <a:xfrm>
              <a:off x="464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5" name="Google Shape;34265;p22"/>
            <p:cNvSpPr/>
            <p:nvPr/>
          </p:nvSpPr>
          <p:spPr>
            <a:xfrm>
              <a:off x="474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6" name="Google Shape;34266;p22"/>
            <p:cNvSpPr/>
            <p:nvPr/>
          </p:nvSpPr>
          <p:spPr>
            <a:xfrm>
              <a:off x="485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7" name="Google Shape;34267;p22"/>
            <p:cNvSpPr/>
            <p:nvPr/>
          </p:nvSpPr>
          <p:spPr>
            <a:xfrm>
              <a:off x="495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8" name="Google Shape;34268;p22"/>
            <p:cNvSpPr/>
            <p:nvPr/>
          </p:nvSpPr>
          <p:spPr>
            <a:xfrm>
              <a:off x="505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9" name="Google Shape;34269;p22"/>
            <p:cNvSpPr/>
            <p:nvPr/>
          </p:nvSpPr>
          <p:spPr>
            <a:xfrm>
              <a:off x="515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0" name="Google Shape;34270;p22"/>
            <p:cNvSpPr/>
            <p:nvPr/>
          </p:nvSpPr>
          <p:spPr>
            <a:xfrm>
              <a:off x="52566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1" name="Google Shape;34271;p22"/>
            <p:cNvSpPr/>
            <p:nvPr/>
          </p:nvSpPr>
          <p:spPr>
            <a:xfrm>
              <a:off x="535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2" name="Google Shape;34272;p22"/>
            <p:cNvSpPr/>
            <p:nvPr/>
          </p:nvSpPr>
          <p:spPr>
            <a:xfrm>
              <a:off x="545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3" name="Google Shape;34273;p22"/>
            <p:cNvSpPr/>
            <p:nvPr/>
          </p:nvSpPr>
          <p:spPr>
            <a:xfrm>
              <a:off x="556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4" name="Google Shape;34274;p22"/>
            <p:cNvSpPr/>
            <p:nvPr/>
          </p:nvSpPr>
          <p:spPr>
            <a:xfrm>
              <a:off x="566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5" name="Google Shape;34275;p22"/>
            <p:cNvSpPr/>
            <p:nvPr/>
          </p:nvSpPr>
          <p:spPr>
            <a:xfrm>
              <a:off x="57644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6" name="Google Shape;34276;p22"/>
            <p:cNvSpPr/>
            <p:nvPr/>
          </p:nvSpPr>
          <p:spPr>
            <a:xfrm>
              <a:off x="586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7" name="Google Shape;34277;p22"/>
            <p:cNvSpPr/>
            <p:nvPr/>
          </p:nvSpPr>
          <p:spPr>
            <a:xfrm>
              <a:off x="596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8" name="Google Shape;34278;p22"/>
            <p:cNvSpPr/>
            <p:nvPr/>
          </p:nvSpPr>
          <p:spPr>
            <a:xfrm>
              <a:off x="606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9" name="Google Shape;34279;p22"/>
            <p:cNvSpPr/>
            <p:nvPr/>
          </p:nvSpPr>
          <p:spPr>
            <a:xfrm>
              <a:off x="61710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0" name="Google Shape;34280;p22"/>
            <p:cNvSpPr/>
            <p:nvPr/>
          </p:nvSpPr>
          <p:spPr>
            <a:xfrm>
              <a:off x="627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1" name="Google Shape;34281;p22"/>
            <p:cNvSpPr/>
            <p:nvPr/>
          </p:nvSpPr>
          <p:spPr>
            <a:xfrm>
              <a:off x="637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2" name="Google Shape;34282;p22"/>
            <p:cNvSpPr/>
            <p:nvPr/>
          </p:nvSpPr>
          <p:spPr>
            <a:xfrm>
              <a:off x="64755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3" name="Google Shape;34283;p22"/>
            <p:cNvSpPr/>
            <p:nvPr/>
          </p:nvSpPr>
          <p:spPr>
            <a:xfrm>
              <a:off x="657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4" name="Google Shape;34284;p22"/>
            <p:cNvSpPr/>
            <p:nvPr/>
          </p:nvSpPr>
          <p:spPr>
            <a:xfrm>
              <a:off x="667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5" name="Google Shape;34285;p22"/>
            <p:cNvSpPr/>
            <p:nvPr/>
          </p:nvSpPr>
          <p:spPr>
            <a:xfrm>
              <a:off x="678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6" name="Google Shape;34286;p22"/>
            <p:cNvSpPr/>
            <p:nvPr/>
          </p:nvSpPr>
          <p:spPr>
            <a:xfrm>
              <a:off x="6881800" y="3062400"/>
              <a:ext cx="52700" cy="52425"/>
            </a:xfrm>
            <a:custGeom>
              <a:rect b="b" l="l" r="r" t="t"/>
              <a:pathLst>
                <a:path extrusionOk="0" h="2097" w="2108">
                  <a:moveTo>
                    <a:pt x="1060" y="1"/>
                  </a:moveTo>
                  <a:cubicBezTo>
                    <a:pt x="477" y="1"/>
                    <a:pt x="1" y="465"/>
                    <a:pt x="1" y="1049"/>
                  </a:cubicBezTo>
                  <a:cubicBezTo>
                    <a:pt x="1"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7" name="Google Shape;34287;p22"/>
            <p:cNvSpPr/>
            <p:nvPr/>
          </p:nvSpPr>
          <p:spPr>
            <a:xfrm>
              <a:off x="698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8" name="Google Shape;34288;p22"/>
            <p:cNvSpPr/>
            <p:nvPr/>
          </p:nvSpPr>
          <p:spPr>
            <a:xfrm>
              <a:off x="708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9" name="Google Shape;34289;p22"/>
            <p:cNvSpPr/>
            <p:nvPr/>
          </p:nvSpPr>
          <p:spPr>
            <a:xfrm>
              <a:off x="7186600" y="3062400"/>
              <a:ext cx="52400" cy="52425"/>
            </a:xfrm>
            <a:custGeom>
              <a:rect b="b" l="l" r="r" t="t"/>
              <a:pathLst>
                <a:path extrusionOk="0" h="2097" w="2096">
                  <a:moveTo>
                    <a:pt x="1048" y="1"/>
                  </a:moveTo>
                  <a:cubicBezTo>
                    <a:pt x="477" y="1"/>
                    <a:pt x="1" y="465"/>
                    <a:pt x="1" y="1049"/>
                  </a:cubicBezTo>
                  <a:cubicBezTo>
                    <a:pt x="1"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0" name="Google Shape;34290;p22"/>
            <p:cNvSpPr/>
            <p:nvPr/>
          </p:nvSpPr>
          <p:spPr>
            <a:xfrm>
              <a:off x="728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1" name="Google Shape;34291;p22"/>
            <p:cNvSpPr/>
            <p:nvPr/>
          </p:nvSpPr>
          <p:spPr>
            <a:xfrm>
              <a:off x="27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7" y="1619"/>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2" name="Google Shape;34292;p22"/>
            <p:cNvSpPr/>
            <p:nvPr/>
          </p:nvSpPr>
          <p:spPr>
            <a:xfrm>
              <a:off x="3807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3" name="Google Shape;34293;p22"/>
            <p:cNvSpPr/>
            <p:nvPr/>
          </p:nvSpPr>
          <p:spPr>
            <a:xfrm>
              <a:off x="4825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4" name="Google Shape;34294;p22"/>
            <p:cNvSpPr/>
            <p:nvPr/>
          </p:nvSpPr>
          <p:spPr>
            <a:xfrm>
              <a:off x="58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5" name="Google Shape;34295;p22"/>
            <p:cNvSpPr/>
            <p:nvPr/>
          </p:nvSpPr>
          <p:spPr>
            <a:xfrm>
              <a:off x="68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6" name="Google Shape;34296;p22"/>
            <p:cNvSpPr/>
            <p:nvPr/>
          </p:nvSpPr>
          <p:spPr>
            <a:xfrm>
              <a:off x="7873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7" name="Google Shape;34297;p22"/>
            <p:cNvSpPr/>
            <p:nvPr/>
          </p:nvSpPr>
          <p:spPr>
            <a:xfrm>
              <a:off x="8888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8" name="Google Shape;34298;p22"/>
            <p:cNvSpPr/>
            <p:nvPr/>
          </p:nvSpPr>
          <p:spPr>
            <a:xfrm>
              <a:off x="99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9" name="Google Shape;34299;p22"/>
            <p:cNvSpPr/>
            <p:nvPr/>
          </p:nvSpPr>
          <p:spPr>
            <a:xfrm>
              <a:off x="10918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0" name="Google Shape;34300;p22"/>
            <p:cNvSpPr/>
            <p:nvPr/>
          </p:nvSpPr>
          <p:spPr>
            <a:xfrm>
              <a:off x="11936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1" name="Google Shape;34301;p22"/>
            <p:cNvSpPr/>
            <p:nvPr/>
          </p:nvSpPr>
          <p:spPr>
            <a:xfrm>
              <a:off x="12951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2" name="Google Shape;34302;p22"/>
            <p:cNvSpPr/>
            <p:nvPr/>
          </p:nvSpPr>
          <p:spPr>
            <a:xfrm>
              <a:off x="13966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3" name="Google Shape;34303;p22"/>
            <p:cNvSpPr/>
            <p:nvPr/>
          </p:nvSpPr>
          <p:spPr>
            <a:xfrm>
              <a:off x="1498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4" name="Google Shape;34304;p22"/>
            <p:cNvSpPr/>
            <p:nvPr/>
          </p:nvSpPr>
          <p:spPr>
            <a:xfrm>
              <a:off x="15999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5" name="Google Shape;34305;p22"/>
            <p:cNvSpPr/>
            <p:nvPr/>
          </p:nvSpPr>
          <p:spPr>
            <a:xfrm>
              <a:off x="1701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6" name="Google Shape;34306;p22"/>
            <p:cNvSpPr/>
            <p:nvPr/>
          </p:nvSpPr>
          <p:spPr>
            <a:xfrm>
              <a:off x="18029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7" name="Google Shape;34307;p22"/>
            <p:cNvSpPr/>
            <p:nvPr/>
          </p:nvSpPr>
          <p:spPr>
            <a:xfrm>
              <a:off x="19044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8" name="Google Shape;34308;p22"/>
            <p:cNvSpPr/>
            <p:nvPr/>
          </p:nvSpPr>
          <p:spPr>
            <a:xfrm>
              <a:off x="20062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9" name="Google Shape;34309;p22"/>
            <p:cNvSpPr/>
            <p:nvPr/>
          </p:nvSpPr>
          <p:spPr>
            <a:xfrm>
              <a:off x="210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0" name="Google Shape;34310;p22"/>
            <p:cNvSpPr/>
            <p:nvPr/>
          </p:nvSpPr>
          <p:spPr>
            <a:xfrm>
              <a:off x="220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1" name="Google Shape;34311;p22"/>
            <p:cNvSpPr/>
            <p:nvPr/>
          </p:nvSpPr>
          <p:spPr>
            <a:xfrm>
              <a:off x="23110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2" name="Google Shape;34312;p22"/>
            <p:cNvSpPr/>
            <p:nvPr/>
          </p:nvSpPr>
          <p:spPr>
            <a:xfrm>
              <a:off x="241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3" name="Google Shape;34313;p22"/>
            <p:cNvSpPr/>
            <p:nvPr/>
          </p:nvSpPr>
          <p:spPr>
            <a:xfrm>
              <a:off x="251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4" name="Google Shape;34314;p22"/>
            <p:cNvSpPr/>
            <p:nvPr/>
          </p:nvSpPr>
          <p:spPr>
            <a:xfrm>
              <a:off x="261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5" name="Google Shape;34315;p22"/>
            <p:cNvSpPr/>
            <p:nvPr/>
          </p:nvSpPr>
          <p:spPr>
            <a:xfrm>
              <a:off x="271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6" name="Google Shape;34316;p22"/>
            <p:cNvSpPr/>
            <p:nvPr/>
          </p:nvSpPr>
          <p:spPr>
            <a:xfrm>
              <a:off x="281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7" name="Google Shape;34317;p22"/>
            <p:cNvSpPr/>
            <p:nvPr/>
          </p:nvSpPr>
          <p:spPr>
            <a:xfrm>
              <a:off x="292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8" name="Google Shape;34318;p22"/>
            <p:cNvSpPr/>
            <p:nvPr/>
          </p:nvSpPr>
          <p:spPr>
            <a:xfrm>
              <a:off x="302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9" name="Google Shape;34319;p22"/>
            <p:cNvSpPr/>
            <p:nvPr/>
          </p:nvSpPr>
          <p:spPr>
            <a:xfrm>
              <a:off x="312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0" name="Google Shape;34320;p22"/>
            <p:cNvSpPr/>
            <p:nvPr/>
          </p:nvSpPr>
          <p:spPr>
            <a:xfrm>
              <a:off x="322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1" name="Google Shape;34321;p22"/>
            <p:cNvSpPr/>
            <p:nvPr/>
          </p:nvSpPr>
          <p:spPr>
            <a:xfrm>
              <a:off x="33266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2" name="Google Shape;34322;p22"/>
            <p:cNvSpPr/>
            <p:nvPr/>
          </p:nvSpPr>
          <p:spPr>
            <a:xfrm>
              <a:off x="342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3" name="Google Shape;34323;p22"/>
            <p:cNvSpPr/>
            <p:nvPr/>
          </p:nvSpPr>
          <p:spPr>
            <a:xfrm>
              <a:off x="352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4" name="Google Shape;34324;p22"/>
            <p:cNvSpPr/>
            <p:nvPr/>
          </p:nvSpPr>
          <p:spPr>
            <a:xfrm>
              <a:off x="363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5" name="Google Shape;34325;p22"/>
            <p:cNvSpPr/>
            <p:nvPr/>
          </p:nvSpPr>
          <p:spPr>
            <a:xfrm>
              <a:off x="373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6" name="Google Shape;34326;p22"/>
            <p:cNvSpPr/>
            <p:nvPr/>
          </p:nvSpPr>
          <p:spPr>
            <a:xfrm>
              <a:off x="3834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7" name="Google Shape;34327;p22"/>
            <p:cNvSpPr/>
            <p:nvPr/>
          </p:nvSpPr>
          <p:spPr>
            <a:xfrm>
              <a:off x="393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8" name="Google Shape;34328;p22"/>
            <p:cNvSpPr/>
            <p:nvPr/>
          </p:nvSpPr>
          <p:spPr>
            <a:xfrm>
              <a:off x="403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9" name="Google Shape;34329;p22"/>
            <p:cNvSpPr/>
            <p:nvPr/>
          </p:nvSpPr>
          <p:spPr>
            <a:xfrm>
              <a:off x="413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0" name="Google Shape;34330;p22"/>
            <p:cNvSpPr/>
            <p:nvPr/>
          </p:nvSpPr>
          <p:spPr>
            <a:xfrm>
              <a:off x="42407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1" name="Google Shape;34331;p22"/>
            <p:cNvSpPr/>
            <p:nvPr/>
          </p:nvSpPr>
          <p:spPr>
            <a:xfrm>
              <a:off x="434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2" name="Google Shape;34332;p22"/>
            <p:cNvSpPr/>
            <p:nvPr/>
          </p:nvSpPr>
          <p:spPr>
            <a:xfrm>
              <a:off x="444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3" name="Google Shape;34333;p22"/>
            <p:cNvSpPr/>
            <p:nvPr/>
          </p:nvSpPr>
          <p:spPr>
            <a:xfrm>
              <a:off x="45455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4" name="Google Shape;34334;p22"/>
            <p:cNvSpPr/>
            <p:nvPr/>
          </p:nvSpPr>
          <p:spPr>
            <a:xfrm>
              <a:off x="464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5" name="Google Shape;34335;p22"/>
            <p:cNvSpPr/>
            <p:nvPr/>
          </p:nvSpPr>
          <p:spPr>
            <a:xfrm>
              <a:off x="474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6" name="Google Shape;34336;p22"/>
            <p:cNvSpPr/>
            <p:nvPr/>
          </p:nvSpPr>
          <p:spPr>
            <a:xfrm>
              <a:off x="485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7" name="Google Shape;34337;p22"/>
            <p:cNvSpPr/>
            <p:nvPr/>
          </p:nvSpPr>
          <p:spPr>
            <a:xfrm>
              <a:off x="495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8" name="Google Shape;34338;p22"/>
            <p:cNvSpPr/>
            <p:nvPr/>
          </p:nvSpPr>
          <p:spPr>
            <a:xfrm>
              <a:off x="505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9" name="Google Shape;34339;p22"/>
            <p:cNvSpPr/>
            <p:nvPr/>
          </p:nvSpPr>
          <p:spPr>
            <a:xfrm>
              <a:off x="515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0" name="Google Shape;34340;p22"/>
            <p:cNvSpPr/>
            <p:nvPr/>
          </p:nvSpPr>
          <p:spPr>
            <a:xfrm>
              <a:off x="52566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1" name="Google Shape;34341;p22"/>
            <p:cNvSpPr/>
            <p:nvPr/>
          </p:nvSpPr>
          <p:spPr>
            <a:xfrm>
              <a:off x="535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2" name="Google Shape;34342;p22"/>
            <p:cNvSpPr/>
            <p:nvPr/>
          </p:nvSpPr>
          <p:spPr>
            <a:xfrm>
              <a:off x="545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3" name="Google Shape;34343;p22"/>
            <p:cNvSpPr/>
            <p:nvPr/>
          </p:nvSpPr>
          <p:spPr>
            <a:xfrm>
              <a:off x="556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4" name="Google Shape;34344;p22"/>
            <p:cNvSpPr/>
            <p:nvPr/>
          </p:nvSpPr>
          <p:spPr>
            <a:xfrm>
              <a:off x="566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5" name="Google Shape;34345;p22"/>
            <p:cNvSpPr/>
            <p:nvPr/>
          </p:nvSpPr>
          <p:spPr>
            <a:xfrm>
              <a:off x="57644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6" name="Google Shape;34346;p22"/>
            <p:cNvSpPr/>
            <p:nvPr/>
          </p:nvSpPr>
          <p:spPr>
            <a:xfrm>
              <a:off x="586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7" name="Google Shape;34347;p22"/>
            <p:cNvSpPr/>
            <p:nvPr/>
          </p:nvSpPr>
          <p:spPr>
            <a:xfrm>
              <a:off x="596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8" name="Google Shape;34348;p22"/>
            <p:cNvSpPr/>
            <p:nvPr/>
          </p:nvSpPr>
          <p:spPr>
            <a:xfrm>
              <a:off x="606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9" name="Google Shape;34349;p22"/>
            <p:cNvSpPr/>
            <p:nvPr/>
          </p:nvSpPr>
          <p:spPr>
            <a:xfrm>
              <a:off x="61710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0" name="Google Shape;34350;p22"/>
            <p:cNvSpPr/>
            <p:nvPr/>
          </p:nvSpPr>
          <p:spPr>
            <a:xfrm>
              <a:off x="627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1" name="Google Shape;34351;p22"/>
            <p:cNvSpPr/>
            <p:nvPr/>
          </p:nvSpPr>
          <p:spPr>
            <a:xfrm>
              <a:off x="637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2" name="Google Shape;34352;p22"/>
            <p:cNvSpPr/>
            <p:nvPr/>
          </p:nvSpPr>
          <p:spPr>
            <a:xfrm>
              <a:off x="64755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3" name="Google Shape;34353;p22"/>
            <p:cNvSpPr/>
            <p:nvPr/>
          </p:nvSpPr>
          <p:spPr>
            <a:xfrm>
              <a:off x="657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4" name="Google Shape;34354;p22"/>
            <p:cNvSpPr/>
            <p:nvPr/>
          </p:nvSpPr>
          <p:spPr>
            <a:xfrm>
              <a:off x="667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5" name="Google Shape;34355;p22"/>
            <p:cNvSpPr/>
            <p:nvPr/>
          </p:nvSpPr>
          <p:spPr>
            <a:xfrm>
              <a:off x="678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6" name="Google Shape;34356;p22"/>
            <p:cNvSpPr/>
            <p:nvPr/>
          </p:nvSpPr>
          <p:spPr>
            <a:xfrm>
              <a:off x="6881800" y="3217500"/>
              <a:ext cx="52700" cy="52400"/>
            </a:xfrm>
            <a:custGeom>
              <a:rect b="b" l="l" r="r" t="t"/>
              <a:pathLst>
                <a:path extrusionOk="0" h="2096" w="2108">
                  <a:moveTo>
                    <a:pt x="1060" y="0"/>
                  </a:moveTo>
                  <a:cubicBezTo>
                    <a:pt x="477" y="0"/>
                    <a:pt x="1" y="464"/>
                    <a:pt x="1" y="1048"/>
                  </a:cubicBezTo>
                  <a:cubicBezTo>
                    <a:pt x="1"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7" name="Google Shape;34357;p22"/>
            <p:cNvSpPr/>
            <p:nvPr/>
          </p:nvSpPr>
          <p:spPr>
            <a:xfrm>
              <a:off x="698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8" name="Google Shape;34358;p22"/>
            <p:cNvSpPr/>
            <p:nvPr/>
          </p:nvSpPr>
          <p:spPr>
            <a:xfrm>
              <a:off x="708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9" name="Google Shape;34359;p22"/>
            <p:cNvSpPr/>
            <p:nvPr/>
          </p:nvSpPr>
          <p:spPr>
            <a:xfrm>
              <a:off x="7186600" y="3217500"/>
              <a:ext cx="52400" cy="52400"/>
            </a:xfrm>
            <a:custGeom>
              <a:rect b="b" l="l" r="r" t="t"/>
              <a:pathLst>
                <a:path extrusionOk="0" h="2096" w="2096">
                  <a:moveTo>
                    <a:pt x="1048" y="0"/>
                  </a:moveTo>
                  <a:cubicBezTo>
                    <a:pt x="477" y="0"/>
                    <a:pt x="1" y="464"/>
                    <a:pt x="1" y="1048"/>
                  </a:cubicBezTo>
                  <a:cubicBezTo>
                    <a:pt x="1"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0" name="Google Shape;34360;p22"/>
            <p:cNvSpPr/>
            <p:nvPr/>
          </p:nvSpPr>
          <p:spPr>
            <a:xfrm>
              <a:off x="728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1" name="Google Shape;34361;p22"/>
            <p:cNvSpPr/>
            <p:nvPr/>
          </p:nvSpPr>
          <p:spPr>
            <a:xfrm>
              <a:off x="27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2" name="Google Shape;34362;p22"/>
            <p:cNvSpPr/>
            <p:nvPr/>
          </p:nvSpPr>
          <p:spPr>
            <a:xfrm>
              <a:off x="3807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3" name="Google Shape;34363;p22"/>
            <p:cNvSpPr/>
            <p:nvPr/>
          </p:nvSpPr>
          <p:spPr>
            <a:xfrm>
              <a:off x="4825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4" name="Google Shape;34364;p22"/>
            <p:cNvSpPr/>
            <p:nvPr/>
          </p:nvSpPr>
          <p:spPr>
            <a:xfrm>
              <a:off x="58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5" name="Google Shape;34365;p22"/>
            <p:cNvSpPr/>
            <p:nvPr/>
          </p:nvSpPr>
          <p:spPr>
            <a:xfrm>
              <a:off x="68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6" name="Google Shape;34366;p22"/>
            <p:cNvSpPr/>
            <p:nvPr/>
          </p:nvSpPr>
          <p:spPr>
            <a:xfrm>
              <a:off x="7873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7" name="Google Shape;34367;p22"/>
            <p:cNvSpPr/>
            <p:nvPr/>
          </p:nvSpPr>
          <p:spPr>
            <a:xfrm>
              <a:off x="8888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8" name="Google Shape;34368;p22"/>
            <p:cNvSpPr/>
            <p:nvPr/>
          </p:nvSpPr>
          <p:spPr>
            <a:xfrm>
              <a:off x="99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9" name="Google Shape;34369;p22"/>
            <p:cNvSpPr/>
            <p:nvPr/>
          </p:nvSpPr>
          <p:spPr>
            <a:xfrm>
              <a:off x="10918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0" name="Google Shape;34370;p22"/>
            <p:cNvSpPr/>
            <p:nvPr/>
          </p:nvSpPr>
          <p:spPr>
            <a:xfrm>
              <a:off x="11936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1" name="Google Shape;34371;p22"/>
            <p:cNvSpPr/>
            <p:nvPr/>
          </p:nvSpPr>
          <p:spPr>
            <a:xfrm>
              <a:off x="12951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2" name="Google Shape;34372;p22"/>
            <p:cNvSpPr/>
            <p:nvPr/>
          </p:nvSpPr>
          <p:spPr>
            <a:xfrm>
              <a:off x="13966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3" name="Google Shape;34373;p22"/>
            <p:cNvSpPr/>
            <p:nvPr/>
          </p:nvSpPr>
          <p:spPr>
            <a:xfrm>
              <a:off x="1498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4" name="Google Shape;34374;p22"/>
            <p:cNvSpPr/>
            <p:nvPr/>
          </p:nvSpPr>
          <p:spPr>
            <a:xfrm>
              <a:off x="15999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5" name="Google Shape;34375;p22"/>
            <p:cNvSpPr/>
            <p:nvPr/>
          </p:nvSpPr>
          <p:spPr>
            <a:xfrm>
              <a:off x="1701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6" name="Google Shape;34376;p22"/>
            <p:cNvSpPr/>
            <p:nvPr/>
          </p:nvSpPr>
          <p:spPr>
            <a:xfrm>
              <a:off x="18029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7" name="Google Shape;34377;p22"/>
            <p:cNvSpPr/>
            <p:nvPr/>
          </p:nvSpPr>
          <p:spPr>
            <a:xfrm>
              <a:off x="19044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8" name="Google Shape;34378;p22"/>
            <p:cNvSpPr/>
            <p:nvPr/>
          </p:nvSpPr>
          <p:spPr>
            <a:xfrm>
              <a:off x="20062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9" name="Google Shape;34379;p22"/>
            <p:cNvSpPr/>
            <p:nvPr/>
          </p:nvSpPr>
          <p:spPr>
            <a:xfrm>
              <a:off x="210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0" name="Google Shape;34380;p22"/>
            <p:cNvSpPr/>
            <p:nvPr/>
          </p:nvSpPr>
          <p:spPr>
            <a:xfrm>
              <a:off x="220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1" name="Google Shape;34381;p22"/>
            <p:cNvSpPr/>
            <p:nvPr/>
          </p:nvSpPr>
          <p:spPr>
            <a:xfrm>
              <a:off x="23110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2" name="Google Shape;34382;p22"/>
            <p:cNvSpPr/>
            <p:nvPr/>
          </p:nvSpPr>
          <p:spPr>
            <a:xfrm>
              <a:off x="241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3" name="Google Shape;34383;p22"/>
            <p:cNvSpPr/>
            <p:nvPr/>
          </p:nvSpPr>
          <p:spPr>
            <a:xfrm>
              <a:off x="251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4" name="Google Shape;34384;p22"/>
            <p:cNvSpPr/>
            <p:nvPr/>
          </p:nvSpPr>
          <p:spPr>
            <a:xfrm>
              <a:off x="261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5" name="Google Shape;34385;p22"/>
            <p:cNvSpPr/>
            <p:nvPr/>
          </p:nvSpPr>
          <p:spPr>
            <a:xfrm>
              <a:off x="271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6" name="Google Shape;34386;p22"/>
            <p:cNvSpPr/>
            <p:nvPr/>
          </p:nvSpPr>
          <p:spPr>
            <a:xfrm>
              <a:off x="281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7" name="Google Shape;34387;p22"/>
            <p:cNvSpPr/>
            <p:nvPr/>
          </p:nvSpPr>
          <p:spPr>
            <a:xfrm>
              <a:off x="292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8" name="Google Shape;34388;p22"/>
            <p:cNvSpPr/>
            <p:nvPr/>
          </p:nvSpPr>
          <p:spPr>
            <a:xfrm>
              <a:off x="302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9" name="Google Shape;34389;p22"/>
            <p:cNvSpPr/>
            <p:nvPr/>
          </p:nvSpPr>
          <p:spPr>
            <a:xfrm>
              <a:off x="312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0" name="Google Shape;34390;p22"/>
            <p:cNvSpPr/>
            <p:nvPr/>
          </p:nvSpPr>
          <p:spPr>
            <a:xfrm>
              <a:off x="322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1" name="Google Shape;34391;p22"/>
            <p:cNvSpPr/>
            <p:nvPr/>
          </p:nvSpPr>
          <p:spPr>
            <a:xfrm>
              <a:off x="33266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2" name="Google Shape;34392;p22"/>
            <p:cNvSpPr/>
            <p:nvPr/>
          </p:nvSpPr>
          <p:spPr>
            <a:xfrm>
              <a:off x="342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3" name="Google Shape;34393;p22"/>
            <p:cNvSpPr/>
            <p:nvPr/>
          </p:nvSpPr>
          <p:spPr>
            <a:xfrm>
              <a:off x="352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4" name="Google Shape;34394;p22"/>
            <p:cNvSpPr/>
            <p:nvPr/>
          </p:nvSpPr>
          <p:spPr>
            <a:xfrm>
              <a:off x="363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5" name="Google Shape;34395;p22"/>
            <p:cNvSpPr/>
            <p:nvPr/>
          </p:nvSpPr>
          <p:spPr>
            <a:xfrm>
              <a:off x="373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6" name="Google Shape;34396;p22"/>
            <p:cNvSpPr/>
            <p:nvPr/>
          </p:nvSpPr>
          <p:spPr>
            <a:xfrm>
              <a:off x="3834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7" name="Google Shape;34397;p22"/>
            <p:cNvSpPr/>
            <p:nvPr/>
          </p:nvSpPr>
          <p:spPr>
            <a:xfrm>
              <a:off x="393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8" name="Google Shape;34398;p22"/>
            <p:cNvSpPr/>
            <p:nvPr/>
          </p:nvSpPr>
          <p:spPr>
            <a:xfrm>
              <a:off x="403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9" name="Google Shape;34399;p22"/>
            <p:cNvSpPr/>
            <p:nvPr/>
          </p:nvSpPr>
          <p:spPr>
            <a:xfrm>
              <a:off x="413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0" name="Google Shape;34400;p22"/>
            <p:cNvSpPr/>
            <p:nvPr/>
          </p:nvSpPr>
          <p:spPr>
            <a:xfrm>
              <a:off x="42407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1" name="Google Shape;34401;p22"/>
            <p:cNvSpPr/>
            <p:nvPr/>
          </p:nvSpPr>
          <p:spPr>
            <a:xfrm>
              <a:off x="434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2" name="Google Shape;34402;p22"/>
            <p:cNvSpPr/>
            <p:nvPr/>
          </p:nvSpPr>
          <p:spPr>
            <a:xfrm>
              <a:off x="444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3" name="Google Shape;34403;p22"/>
            <p:cNvSpPr/>
            <p:nvPr/>
          </p:nvSpPr>
          <p:spPr>
            <a:xfrm>
              <a:off x="45455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4" name="Google Shape;34404;p22"/>
            <p:cNvSpPr/>
            <p:nvPr/>
          </p:nvSpPr>
          <p:spPr>
            <a:xfrm>
              <a:off x="464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5" name="Google Shape;34405;p22"/>
            <p:cNvSpPr/>
            <p:nvPr/>
          </p:nvSpPr>
          <p:spPr>
            <a:xfrm>
              <a:off x="474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6" name="Google Shape;34406;p22"/>
            <p:cNvSpPr/>
            <p:nvPr/>
          </p:nvSpPr>
          <p:spPr>
            <a:xfrm>
              <a:off x="485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7" name="Google Shape;34407;p22"/>
            <p:cNvSpPr/>
            <p:nvPr/>
          </p:nvSpPr>
          <p:spPr>
            <a:xfrm>
              <a:off x="495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8" name="Google Shape;34408;p22"/>
            <p:cNvSpPr/>
            <p:nvPr/>
          </p:nvSpPr>
          <p:spPr>
            <a:xfrm>
              <a:off x="505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9" name="Google Shape;34409;p22"/>
            <p:cNvSpPr/>
            <p:nvPr/>
          </p:nvSpPr>
          <p:spPr>
            <a:xfrm>
              <a:off x="515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0" name="Google Shape;34410;p22"/>
            <p:cNvSpPr/>
            <p:nvPr/>
          </p:nvSpPr>
          <p:spPr>
            <a:xfrm>
              <a:off x="52566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1" name="Google Shape;34411;p22"/>
            <p:cNvSpPr/>
            <p:nvPr/>
          </p:nvSpPr>
          <p:spPr>
            <a:xfrm>
              <a:off x="535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2" name="Google Shape;34412;p22"/>
            <p:cNvSpPr/>
            <p:nvPr/>
          </p:nvSpPr>
          <p:spPr>
            <a:xfrm>
              <a:off x="545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3" name="Google Shape;34413;p22"/>
            <p:cNvSpPr/>
            <p:nvPr/>
          </p:nvSpPr>
          <p:spPr>
            <a:xfrm>
              <a:off x="556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4" name="Google Shape;34414;p22"/>
            <p:cNvSpPr/>
            <p:nvPr/>
          </p:nvSpPr>
          <p:spPr>
            <a:xfrm>
              <a:off x="566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5" name="Google Shape;34415;p22"/>
            <p:cNvSpPr/>
            <p:nvPr/>
          </p:nvSpPr>
          <p:spPr>
            <a:xfrm>
              <a:off x="57644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6" name="Google Shape;34416;p22"/>
            <p:cNvSpPr/>
            <p:nvPr/>
          </p:nvSpPr>
          <p:spPr>
            <a:xfrm>
              <a:off x="586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7" name="Google Shape;34417;p22"/>
            <p:cNvSpPr/>
            <p:nvPr/>
          </p:nvSpPr>
          <p:spPr>
            <a:xfrm>
              <a:off x="596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8" name="Google Shape;34418;p22"/>
            <p:cNvSpPr/>
            <p:nvPr/>
          </p:nvSpPr>
          <p:spPr>
            <a:xfrm>
              <a:off x="606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9" name="Google Shape;34419;p22"/>
            <p:cNvSpPr/>
            <p:nvPr/>
          </p:nvSpPr>
          <p:spPr>
            <a:xfrm>
              <a:off x="61710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0" name="Google Shape;34420;p22"/>
            <p:cNvSpPr/>
            <p:nvPr/>
          </p:nvSpPr>
          <p:spPr>
            <a:xfrm>
              <a:off x="627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1" name="Google Shape;34421;p22"/>
            <p:cNvSpPr/>
            <p:nvPr/>
          </p:nvSpPr>
          <p:spPr>
            <a:xfrm>
              <a:off x="637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2" name="Google Shape;34422;p22"/>
            <p:cNvSpPr/>
            <p:nvPr/>
          </p:nvSpPr>
          <p:spPr>
            <a:xfrm>
              <a:off x="64755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3" name="Google Shape;34423;p22"/>
            <p:cNvSpPr/>
            <p:nvPr/>
          </p:nvSpPr>
          <p:spPr>
            <a:xfrm>
              <a:off x="657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4" name="Google Shape;34424;p22"/>
            <p:cNvSpPr/>
            <p:nvPr/>
          </p:nvSpPr>
          <p:spPr>
            <a:xfrm>
              <a:off x="667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5" name="Google Shape;34425;p22"/>
            <p:cNvSpPr/>
            <p:nvPr/>
          </p:nvSpPr>
          <p:spPr>
            <a:xfrm>
              <a:off x="678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6" name="Google Shape;34426;p22"/>
            <p:cNvSpPr/>
            <p:nvPr/>
          </p:nvSpPr>
          <p:spPr>
            <a:xfrm>
              <a:off x="6881800" y="337257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7" name="Google Shape;34427;p22"/>
            <p:cNvSpPr/>
            <p:nvPr/>
          </p:nvSpPr>
          <p:spPr>
            <a:xfrm>
              <a:off x="698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8" name="Google Shape;34428;p22"/>
            <p:cNvSpPr/>
            <p:nvPr/>
          </p:nvSpPr>
          <p:spPr>
            <a:xfrm>
              <a:off x="708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9" name="Google Shape;34429;p22"/>
            <p:cNvSpPr/>
            <p:nvPr/>
          </p:nvSpPr>
          <p:spPr>
            <a:xfrm>
              <a:off x="7186600" y="337257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0" name="Google Shape;34430;p22"/>
            <p:cNvSpPr/>
            <p:nvPr/>
          </p:nvSpPr>
          <p:spPr>
            <a:xfrm>
              <a:off x="728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1" name="Google Shape;34431;p22"/>
            <p:cNvSpPr/>
            <p:nvPr/>
          </p:nvSpPr>
          <p:spPr>
            <a:xfrm>
              <a:off x="27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7" y="1632"/>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2" name="Google Shape;34432;p22"/>
            <p:cNvSpPr/>
            <p:nvPr/>
          </p:nvSpPr>
          <p:spPr>
            <a:xfrm>
              <a:off x="3807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3" name="Google Shape;34433;p22"/>
            <p:cNvSpPr/>
            <p:nvPr/>
          </p:nvSpPr>
          <p:spPr>
            <a:xfrm>
              <a:off x="4825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4" name="Google Shape;34434;p22"/>
            <p:cNvSpPr/>
            <p:nvPr/>
          </p:nvSpPr>
          <p:spPr>
            <a:xfrm>
              <a:off x="58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5" name="Google Shape;34435;p22"/>
            <p:cNvSpPr/>
            <p:nvPr/>
          </p:nvSpPr>
          <p:spPr>
            <a:xfrm>
              <a:off x="68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6" name="Google Shape;34436;p22"/>
            <p:cNvSpPr/>
            <p:nvPr/>
          </p:nvSpPr>
          <p:spPr>
            <a:xfrm>
              <a:off x="7873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7" name="Google Shape;34437;p22"/>
            <p:cNvSpPr/>
            <p:nvPr/>
          </p:nvSpPr>
          <p:spPr>
            <a:xfrm>
              <a:off x="8888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8" name="Google Shape;34438;p22"/>
            <p:cNvSpPr/>
            <p:nvPr/>
          </p:nvSpPr>
          <p:spPr>
            <a:xfrm>
              <a:off x="99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9" name="Google Shape;34439;p22"/>
            <p:cNvSpPr/>
            <p:nvPr/>
          </p:nvSpPr>
          <p:spPr>
            <a:xfrm>
              <a:off x="10918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0" name="Google Shape;34440;p22"/>
            <p:cNvSpPr/>
            <p:nvPr/>
          </p:nvSpPr>
          <p:spPr>
            <a:xfrm>
              <a:off x="11936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1" name="Google Shape;34441;p22"/>
            <p:cNvSpPr/>
            <p:nvPr/>
          </p:nvSpPr>
          <p:spPr>
            <a:xfrm>
              <a:off x="12951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2" name="Google Shape;34442;p22"/>
            <p:cNvSpPr/>
            <p:nvPr/>
          </p:nvSpPr>
          <p:spPr>
            <a:xfrm>
              <a:off x="13966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3" name="Google Shape;34443;p22"/>
            <p:cNvSpPr/>
            <p:nvPr/>
          </p:nvSpPr>
          <p:spPr>
            <a:xfrm>
              <a:off x="1498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4" name="Google Shape;34444;p22"/>
            <p:cNvSpPr/>
            <p:nvPr/>
          </p:nvSpPr>
          <p:spPr>
            <a:xfrm>
              <a:off x="15999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5" name="Google Shape;34445;p22"/>
            <p:cNvSpPr/>
            <p:nvPr/>
          </p:nvSpPr>
          <p:spPr>
            <a:xfrm>
              <a:off x="1701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6" name="Google Shape;34446;p22"/>
            <p:cNvSpPr/>
            <p:nvPr/>
          </p:nvSpPr>
          <p:spPr>
            <a:xfrm>
              <a:off x="18029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7" name="Google Shape;34447;p22"/>
            <p:cNvSpPr/>
            <p:nvPr/>
          </p:nvSpPr>
          <p:spPr>
            <a:xfrm>
              <a:off x="19044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8" name="Google Shape;34448;p22"/>
            <p:cNvSpPr/>
            <p:nvPr/>
          </p:nvSpPr>
          <p:spPr>
            <a:xfrm>
              <a:off x="20062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9" name="Google Shape;34449;p22"/>
            <p:cNvSpPr/>
            <p:nvPr/>
          </p:nvSpPr>
          <p:spPr>
            <a:xfrm>
              <a:off x="210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0" name="Google Shape;34450;p22"/>
            <p:cNvSpPr/>
            <p:nvPr/>
          </p:nvSpPr>
          <p:spPr>
            <a:xfrm>
              <a:off x="220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1" name="Google Shape;34451;p22"/>
            <p:cNvSpPr/>
            <p:nvPr/>
          </p:nvSpPr>
          <p:spPr>
            <a:xfrm>
              <a:off x="23110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2" name="Google Shape;34452;p22"/>
            <p:cNvSpPr/>
            <p:nvPr/>
          </p:nvSpPr>
          <p:spPr>
            <a:xfrm>
              <a:off x="241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3" name="Google Shape;34453;p22"/>
            <p:cNvSpPr/>
            <p:nvPr/>
          </p:nvSpPr>
          <p:spPr>
            <a:xfrm>
              <a:off x="251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4" name="Google Shape;34454;p22"/>
            <p:cNvSpPr/>
            <p:nvPr/>
          </p:nvSpPr>
          <p:spPr>
            <a:xfrm>
              <a:off x="261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5" name="Google Shape;34455;p22"/>
            <p:cNvSpPr/>
            <p:nvPr/>
          </p:nvSpPr>
          <p:spPr>
            <a:xfrm>
              <a:off x="271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6" name="Google Shape;34456;p22"/>
            <p:cNvSpPr/>
            <p:nvPr/>
          </p:nvSpPr>
          <p:spPr>
            <a:xfrm>
              <a:off x="281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7" name="Google Shape;34457;p22"/>
            <p:cNvSpPr/>
            <p:nvPr/>
          </p:nvSpPr>
          <p:spPr>
            <a:xfrm>
              <a:off x="292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8" name="Google Shape;34458;p22"/>
            <p:cNvSpPr/>
            <p:nvPr/>
          </p:nvSpPr>
          <p:spPr>
            <a:xfrm>
              <a:off x="302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9" name="Google Shape;34459;p22"/>
            <p:cNvSpPr/>
            <p:nvPr/>
          </p:nvSpPr>
          <p:spPr>
            <a:xfrm>
              <a:off x="312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0" name="Google Shape;34460;p22"/>
            <p:cNvSpPr/>
            <p:nvPr/>
          </p:nvSpPr>
          <p:spPr>
            <a:xfrm>
              <a:off x="322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1" name="Google Shape;34461;p22"/>
            <p:cNvSpPr/>
            <p:nvPr/>
          </p:nvSpPr>
          <p:spPr>
            <a:xfrm>
              <a:off x="33266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2" name="Google Shape;34462;p22"/>
            <p:cNvSpPr/>
            <p:nvPr/>
          </p:nvSpPr>
          <p:spPr>
            <a:xfrm>
              <a:off x="342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3" name="Google Shape;34463;p22"/>
            <p:cNvSpPr/>
            <p:nvPr/>
          </p:nvSpPr>
          <p:spPr>
            <a:xfrm>
              <a:off x="352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4" name="Google Shape;34464;p22"/>
            <p:cNvSpPr/>
            <p:nvPr/>
          </p:nvSpPr>
          <p:spPr>
            <a:xfrm>
              <a:off x="363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5" name="Google Shape;34465;p22"/>
            <p:cNvSpPr/>
            <p:nvPr/>
          </p:nvSpPr>
          <p:spPr>
            <a:xfrm>
              <a:off x="373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6" name="Google Shape;34466;p22"/>
            <p:cNvSpPr/>
            <p:nvPr/>
          </p:nvSpPr>
          <p:spPr>
            <a:xfrm>
              <a:off x="3834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7" name="Google Shape;34467;p22"/>
            <p:cNvSpPr/>
            <p:nvPr/>
          </p:nvSpPr>
          <p:spPr>
            <a:xfrm>
              <a:off x="393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8" name="Google Shape;34468;p22"/>
            <p:cNvSpPr/>
            <p:nvPr/>
          </p:nvSpPr>
          <p:spPr>
            <a:xfrm>
              <a:off x="403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9" name="Google Shape;34469;p22"/>
            <p:cNvSpPr/>
            <p:nvPr/>
          </p:nvSpPr>
          <p:spPr>
            <a:xfrm>
              <a:off x="413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0" name="Google Shape;34470;p22"/>
            <p:cNvSpPr/>
            <p:nvPr/>
          </p:nvSpPr>
          <p:spPr>
            <a:xfrm>
              <a:off x="42407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1" name="Google Shape;34471;p22"/>
            <p:cNvSpPr/>
            <p:nvPr/>
          </p:nvSpPr>
          <p:spPr>
            <a:xfrm>
              <a:off x="434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2" name="Google Shape;34472;p22"/>
            <p:cNvSpPr/>
            <p:nvPr/>
          </p:nvSpPr>
          <p:spPr>
            <a:xfrm>
              <a:off x="444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3" name="Google Shape;34473;p22"/>
            <p:cNvSpPr/>
            <p:nvPr/>
          </p:nvSpPr>
          <p:spPr>
            <a:xfrm>
              <a:off x="45455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4" name="Google Shape;34474;p22"/>
            <p:cNvSpPr/>
            <p:nvPr/>
          </p:nvSpPr>
          <p:spPr>
            <a:xfrm>
              <a:off x="464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5" name="Google Shape;34475;p22"/>
            <p:cNvSpPr/>
            <p:nvPr/>
          </p:nvSpPr>
          <p:spPr>
            <a:xfrm>
              <a:off x="474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6" name="Google Shape;34476;p22"/>
            <p:cNvSpPr/>
            <p:nvPr/>
          </p:nvSpPr>
          <p:spPr>
            <a:xfrm>
              <a:off x="485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7" name="Google Shape;34477;p22"/>
            <p:cNvSpPr/>
            <p:nvPr/>
          </p:nvSpPr>
          <p:spPr>
            <a:xfrm>
              <a:off x="495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8" name="Google Shape;34478;p22"/>
            <p:cNvSpPr/>
            <p:nvPr/>
          </p:nvSpPr>
          <p:spPr>
            <a:xfrm>
              <a:off x="505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9" name="Google Shape;34479;p22"/>
            <p:cNvSpPr/>
            <p:nvPr/>
          </p:nvSpPr>
          <p:spPr>
            <a:xfrm>
              <a:off x="515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0" name="Google Shape;34480;p22"/>
            <p:cNvSpPr/>
            <p:nvPr/>
          </p:nvSpPr>
          <p:spPr>
            <a:xfrm>
              <a:off x="52566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1" name="Google Shape;34481;p22"/>
            <p:cNvSpPr/>
            <p:nvPr/>
          </p:nvSpPr>
          <p:spPr>
            <a:xfrm>
              <a:off x="535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2" name="Google Shape;34482;p22"/>
            <p:cNvSpPr/>
            <p:nvPr/>
          </p:nvSpPr>
          <p:spPr>
            <a:xfrm>
              <a:off x="545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3" name="Google Shape;34483;p22"/>
            <p:cNvSpPr/>
            <p:nvPr/>
          </p:nvSpPr>
          <p:spPr>
            <a:xfrm>
              <a:off x="556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4" name="Google Shape;34484;p22"/>
            <p:cNvSpPr/>
            <p:nvPr/>
          </p:nvSpPr>
          <p:spPr>
            <a:xfrm>
              <a:off x="566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5" name="Google Shape;34485;p22"/>
            <p:cNvSpPr/>
            <p:nvPr/>
          </p:nvSpPr>
          <p:spPr>
            <a:xfrm>
              <a:off x="57644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6" name="Google Shape;34486;p22"/>
            <p:cNvSpPr/>
            <p:nvPr/>
          </p:nvSpPr>
          <p:spPr>
            <a:xfrm>
              <a:off x="586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7" name="Google Shape;34487;p22"/>
            <p:cNvSpPr/>
            <p:nvPr/>
          </p:nvSpPr>
          <p:spPr>
            <a:xfrm>
              <a:off x="596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8" name="Google Shape;34488;p22"/>
            <p:cNvSpPr/>
            <p:nvPr/>
          </p:nvSpPr>
          <p:spPr>
            <a:xfrm>
              <a:off x="606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9" name="Google Shape;34489;p22"/>
            <p:cNvSpPr/>
            <p:nvPr/>
          </p:nvSpPr>
          <p:spPr>
            <a:xfrm>
              <a:off x="61710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0" name="Google Shape;34490;p22"/>
            <p:cNvSpPr/>
            <p:nvPr/>
          </p:nvSpPr>
          <p:spPr>
            <a:xfrm>
              <a:off x="627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1" name="Google Shape;34491;p22"/>
            <p:cNvSpPr/>
            <p:nvPr/>
          </p:nvSpPr>
          <p:spPr>
            <a:xfrm>
              <a:off x="637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2" name="Google Shape;34492;p22"/>
            <p:cNvSpPr/>
            <p:nvPr/>
          </p:nvSpPr>
          <p:spPr>
            <a:xfrm>
              <a:off x="64755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3" name="Google Shape;34493;p22"/>
            <p:cNvSpPr/>
            <p:nvPr/>
          </p:nvSpPr>
          <p:spPr>
            <a:xfrm>
              <a:off x="657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4" name="Google Shape;34494;p22"/>
            <p:cNvSpPr/>
            <p:nvPr/>
          </p:nvSpPr>
          <p:spPr>
            <a:xfrm>
              <a:off x="667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5" name="Google Shape;34495;p22"/>
            <p:cNvSpPr/>
            <p:nvPr/>
          </p:nvSpPr>
          <p:spPr>
            <a:xfrm>
              <a:off x="678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6" name="Google Shape;34496;p22"/>
            <p:cNvSpPr/>
            <p:nvPr/>
          </p:nvSpPr>
          <p:spPr>
            <a:xfrm>
              <a:off x="6881800" y="3527650"/>
              <a:ext cx="52700" cy="52400"/>
            </a:xfrm>
            <a:custGeom>
              <a:rect b="b" l="l" r="r" t="t"/>
              <a:pathLst>
                <a:path extrusionOk="0" h="2096" w="2108">
                  <a:moveTo>
                    <a:pt x="1060" y="0"/>
                  </a:moveTo>
                  <a:cubicBezTo>
                    <a:pt x="477" y="0"/>
                    <a:pt x="1" y="465"/>
                    <a:pt x="1" y="1048"/>
                  </a:cubicBezTo>
                  <a:cubicBezTo>
                    <a:pt x="1"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7" name="Google Shape;34497;p22"/>
            <p:cNvSpPr/>
            <p:nvPr/>
          </p:nvSpPr>
          <p:spPr>
            <a:xfrm>
              <a:off x="698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8" name="Google Shape;34498;p22"/>
            <p:cNvSpPr/>
            <p:nvPr/>
          </p:nvSpPr>
          <p:spPr>
            <a:xfrm>
              <a:off x="708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9" name="Google Shape;34499;p22"/>
            <p:cNvSpPr/>
            <p:nvPr/>
          </p:nvSpPr>
          <p:spPr>
            <a:xfrm>
              <a:off x="7186600" y="3527650"/>
              <a:ext cx="52400" cy="52400"/>
            </a:xfrm>
            <a:custGeom>
              <a:rect b="b" l="l" r="r" t="t"/>
              <a:pathLst>
                <a:path extrusionOk="0" h="2096" w="2096">
                  <a:moveTo>
                    <a:pt x="1048" y="0"/>
                  </a:moveTo>
                  <a:cubicBezTo>
                    <a:pt x="477" y="0"/>
                    <a:pt x="1" y="465"/>
                    <a:pt x="1" y="1048"/>
                  </a:cubicBezTo>
                  <a:cubicBezTo>
                    <a:pt x="1"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0" name="Google Shape;34500;p22"/>
            <p:cNvSpPr/>
            <p:nvPr/>
          </p:nvSpPr>
          <p:spPr>
            <a:xfrm>
              <a:off x="728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1" name="Google Shape;34501;p22"/>
            <p:cNvSpPr/>
            <p:nvPr/>
          </p:nvSpPr>
          <p:spPr>
            <a:xfrm>
              <a:off x="27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2" name="Google Shape;34502;p22"/>
            <p:cNvSpPr/>
            <p:nvPr/>
          </p:nvSpPr>
          <p:spPr>
            <a:xfrm>
              <a:off x="3807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3" name="Google Shape;34503;p22"/>
            <p:cNvSpPr/>
            <p:nvPr/>
          </p:nvSpPr>
          <p:spPr>
            <a:xfrm>
              <a:off x="4825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4" name="Google Shape;34504;p22"/>
            <p:cNvSpPr/>
            <p:nvPr/>
          </p:nvSpPr>
          <p:spPr>
            <a:xfrm>
              <a:off x="58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5" name="Google Shape;34505;p22"/>
            <p:cNvSpPr/>
            <p:nvPr/>
          </p:nvSpPr>
          <p:spPr>
            <a:xfrm>
              <a:off x="68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6" name="Google Shape;34506;p22"/>
            <p:cNvSpPr/>
            <p:nvPr/>
          </p:nvSpPr>
          <p:spPr>
            <a:xfrm>
              <a:off x="7873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7" name="Google Shape;34507;p22"/>
            <p:cNvSpPr/>
            <p:nvPr/>
          </p:nvSpPr>
          <p:spPr>
            <a:xfrm>
              <a:off x="8888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8" name="Google Shape;34508;p22"/>
            <p:cNvSpPr/>
            <p:nvPr/>
          </p:nvSpPr>
          <p:spPr>
            <a:xfrm>
              <a:off x="99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9" name="Google Shape;34509;p22"/>
            <p:cNvSpPr/>
            <p:nvPr/>
          </p:nvSpPr>
          <p:spPr>
            <a:xfrm>
              <a:off x="10918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0" name="Google Shape;34510;p22"/>
            <p:cNvSpPr/>
            <p:nvPr/>
          </p:nvSpPr>
          <p:spPr>
            <a:xfrm>
              <a:off x="11936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1" name="Google Shape;34511;p22"/>
            <p:cNvSpPr/>
            <p:nvPr/>
          </p:nvSpPr>
          <p:spPr>
            <a:xfrm>
              <a:off x="12951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2" name="Google Shape;34512;p22"/>
            <p:cNvSpPr/>
            <p:nvPr/>
          </p:nvSpPr>
          <p:spPr>
            <a:xfrm>
              <a:off x="13966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3" name="Google Shape;34513;p22"/>
            <p:cNvSpPr/>
            <p:nvPr/>
          </p:nvSpPr>
          <p:spPr>
            <a:xfrm>
              <a:off x="1498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4" name="Google Shape;34514;p22"/>
            <p:cNvSpPr/>
            <p:nvPr/>
          </p:nvSpPr>
          <p:spPr>
            <a:xfrm>
              <a:off x="15999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5" name="Google Shape;34515;p22"/>
            <p:cNvSpPr/>
            <p:nvPr/>
          </p:nvSpPr>
          <p:spPr>
            <a:xfrm>
              <a:off x="1701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6" name="Google Shape;34516;p22"/>
            <p:cNvSpPr/>
            <p:nvPr/>
          </p:nvSpPr>
          <p:spPr>
            <a:xfrm>
              <a:off x="18029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7" name="Google Shape;34517;p22"/>
            <p:cNvSpPr/>
            <p:nvPr/>
          </p:nvSpPr>
          <p:spPr>
            <a:xfrm>
              <a:off x="19044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8" name="Google Shape;34518;p22"/>
            <p:cNvSpPr/>
            <p:nvPr/>
          </p:nvSpPr>
          <p:spPr>
            <a:xfrm>
              <a:off x="20062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9" name="Google Shape;34519;p22"/>
            <p:cNvSpPr/>
            <p:nvPr/>
          </p:nvSpPr>
          <p:spPr>
            <a:xfrm>
              <a:off x="210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0" name="Google Shape;34520;p22"/>
            <p:cNvSpPr/>
            <p:nvPr/>
          </p:nvSpPr>
          <p:spPr>
            <a:xfrm>
              <a:off x="220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1" name="Google Shape;34521;p22"/>
            <p:cNvSpPr/>
            <p:nvPr/>
          </p:nvSpPr>
          <p:spPr>
            <a:xfrm>
              <a:off x="23110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2" name="Google Shape;34522;p22"/>
            <p:cNvSpPr/>
            <p:nvPr/>
          </p:nvSpPr>
          <p:spPr>
            <a:xfrm>
              <a:off x="241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3" name="Google Shape;34523;p22"/>
            <p:cNvSpPr/>
            <p:nvPr/>
          </p:nvSpPr>
          <p:spPr>
            <a:xfrm>
              <a:off x="251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4" name="Google Shape;34524;p22"/>
            <p:cNvSpPr/>
            <p:nvPr/>
          </p:nvSpPr>
          <p:spPr>
            <a:xfrm>
              <a:off x="261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5" name="Google Shape;34525;p22"/>
            <p:cNvSpPr/>
            <p:nvPr/>
          </p:nvSpPr>
          <p:spPr>
            <a:xfrm>
              <a:off x="271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6" name="Google Shape;34526;p22"/>
            <p:cNvSpPr/>
            <p:nvPr/>
          </p:nvSpPr>
          <p:spPr>
            <a:xfrm>
              <a:off x="281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7" name="Google Shape;34527;p22"/>
            <p:cNvSpPr/>
            <p:nvPr/>
          </p:nvSpPr>
          <p:spPr>
            <a:xfrm>
              <a:off x="292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8" name="Google Shape;34528;p22"/>
            <p:cNvSpPr/>
            <p:nvPr/>
          </p:nvSpPr>
          <p:spPr>
            <a:xfrm>
              <a:off x="302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9" name="Google Shape;34529;p22"/>
            <p:cNvSpPr/>
            <p:nvPr/>
          </p:nvSpPr>
          <p:spPr>
            <a:xfrm>
              <a:off x="312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0" name="Google Shape;34530;p22"/>
            <p:cNvSpPr/>
            <p:nvPr/>
          </p:nvSpPr>
          <p:spPr>
            <a:xfrm>
              <a:off x="322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1" name="Google Shape;34531;p22"/>
            <p:cNvSpPr/>
            <p:nvPr/>
          </p:nvSpPr>
          <p:spPr>
            <a:xfrm>
              <a:off x="33266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2" name="Google Shape;34532;p22"/>
            <p:cNvSpPr/>
            <p:nvPr/>
          </p:nvSpPr>
          <p:spPr>
            <a:xfrm>
              <a:off x="342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3" name="Google Shape;34533;p22"/>
            <p:cNvSpPr/>
            <p:nvPr/>
          </p:nvSpPr>
          <p:spPr>
            <a:xfrm>
              <a:off x="352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4" name="Google Shape;34534;p22"/>
            <p:cNvSpPr/>
            <p:nvPr/>
          </p:nvSpPr>
          <p:spPr>
            <a:xfrm>
              <a:off x="363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5" name="Google Shape;34535;p22"/>
            <p:cNvSpPr/>
            <p:nvPr/>
          </p:nvSpPr>
          <p:spPr>
            <a:xfrm>
              <a:off x="373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6" name="Google Shape;34536;p22"/>
            <p:cNvSpPr/>
            <p:nvPr/>
          </p:nvSpPr>
          <p:spPr>
            <a:xfrm>
              <a:off x="3834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7" name="Google Shape;34537;p22"/>
            <p:cNvSpPr/>
            <p:nvPr/>
          </p:nvSpPr>
          <p:spPr>
            <a:xfrm>
              <a:off x="393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8" name="Google Shape;34538;p22"/>
            <p:cNvSpPr/>
            <p:nvPr/>
          </p:nvSpPr>
          <p:spPr>
            <a:xfrm>
              <a:off x="403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9" name="Google Shape;34539;p22"/>
            <p:cNvSpPr/>
            <p:nvPr/>
          </p:nvSpPr>
          <p:spPr>
            <a:xfrm>
              <a:off x="413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0" name="Google Shape;34540;p22"/>
            <p:cNvSpPr/>
            <p:nvPr/>
          </p:nvSpPr>
          <p:spPr>
            <a:xfrm>
              <a:off x="42407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1" name="Google Shape;34541;p22"/>
            <p:cNvSpPr/>
            <p:nvPr/>
          </p:nvSpPr>
          <p:spPr>
            <a:xfrm>
              <a:off x="434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2" name="Google Shape;34542;p22"/>
            <p:cNvSpPr/>
            <p:nvPr/>
          </p:nvSpPr>
          <p:spPr>
            <a:xfrm>
              <a:off x="444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3" name="Google Shape;34543;p22"/>
            <p:cNvSpPr/>
            <p:nvPr/>
          </p:nvSpPr>
          <p:spPr>
            <a:xfrm>
              <a:off x="45455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4" name="Google Shape;34544;p22"/>
            <p:cNvSpPr/>
            <p:nvPr/>
          </p:nvSpPr>
          <p:spPr>
            <a:xfrm>
              <a:off x="464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5" name="Google Shape;34545;p22"/>
            <p:cNvSpPr/>
            <p:nvPr/>
          </p:nvSpPr>
          <p:spPr>
            <a:xfrm>
              <a:off x="474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6" name="Google Shape;34546;p22"/>
            <p:cNvSpPr/>
            <p:nvPr/>
          </p:nvSpPr>
          <p:spPr>
            <a:xfrm>
              <a:off x="485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7" name="Google Shape;34547;p22"/>
            <p:cNvSpPr/>
            <p:nvPr/>
          </p:nvSpPr>
          <p:spPr>
            <a:xfrm>
              <a:off x="495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8" name="Google Shape;34548;p22"/>
            <p:cNvSpPr/>
            <p:nvPr/>
          </p:nvSpPr>
          <p:spPr>
            <a:xfrm>
              <a:off x="505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9" name="Google Shape;34549;p22"/>
            <p:cNvSpPr/>
            <p:nvPr/>
          </p:nvSpPr>
          <p:spPr>
            <a:xfrm>
              <a:off x="515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0" name="Google Shape;34550;p22"/>
            <p:cNvSpPr/>
            <p:nvPr/>
          </p:nvSpPr>
          <p:spPr>
            <a:xfrm>
              <a:off x="52566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1" name="Google Shape;34551;p22"/>
            <p:cNvSpPr/>
            <p:nvPr/>
          </p:nvSpPr>
          <p:spPr>
            <a:xfrm>
              <a:off x="535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2" name="Google Shape;34552;p22"/>
            <p:cNvSpPr/>
            <p:nvPr/>
          </p:nvSpPr>
          <p:spPr>
            <a:xfrm>
              <a:off x="545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3" name="Google Shape;34553;p22"/>
            <p:cNvSpPr/>
            <p:nvPr/>
          </p:nvSpPr>
          <p:spPr>
            <a:xfrm>
              <a:off x="556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4" name="Google Shape;34554;p22"/>
            <p:cNvSpPr/>
            <p:nvPr/>
          </p:nvSpPr>
          <p:spPr>
            <a:xfrm>
              <a:off x="566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5" name="Google Shape;34555;p22"/>
            <p:cNvSpPr/>
            <p:nvPr/>
          </p:nvSpPr>
          <p:spPr>
            <a:xfrm>
              <a:off x="57644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6" name="Google Shape;34556;p22"/>
            <p:cNvSpPr/>
            <p:nvPr/>
          </p:nvSpPr>
          <p:spPr>
            <a:xfrm>
              <a:off x="586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7" name="Google Shape;34557;p22"/>
            <p:cNvSpPr/>
            <p:nvPr/>
          </p:nvSpPr>
          <p:spPr>
            <a:xfrm>
              <a:off x="596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8" name="Google Shape;34558;p22"/>
            <p:cNvSpPr/>
            <p:nvPr/>
          </p:nvSpPr>
          <p:spPr>
            <a:xfrm>
              <a:off x="606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9" name="Google Shape;34559;p22"/>
            <p:cNvSpPr/>
            <p:nvPr/>
          </p:nvSpPr>
          <p:spPr>
            <a:xfrm>
              <a:off x="61710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0" name="Google Shape;34560;p22"/>
            <p:cNvSpPr/>
            <p:nvPr/>
          </p:nvSpPr>
          <p:spPr>
            <a:xfrm>
              <a:off x="627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1" name="Google Shape;34561;p22"/>
            <p:cNvSpPr/>
            <p:nvPr/>
          </p:nvSpPr>
          <p:spPr>
            <a:xfrm>
              <a:off x="637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2" name="Google Shape;34562;p22"/>
            <p:cNvSpPr/>
            <p:nvPr/>
          </p:nvSpPr>
          <p:spPr>
            <a:xfrm>
              <a:off x="64755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3" name="Google Shape;34563;p22"/>
            <p:cNvSpPr/>
            <p:nvPr/>
          </p:nvSpPr>
          <p:spPr>
            <a:xfrm>
              <a:off x="657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4" name="Google Shape;34564;p22"/>
            <p:cNvSpPr/>
            <p:nvPr/>
          </p:nvSpPr>
          <p:spPr>
            <a:xfrm>
              <a:off x="667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5" name="Google Shape;34565;p22"/>
            <p:cNvSpPr/>
            <p:nvPr/>
          </p:nvSpPr>
          <p:spPr>
            <a:xfrm>
              <a:off x="678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6" name="Google Shape;34566;p22"/>
            <p:cNvSpPr/>
            <p:nvPr/>
          </p:nvSpPr>
          <p:spPr>
            <a:xfrm>
              <a:off x="6881800" y="3682725"/>
              <a:ext cx="52700" cy="52400"/>
            </a:xfrm>
            <a:custGeom>
              <a:rect b="b" l="l" r="r" t="t"/>
              <a:pathLst>
                <a:path extrusionOk="0" h="2096"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7" name="Google Shape;34567;p22"/>
            <p:cNvSpPr/>
            <p:nvPr/>
          </p:nvSpPr>
          <p:spPr>
            <a:xfrm>
              <a:off x="698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8" name="Google Shape;34568;p22"/>
            <p:cNvSpPr/>
            <p:nvPr/>
          </p:nvSpPr>
          <p:spPr>
            <a:xfrm>
              <a:off x="708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9" name="Google Shape;34569;p22"/>
            <p:cNvSpPr/>
            <p:nvPr/>
          </p:nvSpPr>
          <p:spPr>
            <a:xfrm>
              <a:off x="7186600" y="3682725"/>
              <a:ext cx="52400" cy="52400"/>
            </a:xfrm>
            <a:custGeom>
              <a:rect b="b" l="l" r="r" t="t"/>
              <a:pathLst>
                <a:path extrusionOk="0" h="2096"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0" name="Google Shape;34570;p22"/>
            <p:cNvSpPr/>
            <p:nvPr/>
          </p:nvSpPr>
          <p:spPr>
            <a:xfrm>
              <a:off x="728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1" name="Google Shape;34571;p22"/>
            <p:cNvSpPr/>
            <p:nvPr/>
          </p:nvSpPr>
          <p:spPr>
            <a:xfrm>
              <a:off x="27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2" name="Google Shape;34572;p22"/>
            <p:cNvSpPr/>
            <p:nvPr/>
          </p:nvSpPr>
          <p:spPr>
            <a:xfrm>
              <a:off x="3807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3" name="Google Shape;34573;p22"/>
            <p:cNvSpPr/>
            <p:nvPr/>
          </p:nvSpPr>
          <p:spPr>
            <a:xfrm>
              <a:off x="4825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4" name="Google Shape;34574;p22"/>
            <p:cNvSpPr/>
            <p:nvPr/>
          </p:nvSpPr>
          <p:spPr>
            <a:xfrm>
              <a:off x="58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5" name="Google Shape;34575;p22"/>
            <p:cNvSpPr/>
            <p:nvPr/>
          </p:nvSpPr>
          <p:spPr>
            <a:xfrm>
              <a:off x="68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6" name="Google Shape;34576;p22"/>
            <p:cNvSpPr/>
            <p:nvPr/>
          </p:nvSpPr>
          <p:spPr>
            <a:xfrm>
              <a:off x="7873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7" name="Google Shape;34577;p22"/>
            <p:cNvSpPr/>
            <p:nvPr/>
          </p:nvSpPr>
          <p:spPr>
            <a:xfrm>
              <a:off x="8888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8" name="Google Shape;34578;p22"/>
            <p:cNvSpPr/>
            <p:nvPr/>
          </p:nvSpPr>
          <p:spPr>
            <a:xfrm>
              <a:off x="99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9" name="Google Shape;34579;p22"/>
            <p:cNvSpPr/>
            <p:nvPr/>
          </p:nvSpPr>
          <p:spPr>
            <a:xfrm>
              <a:off x="10918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0" name="Google Shape;34580;p22"/>
            <p:cNvSpPr/>
            <p:nvPr/>
          </p:nvSpPr>
          <p:spPr>
            <a:xfrm>
              <a:off x="11936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1" name="Google Shape;34581;p22"/>
            <p:cNvSpPr/>
            <p:nvPr/>
          </p:nvSpPr>
          <p:spPr>
            <a:xfrm>
              <a:off x="12951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2" name="Google Shape;34582;p22"/>
            <p:cNvSpPr/>
            <p:nvPr/>
          </p:nvSpPr>
          <p:spPr>
            <a:xfrm>
              <a:off x="13966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3" name="Google Shape;34583;p22"/>
            <p:cNvSpPr/>
            <p:nvPr/>
          </p:nvSpPr>
          <p:spPr>
            <a:xfrm>
              <a:off x="1498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4" name="Google Shape;34584;p22"/>
            <p:cNvSpPr/>
            <p:nvPr/>
          </p:nvSpPr>
          <p:spPr>
            <a:xfrm>
              <a:off x="15999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5" name="Google Shape;34585;p22"/>
            <p:cNvSpPr/>
            <p:nvPr/>
          </p:nvSpPr>
          <p:spPr>
            <a:xfrm>
              <a:off x="1701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6" name="Google Shape;34586;p22"/>
            <p:cNvSpPr/>
            <p:nvPr/>
          </p:nvSpPr>
          <p:spPr>
            <a:xfrm>
              <a:off x="18029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7" name="Google Shape;34587;p22"/>
            <p:cNvSpPr/>
            <p:nvPr/>
          </p:nvSpPr>
          <p:spPr>
            <a:xfrm>
              <a:off x="19044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8" name="Google Shape;34588;p22"/>
            <p:cNvSpPr/>
            <p:nvPr/>
          </p:nvSpPr>
          <p:spPr>
            <a:xfrm>
              <a:off x="20062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9" name="Google Shape;34589;p22"/>
            <p:cNvSpPr/>
            <p:nvPr/>
          </p:nvSpPr>
          <p:spPr>
            <a:xfrm>
              <a:off x="210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0" name="Google Shape;34590;p22"/>
            <p:cNvSpPr/>
            <p:nvPr/>
          </p:nvSpPr>
          <p:spPr>
            <a:xfrm>
              <a:off x="220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1" name="Google Shape;34591;p22"/>
            <p:cNvSpPr/>
            <p:nvPr/>
          </p:nvSpPr>
          <p:spPr>
            <a:xfrm>
              <a:off x="23110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2" name="Google Shape;34592;p22"/>
            <p:cNvSpPr/>
            <p:nvPr/>
          </p:nvSpPr>
          <p:spPr>
            <a:xfrm>
              <a:off x="241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3" name="Google Shape;34593;p22"/>
            <p:cNvSpPr/>
            <p:nvPr/>
          </p:nvSpPr>
          <p:spPr>
            <a:xfrm>
              <a:off x="251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4" name="Google Shape;34594;p22"/>
            <p:cNvSpPr/>
            <p:nvPr/>
          </p:nvSpPr>
          <p:spPr>
            <a:xfrm>
              <a:off x="261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5" name="Google Shape;34595;p22"/>
            <p:cNvSpPr/>
            <p:nvPr/>
          </p:nvSpPr>
          <p:spPr>
            <a:xfrm>
              <a:off x="271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6" name="Google Shape;34596;p22"/>
            <p:cNvSpPr/>
            <p:nvPr/>
          </p:nvSpPr>
          <p:spPr>
            <a:xfrm>
              <a:off x="281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7" name="Google Shape;34597;p22"/>
            <p:cNvSpPr/>
            <p:nvPr/>
          </p:nvSpPr>
          <p:spPr>
            <a:xfrm>
              <a:off x="292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8" name="Google Shape;34598;p22"/>
            <p:cNvSpPr/>
            <p:nvPr/>
          </p:nvSpPr>
          <p:spPr>
            <a:xfrm>
              <a:off x="302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9" name="Google Shape;34599;p22"/>
            <p:cNvSpPr/>
            <p:nvPr/>
          </p:nvSpPr>
          <p:spPr>
            <a:xfrm>
              <a:off x="312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0" name="Google Shape;34600;p22"/>
            <p:cNvSpPr/>
            <p:nvPr/>
          </p:nvSpPr>
          <p:spPr>
            <a:xfrm>
              <a:off x="322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1" name="Google Shape;34601;p22"/>
            <p:cNvSpPr/>
            <p:nvPr/>
          </p:nvSpPr>
          <p:spPr>
            <a:xfrm>
              <a:off x="33266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2" name="Google Shape;34602;p22"/>
            <p:cNvSpPr/>
            <p:nvPr/>
          </p:nvSpPr>
          <p:spPr>
            <a:xfrm>
              <a:off x="342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3" name="Google Shape;34603;p22"/>
            <p:cNvSpPr/>
            <p:nvPr/>
          </p:nvSpPr>
          <p:spPr>
            <a:xfrm>
              <a:off x="352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4" name="Google Shape;34604;p22"/>
            <p:cNvSpPr/>
            <p:nvPr/>
          </p:nvSpPr>
          <p:spPr>
            <a:xfrm>
              <a:off x="363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5" name="Google Shape;34605;p22"/>
            <p:cNvSpPr/>
            <p:nvPr/>
          </p:nvSpPr>
          <p:spPr>
            <a:xfrm>
              <a:off x="373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6" name="Google Shape;34606;p22"/>
            <p:cNvSpPr/>
            <p:nvPr/>
          </p:nvSpPr>
          <p:spPr>
            <a:xfrm>
              <a:off x="3834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7" name="Google Shape;34607;p22"/>
            <p:cNvSpPr/>
            <p:nvPr/>
          </p:nvSpPr>
          <p:spPr>
            <a:xfrm>
              <a:off x="393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8" name="Google Shape;34608;p22"/>
            <p:cNvSpPr/>
            <p:nvPr/>
          </p:nvSpPr>
          <p:spPr>
            <a:xfrm>
              <a:off x="403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9" name="Google Shape;34609;p22"/>
            <p:cNvSpPr/>
            <p:nvPr/>
          </p:nvSpPr>
          <p:spPr>
            <a:xfrm>
              <a:off x="413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0" name="Google Shape;34610;p22"/>
            <p:cNvSpPr/>
            <p:nvPr/>
          </p:nvSpPr>
          <p:spPr>
            <a:xfrm>
              <a:off x="42407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1" name="Google Shape;34611;p22"/>
            <p:cNvSpPr/>
            <p:nvPr/>
          </p:nvSpPr>
          <p:spPr>
            <a:xfrm>
              <a:off x="434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2" name="Google Shape;34612;p22"/>
            <p:cNvSpPr/>
            <p:nvPr/>
          </p:nvSpPr>
          <p:spPr>
            <a:xfrm>
              <a:off x="444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3" name="Google Shape;34613;p22"/>
            <p:cNvSpPr/>
            <p:nvPr/>
          </p:nvSpPr>
          <p:spPr>
            <a:xfrm>
              <a:off x="45455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4" name="Google Shape;34614;p22"/>
            <p:cNvSpPr/>
            <p:nvPr/>
          </p:nvSpPr>
          <p:spPr>
            <a:xfrm>
              <a:off x="464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5" name="Google Shape;34615;p22"/>
            <p:cNvSpPr/>
            <p:nvPr/>
          </p:nvSpPr>
          <p:spPr>
            <a:xfrm>
              <a:off x="474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6" name="Google Shape;34616;p22"/>
            <p:cNvSpPr/>
            <p:nvPr/>
          </p:nvSpPr>
          <p:spPr>
            <a:xfrm>
              <a:off x="485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7" name="Google Shape;34617;p22"/>
            <p:cNvSpPr/>
            <p:nvPr/>
          </p:nvSpPr>
          <p:spPr>
            <a:xfrm>
              <a:off x="495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8" name="Google Shape;34618;p22"/>
            <p:cNvSpPr/>
            <p:nvPr/>
          </p:nvSpPr>
          <p:spPr>
            <a:xfrm>
              <a:off x="505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9" name="Google Shape;34619;p22"/>
            <p:cNvSpPr/>
            <p:nvPr/>
          </p:nvSpPr>
          <p:spPr>
            <a:xfrm>
              <a:off x="515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0" name="Google Shape;34620;p22"/>
            <p:cNvSpPr/>
            <p:nvPr/>
          </p:nvSpPr>
          <p:spPr>
            <a:xfrm>
              <a:off x="52566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1" name="Google Shape;34621;p22"/>
            <p:cNvSpPr/>
            <p:nvPr/>
          </p:nvSpPr>
          <p:spPr>
            <a:xfrm>
              <a:off x="535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2" name="Google Shape;34622;p22"/>
            <p:cNvSpPr/>
            <p:nvPr/>
          </p:nvSpPr>
          <p:spPr>
            <a:xfrm>
              <a:off x="545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3" name="Google Shape;34623;p22"/>
            <p:cNvSpPr/>
            <p:nvPr/>
          </p:nvSpPr>
          <p:spPr>
            <a:xfrm>
              <a:off x="556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4" name="Google Shape;34624;p22"/>
            <p:cNvSpPr/>
            <p:nvPr/>
          </p:nvSpPr>
          <p:spPr>
            <a:xfrm>
              <a:off x="566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5" name="Google Shape;34625;p22"/>
            <p:cNvSpPr/>
            <p:nvPr/>
          </p:nvSpPr>
          <p:spPr>
            <a:xfrm>
              <a:off x="57644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6" name="Google Shape;34626;p22"/>
            <p:cNvSpPr/>
            <p:nvPr/>
          </p:nvSpPr>
          <p:spPr>
            <a:xfrm>
              <a:off x="586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7" name="Google Shape;34627;p22"/>
            <p:cNvSpPr/>
            <p:nvPr/>
          </p:nvSpPr>
          <p:spPr>
            <a:xfrm>
              <a:off x="596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8" name="Google Shape;34628;p22"/>
            <p:cNvSpPr/>
            <p:nvPr/>
          </p:nvSpPr>
          <p:spPr>
            <a:xfrm>
              <a:off x="606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9" name="Google Shape;34629;p22"/>
            <p:cNvSpPr/>
            <p:nvPr/>
          </p:nvSpPr>
          <p:spPr>
            <a:xfrm>
              <a:off x="61710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0" name="Google Shape;34630;p22"/>
            <p:cNvSpPr/>
            <p:nvPr/>
          </p:nvSpPr>
          <p:spPr>
            <a:xfrm>
              <a:off x="627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1" name="Google Shape;34631;p22"/>
            <p:cNvSpPr/>
            <p:nvPr/>
          </p:nvSpPr>
          <p:spPr>
            <a:xfrm>
              <a:off x="637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2" name="Google Shape;34632;p22"/>
            <p:cNvSpPr/>
            <p:nvPr/>
          </p:nvSpPr>
          <p:spPr>
            <a:xfrm>
              <a:off x="64755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3" name="Google Shape;34633;p22"/>
            <p:cNvSpPr/>
            <p:nvPr/>
          </p:nvSpPr>
          <p:spPr>
            <a:xfrm>
              <a:off x="657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4" name="Google Shape;34634;p22"/>
            <p:cNvSpPr/>
            <p:nvPr/>
          </p:nvSpPr>
          <p:spPr>
            <a:xfrm>
              <a:off x="667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5" name="Google Shape;34635;p22"/>
            <p:cNvSpPr/>
            <p:nvPr/>
          </p:nvSpPr>
          <p:spPr>
            <a:xfrm>
              <a:off x="678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6" name="Google Shape;34636;p22"/>
            <p:cNvSpPr/>
            <p:nvPr/>
          </p:nvSpPr>
          <p:spPr>
            <a:xfrm>
              <a:off x="6881800" y="3837800"/>
              <a:ext cx="52700" cy="52425"/>
            </a:xfrm>
            <a:custGeom>
              <a:rect b="b" l="l" r="r" t="t"/>
              <a:pathLst>
                <a:path extrusionOk="0" h="2097"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7" name="Google Shape;34637;p22"/>
            <p:cNvSpPr/>
            <p:nvPr/>
          </p:nvSpPr>
          <p:spPr>
            <a:xfrm>
              <a:off x="698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8" name="Google Shape;34638;p22"/>
            <p:cNvSpPr/>
            <p:nvPr/>
          </p:nvSpPr>
          <p:spPr>
            <a:xfrm>
              <a:off x="708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9" name="Google Shape;34639;p22"/>
            <p:cNvSpPr/>
            <p:nvPr/>
          </p:nvSpPr>
          <p:spPr>
            <a:xfrm>
              <a:off x="7186600" y="3837800"/>
              <a:ext cx="52400" cy="52425"/>
            </a:xfrm>
            <a:custGeom>
              <a:rect b="b" l="l" r="r" t="t"/>
              <a:pathLst>
                <a:path extrusionOk="0" h="2097"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0" name="Google Shape;34640;p22"/>
            <p:cNvSpPr/>
            <p:nvPr/>
          </p:nvSpPr>
          <p:spPr>
            <a:xfrm>
              <a:off x="728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1" name="Google Shape;34641;p22"/>
            <p:cNvSpPr/>
            <p:nvPr/>
          </p:nvSpPr>
          <p:spPr>
            <a:xfrm>
              <a:off x="27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2" name="Google Shape;34642;p22"/>
            <p:cNvSpPr/>
            <p:nvPr/>
          </p:nvSpPr>
          <p:spPr>
            <a:xfrm>
              <a:off x="3807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3" name="Google Shape;34643;p22"/>
            <p:cNvSpPr/>
            <p:nvPr/>
          </p:nvSpPr>
          <p:spPr>
            <a:xfrm>
              <a:off x="4825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4" name="Google Shape;34644;p22"/>
            <p:cNvSpPr/>
            <p:nvPr/>
          </p:nvSpPr>
          <p:spPr>
            <a:xfrm>
              <a:off x="58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5" name="Google Shape;34645;p22"/>
            <p:cNvSpPr/>
            <p:nvPr/>
          </p:nvSpPr>
          <p:spPr>
            <a:xfrm>
              <a:off x="68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6" name="Google Shape;34646;p22"/>
            <p:cNvSpPr/>
            <p:nvPr/>
          </p:nvSpPr>
          <p:spPr>
            <a:xfrm>
              <a:off x="7873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7" name="Google Shape;34647;p22"/>
            <p:cNvSpPr/>
            <p:nvPr/>
          </p:nvSpPr>
          <p:spPr>
            <a:xfrm>
              <a:off x="8888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8" name="Google Shape;34648;p22"/>
            <p:cNvSpPr/>
            <p:nvPr/>
          </p:nvSpPr>
          <p:spPr>
            <a:xfrm>
              <a:off x="99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9" name="Google Shape;34649;p22"/>
            <p:cNvSpPr/>
            <p:nvPr/>
          </p:nvSpPr>
          <p:spPr>
            <a:xfrm>
              <a:off x="10918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0" name="Google Shape;34650;p22"/>
            <p:cNvSpPr/>
            <p:nvPr/>
          </p:nvSpPr>
          <p:spPr>
            <a:xfrm>
              <a:off x="11936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1" name="Google Shape;34651;p22"/>
            <p:cNvSpPr/>
            <p:nvPr/>
          </p:nvSpPr>
          <p:spPr>
            <a:xfrm>
              <a:off x="12951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2" name="Google Shape;34652;p22"/>
            <p:cNvSpPr/>
            <p:nvPr/>
          </p:nvSpPr>
          <p:spPr>
            <a:xfrm>
              <a:off x="13966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3" name="Google Shape;34653;p22"/>
            <p:cNvSpPr/>
            <p:nvPr/>
          </p:nvSpPr>
          <p:spPr>
            <a:xfrm>
              <a:off x="1498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4" name="Google Shape;34654;p22"/>
            <p:cNvSpPr/>
            <p:nvPr/>
          </p:nvSpPr>
          <p:spPr>
            <a:xfrm>
              <a:off x="15999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5" name="Google Shape;34655;p22"/>
            <p:cNvSpPr/>
            <p:nvPr/>
          </p:nvSpPr>
          <p:spPr>
            <a:xfrm>
              <a:off x="1701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6" name="Google Shape;34656;p22"/>
            <p:cNvSpPr/>
            <p:nvPr/>
          </p:nvSpPr>
          <p:spPr>
            <a:xfrm>
              <a:off x="18029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7" name="Google Shape;34657;p22"/>
            <p:cNvSpPr/>
            <p:nvPr/>
          </p:nvSpPr>
          <p:spPr>
            <a:xfrm>
              <a:off x="19044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8" name="Google Shape;34658;p22"/>
            <p:cNvSpPr/>
            <p:nvPr/>
          </p:nvSpPr>
          <p:spPr>
            <a:xfrm>
              <a:off x="20062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9" name="Google Shape;34659;p22"/>
            <p:cNvSpPr/>
            <p:nvPr/>
          </p:nvSpPr>
          <p:spPr>
            <a:xfrm>
              <a:off x="210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0" name="Google Shape;34660;p22"/>
            <p:cNvSpPr/>
            <p:nvPr/>
          </p:nvSpPr>
          <p:spPr>
            <a:xfrm>
              <a:off x="220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1" name="Google Shape;34661;p22"/>
            <p:cNvSpPr/>
            <p:nvPr/>
          </p:nvSpPr>
          <p:spPr>
            <a:xfrm>
              <a:off x="23110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2" name="Google Shape;34662;p22"/>
            <p:cNvSpPr/>
            <p:nvPr/>
          </p:nvSpPr>
          <p:spPr>
            <a:xfrm>
              <a:off x="241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3" name="Google Shape;34663;p22"/>
            <p:cNvSpPr/>
            <p:nvPr/>
          </p:nvSpPr>
          <p:spPr>
            <a:xfrm>
              <a:off x="251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4" name="Google Shape;34664;p22"/>
            <p:cNvSpPr/>
            <p:nvPr/>
          </p:nvSpPr>
          <p:spPr>
            <a:xfrm>
              <a:off x="261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5" name="Google Shape;34665;p22"/>
            <p:cNvSpPr/>
            <p:nvPr/>
          </p:nvSpPr>
          <p:spPr>
            <a:xfrm>
              <a:off x="271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6" name="Google Shape;34666;p22"/>
            <p:cNvSpPr/>
            <p:nvPr/>
          </p:nvSpPr>
          <p:spPr>
            <a:xfrm>
              <a:off x="281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7" name="Google Shape;34667;p22"/>
            <p:cNvSpPr/>
            <p:nvPr/>
          </p:nvSpPr>
          <p:spPr>
            <a:xfrm>
              <a:off x="292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8" name="Google Shape;34668;p22"/>
            <p:cNvSpPr/>
            <p:nvPr/>
          </p:nvSpPr>
          <p:spPr>
            <a:xfrm>
              <a:off x="302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9" name="Google Shape;34669;p22"/>
            <p:cNvSpPr/>
            <p:nvPr/>
          </p:nvSpPr>
          <p:spPr>
            <a:xfrm>
              <a:off x="312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0" name="Google Shape;34670;p22"/>
            <p:cNvSpPr/>
            <p:nvPr/>
          </p:nvSpPr>
          <p:spPr>
            <a:xfrm>
              <a:off x="322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1" name="Google Shape;34671;p22"/>
            <p:cNvSpPr/>
            <p:nvPr/>
          </p:nvSpPr>
          <p:spPr>
            <a:xfrm>
              <a:off x="33266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2" name="Google Shape;34672;p22"/>
            <p:cNvSpPr/>
            <p:nvPr/>
          </p:nvSpPr>
          <p:spPr>
            <a:xfrm>
              <a:off x="342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3" name="Google Shape;34673;p22"/>
            <p:cNvSpPr/>
            <p:nvPr/>
          </p:nvSpPr>
          <p:spPr>
            <a:xfrm>
              <a:off x="352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4" name="Google Shape;34674;p22"/>
            <p:cNvSpPr/>
            <p:nvPr/>
          </p:nvSpPr>
          <p:spPr>
            <a:xfrm>
              <a:off x="363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5" name="Google Shape;34675;p22"/>
            <p:cNvSpPr/>
            <p:nvPr/>
          </p:nvSpPr>
          <p:spPr>
            <a:xfrm>
              <a:off x="373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6" name="Google Shape;34676;p22"/>
            <p:cNvSpPr/>
            <p:nvPr/>
          </p:nvSpPr>
          <p:spPr>
            <a:xfrm>
              <a:off x="3834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7" name="Google Shape;34677;p22"/>
            <p:cNvSpPr/>
            <p:nvPr/>
          </p:nvSpPr>
          <p:spPr>
            <a:xfrm>
              <a:off x="393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8" name="Google Shape;34678;p22"/>
            <p:cNvSpPr/>
            <p:nvPr/>
          </p:nvSpPr>
          <p:spPr>
            <a:xfrm>
              <a:off x="403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9" name="Google Shape;34679;p22"/>
            <p:cNvSpPr/>
            <p:nvPr/>
          </p:nvSpPr>
          <p:spPr>
            <a:xfrm>
              <a:off x="413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0" name="Google Shape;34680;p22"/>
            <p:cNvSpPr/>
            <p:nvPr/>
          </p:nvSpPr>
          <p:spPr>
            <a:xfrm>
              <a:off x="42407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1" name="Google Shape;34681;p22"/>
            <p:cNvSpPr/>
            <p:nvPr/>
          </p:nvSpPr>
          <p:spPr>
            <a:xfrm>
              <a:off x="434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2" name="Google Shape;34682;p22"/>
            <p:cNvSpPr/>
            <p:nvPr/>
          </p:nvSpPr>
          <p:spPr>
            <a:xfrm>
              <a:off x="444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3" name="Google Shape;34683;p22"/>
            <p:cNvSpPr/>
            <p:nvPr/>
          </p:nvSpPr>
          <p:spPr>
            <a:xfrm>
              <a:off x="45455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4" name="Google Shape;34684;p22"/>
            <p:cNvSpPr/>
            <p:nvPr/>
          </p:nvSpPr>
          <p:spPr>
            <a:xfrm>
              <a:off x="464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5" name="Google Shape;34685;p22"/>
            <p:cNvSpPr/>
            <p:nvPr/>
          </p:nvSpPr>
          <p:spPr>
            <a:xfrm>
              <a:off x="474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6" name="Google Shape;34686;p22"/>
            <p:cNvSpPr/>
            <p:nvPr/>
          </p:nvSpPr>
          <p:spPr>
            <a:xfrm>
              <a:off x="485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7" name="Google Shape;34687;p22"/>
            <p:cNvSpPr/>
            <p:nvPr/>
          </p:nvSpPr>
          <p:spPr>
            <a:xfrm>
              <a:off x="495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8" name="Google Shape;34688;p22"/>
            <p:cNvSpPr/>
            <p:nvPr/>
          </p:nvSpPr>
          <p:spPr>
            <a:xfrm>
              <a:off x="505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9" name="Google Shape;34689;p22"/>
            <p:cNvSpPr/>
            <p:nvPr/>
          </p:nvSpPr>
          <p:spPr>
            <a:xfrm>
              <a:off x="515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0" name="Google Shape;34690;p22"/>
            <p:cNvSpPr/>
            <p:nvPr/>
          </p:nvSpPr>
          <p:spPr>
            <a:xfrm>
              <a:off x="52566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1" name="Google Shape;34691;p22"/>
            <p:cNvSpPr/>
            <p:nvPr/>
          </p:nvSpPr>
          <p:spPr>
            <a:xfrm>
              <a:off x="535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2" name="Google Shape;34692;p22"/>
            <p:cNvSpPr/>
            <p:nvPr/>
          </p:nvSpPr>
          <p:spPr>
            <a:xfrm>
              <a:off x="545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3" name="Google Shape;34693;p22"/>
            <p:cNvSpPr/>
            <p:nvPr/>
          </p:nvSpPr>
          <p:spPr>
            <a:xfrm>
              <a:off x="556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4" name="Google Shape;34694;p22"/>
            <p:cNvSpPr/>
            <p:nvPr/>
          </p:nvSpPr>
          <p:spPr>
            <a:xfrm>
              <a:off x="566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5" name="Google Shape;34695;p22"/>
            <p:cNvSpPr/>
            <p:nvPr/>
          </p:nvSpPr>
          <p:spPr>
            <a:xfrm>
              <a:off x="57644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6" name="Google Shape;34696;p22"/>
            <p:cNvSpPr/>
            <p:nvPr/>
          </p:nvSpPr>
          <p:spPr>
            <a:xfrm>
              <a:off x="586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7" name="Google Shape;34697;p22"/>
            <p:cNvSpPr/>
            <p:nvPr/>
          </p:nvSpPr>
          <p:spPr>
            <a:xfrm>
              <a:off x="596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8" name="Google Shape;34698;p22"/>
            <p:cNvSpPr/>
            <p:nvPr/>
          </p:nvSpPr>
          <p:spPr>
            <a:xfrm>
              <a:off x="606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9" name="Google Shape;34699;p22"/>
            <p:cNvSpPr/>
            <p:nvPr/>
          </p:nvSpPr>
          <p:spPr>
            <a:xfrm>
              <a:off x="61710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0" name="Google Shape;34700;p22"/>
            <p:cNvSpPr/>
            <p:nvPr/>
          </p:nvSpPr>
          <p:spPr>
            <a:xfrm>
              <a:off x="627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1" name="Google Shape;34701;p22"/>
            <p:cNvSpPr/>
            <p:nvPr/>
          </p:nvSpPr>
          <p:spPr>
            <a:xfrm>
              <a:off x="637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2" name="Google Shape;34702;p22"/>
            <p:cNvSpPr/>
            <p:nvPr/>
          </p:nvSpPr>
          <p:spPr>
            <a:xfrm>
              <a:off x="64755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3" name="Google Shape;34703;p22"/>
            <p:cNvSpPr/>
            <p:nvPr/>
          </p:nvSpPr>
          <p:spPr>
            <a:xfrm>
              <a:off x="657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4" name="Google Shape;34704;p22"/>
            <p:cNvSpPr/>
            <p:nvPr/>
          </p:nvSpPr>
          <p:spPr>
            <a:xfrm>
              <a:off x="667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5" name="Google Shape;34705;p22"/>
            <p:cNvSpPr/>
            <p:nvPr/>
          </p:nvSpPr>
          <p:spPr>
            <a:xfrm>
              <a:off x="678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6" name="Google Shape;34706;p22"/>
            <p:cNvSpPr/>
            <p:nvPr/>
          </p:nvSpPr>
          <p:spPr>
            <a:xfrm>
              <a:off x="6881800" y="3992875"/>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7" name="Google Shape;34707;p22"/>
            <p:cNvSpPr/>
            <p:nvPr/>
          </p:nvSpPr>
          <p:spPr>
            <a:xfrm>
              <a:off x="698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8" name="Google Shape;34708;p22"/>
            <p:cNvSpPr/>
            <p:nvPr/>
          </p:nvSpPr>
          <p:spPr>
            <a:xfrm>
              <a:off x="708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9" name="Google Shape;34709;p22"/>
            <p:cNvSpPr/>
            <p:nvPr/>
          </p:nvSpPr>
          <p:spPr>
            <a:xfrm>
              <a:off x="7186600" y="3992875"/>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0" name="Google Shape;34710;p22"/>
            <p:cNvSpPr/>
            <p:nvPr/>
          </p:nvSpPr>
          <p:spPr>
            <a:xfrm>
              <a:off x="728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1" name="Google Shape;34711;p22"/>
            <p:cNvSpPr/>
            <p:nvPr/>
          </p:nvSpPr>
          <p:spPr>
            <a:xfrm>
              <a:off x="27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2" name="Google Shape;34712;p22"/>
            <p:cNvSpPr/>
            <p:nvPr/>
          </p:nvSpPr>
          <p:spPr>
            <a:xfrm>
              <a:off x="3807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3" name="Google Shape;34713;p22"/>
            <p:cNvSpPr/>
            <p:nvPr/>
          </p:nvSpPr>
          <p:spPr>
            <a:xfrm>
              <a:off x="4825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4" name="Google Shape;34714;p22"/>
            <p:cNvSpPr/>
            <p:nvPr/>
          </p:nvSpPr>
          <p:spPr>
            <a:xfrm>
              <a:off x="58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5" name="Google Shape;34715;p22"/>
            <p:cNvSpPr/>
            <p:nvPr/>
          </p:nvSpPr>
          <p:spPr>
            <a:xfrm>
              <a:off x="68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6" name="Google Shape;34716;p22"/>
            <p:cNvSpPr/>
            <p:nvPr/>
          </p:nvSpPr>
          <p:spPr>
            <a:xfrm>
              <a:off x="7873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7" name="Google Shape;34717;p22"/>
            <p:cNvSpPr/>
            <p:nvPr/>
          </p:nvSpPr>
          <p:spPr>
            <a:xfrm>
              <a:off x="8888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8" name="Google Shape;34718;p22"/>
            <p:cNvSpPr/>
            <p:nvPr/>
          </p:nvSpPr>
          <p:spPr>
            <a:xfrm>
              <a:off x="99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9" name="Google Shape;34719;p22"/>
            <p:cNvSpPr/>
            <p:nvPr/>
          </p:nvSpPr>
          <p:spPr>
            <a:xfrm>
              <a:off x="10918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0" name="Google Shape;34720;p22"/>
            <p:cNvSpPr/>
            <p:nvPr/>
          </p:nvSpPr>
          <p:spPr>
            <a:xfrm>
              <a:off x="11936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1" name="Google Shape;34721;p22"/>
            <p:cNvSpPr/>
            <p:nvPr/>
          </p:nvSpPr>
          <p:spPr>
            <a:xfrm>
              <a:off x="12951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2" name="Google Shape;34722;p22"/>
            <p:cNvSpPr/>
            <p:nvPr/>
          </p:nvSpPr>
          <p:spPr>
            <a:xfrm>
              <a:off x="13966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3" name="Google Shape;34723;p22"/>
            <p:cNvSpPr/>
            <p:nvPr/>
          </p:nvSpPr>
          <p:spPr>
            <a:xfrm>
              <a:off x="1498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4" name="Google Shape;34724;p22"/>
            <p:cNvSpPr/>
            <p:nvPr/>
          </p:nvSpPr>
          <p:spPr>
            <a:xfrm>
              <a:off x="15999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5" name="Google Shape;34725;p22"/>
            <p:cNvSpPr/>
            <p:nvPr/>
          </p:nvSpPr>
          <p:spPr>
            <a:xfrm>
              <a:off x="1701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6" name="Google Shape;34726;p22"/>
            <p:cNvSpPr/>
            <p:nvPr/>
          </p:nvSpPr>
          <p:spPr>
            <a:xfrm>
              <a:off x="18029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7" name="Google Shape;34727;p22"/>
            <p:cNvSpPr/>
            <p:nvPr/>
          </p:nvSpPr>
          <p:spPr>
            <a:xfrm>
              <a:off x="19044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8" name="Google Shape;34728;p22"/>
            <p:cNvSpPr/>
            <p:nvPr/>
          </p:nvSpPr>
          <p:spPr>
            <a:xfrm>
              <a:off x="20062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9" name="Google Shape;34729;p22"/>
            <p:cNvSpPr/>
            <p:nvPr/>
          </p:nvSpPr>
          <p:spPr>
            <a:xfrm>
              <a:off x="210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0" name="Google Shape;34730;p22"/>
            <p:cNvSpPr/>
            <p:nvPr/>
          </p:nvSpPr>
          <p:spPr>
            <a:xfrm>
              <a:off x="220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1" name="Google Shape;34731;p22"/>
            <p:cNvSpPr/>
            <p:nvPr/>
          </p:nvSpPr>
          <p:spPr>
            <a:xfrm>
              <a:off x="23110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2" name="Google Shape;34732;p22"/>
            <p:cNvSpPr/>
            <p:nvPr/>
          </p:nvSpPr>
          <p:spPr>
            <a:xfrm>
              <a:off x="241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3" name="Google Shape;34733;p22"/>
            <p:cNvSpPr/>
            <p:nvPr/>
          </p:nvSpPr>
          <p:spPr>
            <a:xfrm>
              <a:off x="251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4" name="Google Shape;34734;p22"/>
            <p:cNvSpPr/>
            <p:nvPr/>
          </p:nvSpPr>
          <p:spPr>
            <a:xfrm>
              <a:off x="261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5" name="Google Shape;34735;p22"/>
            <p:cNvSpPr/>
            <p:nvPr/>
          </p:nvSpPr>
          <p:spPr>
            <a:xfrm>
              <a:off x="271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6" name="Google Shape;34736;p22"/>
            <p:cNvSpPr/>
            <p:nvPr/>
          </p:nvSpPr>
          <p:spPr>
            <a:xfrm>
              <a:off x="281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7" name="Google Shape;34737;p22"/>
            <p:cNvSpPr/>
            <p:nvPr/>
          </p:nvSpPr>
          <p:spPr>
            <a:xfrm>
              <a:off x="292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8" name="Google Shape;34738;p22"/>
            <p:cNvSpPr/>
            <p:nvPr/>
          </p:nvSpPr>
          <p:spPr>
            <a:xfrm>
              <a:off x="302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9" name="Google Shape;34739;p22"/>
            <p:cNvSpPr/>
            <p:nvPr/>
          </p:nvSpPr>
          <p:spPr>
            <a:xfrm>
              <a:off x="312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0" name="Google Shape;34740;p22"/>
            <p:cNvSpPr/>
            <p:nvPr/>
          </p:nvSpPr>
          <p:spPr>
            <a:xfrm>
              <a:off x="322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1" name="Google Shape;34741;p22"/>
            <p:cNvSpPr/>
            <p:nvPr/>
          </p:nvSpPr>
          <p:spPr>
            <a:xfrm>
              <a:off x="33266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2" name="Google Shape;34742;p22"/>
            <p:cNvSpPr/>
            <p:nvPr/>
          </p:nvSpPr>
          <p:spPr>
            <a:xfrm>
              <a:off x="342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3" name="Google Shape;34743;p22"/>
            <p:cNvSpPr/>
            <p:nvPr/>
          </p:nvSpPr>
          <p:spPr>
            <a:xfrm>
              <a:off x="352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4" name="Google Shape;34744;p22"/>
            <p:cNvSpPr/>
            <p:nvPr/>
          </p:nvSpPr>
          <p:spPr>
            <a:xfrm>
              <a:off x="363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5" name="Google Shape;34745;p22"/>
            <p:cNvSpPr/>
            <p:nvPr/>
          </p:nvSpPr>
          <p:spPr>
            <a:xfrm>
              <a:off x="373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6" name="Google Shape;34746;p22"/>
            <p:cNvSpPr/>
            <p:nvPr/>
          </p:nvSpPr>
          <p:spPr>
            <a:xfrm>
              <a:off x="3834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7" name="Google Shape;34747;p22"/>
            <p:cNvSpPr/>
            <p:nvPr/>
          </p:nvSpPr>
          <p:spPr>
            <a:xfrm>
              <a:off x="393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8" name="Google Shape;34748;p22"/>
            <p:cNvSpPr/>
            <p:nvPr/>
          </p:nvSpPr>
          <p:spPr>
            <a:xfrm>
              <a:off x="403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9" name="Google Shape;34749;p22"/>
            <p:cNvSpPr/>
            <p:nvPr/>
          </p:nvSpPr>
          <p:spPr>
            <a:xfrm>
              <a:off x="413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0" name="Google Shape;34750;p22"/>
            <p:cNvSpPr/>
            <p:nvPr/>
          </p:nvSpPr>
          <p:spPr>
            <a:xfrm>
              <a:off x="42407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1" name="Google Shape;34751;p22"/>
            <p:cNvSpPr/>
            <p:nvPr/>
          </p:nvSpPr>
          <p:spPr>
            <a:xfrm>
              <a:off x="434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2" name="Google Shape;34752;p22"/>
            <p:cNvSpPr/>
            <p:nvPr/>
          </p:nvSpPr>
          <p:spPr>
            <a:xfrm>
              <a:off x="444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3" name="Google Shape;34753;p22"/>
            <p:cNvSpPr/>
            <p:nvPr/>
          </p:nvSpPr>
          <p:spPr>
            <a:xfrm>
              <a:off x="45455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4" name="Google Shape;34754;p22"/>
            <p:cNvSpPr/>
            <p:nvPr/>
          </p:nvSpPr>
          <p:spPr>
            <a:xfrm>
              <a:off x="464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5" name="Google Shape;34755;p22"/>
            <p:cNvSpPr/>
            <p:nvPr/>
          </p:nvSpPr>
          <p:spPr>
            <a:xfrm>
              <a:off x="474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6" name="Google Shape;34756;p22"/>
            <p:cNvSpPr/>
            <p:nvPr/>
          </p:nvSpPr>
          <p:spPr>
            <a:xfrm>
              <a:off x="485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7" name="Google Shape;34757;p22"/>
            <p:cNvSpPr/>
            <p:nvPr/>
          </p:nvSpPr>
          <p:spPr>
            <a:xfrm>
              <a:off x="495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8" name="Google Shape;34758;p22"/>
            <p:cNvSpPr/>
            <p:nvPr/>
          </p:nvSpPr>
          <p:spPr>
            <a:xfrm>
              <a:off x="505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9" name="Google Shape;34759;p22"/>
            <p:cNvSpPr/>
            <p:nvPr/>
          </p:nvSpPr>
          <p:spPr>
            <a:xfrm>
              <a:off x="515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0" name="Google Shape;34760;p22"/>
            <p:cNvSpPr/>
            <p:nvPr/>
          </p:nvSpPr>
          <p:spPr>
            <a:xfrm>
              <a:off x="52566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1" name="Google Shape;34761;p22"/>
            <p:cNvSpPr/>
            <p:nvPr/>
          </p:nvSpPr>
          <p:spPr>
            <a:xfrm>
              <a:off x="535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2" name="Google Shape;34762;p22"/>
            <p:cNvSpPr/>
            <p:nvPr/>
          </p:nvSpPr>
          <p:spPr>
            <a:xfrm>
              <a:off x="545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3" name="Google Shape;34763;p22"/>
            <p:cNvSpPr/>
            <p:nvPr/>
          </p:nvSpPr>
          <p:spPr>
            <a:xfrm>
              <a:off x="556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4" name="Google Shape;34764;p22"/>
            <p:cNvSpPr/>
            <p:nvPr/>
          </p:nvSpPr>
          <p:spPr>
            <a:xfrm>
              <a:off x="566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5" name="Google Shape;34765;p22"/>
            <p:cNvSpPr/>
            <p:nvPr/>
          </p:nvSpPr>
          <p:spPr>
            <a:xfrm>
              <a:off x="57644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6" name="Google Shape;34766;p22"/>
            <p:cNvSpPr/>
            <p:nvPr/>
          </p:nvSpPr>
          <p:spPr>
            <a:xfrm>
              <a:off x="586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7" name="Google Shape;34767;p22"/>
            <p:cNvSpPr/>
            <p:nvPr/>
          </p:nvSpPr>
          <p:spPr>
            <a:xfrm>
              <a:off x="596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8" name="Google Shape;34768;p22"/>
            <p:cNvSpPr/>
            <p:nvPr/>
          </p:nvSpPr>
          <p:spPr>
            <a:xfrm>
              <a:off x="606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9" name="Google Shape;34769;p22"/>
            <p:cNvSpPr/>
            <p:nvPr/>
          </p:nvSpPr>
          <p:spPr>
            <a:xfrm>
              <a:off x="61710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0" name="Google Shape;34770;p22"/>
            <p:cNvSpPr/>
            <p:nvPr/>
          </p:nvSpPr>
          <p:spPr>
            <a:xfrm>
              <a:off x="627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1" name="Google Shape;34771;p22"/>
            <p:cNvSpPr/>
            <p:nvPr/>
          </p:nvSpPr>
          <p:spPr>
            <a:xfrm>
              <a:off x="637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2" name="Google Shape;34772;p22"/>
            <p:cNvSpPr/>
            <p:nvPr/>
          </p:nvSpPr>
          <p:spPr>
            <a:xfrm>
              <a:off x="64755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3" name="Google Shape;34773;p22"/>
            <p:cNvSpPr/>
            <p:nvPr/>
          </p:nvSpPr>
          <p:spPr>
            <a:xfrm>
              <a:off x="657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4" name="Google Shape;34774;p22"/>
            <p:cNvSpPr/>
            <p:nvPr/>
          </p:nvSpPr>
          <p:spPr>
            <a:xfrm>
              <a:off x="667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5" name="Google Shape;34775;p22"/>
            <p:cNvSpPr/>
            <p:nvPr/>
          </p:nvSpPr>
          <p:spPr>
            <a:xfrm>
              <a:off x="678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6" name="Google Shape;34776;p22"/>
            <p:cNvSpPr/>
            <p:nvPr/>
          </p:nvSpPr>
          <p:spPr>
            <a:xfrm>
              <a:off x="6881800" y="4147950"/>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7" name="Google Shape;34777;p22"/>
            <p:cNvSpPr/>
            <p:nvPr/>
          </p:nvSpPr>
          <p:spPr>
            <a:xfrm>
              <a:off x="698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8" name="Google Shape;34778;p22"/>
            <p:cNvSpPr/>
            <p:nvPr/>
          </p:nvSpPr>
          <p:spPr>
            <a:xfrm>
              <a:off x="708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9" name="Google Shape;34779;p22"/>
            <p:cNvSpPr/>
            <p:nvPr/>
          </p:nvSpPr>
          <p:spPr>
            <a:xfrm>
              <a:off x="7186600" y="4147950"/>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0" name="Google Shape;34780;p22"/>
            <p:cNvSpPr/>
            <p:nvPr/>
          </p:nvSpPr>
          <p:spPr>
            <a:xfrm>
              <a:off x="728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1" name="Google Shape;34781;p22"/>
            <p:cNvSpPr/>
            <p:nvPr/>
          </p:nvSpPr>
          <p:spPr>
            <a:xfrm>
              <a:off x="27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2" name="Google Shape;34782;p22"/>
            <p:cNvSpPr/>
            <p:nvPr/>
          </p:nvSpPr>
          <p:spPr>
            <a:xfrm>
              <a:off x="3807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3" name="Google Shape;34783;p22"/>
            <p:cNvSpPr/>
            <p:nvPr/>
          </p:nvSpPr>
          <p:spPr>
            <a:xfrm>
              <a:off x="4825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4" name="Google Shape;34784;p22"/>
            <p:cNvSpPr/>
            <p:nvPr/>
          </p:nvSpPr>
          <p:spPr>
            <a:xfrm>
              <a:off x="58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5" name="Google Shape;34785;p22"/>
            <p:cNvSpPr/>
            <p:nvPr/>
          </p:nvSpPr>
          <p:spPr>
            <a:xfrm>
              <a:off x="68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6" name="Google Shape;34786;p22"/>
            <p:cNvSpPr/>
            <p:nvPr/>
          </p:nvSpPr>
          <p:spPr>
            <a:xfrm>
              <a:off x="7873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7" name="Google Shape;34787;p22"/>
            <p:cNvSpPr/>
            <p:nvPr/>
          </p:nvSpPr>
          <p:spPr>
            <a:xfrm>
              <a:off x="8888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8" name="Google Shape;34788;p22"/>
            <p:cNvSpPr/>
            <p:nvPr/>
          </p:nvSpPr>
          <p:spPr>
            <a:xfrm>
              <a:off x="99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9" name="Google Shape;34789;p22"/>
            <p:cNvSpPr/>
            <p:nvPr/>
          </p:nvSpPr>
          <p:spPr>
            <a:xfrm>
              <a:off x="10918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0" name="Google Shape;34790;p22"/>
            <p:cNvSpPr/>
            <p:nvPr/>
          </p:nvSpPr>
          <p:spPr>
            <a:xfrm>
              <a:off x="11936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1" name="Google Shape;34791;p22"/>
            <p:cNvSpPr/>
            <p:nvPr/>
          </p:nvSpPr>
          <p:spPr>
            <a:xfrm>
              <a:off x="12951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2" name="Google Shape;34792;p22"/>
            <p:cNvSpPr/>
            <p:nvPr/>
          </p:nvSpPr>
          <p:spPr>
            <a:xfrm>
              <a:off x="13966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3" name="Google Shape;34793;p22"/>
            <p:cNvSpPr/>
            <p:nvPr/>
          </p:nvSpPr>
          <p:spPr>
            <a:xfrm>
              <a:off x="1498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4" name="Google Shape;34794;p22"/>
            <p:cNvSpPr/>
            <p:nvPr/>
          </p:nvSpPr>
          <p:spPr>
            <a:xfrm>
              <a:off x="15999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5" name="Google Shape;34795;p22"/>
            <p:cNvSpPr/>
            <p:nvPr/>
          </p:nvSpPr>
          <p:spPr>
            <a:xfrm>
              <a:off x="1701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6" name="Google Shape;34796;p22"/>
            <p:cNvSpPr/>
            <p:nvPr/>
          </p:nvSpPr>
          <p:spPr>
            <a:xfrm>
              <a:off x="18029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7" name="Google Shape;34797;p22"/>
            <p:cNvSpPr/>
            <p:nvPr/>
          </p:nvSpPr>
          <p:spPr>
            <a:xfrm>
              <a:off x="19044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8" name="Google Shape;34798;p22"/>
            <p:cNvSpPr/>
            <p:nvPr/>
          </p:nvSpPr>
          <p:spPr>
            <a:xfrm>
              <a:off x="20062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9" name="Google Shape;34799;p22"/>
            <p:cNvSpPr/>
            <p:nvPr/>
          </p:nvSpPr>
          <p:spPr>
            <a:xfrm>
              <a:off x="210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0" name="Google Shape;34800;p22"/>
            <p:cNvSpPr/>
            <p:nvPr/>
          </p:nvSpPr>
          <p:spPr>
            <a:xfrm>
              <a:off x="220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1" name="Google Shape;34801;p22"/>
            <p:cNvSpPr/>
            <p:nvPr/>
          </p:nvSpPr>
          <p:spPr>
            <a:xfrm>
              <a:off x="23110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2" name="Google Shape;34802;p22"/>
            <p:cNvSpPr/>
            <p:nvPr/>
          </p:nvSpPr>
          <p:spPr>
            <a:xfrm>
              <a:off x="241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3" name="Google Shape;34803;p22"/>
            <p:cNvSpPr/>
            <p:nvPr/>
          </p:nvSpPr>
          <p:spPr>
            <a:xfrm>
              <a:off x="251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4" name="Google Shape;34804;p22"/>
            <p:cNvSpPr/>
            <p:nvPr/>
          </p:nvSpPr>
          <p:spPr>
            <a:xfrm>
              <a:off x="261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5" name="Google Shape;34805;p22"/>
            <p:cNvSpPr/>
            <p:nvPr/>
          </p:nvSpPr>
          <p:spPr>
            <a:xfrm>
              <a:off x="271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6" name="Google Shape;34806;p22"/>
            <p:cNvSpPr/>
            <p:nvPr/>
          </p:nvSpPr>
          <p:spPr>
            <a:xfrm>
              <a:off x="281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7" name="Google Shape;34807;p22"/>
            <p:cNvSpPr/>
            <p:nvPr/>
          </p:nvSpPr>
          <p:spPr>
            <a:xfrm>
              <a:off x="292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8" name="Google Shape;34808;p22"/>
            <p:cNvSpPr/>
            <p:nvPr/>
          </p:nvSpPr>
          <p:spPr>
            <a:xfrm>
              <a:off x="302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9" name="Google Shape;34809;p22"/>
            <p:cNvSpPr/>
            <p:nvPr/>
          </p:nvSpPr>
          <p:spPr>
            <a:xfrm>
              <a:off x="312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0" name="Google Shape;34810;p22"/>
            <p:cNvSpPr/>
            <p:nvPr/>
          </p:nvSpPr>
          <p:spPr>
            <a:xfrm>
              <a:off x="322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1" name="Google Shape;34811;p22"/>
            <p:cNvSpPr/>
            <p:nvPr/>
          </p:nvSpPr>
          <p:spPr>
            <a:xfrm>
              <a:off x="33266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2" name="Google Shape;34812;p22"/>
            <p:cNvSpPr/>
            <p:nvPr/>
          </p:nvSpPr>
          <p:spPr>
            <a:xfrm>
              <a:off x="342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3" name="Google Shape;34813;p22"/>
            <p:cNvSpPr/>
            <p:nvPr/>
          </p:nvSpPr>
          <p:spPr>
            <a:xfrm>
              <a:off x="352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4" name="Google Shape;34814;p22"/>
            <p:cNvSpPr/>
            <p:nvPr/>
          </p:nvSpPr>
          <p:spPr>
            <a:xfrm>
              <a:off x="363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5" name="Google Shape;34815;p22"/>
            <p:cNvSpPr/>
            <p:nvPr/>
          </p:nvSpPr>
          <p:spPr>
            <a:xfrm>
              <a:off x="373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6" name="Google Shape;34816;p22"/>
            <p:cNvSpPr/>
            <p:nvPr/>
          </p:nvSpPr>
          <p:spPr>
            <a:xfrm>
              <a:off x="3834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7" name="Google Shape;34817;p22"/>
            <p:cNvSpPr/>
            <p:nvPr/>
          </p:nvSpPr>
          <p:spPr>
            <a:xfrm>
              <a:off x="393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8" name="Google Shape;34818;p22"/>
            <p:cNvSpPr/>
            <p:nvPr/>
          </p:nvSpPr>
          <p:spPr>
            <a:xfrm>
              <a:off x="403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9" name="Google Shape;34819;p22"/>
            <p:cNvSpPr/>
            <p:nvPr/>
          </p:nvSpPr>
          <p:spPr>
            <a:xfrm>
              <a:off x="413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0" name="Google Shape;34820;p22"/>
            <p:cNvSpPr/>
            <p:nvPr/>
          </p:nvSpPr>
          <p:spPr>
            <a:xfrm>
              <a:off x="42407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1" name="Google Shape;34821;p22"/>
            <p:cNvSpPr/>
            <p:nvPr/>
          </p:nvSpPr>
          <p:spPr>
            <a:xfrm>
              <a:off x="434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2" name="Google Shape;34822;p22"/>
            <p:cNvSpPr/>
            <p:nvPr/>
          </p:nvSpPr>
          <p:spPr>
            <a:xfrm>
              <a:off x="444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3" name="Google Shape;34823;p22"/>
            <p:cNvSpPr/>
            <p:nvPr/>
          </p:nvSpPr>
          <p:spPr>
            <a:xfrm>
              <a:off x="45455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4" name="Google Shape;34824;p22"/>
            <p:cNvSpPr/>
            <p:nvPr/>
          </p:nvSpPr>
          <p:spPr>
            <a:xfrm>
              <a:off x="464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5" name="Google Shape;34825;p22"/>
            <p:cNvSpPr/>
            <p:nvPr/>
          </p:nvSpPr>
          <p:spPr>
            <a:xfrm>
              <a:off x="474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6" name="Google Shape;34826;p22"/>
            <p:cNvSpPr/>
            <p:nvPr/>
          </p:nvSpPr>
          <p:spPr>
            <a:xfrm>
              <a:off x="485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7" name="Google Shape;34827;p22"/>
            <p:cNvSpPr/>
            <p:nvPr/>
          </p:nvSpPr>
          <p:spPr>
            <a:xfrm>
              <a:off x="495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8" name="Google Shape;34828;p22"/>
            <p:cNvSpPr/>
            <p:nvPr/>
          </p:nvSpPr>
          <p:spPr>
            <a:xfrm>
              <a:off x="505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9" name="Google Shape;34829;p22"/>
            <p:cNvSpPr/>
            <p:nvPr/>
          </p:nvSpPr>
          <p:spPr>
            <a:xfrm>
              <a:off x="515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0" name="Google Shape;34830;p22"/>
            <p:cNvSpPr/>
            <p:nvPr/>
          </p:nvSpPr>
          <p:spPr>
            <a:xfrm>
              <a:off x="52566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1" name="Google Shape;34831;p22"/>
            <p:cNvSpPr/>
            <p:nvPr/>
          </p:nvSpPr>
          <p:spPr>
            <a:xfrm>
              <a:off x="535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2" name="Google Shape;34832;p22"/>
            <p:cNvSpPr/>
            <p:nvPr/>
          </p:nvSpPr>
          <p:spPr>
            <a:xfrm>
              <a:off x="545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3" name="Google Shape;34833;p22"/>
            <p:cNvSpPr/>
            <p:nvPr/>
          </p:nvSpPr>
          <p:spPr>
            <a:xfrm>
              <a:off x="556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4" name="Google Shape;34834;p22"/>
            <p:cNvSpPr/>
            <p:nvPr/>
          </p:nvSpPr>
          <p:spPr>
            <a:xfrm>
              <a:off x="566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5" name="Google Shape;34835;p22"/>
            <p:cNvSpPr/>
            <p:nvPr/>
          </p:nvSpPr>
          <p:spPr>
            <a:xfrm>
              <a:off x="57644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6" name="Google Shape;34836;p22"/>
            <p:cNvSpPr/>
            <p:nvPr/>
          </p:nvSpPr>
          <p:spPr>
            <a:xfrm>
              <a:off x="586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7" name="Google Shape;34837;p22"/>
            <p:cNvSpPr/>
            <p:nvPr/>
          </p:nvSpPr>
          <p:spPr>
            <a:xfrm>
              <a:off x="596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8" name="Google Shape;34838;p22"/>
            <p:cNvSpPr/>
            <p:nvPr/>
          </p:nvSpPr>
          <p:spPr>
            <a:xfrm>
              <a:off x="606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9" name="Google Shape;34839;p22"/>
            <p:cNvSpPr/>
            <p:nvPr/>
          </p:nvSpPr>
          <p:spPr>
            <a:xfrm>
              <a:off x="61710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0" name="Google Shape;34840;p22"/>
            <p:cNvSpPr/>
            <p:nvPr/>
          </p:nvSpPr>
          <p:spPr>
            <a:xfrm>
              <a:off x="627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1" name="Google Shape;34841;p22"/>
            <p:cNvSpPr/>
            <p:nvPr/>
          </p:nvSpPr>
          <p:spPr>
            <a:xfrm>
              <a:off x="637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2" name="Google Shape;34842;p22"/>
            <p:cNvSpPr/>
            <p:nvPr/>
          </p:nvSpPr>
          <p:spPr>
            <a:xfrm>
              <a:off x="64755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3" name="Google Shape;34843;p22"/>
            <p:cNvSpPr/>
            <p:nvPr/>
          </p:nvSpPr>
          <p:spPr>
            <a:xfrm>
              <a:off x="657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4" name="Google Shape;34844;p22"/>
            <p:cNvSpPr/>
            <p:nvPr/>
          </p:nvSpPr>
          <p:spPr>
            <a:xfrm>
              <a:off x="667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5" name="Google Shape;34845;p22"/>
            <p:cNvSpPr/>
            <p:nvPr/>
          </p:nvSpPr>
          <p:spPr>
            <a:xfrm>
              <a:off x="678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6" name="Google Shape;34846;p22"/>
            <p:cNvSpPr/>
            <p:nvPr/>
          </p:nvSpPr>
          <p:spPr>
            <a:xfrm>
              <a:off x="6881800" y="4303050"/>
              <a:ext cx="52700" cy="52700"/>
            </a:xfrm>
            <a:custGeom>
              <a:rect b="b" l="l" r="r" t="t"/>
              <a:pathLst>
                <a:path extrusionOk="0" h="2108" w="2108">
                  <a:moveTo>
                    <a:pt x="1060" y="0"/>
                  </a:moveTo>
                  <a:cubicBezTo>
                    <a:pt x="477" y="0"/>
                    <a:pt x="1" y="476"/>
                    <a:pt x="1" y="1048"/>
                  </a:cubicBezTo>
                  <a:cubicBezTo>
                    <a:pt x="1"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7" name="Google Shape;34847;p22"/>
            <p:cNvSpPr/>
            <p:nvPr/>
          </p:nvSpPr>
          <p:spPr>
            <a:xfrm>
              <a:off x="698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8" name="Google Shape;34848;p22"/>
            <p:cNvSpPr/>
            <p:nvPr/>
          </p:nvSpPr>
          <p:spPr>
            <a:xfrm>
              <a:off x="708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9" name="Google Shape;34849;p22"/>
            <p:cNvSpPr/>
            <p:nvPr/>
          </p:nvSpPr>
          <p:spPr>
            <a:xfrm>
              <a:off x="7186600" y="4303050"/>
              <a:ext cx="52400" cy="52700"/>
            </a:xfrm>
            <a:custGeom>
              <a:rect b="b" l="l" r="r" t="t"/>
              <a:pathLst>
                <a:path extrusionOk="0" h="2108" w="2096">
                  <a:moveTo>
                    <a:pt x="1048" y="0"/>
                  </a:moveTo>
                  <a:cubicBezTo>
                    <a:pt x="477" y="0"/>
                    <a:pt x="1" y="476"/>
                    <a:pt x="1" y="1048"/>
                  </a:cubicBezTo>
                  <a:cubicBezTo>
                    <a:pt x="1"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0" name="Google Shape;34850;p22"/>
            <p:cNvSpPr/>
            <p:nvPr/>
          </p:nvSpPr>
          <p:spPr>
            <a:xfrm>
              <a:off x="728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1" name="Google Shape;34851;p22"/>
            <p:cNvSpPr/>
            <p:nvPr/>
          </p:nvSpPr>
          <p:spPr>
            <a:xfrm>
              <a:off x="27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7" y="1631"/>
                    <a:pt x="2107" y="1060"/>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2" name="Google Shape;34852;p22"/>
            <p:cNvSpPr/>
            <p:nvPr/>
          </p:nvSpPr>
          <p:spPr>
            <a:xfrm>
              <a:off x="3807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3" name="Google Shape;34853;p22"/>
            <p:cNvSpPr/>
            <p:nvPr/>
          </p:nvSpPr>
          <p:spPr>
            <a:xfrm>
              <a:off x="4825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4" name="Google Shape;34854;p22"/>
            <p:cNvSpPr/>
            <p:nvPr/>
          </p:nvSpPr>
          <p:spPr>
            <a:xfrm>
              <a:off x="58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5" name="Google Shape;34855;p22"/>
            <p:cNvSpPr/>
            <p:nvPr/>
          </p:nvSpPr>
          <p:spPr>
            <a:xfrm>
              <a:off x="68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6" name="Google Shape;34856;p22"/>
            <p:cNvSpPr/>
            <p:nvPr/>
          </p:nvSpPr>
          <p:spPr>
            <a:xfrm>
              <a:off x="7873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7" name="Google Shape;34857;p22"/>
            <p:cNvSpPr/>
            <p:nvPr/>
          </p:nvSpPr>
          <p:spPr>
            <a:xfrm>
              <a:off x="8888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8" name="Google Shape;34858;p22"/>
            <p:cNvSpPr/>
            <p:nvPr/>
          </p:nvSpPr>
          <p:spPr>
            <a:xfrm>
              <a:off x="99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9" name="Google Shape;34859;p22"/>
            <p:cNvSpPr/>
            <p:nvPr/>
          </p:nvSpPr>
          <p:spPr>
            <a:xfrm>
              <a:off x="10918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0" name="Google Shape;34860;p22"/>
            <p:cNvSpPr/>
            <p:nvPr/>
          </p:nvSpPr>
          <p:spPr>
            <a:xfrm>
              <a:off x="11936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1" name="Google Shape;34861;p22"/>
            <p:cNvSpPr/>
            <p:nvPr/>
          </p:nvSpPr>
          <p:spPr>
            <a:xfrm>
              <a:off x="12951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2" name="Google Shape;34862;p22"/>
            <p:cNvSpPr/>
            <p:nvPr/>
          </p:nvSpPr>
          <p:spPr>
            <a:xfrm>
              <a:off x="13966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3" name="Google Shape;34863;p22"/>
            <p:cNvSpPr/>
            <p:nvPr/>
          </p:nvSpPr>
          <p:spPr>
            <a:xfrm>
              <a:off x="1498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4" name="Google Shape;34864;p22"/>
            <p:cNvSpPr/>
            <p:nvPr/>
          </p:nvSpPr>
          <p:spPr>
            <a:xfrm>
              <a:off x="15999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5" name="Google Shape;34865;p22"/>
            <p:cNvSpPr/>
            <p:nvPr/>
          </p:nvSpPr>
          <p:spPr>
            <a:xfrm>
              <a:off x="1701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6" name="Google Shape;34866;p22"/>
            <p:cNvSpPr/>
            <p:nvPr/>
          </p:nvSpPr>
          <p:spPr>
            <a:xfrm>
              <a:off x="18029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7" name="Google Shape;34867;p22"/>
            <p:cNvSpPr/>
            <p:nvPr/>
          </p:nvSpPr>
          <p:spPr>
            <a:xfrm>
              <a:off x="19044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8" name="Google Shape;34868;p22"/>
            <p:cNvSpPr/>
            <p:nvPr/>
          </p:nvSpPr>
          <p:spPr>
            <a:xfrm>
              <a:off x="20062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9" name="Google Shape;34869;p22"/>
            <p:cNvSpPr/>
            <p:nvPr/>
          </p:nvSpPr>
          <p:spPr>
            <a:xfrm>
              <a:off x="210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0" name="Google Shape;34870;p22"/>
            <p:cNvSpPr/>
            <p:nvPr/>
          </p:nvSpPr>
          <p:spPr>
            <a:xfrm>
              <a:off x="220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1" name="Google Shape;34871;p22"/>
            <p:cNvSpPr/>
            <p:nvPr/>
          </p:nvSpPr>
          <p:spPr>
            <a:xfrm>
              <a:off x="23110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2" name="Google Shape;34872;p22"/>
            <p:cNvSpPr/>
            <p:nvPr/>
          </p:nvSpPr>
          <p:spPr>
            <a:xfrm>
              <a:off x="241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3" name="Google Shape;34873;p22"/>
            <p:cNvSpPr/>
            <p:nvPr/>
          </p:nvSpPr>
          <p:spPr>
            <a:xfrm>
              <a:off x="251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4" name="Google Shape;34874;p22"/>
            <p:cNvSpPr/>
            <p:nvPr/>
          </p:nvSpPr>
          <p:spPr>
            <a:xfrm>
              <a:off x="261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5" name="Google Shape;34875;p22"/>
            <p:cNvSpPr/>
            <p:nvPr/>
          </p:nvSpPr>
          <p:spPr>
            <a:xfrm>
              <a:off x="271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6" name="Google Shape;34876;p22"/>
            <p:cNvSpPr/>
            <p:nvPr/>
          </p:nvSpPr>
          <p:spPr>
            <a:xfrm>
              <a:off x="281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7" name="Google Shape;34877;p22"/>
            <p:cNvSpPr/>
            <p:nvPr/>
          </p:nvSpPr>
          <p:spPr>
            <a:xfrm>
              <a:off x="292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8" name="Google Shape;34878;p22"/>
            <p:cNvSpPr/>
            <p:nvPr/>
          </p:nvSpPr>
          <p:spPr>
            <a:xfrm>
              <a:off x="302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9" name="Google Shape;34879;p22"/>
            <p:cNvSpPr/>
            <p:nvPr/>
          </p:nvSpPr>
          <p:spPr>
            <a:xfrm>
              <a:off x="312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0" name="Google Shape;34880;p22"/>
            <p:cNvSpPr/>
            <p:nvPr/>
          </p:nvSpPr>
          <p:spPr>
            <a:xfrm>
              <a:off x="322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1" name="Google Shape;34881;p22"/>
            <p:cNvSpPr/>
            <p:nvPr/>
          </p:nvSpPr>
          <p:spPr>
            <a:xfrm>
              <a:off x="33266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2" name="Google Shape;34882;p22"/>
            <p:cNvSpPr/>
            <p:nvPr/>
          </p:nvSpPr>
          <p:spPr>
            <a:xfrm>
              <a:off x="342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3" name="Google Shape;34883;p22"/>
            <p:cNvSpPr/>
            <p:nvPr/>
          </p:nvSpPr>
          <p:spPr>
            <a:xfrm>
              <a:off x="352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4" name="Google Shape;34884;p22"/>
            <p:cNvSpPr/>
            <p:nvPr/>
          </p:nvSpPr>
          <p:spPr>
            <a:xfrm>
              <a:off x="363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5" name="Google Shape;34885;p22"/>
            <p:cNvSpPr/>
            <p:nvPr/>
          </p:nvSpPr>
          <p:spPr>
            <a:xfrm>
              <a:off x="373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6" name="Google Shape;34886;p22"/>
            <p:cNvSpPr/>
            <p:nvPr/>
          </p:nvSpPr>
          <p:spPr>
            <a:xfrm>
              <a:off x="3834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7" name="Google Shape;34887;p22"/>
            <p:cNvSpPr/>
            <p:nvPr/>
          </p:nvSpPr>
          <p:spPr>
            <a:xfrm>
              <a:off x="393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8" name="Google Shape;34888;p22"/>
            <p:cNvSpPr/>
            <p:nvPr/>
          </p:nvSpPr>
          <p:spPr>
            <a:xfrm>
              <a:off x="403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9" name="Google Shape;34889;p22"/>
            <p:cNvSpPr/>
            <p:nvPr/>
          </p:nvSpPr>
          <p:spPr>
            <a:xfrm>
              <a:off x="413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0" name="Google Shape;34890;p22"/>
            <p:cNvSpPr/>
            <p:nvPr/>
          </p:nvSpPr>
          <p:spPr>
            <a:xfrm>
              <a:off x="42407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1" name="Google Shape;34891;p22"/>
            <p:cNvSpPr/>
            <p:nvPr/>
          </p:nvSpPr>
          <p:spPr>
            <a:xfrm>
              <a:off x="434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2" name="Google Shape;34892;p22"/>
            <p:cNvSpPr/>
            <p:nvPr/>
          </p:nvSpPr>
          <p:spPr>
            <a:xfrm>
              <a:off x="444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3" name="Google Shape;34893;p22"/>
            <p:cNvSpPr/>
            <p:nvPr/>
          </p:nvSpPr>
          <p:spPr>
            <a:xfrm>
              <a:off x="45455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4" name="Google Shape;34894;p22"/>
            <p:cNvSpPr/>
            <p:nvPr/>
          </p:nvSpPr>
          <p:spPr>
            <a:xfrm>
              <a:off x="464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5" name="Google Shape;34895;p22"/>
            <p:cNvSpPr/>
            <p:nvPr/>
          </p:nvSpPr>
          <p:spPr>
            <a:xfrm>
              <a:off x="474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6" name="Google Shape;34896;p22"/>
            <p:cNvSpPr/>
            <p:nvPr/>
          </p:nvSpPr>
          <p:spPr>
            <a:xfrm>
              <a:off x="485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7" name="Google Shape;34897;p22"/>
            <p:cNvSpPr/>
            <p:nvPr/>
          </p:nvSpPr>
          <p:spPr>
            <a:xfrm>
              <a:off x="495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8" name="Google Shape;34898;p22"/>
            <p:cNvSpPr/>
            <p:nvPr/>
          </p:nvSpPr>
          <p:spPr>
            <a:xfrm>
              <a:off x="505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9" name="Google Shape;34899;p22"/>
            <p:cNvSpPr/>
            <p:nvPr/>
          </p:nvSpPr>
          <p:spPr>
            <a:xfrm>
              <a:off x="515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0" name="Google Shape;34900;p22"/>
            <p:cNvSpPr/>
            <p:nvPr/>
          </p:nvSpPr>
          <p:spPr>
            <a:xfrm>
              <a:off x="52566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1" name="Google Shape;34901;p22"/>
            <p:cNvSpPr/>
            <p:nvPr/>
          </p:nvSpPr>
          <p:spPr>
            <a:xfrm>
              <a:off x="535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2" name="Google Shape;34902;p22"/>
            <p:cNvSpPr/>
            <p:nvPr/>
          </p:nvSpPr>
          <p:spPr>
            <a:xfrm>
              <a:off x="545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3" name="Google Shape;34903;p22"/>
            <p:cNvSpPr/>
            <p:nvPr/>
          </p:nvSpPr>
          <p:spPr>
            <a:xfrm>
              <a:off x="556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4" name="Google Shape;34904;p22"/>
            <p:cNvSpPr/>
            <p:nvPr/>
          </p:nvSpPr>
          <p:spPr>
            <a:xfrm>
              <a:off x="566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5" name="Google Shape;34905;p22"/>
            <p:cNvSpPr/>
            <p:nvPr/>
          </p:nvSpPr>
          <p:spPr>
            <a:xfrm>
              <a:off x="57644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6" name="Google Shape;34906;p22"/>
            <p:cNvSpPr/>
            <p:nvPr/>
          </p:nvSpPr>
          <p:spPr>
            <a:xfrm>
              <a:off x="586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7" name="Google Shape;34907;p22"/>
            <p:cNvSpPr/>
            <p:nvPr/>
          </p:nvSpPr>
          <p:spPr>
            <a:xfrm>
              <a:off x="596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8" name="Google Shape;34908;p22"/>
            <p:cNvSpPr/>
            <p:nvPr/>
          </p:nvSpPr>
          <p:spPr>
            <a:xfrm>
              <a:off x="606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9" name="Google Shape;34909;p22"/>
            <p:cNvSpPr/>
            <p:nvPr/>
          </p:nvSpPr>
          <p:spPr>
            <a:xfrm>
              <a:off x="61710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0" name="Google Shape;34910;p22"/>
            <p:cNvSpPr/>
            <p:nvPr/>
          </p:nvSpPr>
          <p:spPr>
            <a:xfrm>
              <a:off x="627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1" name="Google Shape;34911;p22"/>
            <p:cNvSpPr/>
            <p:nvPr/>
          </p:nvSpPr>
          <p:spPr>
            <a:xfrm>
              <a:off x="637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2" name="Google Shape;34912;p22"/>
            <p:cNvSpPr/>
            <p:nvPr/>
          </p:nvSpPr>
          <p:spPr>
            <a:xfrm>
              <a:off x="64755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3" name="Google Shape;34913;p22"/>
            <p:cNvSpPr/>
            <p:nvPr/>
          </p:nvSpPr>
          <p:spPr>
            <a:xfrm>
              <a:off x="657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4" name="Google Shape;34914;p22"/>
            <p:cNvSpPr/>
            <p:nvPr/>
          </p:nvSpPr>
          <p:spPr>
            <a:xfrm>
              <a:off x="667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5" name="Google Shape;34915;p22"/>
            <p:cNvSpPr/>
            <p:nvPr/>
          </p:nvSpPr>
          <p:spPr>
            <a:xfrm>
              <a:off x="678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6" name="Google Shape;34916;p22"/>
            <p:cNvSpPr/>
            <p:nvPr/>
          </p:nvSpPr>
          <p:spPr>
            <a:xfrm>
              <a:off x="6881800" y="4458125"/>
              <a:ext cx="52700" cy="52700"/>
            </a:xfrm>
            <a:custGeom>
              <a:rect b="b" l="l" r="r" t="t"/>
              <a:pathLst>
                <a:path extrusionOk="0" h="2108" w="2108">
                  <a:moveTo>
                    <a:pt x="1060" y="0"/>
                  </a:moveTo>
                  <a:cubicBezTo>
                    <a:pt x="477" y="0"/>
                    <a:pt x="1" y="476"/>
                    <a:pt x="1" y="1060"/>
                  </a:cubicBezTo>
                  <a:cubicBezTo>
                    <a:pt x="1"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7" name="Google Shape;34917;p22"/>
            <p:cNvSpPr/>
            <p:nvPr/>
          </p:nvSpPr>
          <p:spPr>
            <a:xfrm>
              <a:off x="698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8" name="Google Shape;34918;p22"/>
            <p:cNvSpPr/>
            <p:nvPr/>
          </p:nvSpPr>
          <p:spPr>
            <a:xfrm>
              <a:off x="708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9" name="Google Shape;34919;p22"/>
            <p:cNvSpPr/>
            <p:nvPr/>
          </p:nvSpPr>
          <p:spPr>
            <a:xfrm>
              <a:off x="7186600" y="4458125"/>
              <a:ext cx="52400" cy="52700"/>
            </a:xfrm>
            <a:custGeom>
              <a:rect b="b" l="l" r="r" t="t"/>
              <a:pathLst>
                <a:path extrusionOk="0" h="2108" w="2096">
                  <a:moveTo>
                    <a:pt x="1048" y="0"/>
                  </a:moveTo>
                  <a:cubicBezTo>
                    <a:pt x="477" y="0"/>
                    <a:pt x="1" y="476"/>
                    <a:pt x="1" y="1060"/>
                  </a:cubicBezTo>
                  <a:cubicBezTo>
                    <a:pt x="1"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0" name="Google Shape;34920;p22"/>
            <p:cNvSpPr/>
            <p:nvPr/>
          </p:nvSpPr>
          <p:spPr>
            <a:xfrm>
              <a:off x="728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1" name="Google Shape;34921;p22"/>
            <p:cNvSpPr/>
            <p:nvPr/>
          </p:nvSpPr>
          <p:spPr>
            <a:xfrm>
              <a:off x="27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2" name="Google Shape;34922;p22"/>
            <p:cNvSpPr/>
            <p:nvPr/>
          </p:nvSpPr>
          <p:spPr>
            <a:xfrm>
              <a:off x="3807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3" name="Google Shape;34923;p22"/>
            <p:cNvSpPr/>
            <p:nvPr/>
          </p:nvSpPr>
          <p:spPr>
            <a:xfrm>
              <a:off x="4825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4" name="Google Shape;34924;p22"/>
            <p:cNvSpPr/>
            <p:nvPr/>
          </p:nvSpPr>
          <p:spPr>
            <a:xfrm>
              <a:off x="58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5" name="Google Shape;34925;p22"/>
            <p:cNvSpPr/>
            <p:nvPr/>
          </p:nvSpPr>
          <p:spPr>
            <a:xfrm>
              <a:off x="68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6" name="Google Shape;34926;p22"/>
            <p:cNvSpPr/>
            <p:nvPr/>
          </p:nvSpPr>
          <p:spPr>
            <a:xfrm>
              <a:off x="7873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7" name="Google Shape;34927;p22"/>
            <p:cNvSpPr/>
            <p:nvPr/>
          </p:nvSpPr>
          <p:spPr>
            <a:xfrm>
              <a:off x="8888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8" name="Google Shape;34928;p22"/>
            <p:cNvSpPr/>
            <p:nvPr/>
          </p:nvSpPr>
          <p:spPr>
            <a:xfrm>
              <a:off x="99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9" name="Google Shape;34929;p22"/>
            <p:cNvSpPr/>
            <p:nvPr/>
          </p:nvSpPr>
          <p:spPr>
            <a:xfrm>
              <a:off x="10918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0" name="Google Shape;34930;p22"/>
            <p:cNvSpPr/>
            <p:nvPr/>
          </p:nvSpPr>
          <p:spPr>
            <a:xfrm>
              <a:off x="11936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1" name="Google Shape;34931;p22"/>
            <p:cNvSpPr/>
            <p:nvPr/>
          </p:nvSpPr>
          <p:spPr>
            <a:xfrm>
              <a:off x="12951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2" name="Google Shape;34932;p22"/>
            <p:cNvSpPr/>
            <p:nvPr/>
          </p:nvSpPr>
          <p:spPr>
            <a:xfrm>
              <a:off x="13966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3" name="Google Shape;34933;p22"/>
            <p:cNvSpPr/>
            <p:nvPr/>
          </p:nvSpPr>
          <p:spPr>
            <a:xfrm>
              <a:off x="1498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4" name="Google Shape;34934;p22"/>
            <p:cNvSpPr/>
            <p:nvPr/>
          </p:nvSpPr>
          <p:spPr>
            <a:xfrm>
              <a:off x="15999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5" name="Google Shape;34935;p22"/>
            <p:cNvSpPr/>
            <p:nvPr/>
          </p:nvSpPr>
          <p:spPr>
            <a:xfrm>
              <a:off x="1701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6" name="Google Shape;34936;p22"/>
            <p:cNvSpPr/>
            <p:nvPr/>
          </p:nvSpPr>
          <p:spPr>
            <a:xfrm>
              <a:off x="18029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7" name="Google Shape;34937;p22"/>
            <p:cNvSpPr/>
            <p:nvPr/>
          </p:nvSpPr>
          <p:spPr>
            <a:xfrm>
              <a:off x="19044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8" name="Google Shape;34938;p22"/>
            <p:cNvSpPr/>
            <p:nvPr/>
          </p:nvSpPr>
          <p:spPr>
            <a:xfrm>
              <a:off x="20062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9" name="Google Shape;34939;p22"/>
            <p:cNvSpPr/>
            <p:nvPr/>
          </p:nvSpPr>
          <p:spPr>
            <a:xfrm>
              <a:off x="210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0" name="Google Shape;34940;p22"/>
            <p:cNvSpPr/>
            <p:nvPr/>
          </p:nvSpPr>
          <p:spPr>
            <a:xfrm>
              <a:off x="220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1" name="Google Shape;34941;p22"/>
            <p:cNvSpPr/>
            <p:nvPr/>
          </p:nvSpPr>
          <p:spPr>
            <a:xfrm>
              <a:off x="23110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2" name="Google Shape;34942;p22"/>
            <p:cNvSpPr/>
            <p:nvPr/>
          </p:nvSpPr>
          <p:spPr>
            <a:xfrm>
              <a:off x="241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3" name="Google Shape;34943;p22"/>
            <p:cNvSpPr/>
            <p:nvPr/>
          </p:nvSpPr>
          <p:spPr>
            <a:xfrm>
              <a:off x="251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4" name="Google Shape;34944;p22"/>
            <p:cNvSpPr/>
            <p:nvPr/>
          </p:nvSpPr>
          <p:spPr>
            <a:xfrm>
              <a:off x="261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5" name="Google Shape;34945;p22"/>
            <p:cNvSpPr/>
            <p:nvPr/>
          </p:nvSpPr>
          <p:spPr>
            <a:xfrm>
              <a:off x="271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6" name="Google Shape;34946;p22"/>
            <p:cNvSpPr/>
            <p:nvPr/>
          </p:nvSpPr>
          <p:spPr>
            <a:xfrm>
              <a:off x="281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7" name="Google Shape;34947;p22"/>
            <p:cNvSpPr/>
            <p:nvPr/>
          </p:nvSpPr>
          <p:spPr>
            <a:xfrm>
              <a:off x="292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8" name="Google Shape;34948;p22"/>
            <p:cNvSpPr/>
            <p:nvPr/>
          </p:nvSpPr>
          <p:spPr>
            <a:xfrm>
              <a:off x="302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9" name="Google Shape;34949;p22"/>
            <p:cNvSpPr/>
            <p:nvPr/>
          </p:nvSpPr>
          <p:spPr>
            <a:xfrm>
              <a:off x="312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0" name="Google Shape;34950;p22"/>
            <p:cNvSpPr/>
            <p:nvPr/>
          </p:nvSpPr>
          <p:spPr>
            <a:xfrm>
              <a:off x="322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1" name="Google Shape;34951;p22"/>
            <p:cNvSpPr/>
            <p:nvPr/>
          </p:nvSpPr>
          <p:spPr>
            <a:xfrm>
              <a:off x="33266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2" name="Google Shape;34952;p22"/>
            <p:cNvSpPr/>
            <p:nvPr/>
          </p:nvSpPr>
          <p:spPr>
            <a:xfrm>
              <a:off x="342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3" name="Google Shape;34953;p22"/>
            <p:cNvSpPr/>
            <p:nvPr/>
          </p:nvSpPr>
          <p:spPr>
            <a:xfrm>
              <a:off x="352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4" name="Google Shape;34954;p22"/>
            <p:cNvSpPr/>
            <p:nvPr/>
          </p:nvSpPr>
          <p:spPr>
            <a:xfrm>
              <a:off x="363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5" name="Google Shape;34955;p22"/>
            <p:cNvSpPr/>
            <p:nvPr/>
          </p:nvSpPr>
          <p:spPr>
            <a:xfrm>
              <a:off x="373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6" name="Google Shape;34956;p22"/>
            <p:cNvSpPr/>
            <p:nvPr/>
          </p:nvSpPr>
          <p:spPr>
            <a:xfrm>
              <a:off x="3834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7" name="Google Shape;34957;p22"/>
            <p:cNvSpPr/>
            <p:nvPr/>
          </p:nvSpPr>
          <p:spPr>
            <a:xfrm>
              <a:off x="393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8" name="Google Shape;34958;p22"/>
            <p:cNvSpPr/>
            <p:nvPr/>
          </p:nvSpPr>
          <p:spPr>
            <a:xfrm>
              <a:off x="403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9" name="Google Shape;34959;p22"/>
            <p:cNvSpPr/>
            <p:nvPr/>
          </p:nvSpPr>
          <p:spPr>
            <a:xfrm>
              <a:off x="413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0" name="Google Shape;34960;p22"/>
            <p:cNvSpPr/>
            <p:nvPr/>
          </p:nvSpPr>
          <p:spPr>
            <a:xfrm>
              <a:off x="42407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1" name="Google Shape;34961;p22"/>
            <p:cNvSpPr/>
            <p:nvPr/>
          </p:nvSpPr>
          <p:spPr>
            <a:xfrm>
              <a:off x="434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2" name="Google Shape;34962;p22"/>
            <p:cNvSpPr/>
            <p:nvPr/>
          </p:nvSpPr>
          <p:spPr>
            <a:xfrm>
              <a:off x="444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3" name="Google Shape;34963;p22"/>
            <p:cNvSpPr/>
            <p:nvPr/>
          </p:nvSpPr>
          <p:spPr>
            <a:xfrm>
              <a:off x="45455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4" name="Google Shape;34964;p22"/>
            <p:cNvSpPr/>
            <p:nvPr/>
          </p:nvSpPr>
          <p:spPr>
            <a:xfrm>
              <a:off x="464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5" name="Google Shape;34965;p22"/>
            <p:cNvSpPr/>
            <p:nvPr/>
          </p:nvSpPr>
          <p:spPr>
            <a:xfrm>
              <a:off x="474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6" name="Google Shape;34966;p22"/>
            <p:cNvSpPr/>
            <p:nvPr/>
          </p:nvSpPr>
          <p:spPr>
            <a:xfrm>
              <a:off x="485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7" name="Google Shape;34967;p22"/>
            <p:cNvSpPr/>
            <p:nvPr/>
          </p:nvSpPr>
          <p:spPr>
            <a:xfrm>
              <a:off x="495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8" name="Google Shape;34968;p22"/>
            <p:cNvSpPr/>
            <p:nvPr/>
          </p:nvSpPr>
          <p:spPr>
            <a:xfrm>
              <a:off x="505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9" name="Google Shape;34969;p22"/>
            <p:cNvSpPr/>
            <p:nvPr/>
          </p:nvSpPr>
          <p:spPr>
            <a:xfrm>
              <a:off x="515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0" name="Google Shape;34970;p22"/>
            <p:cNvSpPr/>
            <p:nvPr/>
          </p:nvSpPr>
          <p:spPr>
            <a:xfrm>
              <a:off x="52566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1" name="Google Shape;34971;p22"/>
            <p:cNvSpPr/>
            <p:nvPr/>
          </p:nvSpPr>
          <p:spPr>
            <a:xfrm>
              <a:off x="535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2" name="Google Shape;34972;p22"/>
            <p:cNvSpPr/>
            <p:nvPr/>
          </p:nvSpPr>
          <p:spPr>
            <a:xfrm>
              <a:off x="545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3" name="Google Shape;34973;p22"/>
            <p:cNvSpPr/>
            <p:nvPr/>
          </p:nvSpPr>
          <p:spPr>
            <a:xfrm>
              <a:off x="556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4" name="Google Shape;34974;p22"/>
            <p:cNvSpPr/>
            <p:nvPr/>
          </p:nvSpPr>
          <p:spPr>
            <a:xfrm>
              <a:off x="566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5" name="Google Shape;34975;p22"/>
            <p:cNvSpPr/>
            <p:nvPr/>
          </p:nvSpPr>
          <p:spPr>
            <a:xfrm>
              <a:off x="57644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6" name="Google Shape;34976;p22"/>
            <p:cNvSpPr/>
            <p:nvPr/>
          </p:nvSpPr>
          <p:spPr>
            <a:xfrm>
              <a:off x="586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7" name="Google Shape;34977;p22"/>
            <p:cNvSpPr/>
            <p:nvPr/>
          </p:nvSpPr>
          <p:spPr>
            <a:xfrm>
              <a:off x="596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8" name="Google Shape;34978;p22"/>
            <p:cNvSpPr/>
            <p:nvPr/>
          </p:nvSpPr>
          <p:spPr>
            <a:xfrm>
              <a:off x="606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9" name="Google Shape;34979;p22"/>
            <p:cNvSpPr/>
            <p:nvPr/>
          </p:nvSpPr>
          <p:spPr>
            <a:xfrm>
              <a:off x="61710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0" name="Google Shape;34980;p22"/>
            <p:cNvSpPr/>
            <p:nvPr/>
          </p:nvSpPr>
          <p:spPr>
            <a:xfrm>
              <a:off x="627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1" name="Google Shape;34981;p22"/>
            <p:cNvSpPr/>
            <p:nvPr/>
          </p:nvSpPr>
          <p:spPr>
            <a:xfrm>
              <a:off x="637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2" name="Google Shape;34982;p22"/>
            <p:cNvSpPr/>
            <p:nvPr/>
          </p:nvSpPr>
          <p:spPr>
            <a:xfrm>
              <a:off x="64755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3" name="Google Shape;34983;p22"/>
            <p:cNvSpPr/>
            <p:nvPr/>
          </p:nvSpPr>
          <p:spPr>
            <a:xfrm>
              <a:off x="657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4" name="Google Shape;34984;p22"/>
            <p:cNvSpPr/>
            <p:nvPr/>
          </p:nvSpPr>
          <p:spPr>
            <a:xfrm>
              <a:off x="667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5" name="Google Shape;34985;p22"/>
            <p:cNvSpPr/>
            <p:nvPr/>
          </p:nvSpPr>
          <p:spPr>
            <a:xfrm>
              <a:off x="678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6" name="Google Shape;34986;p22"/>
            <p:cNvSpPr/>
            <p:nvPr/>
          </p:nvSpPr>
          <p:spPr>
            <a:xfrm>
              <a:off x="6881800" y="4613500"/>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7" name="Google Shape;34987;p22"/>
            <p:cNvSpPr/>
            <p:nvPr/>
          </p:nvSpPr>
          <p:spPr>
            <a:xfrm>
              <a:off x="698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8" name="Google Shape;34988;p22"/>
            <p:cNvSpPr/>
            <p:nvPr/>
          </p:nvSpPr>
          <p:spPr>
            <a:xfrm>
              <a:off x="708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9" name="Google Shape;34989;p22"/>
            <p:cNvSpPr/>
            <p:nvPr/>
          </p:nvSpPr>
          <p:spPr>
            <a:xfrm>
              <a:off x="7186600" y="4613500"/>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0" name="Google Shape;34990;p22"/>
            <p:cNvSpPr/>
            <p:nvPr/>
          </p:nvSpPr>
          <p:spPr>
            <a:xfrm>
              <a:off x="728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1" name="Google Shape;34991;p22"/>
            <p:cNvSpPr/>
            <p:nvPr/>
          </p:nvSpPr>
          <p:spPr>
            <a:xfrm>
              <a:off x="27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2" name="Google Shape;34992;p22"/>
            <p:cNvSpPr/>
            <p:nvPr/>
          </p:nvSpPr>
          <p:spPr>
            <a:xfrm>
              <a:off x="3807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3" name="Google Shape;34993;p22"/>
            <p:cNvSpPr/>
            <p:nvPr/>
          </p:nvSpPr>
          <p:spPr>
            <a:xfrm>
              <a:off x="4825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4" name="Google Shape;34994;p22"/>
            <p:cNvSpPr/>
            <p:nvPr/>
          </p:nvSpPr>
          <p:spPr>
            <a:xfrm>
              <a:off x="58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5" name="Google Shape;34995;p22"/>
            <p:cNvSpPr/>
            <p:nvPr/>
          </p:nvSpPr>
          <p:spPr>
            <a:xfrm>
              <a:off x="68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6" name="Google Shape;34996;p22"/>
            <p:cNvSpPr/>
            <p:nvPr/>
          </p:nvSpPr>
          <p:spPr>
            <a:xfrm>
              <a:off x="7873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7" name="Google Shape;34997;p22"/>
            <p:cNvSpPr/>
            <p:nvPr/>
          </p:nvSpPr>
          <p:spPr>
            <a:xfrm>
              <a:off x="8888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8" name="Google Shape;34998;p22"/>
            <p:cNvSpPr/>
            <p:nvPr/>
          </p:nvSpPr>
          <p:spPr>
            <a:xfrm>
              <a:off x="99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9" name="Google Shape;34999;p22"/>
            <p:cNvSpPr/>
            <p:nvPr/>
          </p:nvSpPr>
          <p:spPr>
            <a:xfrm>
              <a:off x="10918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0" name="Google Shape;35000;p22"/>
            <p:cNvSpPr/>
            <p:nvPr/>
          </p:nvSpPr>
          <p:spPr>
            <a:xfrm>
              <a:off x="11936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1" name="Google Shape;35001;p22"/>
            <p:cNvSpPr/>
            <p:nvPr/>
          </p:nvSpPr>
          <p:spPr>
            <a:xfrm>
              <a:off x="12951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2" name="Google Shape;35002;p22"/>
            <p:cNvSpPr/>
            <p:nvPr/>
          </p:nvSpPr>
          <p:spPr>
            <a:xfrm>
              <a:off x="13966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3" name="Google Shape;35003;p22"/>
            <p:cNvSpPr/>
            <p:nvPr/>
          </p:nvSpPr>
          <p:spPr>
            <a:xfrm>
              <a:off x="1498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4" name="Google Shape;35004;p22"/>
            <p:cNvSpPr/>
            <p:nvPr/>
          </p:nvSpPr>
          <p:spPr>
            <a:xfrm>
              <a:off x="15999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5" name="Google Shape;35005;p22"/>
            <p:cNvSpPr/>
            <p:nvPr/>
          </p:nvSpPr>
          <p:spPr>
            <a:xfrm>
              <a:off x="1701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6" name="Google Shape;35006;p22"/>
            <p:cNvSpPr/>
            <p:nvPr/>
          </p:nvSpPr>
          <p:spPr>
            <a:xfrm>
              <a:off x="18029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7" name="Google Shape;35007;p22"/>
            <p:cNvSpPr/>
            <p:nvPr/>
          </p:nvSpPr>
          <p:spPr>
            <a:xfrm>
              <a:off x="19044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8" name="Google Shape;35008;p22"/>
            <p:cNvSpPr/>
            <p:nvPr/>
          </p:nvSpPr>
          <p:spPr>
            <a:xfrm>
              <a:off x="20062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9" name="Google Shape;35009;p22"/>
            <p:cNvSpPr/>
            <p:nvPr/>
          </p:nvSpPr>
          <p:spPr>
            <a:xfrm>
              <a:off x="210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0" name="Google Shape;35010;p22"/>
            <p:cNvSpPr/>
            <p:nvPr/>
          </p:nvSpPr>
          <p:spPr>
            <a:xfrm>
              <a:off x="220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1" name="Google Shape;35011;p22"/>
            <p:cNvSpPr/>
            <p:nvPr/>
          </p:nvSpPr>
          <p:spPr>
            <a:xfrm>
              <a:off x="23110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2" name="Google Shape;35012;p22"/>
            <p:cNvSpPr/>
            <p:nvPr/>
          </p:nvSpPr>
          <p:spPr>
            <a:xfrm>
              <a:off x="241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3" name="Google Shape;35013;p22"/>
            <p:cNvSpPr/>
            <p:nvPr/>
          </p:nvSpPr>
          <p:spPr>
            <a:xfrm>
              <a:off x="251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4" name="Google Shape;35014;p22"/>
            <p:cNvSpPr/>
            <p:nvPr/>
          </p:nvSpPr>
          <p:spPr>
            <a:xfrm>
              <a:off x="261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5" name="Google Shape;35015;p22"/>
            <p:cNvSpPr/>
            <p:nvPr/>
          </p:nvSpPr>
          <p:spPr>
            <a:xfrm>
              <a:off x="271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6" name="Google Shape;35016;p22"/>
            <p:cNvSpPr/>
            <p:nvPr/>
          </p:nvSpPr>
          <p:spPr>
            <a:xfrm>
              <a:off x="281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7" name="Google Shape;35017;p22"/>
            <p:cNvSpPr/>
            <p:nvPr/>
          </p:nvSpPr>
          <p:spPr>
            <a:xfrm>
              <a:off x="292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8" name="Google Shape;35018;p22"/>
            <p:cNvSpPr/>
            <p:nvPr/>
          </p:nvSpPr>
          <p:spPr>
            <a:xfrm>
              <a:off x="302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9" name="Google Shape;35019;p22"/>
            <p:cNvSpPr/>
            <p:nvPr/>
          </p:nvSpPr>
          <p:spPr>
            <a:xfrm>
              <a:off x="312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0" name="Google Shape;35020;p22"/>
            <p:cNvSpPr/>
            <p:nvPr/>
          </p:nvSpPr>
          <p:spPr>
            <a:xfrm>
              <a:off x="322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1" name="Google Shape;35021;p22"/>
            <p:cNvSpPr/>
            <p:nvPr/>
          </p:nvSpPr>
          <p:spPr>
            <a:xfrm>
              <a:off x="33266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2" name="Google Shape;35022;p22"/>
            <p:cNvSpPr/>
            <p:nvPr/>
          </p:nvSpPr>
          <p:spPr>
            <a:xfrm>
              <a:off x="342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3" name="Google Shape;35023;p22"/>
            <p:cNvSpPr/>
            <p:nvPr/>
          </p:nvSpPr>
          <p:spPr>
            <a:xfrm>
              <a:off x="352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4" name="Google Shape;35024;p22"/>
            <p:cNvSpPr/>
            <p:nvPr/>
          </p:nvSpPr>
          <p:spPr>
            <a:xfrm>
              <a:off x="363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5" name="Google Shape;35025;p22"/>
            <p:cNvSpPr/>
            <p:nvPr/>
          </p:nvSpPr>
          <p:spPr>
            <a:xfrm>
              <a:off x="373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6" name="Google Shape;35026;p22"/>
            <p:cNvSpPr/>
            <p:nvPr/>
          </p:nvSpPr>
          <p:spPr>
            <a:xfrm>
              <a:off x="3834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7" name="Google Shape;35027;p22"/>
            <p:cNvSpPr/>
            <p:nvPr/>
          </p:nvSpPr>
          <p:spPr>
            <a:xfrm>
              <a:off x="393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8" name="Google Shape;35028;p22"/>
            <p:cNvSpPr/>
            <p:nvPr/>
          </p:nvSpPr>
          <p:spPr>
            <a:xfrm>
              <a:off x="403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9" name="Google Shape;35029;p22"/>
            <p:cNvSpPr/>
            <p:nvPr/>
          </p:nvSpPr>
          <p:spPr>
            <a:xfrm>
              <a:off x="413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0" name="Google Shape;35030;p22"/>
            <p:cNvSpPr/>
            <p:nvPr/>
          </p:nvSpPr>
          <p:spPr>
            <a:xfrm>
              <a:off x="42407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1" name="Google Shape;35031;p22"/>
            <p:cNvSpPr/>
            <p:nvPr/>
          </p:nvSpPr>
          <p:spPr>
            <a:xfrm>
              <a:off x="434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2" name="Google Shape;35032;p22"/>
            <p:cNvSpPr/>
            <p:nvPr/>
          </p:nvSpPr>
          <p:spPr>
            <a:xfrm>
              <a:off x="444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3" name="Google Shape;35033;p22"/>
            <p:cNvSpPr/>
            <p:nvPr/>
          </p:nvSpPr>
          <p:spPr>
            <a:xfrm>
              <a:off x="45455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4" name="Google Shape;35034;p22"/>
            <p:cNvSpPr/>
            <p:nvPr/>
          </p:nvSpPr>
          <p:spPr>
            <a:xfrm>
              <a:off x="464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5" name="Google Shape;35035;p22"/>
            <p:cNvSpPr/>
            <p:nvPr/>
          </p:nvSpPr>
          <p:spPr>
            <a:xfrm>
              <a:off x="474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6" name="Google Shape;35036;p22"/>
            <p:cNvSpPr/>
            <p:nvPr/>
          </p:nvSpPr>
          <p:spPr>
            <a:xfrm>
              <a:off x="485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7" name="Google Shape;35037;p22"/>
            <p:cNvSpPr/>
            <p:nvPr/>
          </p:nvSpPr>
          <p:spPr>
            <a:xfrm>
              <a:off x="495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8" name="Google Shape;35038;p22"/>
            <p:cNvSpPr/>
            <p:nvPr/>
          </p:nvSpPr>
          <p:spPr>
            <a:xfrm>
              <a:off x="505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9" name="Google Shape;35039;p22"/>
            <p:cNvSpPr/>
            <p:nvPr/>
          </p:nvSpPr>
          <p:spPr>
            <a:xfrm>
              <a:off x="515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0" name="Google Shape;35040;p22"/>
            <p:cNvSpPr/>
            <p:nvPr/>
          </p:nvSpPr>
          <p:spPr>
            <a:xfrm>
              <a:off x="52566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1" name="Google Shape;35041;p22"/>
            <p:cNvSpPr/>
            <p:nvPr/>
          </p:nvSpPr>
          <p:spPr>
            <a:xfrm>
              <a:off x="535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2" name="Google Shape;35042;p22"/>
            <p:cNvSpPr/>
            <p:nvPr/>
          </p:nvSpPr>
          <p:spPr>
            <a:xfrm>
              <a:off x="545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3" name="Google Shape;35043;p22"/>
            <p:cNvSpPr/>
            <p:nvPr/>
          </p:nvSpPr>
          <p:spPr>
            <a:xfrm>
              <a:off x="556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4" name="Google Shape;35044;p22"/>
            <p:cNvSpPr/>
            <p:nvPr/>
          </p:nvSpPr>
          <p:spPr>
            <a:xfrm>
              <a:off x="566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5" name="Google Shape;35045;p22"/>
            <p:cNvSpPr/>
            <p:nvPr/>
          </p:nvSpPr>
          <p:spPr>
            <a:xfrm>
              <a:off x="57644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6" name="Google Shape;35046;p22"/>
            <p:cNvSpPr/>
            <p:nvPr/>
          </p:nvSpPr>
          <p:spPr>
            <a:xfrm>
              <a:off x="586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7" name="Google Shape;35047;p22"/>
            <p:cNvSpPr/>
            <p:nvPr/>
          </p:nvSpPr>
          <p:spPr>
            <a:xfrm>
              <a:off x="596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8" name="Google Shape;35048;p22"/>
            <p:cNvSpPr/>
            <p:nvPr/>
          </p:nvSpPr>
          <p:spPr>
            <a:xfrm>
              <a:off x="606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9" name="Google Shape;35049;p22"/>
            <p:cNvSpPr/>
            <p:nvPr/>
          </p:nvSpPr>
          <p:spPr>
            <a:xfrm>
              <a:off x="61710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0" name="Google Shape;35050;p22"/>
            <p:cNvSpPr/>
            <p:nvPr/>
          </p:nvSpPr>
          <p:spPr>
            <a:xfrm>
              <a:off x="627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1" name="Google Shape;35051;p22"/>
            <p:cNvSpPr/>
            <p:nvPr/>
          </p:nvSpPr>
          <p:spPr>
            <a:xfrm>
              <a:off x="637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2" name="Google Shape;35052;p22"/>
            <p:cNvSpPr/>
            <p:nvPr/>
          </p:nvSpPr>
          <p:spPr>
            <a:xfrm>
              <a:off x="64755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3" name="Google Shape;35053;p22"/>
            <p:cNvSpPr/>
            <p:nvPr/>
          </p:nvSpPr>
          <p:spPr>
            <a:xfrm>
              <a:off x="657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4" name="Google Shape;35054;p22"/>
            <p:cNvSpPr/>
            <p:nvPr/>
          </p:nvSpPr>
          <p:spPr>
            <a:xfrm>
              <a:off x="667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5" name="Google Shape;35055;p22"/>
            <p:cNvSpPr/>
            <p:nvPr/>
          </p:nvSpPr>
          <p:spPr>
            <a:xfrm>
              <a:off x="678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6" name="Google Shape;35056;p22"/>
            <p:cNvSpPr/>
            <p:nvPr/>
          </p:nvSpPr>
          <p:spPr>
            <a:xfrm>
              <a:off x="6881800" y="4768575"/>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7" name="Google Shape;35057;p22"/>
            <p:cNvSpPr/>
            <p:nvPr/>
          </p:nvSpPr>
          <p:spPr>
            <a:xfrm>
              <a:off x="698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8" name="Google Shape;35058;p22"/>
            <p:cNvSpPr/>
            <p:nvPr/>
          </p:nvSpPr>
          <p:spPr>
            <a:xfrm>
              <a:off x="708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9" name="Google Shape;35059;p22"/>
            <p:cNvSpPr/>
            <p:nvPr/>
          </p:nvSpPr>
          <p:spPr>
            <a:xfrm>
              <a:off x="7186600" y="4768575"/>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0" name="Google Shape;35060;p22"/>
            <p:cNvSpPr/>
            <p:nvPr/>
          </p:nvSpPr>
          <p:spPr>
            <a:xfrm>
              <a:off x="728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61" name="Google Shape;35061;p22"/>
          <p:cNvGrpSpPr/>
          <p:nvPr/>
        </p:nvGrpSpPr>
        <p:grpSpPr>
          <a:xfrm>
            <a:off x="223221" y="255838"/>
            <a:ext cx="8706833" cy="4631825"/>
            <a:chOff x="261561" y="255838"/>
            <a:chExt cx="8706833" cy="4631825"/>
          </a:xfrm>
        </p:grpSpPr>
        <p:grpSp>
          <p:nvGrpSpPr>
            <p:cNvPr id="35062" name="Google Shape;35062;p22"/>
            <p:cNvGrpSpPr/>
            <p:nvPr/>
          </p:nvGrpSpPr>
          <p:grpSpPr>
            <a:xfrm>
              <a:off x="261561" y="255838"/>
              <a:ext cx="8706833" cy="4631825"/>
              <a:chOff x="391650" y="259200"/>
              <a:chExt cx="8360700" cy="4631825"/>
            </a:xfrm>
          </p:grpSpPr>
          <p:sp>
            <p:nvSpPr>
              <p:cNvPr id="35063" name="Google Shape;35063;p22"/>
              <p:cNvSpPr/>
              <p:nvPr/>
            </p:nvSpPr>
            <p:spPr>
              <a:xfrm>
                <a:off x="391650" y="259200"/>
                <a:ext cx="8360700"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5064" name="Google Shape;35064;p22"/>
              <p:cNvCxnSpPr/>
              <p:nvPr/>
            </p:nvCxnSpPr>
            <p:spPr>
              <a:xfrm>
                <a:off x="393750" y="713825"/>
                <a:ext cx="7942500" cy="0"/>
              </a:xfrm>
              <a:prstGeom prst="straightConnector1">
                <a:avLst/>
              </a:prstGeom>
              <a:noFill/>
              <a:ln cap="flat" cmpd="sng" w="9525">
                <a:solidFill>
                  <a:schemeClr val="dk1"/>
                </a:solidFill>
                <a:prstDash val="solid"/>
                <a:round/>
                <a:headEnd len="med" w="med" type="none"/>
                <a:tailEnd len="med" w="med" type="none"/>
              </a:ln>
            </p:spPr>
          </p:cxnSp>
          <p:cxnSp>
            <p:nvCxnSpPr>
              <p:cNvPr id="35065" name="Google Shape;35065;p22"/>
              <p:cNvCxnSpPr/>
              <p:nvPr/>
            </p:nvCxnSpPr>
            <p:spPr>
              <a:xfrm>
                <a:off x="8336400" y="260525"/>
                <a:ext cx="0" cy="4630500"/>
              </a:xfrm>
              <a:prstGeom prst="straightConnector1">
                <a:avLst/>
              </a:prstGeom>
              <a:noFill/>
              <a:ln cap="flat" cmpd="sng" w="9525">
                <a:solidFill>
                  <a:schemeClr val="dk1"/>
                </a:solidFill>
                <a:prstDash val="solid"/>
                <a:round/>
                <a:headEnd len="med" w="med" type="none"/>
                <a:tailEnd len="med" w="med" type="none"/>
              </a:ln>
            </p:spPr>
          </p:cxnSp>
          <p:grpSp>
            <p:nvGrpSpPr>
              <p:cNvPr id="35066" name="Google Shape;35066;p22"/>
              <p:cNvGrpSpPr/>
              <p:nvPr/>
            </p:nvGrpSpPr>
            <p:grpSpPr>
              <a:xfrm>
                <a:off x="8448356" y="454710"/>
                <a:ext cx="205838" cy="289853"/>
                <a:chOff x="3555900" y="1631296"/>
                <a:chExt cx="390956" cy="550529"/>
              </a:xfrm>
            </p:grpSpPr>
            <p:cxnSp>
              <p:nvCxnSpPr>
                <p:cNvPr id="35067" name="Google Shape;35067;p22"/>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35068" name="Google Shape;35068;p22"/>
                <p:cNvGrpSpPr/>
                <p:nvPr/>
              </p:nvGrpSpPr>
              <p:grpSpPr>
                <a:xfrm rot="-8100000">
                  <a:off x="3614579" y="1687125"/>
                  <a:ext cx="273597" cy="279297"/>
                  <a:chOff x="4572000" y="2331513"/>
                  <a:chExt cx="273600" cy="279300"/>
                </a:xfrm>
              </p:grpSpPr>
              <p:cxnSp>
                <p:nvCxnSpPr>
                  <p:cNvPr id="35069" name="Google Shape;35069;p22"/>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35070" name="Google Shape;35070;p22"/>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cxnSp>
            <p:nvCxnSpPr>
              <p:cNvPr id="35071" name="Google Shape;35071;p22"/>
              <p:cNvCxnSpPr/>
              <p:nvPr/>
            </p:nvCxnSpPr>
            <p:spPr>
              <a:xfrm>
                <a:off x="8551337" y="1671588"/>
                <a:ext cx="0" cy="1823700"/>
              </a:xfrm>
              <a:prstGeom prst="straightConnector1">
                <a:avLst/>
              </a:prstGeom>
              <a:noFill/>
              <a:ln cap="flat" cmpd="sng" w="19050">
                <a:solidFill>
                  <a:schemeClr val="dk1"/>
                </a:solidFill>
                <a:prstDash val="solid"/>
                <a:round/>
                <a:headEnd len="med" w="med" type="none"/>
                <a:tailEnd len="med" w="med" type="none"/>
              </a:ln>
            </p:spPr>
          </p:cxnSp>
          <p:grpSp>
            <p:nvGrpSpPr>
              <p:cNvPr id="35072" name="Google Shape;35072;p22"/>
              <p:cNvGrpSpPr/>
              <p:nvPr/>
            </p:nvGrpSpPr>
            <p:grpSpPr>
              <a:xfrm flipH="1" rot="10800000">
                <a:off x="8448406" y="4422299"/>
                <a:ext cx="205838" cy="289853"/>
                <a:chOff x="3555900" y="1631296"/>
                <a:chExt cx="390956" cy="550529"/>
              </a:xfrm>
            </p:grpSpPr>
            <p:cxnSp>
              <p:nvCxnSpPr>
                <p:cNvPr id="35073" name="Google Shape;35073;p22"/>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35074" name="Google Shape;35074;p22"/>
                <p:cNvGrpSpPr/>
                <p:nvPr/>
              </p:nvGrpSpPr>
              <p:grpSpPr>
                <a:xfrm rot="-8100000">
                  <a:off x="3614579" y="1687125"/>
                  <a:ext cx="273597" cy="279297"/>
                  <a:chOff x="4572000" y="2331513"/>
                  <a:chExt cx="273600" cy="279300"/>
                </a:xfrm>
              </p:grpSpPr>
              <p:cxnSp>
                <p:nvCxnSpPr>
                  <p:cNvPr id="35075" name="Google Shape;35075;p22"/>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35076" name="Google Shape;35076;p22"/>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grpSp>
        <p:sp>
          <p:nvSpPr>
            <p:cNvPr id="35077" name="Google Shape;35077;p22"/>
            <p:cNvSpPr/>
            <p:nvPr/>
          </p:nvSpPr>
          <p:spPr>
            <a:xfrm>
              <a:off x="39077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8" name="Google Shape;35078;p22"/>
            <p:cNvSpPr/>
            <p:nvPr/>
          </p:nvSpPr>
          <p:spPr>
            <a:xfrm>
              <a:off x="599050"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9" name="Google Shape;35079;p22"/>
            <p:cNvSpPr/>
            <p:nvPr/>
          </p:nvSpPr>
          <p:spPr>
            <a:xfrm>
              <a:off x="80732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080" name="Google Shape;35080;p22"/>
          <p:cNvSpPr txBox="1"/>
          <p:nvPr>
            <p:ph type="title"/>
          </p:nvPr>
        </p:nvSpPr>
        <p:spPr>
          <a:xfrm>
            <a:off x="802799" y="1899375"/>
            <a:ext cx="2935500" cy="5727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l">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5081" name="Google Shape;35081;p22"/>
          <p:cNvSpPr txBox="1"/>
          <p:nvPr>
            <p:ph idx="1" type="subTitle"/>
          </p:nvPr>
        </p:nvSpPr>
        <p:spPr>
          <a:xfrm>
            <a:off x="800100" y="2472225"/>
            <a:ext cx="3485400" cy="840900"/>
          </a:xfrm>
          <a:prstGeom prst="rect">
            <a:avLst/>
          </a:prstGeom>
        </p:spPr>
        <p:txBody>
          <a:bodyPr anchorCtr="0" anchor="b" bIns="91425" lIns="91425" spcFirstLastPara="1" rIns="91425" wrap="square" tIns="91425">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6_1_1_1">
    <p:spTree>
      <p:nvGrpSpPr>
        <p:cNvPr id="35082" name="Shape 35082"/>
        <p:cNvGrpSpPr/>
        <p:nvPr/>
      </p:nvGrpSpPr>
      <p:grpSpPr>
        <a:xfrm>
          <a:off x="0" y="0"/>
          <a:ext cx="0" cy="0"/>
          <a:chOff x="0" y="0"/>
          <a:chExt cx="0" cy="0"/>
        </a:xfrm>
      </p:grpSpPr>
      <p:grpSp>
        <p:nvGrpSpPr>
          <p:cNvPr id="35083" name="Google Shape;35083;p23"/>
          <p:cNvGrpSpPr/>
          <p:nvPr/>
        </p:nvGrpSpPr>
        <p:grpSpPr>
          <a:xfrm>
            <a:off x="3" y="4"/>
            <a:ext cx="9144066" cy="5143518"/>
            <a:chOff x="279200" y="890725"/>
            <a:chExt cx="7061600" cy="3930250"/>
          </a:xfrm>
        </p:grpSpPr>
        <p:sp>
          <p:nvSpPr>
            <p:cNvPr id="35084" name="Google Shape;35084;p23"/>
            <p:cNvSpPr/>
            <p:nvPr/>
          </p:nvSpPr>
          <p:spPr>
            <a:xfrm>
              <a:off x="27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5" name="Google Shape;35085;p23"/>
            <p:cNvSpPr/>
            <p:nvPr/>
          </p:nvSpPr>
          <p:spPr>
            <a:xfrm>
              <a:off x="3807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6" name="Google Shape;35086;p23"/>
            <p:cNvSpPr/>
            <p:nvPr/>
          </p:nvSpPr>
          <p:spPr>
            <a:xfrm>
              <a:off x="4825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7" name="Google Shape;35087;p23"/>
            <p:cNvSpPr/>
            <p:nvPr/>
          </p:nvSpPr>
          <p:spPr>
            <a:xfrm>
              <a:off x="58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8" name="Google Shape;35088;p23"/>
            <p:cNvSpPr/>
            <p:nvPr/>
          </p:nvSpPr>
          <p:spPr>
            <a:xfrm>
              <a:off x="68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9" name="Google Shape;35089;p23"/>
            <p:cNvSpPr/>
            <p:nvPr/>
          </p:nvSpPr>
          <p:spPr>
            <a:xfrm>
              <a:off x="7873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0" name="Google Shape;35090;p23"/>
            <p:cNvSpPr/>
            <p:nvPr/>
          </p:nvSpPr>
          <p:spPr>
            <a:xfrm>
              <a:off x="8888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1" name="Google Shape;35091;p23"/>
            <p:cNvSpPr/>
            <p:nvPr/>
          </p:nvSpPr>
          <p:spPr>
            <a:xfrm>
              <a:off x="99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2" name="Google Shape;35092;p23"/>
            <p:cNvSpPr/>
            <p:nvPr/>
          </p:nvSpPr>
          <p:spPr>
            <a:xfrm>
              <a:off x="10918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3" name="Google Shape;35093;p23"/>
            <p:cNvSpPr/>
            <p:nvPr/>
          </p:nvSpPr>
          <p:spPr>
            <a:xfrm>
              <a:off x="11936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4" name="Google Shape;35094;p23"/>
            <p:cNvSpPr/>
            <p:nvPr/>
          </p:nvSpPr>
          <p:spPr>
            <a:xfrm>
              <a:off x="12951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5" name="Google Shape;35095;p23"/>
            <p:cNvSpPr/>
            <p:nvPr/>
          </p:nvSpPr>
          <p:spPr>
            <a:xfrm>
              <a:off x="13966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6" name="Google Shape;35096;p23"/>
            <p:cNvSpPr/>
            <p:nvPr/>
          </p:nvSpPr>
          <p:spPr>
            <a:xfrm>
              <a:off x="1498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7" name="Google Shape;35097;p23"/>
            <p:cNvSpPr/>
            <p:nvPr/>
          </p:nvSpPr>
          <p:spPr>
            <a:xfrm>
              <a:off x="15999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8" name="Google Shape;35098;p23"/>
            <p:cNvSpPr/>
            <p:nvPr/>
          </p:nvSpPr>
          <p:spPr>
            <a:xfrm>
              <a:off x="1701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9" name="Google Shape;35099;p23"/>
            <p:cNvSpPr/>
            <p:nvPr/>
          </p:nvSpPr>
          <p:spPr>
            <a:xfrm>
              <a:off x="18029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0" name="Google Shape;35100;p23"/>
            <p:cNvSpPr/>
            <p:nvPr/>
          </p:nvSpPr>
          <p:spPr>
            <a:xfrm>
              <a:off x="19044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1" name="Google Shape;35101;p23"/>
            <p:cNvSpPr/>
            <p:nvPr/>
          </p:nvSpPr>
          <p:spPr>
            <a:xfrm>
              <a:off x="20062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2" name="Google Shape;35102;p23"/>
            <p:cNvSpPr/>
            <p:nvPr/>
          </p:nvSpPr>
          <p:spPr>
            <a:xfrm>
              <a:off x="210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3" name="Google Shape;35103;p23"/>
            <p:cNvSpPr/>
            <p:nvPr/>
          </p:nvSpPr>
          <p:spPr>
            <a:xfrm>
              <a:off x="220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4" name="Google Shape;35104;p23"/>
            <p:cNvSpPr/>
            <p:nvPr/>
          </p:nvSpPr>
          <p:spPr>
            <a:xfrm>
              <a:off x="23110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5" name="Google Shape;35105;p23"/>
            <p:cNvSpPr/>
            <p:nvPr/>
          </p:nvSpPr>
          <p:spPr>
            <a:xfrm>
              <a:off x="241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6" name="Google Shape;35106;p23"/>
            <p:cNvSpPr/>
            <p:nvPr/>
          </p:nvSpPr>
          <p:spPr>
            <a:xfrm>
              <a:off x="251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7" name="Google Shape;35107;p23"/>
            <p:cNvSpPr/>
            <p:nvPr/>
          </p:nvSpPr>
          <p:spPr>
            <a:xfrm>
              <a:off x="261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8" name="Google Shape;35108;p23"/>
            <p:cNvSpPr/>
            <p:nvPr/>
          </p:nvSpPr>
          <p:spPr>
            <a:xfrm>
              <a:off x="271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9" name="Google Shape;35109;p23"/>
            <p:cNvSpPr/>
            <p:nvPr/>
          </p:nvSpPr>
          <p:spPr>
            <a:xfrm>
              <a:off x="281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0" name="Google Shape;35110;p23"/>
            <p:cNvSpPr/>
            <p:nvPr/>
          </p:nvSpPr>
          <p:spPr>
            <a:xfrm>
              <a:off x="292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1" name="Google Shape;35111;p23"/>
            <p:cNvSpPr/>
            <p:nvPr/>
          </p:nvSpPr>
          <p:spPr>
            <a:xfrm>
              <a:off x="302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2" name="Google Shape;35112;p23"/>
            <p:cNvSpPr/>
            <p:nvPr/>
          </p:nvSpPr>
          <p:spPr>
            <a:xfrm>
              <a:off x="312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3" name="Google Shape;35113;p23"/>
            <p:cNvSpPr/>
            <p:nvPr/>
          </p:nvSpPr>
          <p:spPr>
            <a:xfrm>
              <a:off x="322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4" name="Google Shape;35114;p23"/>
            <p:cNvSpPr/>
            <p:nvPr/>
          </p:nvSpPr>
          <p:spPr>
            <a:xfrm>
              <a:off x="33266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5" name="Google Shape;35115;p23"/>
            <p:cNvSpPr/>
            <p:nvPr/>
          </p:nvSpPr>
          <p:spPr>
            <a:xfrm>
              <a:off x="342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6" name="Google Shape;35116;p23"/>
            <p:cNvSpPr/>
            <p:nvPr/>
          </p:nvSpPr>
          <p:spPr>
            <a:xfrm>
              <a:off x="352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7" name="Google Shape;35117;p23"/>
            <p:cNvSpPr/>
            <p:nvPr/>
          </p:nvSpPr>
          <p:spPr>
            <a:xfrm>
              <a:off x="363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8" name="Google Shape;35118;p23"/>
            <p:cNvSpPr/>
            <p:nvPr/>
          </p:nvSpPr>
          <p:spPr>
            <a:xfrm>
              <a:off x="373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9" name="Google Shape;35119;p23"/>
            <p:cNvSpPr/>
            <p:nvPr/>
          </p:nvSpPr>
          <p:spPr>
            <a:xfrm>
              <a:off x="3834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0" name="Google Shape;35120;p23"/>
            <p:cNvSpPr/>
            <p:nvPr/>
          </p:nvSpPr>
          <p:spPr>
            <a:xfrm>
              <a:off x="393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1" name="Google Shape;35121;p23"/>
            <p:cNvSpPr/>
            <p:nvPr/>
          </p:nvSpPr>
          <p:spPr>
            <a:xfrm>
              <a:off x="403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2" name="Google Shape;35122;p23"/>
            <p:cNvSpPr/>
            <p:nvPr/>
          </p:nvSpPr>
          <p:spPr>
            <a:xfrm>
              <a:off x="413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3" name="Google Shape;35123;p23"/>
            <p:cNvSpPr/>
            <p:nvPr/>
          </p:nvSpPr>
          <p:spPr>
            <a:xfrm>
              <a:off x="42407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4" name="Google Shape;35124;p23"/>
            <p:cNvSpPr/>
            <p:nvPr/>
          </p:nvSpPr>
          <p:spPr>
            <a:xfrm>
              <a:off x="434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5" name="Google Shape;35125;p23"/>
            <p:cNvSpPr/>
            <p:nvPr/>
          </p:nvSpPr>
          <p:spPr>
            <a:xfrm>
              <a:off x="444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6" name="Google Shape;35126;p23"/>
            <p:cNvSpPr/>
            <p:nvPr/>
          </p:nvSpPr>
          <p:spPr>
            <a:xfrm>
              <a:off x="45455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7" name="Google Shape;35127;p23"/>
            <p:cNvSpPr/>
            <p:nvPr/>
          </p:nvSpPr>
          <p:spPr>
            <a:xfrm>
              <a:off x="464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8" name="Google Shape;35128;p23"/>
            <p:cNvSpPr/>
            <p:nvPr/>
          </p:nvSpPr>
          <p:spPr>
            <a:xfrm>
              <a:off x="474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9" name="Google Shape;35129;p23"/>
            <p:cNvSpPr/>
            <p:nvPr/>
          </p:nvSpPr>
          <p:spPr>
            <a:xfrm>
              <a:off x="485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0" name="Google Shape;35130;p23"/>
            <p:cNvSpPr/>
            <p:nvPr/>
          </p:nvSpPr>
          <p:spPr>
            <a:xfrm>
              <a:off x="495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1" name="Google Shape;35131;p23"/>
            <p:cNvSpPr/>
            <p:nvPr/>
          </p:nvSpPr>
          <p:spPr>
            <a:xfrm>
              <a:off x="505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2" name="Google Shape;35132;p23"/>
            <p:cNvSpPr/>
            <p:nvPr/>
          </p:nvSpPr>
          <p:spPr>
            <a:xfrm>
              <a:off x="515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3" name="Google Shape;35133;p23"/>
            <p:cNvSpPr/>
            <p:nvPr/>
          </p:nvSpPr>
          <p:spPr>
            <a:xfrm>
              <a:off x="52566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4" name="Google Shape;35134;p23"/>
            <p:cNvSpPr/>
            <p:nvPr/>
          </p:nvSpPr>
          <p:spPr>
            <a:xfrm>
              <a:off x="535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5" name="Google Shape;35135;p23"/>
            <p:cNvSpPr/>
            <p:nvPr/>
          </p:nvSpPr>
          <p:spPr>
            <a:xfrm>
              <a:off x="545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6" name="Google Shape;35136;p23"/>
            <p:cNvSpPr/>
            <p:nvPr/>
          </p:nvSpPr>
          <p:spPr>
            <a:xfrm>
              <a:off x="556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7" name="Google Shape;35137;p23"/>
            <p:cNvSpPr/>
            <p:nvPr/>
          </p:nvSpPr>
          <p:spPr>
            <a:xfrm>
              <a:off x="566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8" name="Google Shape;35138;p23"/>
            <p:cNvSpPr/>
            <p:nvPr/>
          </p:nvSpPr>
          <p:spPr>
            <a:xfrm>
              <a:off x="57644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9" name="Google Shape;35139;p23"/>
            <p:cNvSpPr/>
            <p:nvPr/>
          </p:nvSpPr>
          <p:spPr>
            <a:xfrm>
              <a:off x="586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0" name="Google Shape;35140;p23"/>
            <p:cNvSpPr/>
            <p:nvPr/>
          </p:nvSpPr>
          <p:spPr>
            <a:xfrm>
              <a:off x="596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1" name="Google Shape;35141;p23"/>
            <p:cNvSpPr/>
            <p:nvPr/>
          </p:nvSpPr>
          <p:spPr>
            <a:xfrm>
              <a:off x="606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2" name="Google Shape;35142;p23"/>
            <p:cNvSpPr/>
            <p:nvPr/>
          </p:nvSpPr>
          <p:spPr>
            <a:xfrm>
              <a:off x="61710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3" name="Google Shape;35143;p23"/>
            <p:cNvSpPr/>
            <p:nvPr/>
          </p:nvSpPr>
          <p:spPr>
            <a:xfrm>
              <a:off x="627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4" name="Google Shape;35144;p23"/>
            <p:cNvSpPr/>
            <p:nvPr/>
          </p:nvSpPr>
          <p:spPr>
            <a:xfrm>
              <a:off x="637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5" name="Google Shape;35145;p23"/>
            <p:cNvSpPr/>
            <p:nvPr/>
          </p:nvSpPr>
          <p:spPr>
            <a:xfrm>
              <a:off x="64755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6" name="Google Shape;35146;p23"/>
            <p:cNvSpPr/>
            <p:nvPr/>
          </p:nvSpPr>
          <p:spPr>
            <a:xfrm>
              <a:off x="657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7" name="Google Shape;35147;p23"/>
            <p:cNvSpPr/>
            <p:nvPr/>
          </p:nvSpPr>
          <p:spPr>
            <a:xfrm>
              <a:off x="667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8" name="Google Shape;35148;p23"/>
            <p:cNvSpPr/>
            <p:nvPr/>
          </p:nvSpPr>
          <p:spPr>
            <a:xfrm>
              <a:off x="678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9" name="Google Shape;35149;p23"/>
            <p:cNvSpPr/>
            <p:nvPr/>
          </p:nvSpPr>
          <p:spPr>
            <a:xfrm>
              <a:off x="6881800" y="890725"/>
              <a:ext cx="52700" cy="52400"/>
            </a:xfrm>
            <a:custGeom>
              <a:rect b="b" l="l" r="r" t="t"/>
              <a:pathLst>
                <a:path extrusionOk="0" h="2096" w="2108">
                  <a:moveTo>
                    <a:pt x="1060" y="0"/>
                  </a:moveTo>
                  <a:cubicBezTo>
                    <a:pt x="477" y="0"/>
                    <a:pt x="1" y="476"/>
                    <a:pt x="1" y="1048"/>
                  </a:cubicBezTo>
                  <a:cubicBezTo>
                    <a:pt x="1"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0" name="Google Shape;35150;p23"/>
            <p:cNvSpPr/>
            <p:nvPr/>
          </p:nvSpPr>
          <p:spPr>
            <a:xfrm>
              <a:off x="698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1" name="Google Shape;35151;p23"/>
            <p:cNvSpPr/>
            <p:nvPr/>
          </p:nvSpPr>
          <p:spPr>
            <a:xfrm>
              <a:off x="708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2" name="Google Shape;35152;p23"/>
            <p:cNvSpPr/>
            <p:nvPr/>
          </p:nvSpPr>
          <p:spPr>
            <a:xfrm>
              <a:off x="7186600" y="890725"/>
              <a:ext cx="52400" cy="52400"/>
            </a:xfrm>
            <a:custGeom>
              <a:rect b="b" l="l" r="r" t="t"/>
              <a:pathLst>
                <a:path extrusionOk="0" h="2096" w="2096">
                  <a:moveTo>
                    <a:pt x="1048" y="0"/>
                  </a:moveTo>
                  <a:cubicBezTo>
                    <a:pt x="477" y="0"/>
                    <a:pt x="1" y="476"/>
                    <a:pt x="1" y="1048"/>
                  </a:cubicBezTo>
                  <a:cubicBezTo>
                    <a:pt x="1"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3" name="Google Shape;35153;p23"/>
            <p:cNvSpPr/>
            <p:nvPr/>
          </p:nvSpPr>
          <p:spPr>
            <a:xfrm>
              <a:off x="728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4" name="Google Shape;35154;p23"/>
            <p:cNvSpPr/>
            <p:nvPr/>
          </p:nvSpPr>
          <p:spPr>
            <a:xfrm>
              <a:off x="27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7" y="1631"/>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5" name="Google Shape;35155;p23"/>
            <p:cNvSpPr/>
            <p:nvPr/>
          </p:nvSpPr>
          <p:spPr>
            <a:xfrm>
              <a:off x="3807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6" name="Google Shape;35156;p23"/>
            <p:cNvSpPr/>
            <p:nvPr/>
          </p:nvSpPr>
          <p:spPr>
            <a:xfrm>
              <a:off x="4825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7" name="Google Shape;35157;p23"/>
            <p:cNvSpPr/>
            <p:nvPr/>
          </p:nvSpPr>
          <p:spPr>
            <a:xfrm>
              <a:off x="58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8" name="Google Shape;35158;p23"/>
            <p:cNvSpPr/>
            <p:nvPr/>
          </p:nvSpPr>
          <p:spPr>
            <a:xfrm>
              <a:off x="68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9" name="Google Shape;35159;p23"/>
            <p:cNvSpPr/>
            <p:nvPr/>
          </p:nvSpPr>
          <p:spPr>
            <a:xfrm>
              <a:off x="7873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0" name="Google Shape;35160;p23"/>
            <p:cNvSpPr/>
            <p:nvPr/>
          </p:nvSpPr>
          <p:spPr>
            <a:xfrm>
              <a:off x="8888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1" name="Google Shape;35161;p23"/>
            <p:cNvSpPr/>
            <p:nvPr/>
          </p:nvSpPr>
          <p:spPr>
            <a:xfrm>
              <a:off x="99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2" name="Google Shape;35162;p23"/>
            <p:cNvSpPr/>
            <p:nvPr/>
          </p:nvSpPr>
          <p:spPr>
            <a:xfrm>
              <a:off x="10918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3" name="Google Shape;35163;p23"/>
            <p:cNvSpPr/>
            <p:nvPr/>
          </p:nvSpPr>
          <p:spPr>
            <a:xfrm>
              <a:off x="11936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4" name="Google Shape;35164;p23"/>
            <p:cNvSpPr/>
            <p:nvPr/>
          </p:nvSpPr>
          <p:spPr>
            <a:xfrm>
              <a:off x="12951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5" name="Google Shape;35165;p23"/>
            <p:cNvSpPr/>
            <p:nvPr/>
          </p:nvSpPr>
          <p:spPr>
            <a:xfrm>
              <a:off x="13966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6" name="Google Shape;35166;p23"/>
            <p:cNvSpPr/>
            <p:nvPr/>
          </p:nvSpPr>
          <p:spPr>
            <a:xfrm>
              <a:off x="1498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7" name="Google Shape;35167;p23"/>
            <p:cNvSpPr/>
            <p:nvPr/>
          </p:nvSpPr>
          <p:spPr>
            <a:xfrm>
              <a:off x="15999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8" name="Google Shape;35168;p23"/>
            <p:cNvSpPr/>
            <p:nvPr/>
          </p:nvSpPr>
          <p:spPr>
            <a:xfrm>
              <a:off x="1701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9" name="Google Shape;35169;p23"/>
            <p:cNvSpPr/>
            <p:nvPr/>
          </p:nvSpPr>
          <p:spPr>
            <a:xfrm>
              <a:off x="18029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0" name="Google Shape;35170;p23"/>
            <p:cNvSpPr/>
            <p:nvPr/>
          </p:nvSpPr>
          <p:spPr>
            <a:xfrm>
              <a:off x="19044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1" name="Google Shape;35171;p23"/>
            <p:cNvSpPr/>
            <p:nvPr/>
          </p:nvSpPr>
          <p:spPr>
            <a:xfrm>
              <a:off x="20062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2" name="Google Shape;35172;p23"/>
            <p:cNvSpPr/>
            <p:nvPr/>
          </p:nvSpPr>
          <p:spPr>
            <a:xfrm>
              <a:off x="210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3" name="Google Shape;35173;p23"/>
            <p:cNvSpPr/>
            <p:nvPr/>
          </p:nvSpPr>
          <p:spPr>
            <a:xfrm>
              <a:off x="220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4" name="Google Shape;35174;p23"/>
            <p:cNvSpPr/>
            <p:nvPr/>
          </p:nvSpPr>
          <p:spPr>
            <a:xfrm>
              <a:off x="23110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5" name="Google Shape;35175;p23"/>
            <p:cNvSpPr/>
            <p:nvPr/>
          </p:nvSpPr>
          <p:spPr>
            <a:xfrm>
              <a:off x="241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6" name="Google Shape;35176;p23"/>
            <p:cNvSpPr/>
            <p:nvPr/>
          </p:nvSpPr>
          <p:spPr>
            <a:xfrm>
              <a:off x="251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7" name="Google Shape;35177;p23"/>
            <p:cNvSpPr/>
            <p:nvPr/>
          </p:nvSpPr>
          <p:spPr>
            <a:xfrm>
              <a:off x="261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8" name="Google Shape;35178;p23"/>
            <p:cNvSpPr/>
            <p:nvPr/>
          </p:nvSpPr>
          <p:spPr>
            <a:xfrm>
              <a:off x="271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9" name="Google Shape;35179;p23"/>
            <p:cNvSpPr/>
            <p:nvPr/>
          </p:nvSpPr>
          <p:spPr>
            <a:xfrm>
              <a:off x="281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0" name="Google Shape;35180;p23"/>
            <p:cNvSpPr/>
            <p:nvPr/>
          </p:nvSpPr>
          <p:spPr>
            <a:xfrm>
              <a:off x="292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1" name="Google Shape;35181;p23"/>
            <p:cNvSpPr/>
            <p:nvPr/>
          </p:nvSpPr>
          <p:spPr>
            <a:xfrm>
              <a:off x="302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2" name="Google Shape;35182;p23"/>
            <p:cNvSpPr/>
            <p:nvPr/>
          </p:nvSpPr>
          <p:spPr>
            <a:xfrm>
              <a:off x="312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3" name="Google Shape;35183;p23"/>
            <p:cNvSpPr/>
            <p:nvPr/>
          </p:nvSpPr>
          <p:spPr>
            <a:xfrm>
              <a:off x="322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4" name="Google Shape;35184;p23"/>
            <p:cNvSpPr/>
            <p:nvPr/>
          </p:nvSpPr>
          <p:spPr>
            <a:xfrm>
              <a:off x="33266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5" name="Google Shape;35185;p23"/>
            <p:cNvSpPr/>
            <p:nvPr/>
          </p:nvSpPr>
          <p:spPr>
            <a:xfrm>
              <a:off x="342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6" name="Google Shape;35186;p23"/>
            <p:cNvSpPr/>
            <p:nvPr/>
          </p:nvSpPr>
          <p:spPr>
            <a:xfrm>
              <a:off x="352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7" name="Google Shape;35187;p23"/>
            <p:cNvSpPr/>
            <p:nvPr/>
          </p:nvSpPr>
          <p:spPr>
            <a:xfrm>
              <a:off x="363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8" name="Google Shape;35188;p23"/>
            <p:cNvSpPr/>
            <p:nvPr/>
          </p:nvSpPr>
          <p:spPr>
            <a:xfrm>
              <a:off x="373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9" name="Google Shape;35189;p23"/>
            <p:cNvSpPr/>
            <p:nvPr/>
          </p:nvSpPr>
          <p:spPr>
            <a:xfrm>
              <a:off x="3834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0" name="Google Shape;35190;p23"/>
            <p:cNvSpPr/>
            <p:nvPr/>
          </p:nvSpPr>
          <p:spPr>
            <a:xfrm>
              <a:off x="393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1" name="Google Shape;35191;p23"/>
            <p:cNvSpPr/>
            <p:nvPr/>
          </p:nvSpPr>
          <p:spPr>
            <a:xfrm>
              <a:off x="403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2" name="Google Shape;35192;p23"/>
            <p:cNvSpPr/>
            <p:nvPr/>
          </p:nvSpPr>
          <p:spPr>
            <a:xfrm>
              <a:off x="413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3" name="Google Shape;35193;p23"/>
            <p:cNvSpPr/>
            <p:nvPr/>
          </p:nvSpPr>
          <p:spPr>
            <a:xfrm>
              <a:off x="42407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4" name="Google Shape;35194;p23"/>
            <p:cNvSpPr/>
            <p:nvPr/>
          </p:nvSpPr>
          <p:spPr>
            <a:xfrm>
              <a:off x="434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5" name="Google Shape;35195;p23"/>
            <p:cNvSpPr/>
            <p:nvPr/>
          </p:nvSpPr>
          <p:spPr>
            <a:xfrm>
              <a:off x="444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6" name="Google Shape;35196;p23"/>
            <p:cNvSpPr/>
            <p:nvPr/>
          </p:nvSpPr>
          <p:spPr>
            <a:xfrm>
              <a:off x="45455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7" name="Google Shape;35197;p23"/>
            <p:cNvSpPr/>
            <p:nvPr/>
          </p:nvSpPr>
          <p:spPr>
            <a:xfrm>
              <a:off x="464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8" name="Google Shape;35198;p23"/>
            <p:cNvSpPr/>
            <p:nvPr/>
          </p:nvSpPr>
          <p:spPr>
            <a:xfrm>
              <a:off x="474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9" name="Google Shape;35199;p23"/>
            <p:cNvSpPr/>
            <p:nvPr/>
          </p:nvSpPr>
          <p:spPr>
            <a:xfrm>
              <a:off x="485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0" name="Google Shape;35200;p23"/>
            <p:cNvSpPr/>
            <p:nvPr/>
          </p:nvSpPr>
          <p:spPr>
            <a:xfrm>
              <a:off x="495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1" name="Google Shape;35201;p23"/>
            <p:cNvSpPr/>
            <p:nvPr/>
          </p:nvSpPr>
          <p:spPr>
            <a:xfrm>
              <a:off x="505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2" name="Google Shape;35202;p23"/>
            <p:cNvSpPr/>
            <p:nvPr/>
          </p:nvSpPr>
          <p:spPr>
            <a:xfrm>
              <a:off x="515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3" name="Google Shape;35203;p23"/>
            <p:cNvSpPr/>
            <p:nvPr/>
          </p:nvSpPr>
          <p:spPr>
            <a:xfrm>
              <a:off x="52566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4" name="Google Shape;35204;p23"/>
            <p:cNvSpPr/>
            <p:nvPr/>
          </p:nvSpPr>
          <p:spPr>
            <a:xfrm>
              <a:off x="535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5" name="Google Shape;35205;p23"/>
            <p:cNvSpPr/>
            <p:nvPr/>
          </p:nvSpPr>
          <p:spPr>
            <a:xfrm>
              <a:off x="545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6" name="Google Shape;35206;p23"/>
            <p:cNvSpPr/>
            <p:nvPr/>
          </p:nvSpPr>
          <p:spPr>
            <a:xfrm>
              <a:off x="556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7" name="Google Shape;35207;p23"/>
            <p:cNvSpPr/>
            <p:nvPr/>
          </p:nvSpPr>
          <p:spPr>
            <a:xfrm>
              <a:off x="566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8" name="Google Shape;35208;p23"/>
            <p:cNvSpPr/>
            <p:nvPr/>
          </p:nvSpPr>
          <p:spPr>
            <a:xfrm>
              <a:off x="57644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9" name="Google Shape;35209;p23"/>
            <p:cNvSpPr/>
            <p:nvPr/>
          </p:nvSpPr>
          <p:spPr>
            <a:xfrm>
              <a:off x="586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0" name="Google Shape;35210;p23"/>
            <p:cNvSpPr/>
            <p:nvPr/>
          </p:nvSpPr>
          <p:spPr>
            <a:xfrm>
              <a:off x="596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1" name="Google Shape;35211;p23"/>
            <p:cNvSpPr/>
            <p:nvPr/>
          </p:nvSpPr>
          <p:spPr>
            <a:xfrm>
              <a:off x="606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2" name="Google Shape;35212;p23"/>
            <p:cNvSpPr/>
            <p:nvPr/>
          </p:nvSpPr>
          <p:spPr>
            <a:xfrm>
              <a:off x="61710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3" name="Google Shape;35213;p23"/>
            <p:cNvSpPr/>
            <p:nvPr/>
          </p:nvSpPr>
          <p:spPr>
            <a:xfrm>
              <a:off x="627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4" name="Google Shape;35214;p23"/>
            <p:cNvSpPr/>
            <p:nvPr/>
          </p:nvSpPr>
          <p:spPr>
            <a:xfrm>
              <a:off x="637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5" name="Google Shape;35215;p23"/>
            <p:cNvSpPr/>
            <p:nvPr/>
          </p:nvSpPr>
          <p:spPr>
            <a:xfrm>
              <a:off x="64755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6" name="Google Shape;35216;p23"/>
            <p:cNvSpPr/>
            <p:nvPr/>
          </p:nvSpPr>
          <p:spPr>
            <a:xfrm>
              <a:off x="657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7" name="Google Shape;35217;p23"/>
            <p:cNvSpPr/>
            <p:nvPr/>
          </p:nvSpPr>
          <p:spPr>
            <a:xfrm>
              <a:off x="667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8" name="Google Shape;35218;p23"/>
            <p:cNvSpPr/>
            <p:nvPr/>
          </p:nvSpPr>
          <p:spPr>
            <a:xfrm>
              <a:off x="678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9" name="Google Shape;35219;p23"/>
            <p:cNvSpPr/>
            <p:nvPr/>
          </p:nvSpPr>
          <p:spPr>
            <a:xfrm>
              <a:off x="6881800" y="1045800"/>
              <a:ext cx="52700" cy="52400"/>
            </a:xfrm>
            <a:custGeom>
              <a:rect b="b" l="l" r="r" t="t"/>
              <a:pathLst>
                <a:path extrusionOk="0" h="2096" w="2108">
                  <a:moveTo>
                    <a:pt x="1060" y="0"/>
                  </a:moveTo>
                  <a:cubicBezTo>
                    <a:pt x="477" y="0"/>
                    <a:pt x="1" y="477"/>
                    <a:pt x="1" y="1048"/>
                  </a:cubicBezTo>
                  <a:cubicBezTo>
                    <a:pt x="1"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0" name="Google Shape;35220;p23"/>
            <p:cNvSpPr/>
            <p:nvPr/>
          </p:nvSpPr>
          <p:spPr>
            <a:xfrm>
              <a:off x="698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1" name="Google Shape;35221;p23"/>
            <p:cNvSpPr/>
            <p:nvPr/>
          </p:nvSpPr>
          <p:spPr>
            <a:xfrm>
              <a:off x="708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2" name="Google Shape;35222;p23"/>
            <p:cNvSpPr/>
            <p:nvPr/>
          </p:nvSpPr>
          <p:spPr>
            <a:xfrm>
              <a:off x="7186600" y="1045800"/>
              <a:ext cx="52400" cy="52400"/>
            </a:xfrm>
            <a:custGeom>
              <a:rect b="b" l="l" r="r" t="t"/>
              <a:pathLst>
                <a:path extrusionOk="0" h="2096" w="2096">
                  <a:moveTo>
                    <a:pt x="1048" y="0"/>
                  </a:moveTo>
                  <a:cubicBezTo>
                    <a:pt x="477" y="0"/>
                    <a:pt x="1" y="477"/>
                    <a:pt x="1" y="1048"/>
                  </a:cubicBezTo>
                  <a:cubicBezTo>
                    <a:pt x="1"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3" name="Google Shape;35223;p23"/>
            <p:cNvSpPr/>
            <p:nvPr/>
          </p:nvSpPr>
          <p:spPr>
            <a:xfrm>
              <a:off x="728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4" name="Google Shape;35224;p23"/>
            <p:cNvSpPr/>
            <p:nvPr/>
          </p:nvSpPr>
          <p:spPr>
            <a:xfrm>
              <a:off x="27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5" name="Google Shape;35225;p23"/>
            <p:cNvSpPr/>
            <p:nvPr/>
          </p:nvSpPr>
          <p:spPr>
            <a:xfrm>
              <a:off x="3807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6" name="Google Shape;35226;p23"/>
            <p:cNvSpPr/>
            <p:nvPr/>
          </p:nvSpPr>
          <p:spPr>
            <a:xfrm>
              <a:off x="4825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7" name="Google Shape;35227;p23"/>
            <p:cNvSpPr/>
            <p:nvPr/>
          </p:nvSpPr>
          <p:spPr>
            <a:xfrm>
              <a:off x="58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8" name="Google Shape;35228;p23"/>
            <p:cNvSpPr/>
            <p:nvPr/>
          </p:nvSpPr>
          <p:spPr>
            <a:xfrm>
              <a:off x="68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9" name="Google Shape;35229;p23"/>
            <p:cNvSpPr/>
            <p:nvPr/>
          </p:nvSpPr>
          <p:spPr>
            <a:xfrm>
              <a:off x="7873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0" name="Google Shape;35230;p23"/>
            <p:cNvSpPr/>
            <p:nvPr/>
          </p:nvSpPr>
          <p:spPr>
            <a:xfrm>
              <a:off x="8888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1" name="Google Shape;35231;p23"/>
            <p:cNvSpPr/>
            <p:nvPr/>
          </p:nvSpPr>
          <p:spPr>
            <a:xfrm>
              <a:off x="99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2" name="Google Shape;35232;p23"/>
            <p:cNvSpPr/>
            <p:nvPr/>
          </p:nvSpPr>
          <p:spPr>
            <a:xfrm>
              <a:off x="10918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3" name="Google Shape;35233;p23"/>
            <p:cNvSpPr/>
            <p:nvPr/>
          </p:nvSpPr>
          <p:spPr>
            <a:xfrm>
              <a:off x="11936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4" name="Google Shape;35234;p23"/>
            <p:cNvSpPr/>
            <p:nvPr/>
          </p:nvSpPr>
          <p:spPr>
            <a:xfrm>
              <a:off x="12951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5" name="Google Shape;35235;p23"/>
            <p:cNvSpPr/>
            <p:nvPr/>
          </p:nvSpPr>
          <p:spPr>
            <a:xfrm>
              <a:off x="13966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6" name="Google Shape;35236;p23"/>
            <p:cNvSpPr/>
            <p:nvPr/>
          </p:nvSpPr>
          <p:spPr>
            <a:xfrm>
              <a:off x="1498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7" name="Google Shape;35237;p23"/>
            <p:cNvSpPr/>
            <p:nvPr/>
          </p:nvSpPr>
          <p:spPr>
            <a:xfrm>
              <a:off x="15999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8" name="Google Shape;35238;p23"/>
            <p:cNvSpPr/>
            <p:nvPr/>
          </p:nvSpPr>
          <p:spPr>
            <a:xfrm>
              <a:off x="1701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9" name="Google Shape;35239;p23"/>
            <p:cNvSpPr/>
            <p:nvPr/>
          </p:nvSpPr>
          <p:spPr>
            <a:xfrm>
              <a:off x="18029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0" name="Google Shape;35240;p23"/>
            <p:cNvSpPr/>
            <p:nvPr/>
          </p:nvSpPr>
          <p:spPr>
            <a:xfrm>
              <a:off x="19044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1" name="Google Shape;35241;p23"/>
            <p:cNvSpPr/>
            <p:nvPr/>
          </p:nvSpPr>
          <p:spPr>
            <a:xfrm>
              <a:off x="20062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2" name="Google Shape;35242;p23"/>
            <p:cNvSpPr/>
            <p:nvPr/>
          </p:nvSpPr>
          <p:spPr>
            <a:xfrm>
              <a:off x="210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3" name="Google Shape;35243;p23"/>
            <p:cNvSpPr/>
            <p:nvPr/>
          </p:nvSpPr>
          <p:spPr>
            <a:xfrm>
              <a:off x="220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4" name="Google Shape;35244;p23"/>
            <p:cNvSpPr/>
            <p:nvPr/>
          </p:nvSpPr>
          <p:spPr>
            <a:xfrm>
              <a:off x="23110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5" name="Google Shape;35245;p23"/>
            <p:cNvSpPr/>
            <p:nvPr/>
          </p:nvSpPr>
          <p:spPr>
            <a:xfrm>
              <a:off x="241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6" name="Google Shape;35246;p23"/>
            <p:cNvSpPr/>
            <p:nvPr/>
          </p:nvSpPr>
          <p:spPr>
            <a:xfrm>
              <a:off x="251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7" name="Google Shape;35247;p23"/>
            <p:cNvSpPr/>
            <p:nvPr/>
          </p:nvSpPr>
          <p:spPr>
            <a:xfrm>
              <a:off x="261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8" name="Google Shape;35248;p23"/>
            <p:cNvSpPr/>
            <p:nvPr/>
          </p:nvSpPr>
          <p:spPr>
            <a:xfrm>
              <a:off x="271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9" name="Google Shape;35249;p23"/>
            <p:cNvSpPr/>
            <p:nvPr/>
          </p:nvSpPr>
          <p:spPr>
            <a:xfrm>
              <a:off x="281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0" name="Google Shape;35250;p23"/>
            <p:cNvSpPr/>
            <p:nvPr/>
          </p:nvSpPr>
          <p:spPr>
            <a:xfrm>
              <a:off x="292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1" name="Google Shape;35251;p23"/>
            <p:cNvSpPr/>
            <p:nvPr/>
          </p:nvSpPr>
          <p:spPr>
            <a:xfrm>
              <a:off x="302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2" name="Google Shape;35252;p23"/>
            <p:cNvSpPr/>
            <p:nvPr/>
          </p:nvSpPr>
          <p:spPr>
            <a:xfrm>
              <a:off x="312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3" name="Google Shape;35253;p23"/>
            <p:cNvSpPr/>
            <p:nvPr/>
          </p:nvSpPr>
          <p:spPr>
            <a:xfrm>
              <a:off x="322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4" name="Google Shape;35254;p23"/>
            <p:cNvSpPr/>
            <p:nvPr/>
          </p:nvSpPr>
          <p:spPr>
            <a:xfrm>
              <a:off x="33266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5" name="Google Shape;35255;p23"/>
            <p:cNvSpPr/>
            <p:nvPr/>
          </p:nvSpPr>
          <p:spPr>
            <a:xfrm>
              <a:off x="342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6" name="Google Shape;35256;p23"/>
            <p:cNvSpPr/>
            <p:nvPr/>
          </p:nvSpPr>
          <p:spPr>
            <a:xfrm>
              <a:off x="352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7" name="Google Shape;35257;p23"/>
            <p:cNvSpPr/>
            <p:nvPr/>
          </p:nvSpPr>
          <p:spPr>
            <a:xfrm>
              <a:off x="363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8" name="Google Shape;35258;p23"/>
            <p:cNvSpPr/>
            <p:nvPr/>
          </p:nvSpPr>
          <p:spPr>
            <a:xfrm>
              <a:off x="373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9" name="Google Shape;35259;p23"/>
            <p:cNvSpPr/>
            <p:nvPr/>
          </p:nvSpPr>
          <p:spPr>
            <a:xfrm>
              <a:off x="3834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0" name="Google Shape;35260;p23"/>
            <p:cNvSpPr/>
            <p:nvPr/>
          </p:nvSpPr>
          <p:spPr>
            <a:xfrm>
              <a:off x="393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1" name="Google Shape;35261;p23"/>
            <p:cNvSpPr/>
            <p:nvPr/>
          </p:nvSpPr>
          <p:spPr>
            <a:xfrm>
              <a:off x="403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2" name="Google Shape;35262;p23"/>
            <p:cNvSpPr/>
            <p:nvPr/>
          </p:nvSpPr>
          <p:spPr>
            <a:xfrm>
              <a:off x="413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3" name="Google Shape;35263;p23"/>
            <p:cNvSpPr/>
            <p:nvPr/>
          </p:nvSpPr>
          <p:spPr>
            <a:xfrm>
              <a:off x="42407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4" name="Google Shape;35264;p23"/>
            <p:cNvSpPr/>
            <p:nvPr/>
          </p:nvSpPr>
          <p:spPr>
            <a:xfrm>
              <a:off x="434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5" name="Google Shape;35265;p23"/>
            <p:cNvSpPr/>
            <p:nvPr/>
          </p:nvSpPr>
          <p:spPr>
            <a:xfrm>
              <a:off x="444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6" name="Google Shape;35266;p23"/>
            <p:cNvSpPr/>
            <p:nvPr/>
          </p:nvSpPr>
          <p:spPr>
            <a:xfrm>
              <a:off x="45455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7" name="Google Shape;35267;p23"/>
            <p:cNvSpPr/>
            <p:nvPr/>
          </p:nvSpPr>
          <p:spPr>
            <a:xfrm>
              <a:off x="464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8" name="Google Shape;35268;p23"/>
            <p:cNvSpPr/>
            <p:nvPr/>
          </p:nvSpPr>
          <p:spPr>
            <a:xfrm>
              <a:off x="474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9" name="Google Shape;35269;p23"/>
            <p:cNvSpPr/>
            <p:nvPr/>
          </p:nvSpPr>
          <p:spPr>
            <a:xfrm>
              <a:off x="485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0" name="Google Shape;35270;p23"/>
            <p:cNvSpPr/>
            <p:nvPr/>
          </p:nvSpPr>
          <p:spPr>
            <a:xfrm>
              <a:off x="495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1" name="Google Shape;35271;p23"/>
            <p:cNvSpPr/>
            <p:nvPr/>
          </p:nvSpPr>
          <p:spPr>
            <a:xfrm>
              <a:off x="505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2" name="Google Shape;35272;p23"/>
            <p:cNvSpPr/>
            <p:nvPr/>
          </p:nvSpPr>
          <p:spPr>
            <a:xfrm>
              <a:off x="515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3" name="Google Shape;35273;p23"/>
            <p:cNvSpPr/>
            <p:nvPr/>
          </p:nvSpPr>
          <p:spPr>
            <a:xfrm>
              <a:off x="52566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4" name="Google Shape;35274;p23"/>
            <p:cNvSpPr/>
            <p:nvPr/>
          </p:nvSpPr>
          <p:spPr>
            <a:xfrm>
              <a:off x="535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5" name="Google Shape;35275;p23"/>
            <p:cNvSpPr/>
            <p:nvPr/>
          </p:nvSpPr>
          <p:spPr>
            <a:xfrm>
              <a:off x="545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6" name="Google Shape;35276;p23"/>
            <p:cNvSpPr/>
            <p:nvPr/>
          </p:nvSpPr>
          <p:spPr>
            <a:xfrm>
              <a:off x="556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7" name="Google Shape;35277;p23"/>
            <p:cNvSpPr/>
            <p:nvPr/>
          </p:nvSpPr>
          <p:spPr>
            <a:xfrm>
              <a:off x="566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8" name="Google Shape;35278;p23"/>
            <p:cNvSpPr/>
            <p:nvPr/>
          </p:nvSpPr>
          <p:spPr>
            <a:xfrm>
              <a:off x="57644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9" name="Google Shape;35279;p23"/>
            <p:cNvSpPr/>
            <p:nvPr/>
          </p:nvSpPr>
          <p:spPr>
            <a:xfrm>
              <a:off x="586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0" name="Google Shape;35280;p23"/>
            <p:cNvSpPr/>
            <p:nvPr/>
          </p:nvSpPr>
          <p:spPr>
            <a:xfrm>
              <a:off x="596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1" name="Google Shape;35281;p23"/>
            <p:cNvSpPr/>
            <p:nvPr/>
          </p:nvSpPr>
          <p:spPr>
            <a:xfrm>
              <a:off x="606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2" name="Google Shape;35282;p23"/>
            <p:cNvSpPr/>
            <p:nvPr/>
          </p:nvSpPr>
          <p:spPr>
            <a:xfrm>
              <a:off x="61710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3" name="Google Shape;35283;p23"/>
            <p:cNvSpPr/>
            <p:nvPr/>
          </p:nvSpPr>
          <p:spPr>
            <a:xfrm>
              <a:off x="627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4" name="Google Shape;35284;p23"/>
            <p:cNvSpPr/>
            <p:nvPr/>
          </p:nvSpPr>
          <p:spPr>
            <a:xfrm>
              <a:off x="637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5" name="Google Shape;35285;p23"/>
            <p:cNvSpPr/>
            <p:nvPr/>
          </p:nvSpPr>
          <p:spPr>
            <a:xfrm>
              <a:off x="64755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6" name="Google Shape;35286;p23"/>
            <p:cNvSpPr/>
            <p:nvPr/>
          </p:nvSpPr>
          <p:spPr>
            <a:xfrm>
              <a:off x="657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7" name="Google Shape;35287;p23"/>
            <p:cNvSpPr/>
            <p:nvPr/>
          </p:nvSpPr>
          <p:spPr>
            <a:xfrm>
              <a:off x="667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8" name="Google Shape;35288;p23"/>
            <p:cNvSpPr/>
            <p:nvPr/>
          </p:nvSpPr>
          <p:spPr>
            <a:xfrm>
              <a:off x="678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9" name="Google Shape;35289;p23"/>
            <p:cNvSpPr/>
            <p:nvPr/>
          </p:nvSpPr>
          <p:spPr>
            <a:xfrm>
              <a:off x="6881800" y="1200875"/>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0" name="Google Shape;35290;p23"/>
            <p:cNvSpPr/>
            <p:nvPr/>
          </p:nvSpPr>
          <p:spPr>
            <a:xfrm>
              <a:off x="698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1" name="Google Shape;35291;p23"/>
            <p:cNvSpPr/>
            <p:nvPr/>
          </p:nvSpPr>
          <p:spPr>
            <a:xfrm>
              <a:off x="708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2" name="Google Shape;35292;p23"/>
            <p:cNvSpPr/>
            <p:nvPr/>
          </p:nvSpPr>
          <p:spPr>
            <a:xfrm>
              <a:off x="7186600" y="1200875"/>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3" name="Google Shape;35293;p23"/>
            <p:cNvSpPr/>
            <p:nvPr/>
          </p:nvSpPr>
          <p:spPr>
            <a:xfrm>
              <a:off x="728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4" name="Google Shape;35294;p23"/>
            <p:cNvSpPr/>
            <p:nvPr/>
          </p:nvSpPr>
          <p:spPr>
            <a:xfrm>
              <a:off x="27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5" name="Google Shape;35295;p23"/>
            <p:cNvSpPr/>
            <p:nvPr/>
          </p:nvSpPr>
          <p:spPr>
            <a:xfrm>
              <a:off x="3807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6" name="Google Shape;35296;p23"/>
            <p:cNvSpPr/>
            <p:nvPr/>
          </p:nvSpPr>
          <p:spPr>
            <a:xfrm>
              <a:off x="4825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7" name="Google Shape;35297;p23"/>
            <p:cNvSpPr/>
            <p:nvPr/>
          </p:nvSpPr>
          <p:spPr>
            <a:xfrm>
              <a:off x="58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8" name="Google Shape;35298;p23"/>
            <p:cNvSpPr/>
            <p:nvPr/>
          </p:nvSpPr>
          <p:spPr>
            <a:xfrm>
              <a:off x="68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9" name="Google Shape;35299;p23"/>
            <p:cNvSpPr/>
            <p:nvPr/>
          </p:nvSpPr>
          <p:spPr>
            <a:xfrm>
              <a:off x="7873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0" name="Google Shape;35300;p23"/>
            <p:cNvSpPr/>
            <p:nvPr/>
          </p:nvSpPr>
          <p:spPr>
            <a:xfrm>
              <a:off x="8888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1" name="Google Shape;35301;p23"/>
            <p:cNvSpPr/>
            <p:nvPr/>
          </p:nvSpPr>
          <p:spPr>
            <a:xfrm>
              <a:off x="99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2" name="Google Shape;35302;p23"/>
            <p:cNvSpPr/>
            <p:nvPr/>
          </p:nvSpPr>
          <p:spPr>
            <a:xfrm>
              <a:off x="10918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3" name="Google Shape;35303;p23"/>
            <p:cNvSpPr/>
            <p:nvPr/>
          </p:nvSpPr>
          <p:spPr>
            <a:xfrm>
              <a:off x="11936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4" name="Google Shape;35304;p23"/>
            <p:cNvSpPr/>
            <p:nvPr/>
          </p:nvSpPr>
          <p:spPr>
            <a:xfrm>
              <a:off x="12951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5" name="Google Shape;35305;p23"/>
            <p:cNvSpPr/>
            <p:nvPr/>
          </p:nvSpPr>
          <p:spPr>
            <a:xfrm>
              <a:off x="13966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6" name="Google Shape;35306;p23"/>
            <p:cNvSpPr/>
            <p:nvPr/>
          </p:nvSpPr>
          <p:spPr>
            <a:xfrm>
              <a:off x="1498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7" name="Google Shape;35307;p23"/>
            <p:cNvSpPr/>
            <p:nvPr/>
          </p:nvSpPr>
          <p:spPr>
            <a:xfrm>
              <a:off x="15999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8" name="Google Shape;35308;p23"/>
            <p:cNvSpPr/>
            <p:nvPr/>
          </p:nvSpPr>
          <p:spPr>
            <a:xfrm>
              <a:off x="1701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9" name="Google Shape;35309;p23"/>
            <p:cNvSpPr/>
            <p:nvPr/>
          </p:nvSpPr>
          <p:spPr>
            <a:xfrm>
              <a:off x="18029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0" name="Google Shape;35310;p23"/>
            <p:cNvSpPr/>
            <p:nvPr/>
          </p:nvSpPr>
          <p:spPr>
            <a:xfrm>
              <a:off x="19044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1" name="Google Shape;35311;p23"/>
            <p:cNvSpPr/>
            <p:nvPr/>
          </p:nvSpPr>
          <p:spPr>
            <a:xfrm>
              <a:off x="20062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2" name="Google Shape;35312;p23"/>
            <p:cNvSpPr/>
            <p:nvPr/>
          </p:nvSpPr>
          <p:spPr>
            <a:xfrm>
              <a:off x="210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3" name="Google Shape;35313;p23"/>
            <p:cNvSpPr/>
            <p:nvPr/>
          </p:nvSpPr>
          <p:spPr>
            <a:xfrm>
              <a:off x="220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4" name="Google Shape;35314;p23"/>
            <p:cNvSpPr/>
            <p:nvPr/>
          </p:nvSpPr>
          <p:spPr>
            <a:xfrm>
              <a:off x="23110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5" name="Google Shape;35315;p23"/>
            <p:cNvSpPr/>
            <p:nvPr/>
          </p:nvSpPr>
          <p:spPr>
            <a:xfrm>
              <a:off x="241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6" name="Google Shape;35316;p23"/>
            <p:cNvSpPr/>
            <p:nvPr/>
          </p:nvSpPr>
          <p:spPr>
            <a:xfrm>
              <a:off x="251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7" name="Google Shape;35317;p23"/>
            <p:cNvSpPr/>
            <p:nvPr/>
          </p:nvSpPr>
          <p:spPr>
            <a:xfrm>
              <a:off x="261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8" name="Google Shape;35318;p23"/>
            <p:cNvSpPr/>
            <p:nvPr/>
          </p:nvSpPr>
          <p:spPr>
            <a:xfrm>
              <a:off x="271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9" name="Google Shape;35319;p23"/>
            <p:cNvSpPr/>
            <p:nvPr/>
          </p:nvSpPr>
          <p:spPr>
            <a:xfrm>
              <a:off x="281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0" name="Google Shape;35320;p23"/>
            <p:cNvSpPr/>
            <p:nvPr/>
          </p:nvSpPr>
          <p:spPr>
            <a:xfrm>
              <a:off x="292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1" name="Google Shape;35321;p23"/>
            <p:cNvSpPr/>
            <p:nvPr/>
          </p:nvSpPr>
          <p:spPr>
            <a:xfrm>
              <a:off x="302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2" name="Google Shape;35322;p23"/>
            <p:cNvSpPr/>
            <p:nvPr/>
          </p:nvSpPr>
          <p:spPr>
            <a:xfrm>
              <a:off x="312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3" name="Google Shape;35323;p23"/>
            <p:cNvSpPr/>
            <p:nvPr/>
          </p:nvSpPr>
          <p:spPr>
            <a:xfrm>
              <a:off x="322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4" name="Google Shape;35324;p23"/>
            <p:cNvSpPr/>
            <p:nvPr/>
          </p:nvSpPr>
          <p:spPr>
            <a:xfrm>
              <a:off x="33266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5" name="Google Shape;35325;p23"/>
            <p:cNvSpPr/>
            <p:nvPr/>
          </p:nvSpPr>
          <p:spPr>
            <a:xfrm>
              <a:off x="342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6" name="Google Shape;35326;p23"/>
            <p:cNvSpPr/>
            <p:nvPr/>
          </p:nvSpPr>
          <p:spPr>
            <a:xfrm>
              <a:off x="352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7" name="Google Shape;35327;p23"/>
            <p:cNvSpPr/>
            <p:nvPr/>
          </p:nvSpPr>
          <p:spPr>
            <a:xfrm>
              <a:off x="363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8" name="Google Shape;35328;p23"/>
            <p:cNvSpPr/>
            <p:nvPr/>
          </p:nvSpPr>
          <p:spPr>
            <a:xfrm>
              <a:off x="373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9" name="Google Shape;35329;p23"/>
            <p:cNvSpPr/>
            <p:nvPr/>
          </p:nvSpPr>
          <p:spPr>
            <a:xfrm>
              <a:off x="3834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0" name="Google Shape;35330;p23"/>
            <p:cNvSpPr/>
            <p:nvPr/>
          </p:nvSpPr>
          <p:spPr>
            <a:xfrm>
              <a:off x="393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1" name="Google Shape;35331;p23"/>
            <p:cNvSpPr/>
            <p:nvPr/>
          </p:nvSpPr>
          <p:spPr>
            <a:xfrm>
              <a:off x="403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2" name="Google Shape;35332;p23"/>
            <p:cNvSpPr/>
            <p:nvPr/>
          </p:nvSpPr>
          <p:spPr>
            <a:xfrm>
              <a:off x="413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3" name="Google Shape;35333;p23"/>
            <p:cNvSpPr/>
            <p:nvPr/>
          </p:nvSpPr>
          <p:spPr>
            <a:xfrm>
              <a:off x="42407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4" name="Google Shape;35334;p23"/>
            <p:cNvSpPr/>
            <p:nvPr/>
          </p:nvSpPr>
          <p:spPr>
            <a:xfrm>
              <a:off x="434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5" name="Google Shape;35335;p23"/>
            <p:cNvSpPr/>
            <p:nvPr/>
          </p:nvSpPr>
          <p:spPr>
            <a:xfrm>
              <a:off x="444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6" name="Google Shape;35336;p23"/>
            <p:cNvSpPr/>
            <p:nvPr/>
          </p:nvSpPr>
          <p:spPr>
            <a:xfrm>
              <a:off x="45455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7" name="Google Shape;35337;p23"/>
            <p:cNvSpPr/>
            <p:nvPr/>
          </p:nvSpPr>
          <p:spPr>
            <a:xfrm>
              <a:off x="464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8" name="Google Shape;35338;p23"/>
            <p:cNvSpPr/>
            <p:nvPr/>
          </p:nvSpPr>
          <p:spPr>
            <a:xfrm>
              <a:off x="474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9" name="Google Shape;35339;p23"/>
            <p:cNvSpPr/>
            <p:nvPr/>
          </p:nvSpPr>
          <p:spPr>
            <a:xfrm>
              <a:off x="485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0" name="Google Shape;35340;p23"/>
            <p:cNvSpPr/>
            <p:nvPr/>
          </p:nvSpPr>
          <p:spPr>
            <a:xfrm>
              <a:off x="495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1" name="Google Shape;35341;p23"/>
            <p:cNvSpPr/>
            <p:nvPr/>
          </p:nvSpPr>
          <p:spPr>
            <a:xfrm>
              <a:off x="505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2" name="Google Shape;35342;p23"/>
            <p:cNvSpPr/>
            <p:nvPr/>
          </p:nvSpPr>
          <p:spPr>
            <a:xfrm>
              <a:off x="515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3" name="Google Shape;35343;p23"/>
            <p:cNvSpPr/>
            <p:nvPr/>
          </p:nvSpPr>
          <p:spPr>
            <a:xfrm>
              <a:off x="52566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4" name="Google Shape;35344;p23"/>
            <p:cNvSpPr/>
            <p:nvPr/>
          </p:nvSpPr>
          <p:spPr>
            <a:xfrm>
              <a:off x="535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5" name="Google Shape;35345;p23"/>
            <p:cNvSpPr/>
            <p:nvPr/>
          </p:nvSpPr>
          <p:spPr>
            <a:xfrm>
              <a:off x="545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6" name="Google Shape;35346;p23"/>
            <p:cNvSpPr/>
            <p:nvPr/>
          </p:nvSpPr>
          <p:spPr>
            <a:xfrm>
              <a:off x="556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7" name="Google Shape;35347;p23"/>
            <p:cNvSpPr/>
            <p:nvPr/>
          </p:nvSpPr>
          <p:spPr>
            <a:xfrm>
              <a:off x="566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8" name="Google Shape;35348;p23"/>
            <p:cNvSpPr/>
            <p:nvPr/>
          </p:nvSpPr>
          <p:spPr>
            <a:xfrm>
              <a:off x="57644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9" name="Google Shape;35349;p23"/>
            <p:cNvSpPr/>
            <p:nvPr/>
          </p:nvSpPr>
          <p:spPr>
            <a:xfrm>
              <a:off x="586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0" name="Google Shape;35350;p23"/>
            <p:cNvSpPr/>
            <p:nvPr/>
          </p:nvSpPr>
          <p:spPr>
            <a:xfrm>
              <a:off x="596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1" name="Google Shape;35351;p23"/>
            <p:cNvSpPr/>
            <p:nvPr/>
          </p:nvSpPr>
          <p:spPr>
            <a:xfrm>
              <a:off x="606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2" name="Google Shape;35352;p23"/>
            <p:cNvSpPr/>
            <p:nvPr/>
          </p:nvSpPr>
          <p:spPr>
            <a:xfrm>
              <a:off x="61710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3" name="Google Shape;35353;p23"/>
            <p:cNvSpPr/>
            <p:nvPr/>
          </p:nvSpPr>
          <p:spPr>
            <a:xfrm>
              <a:off x="627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4" name="Google Shape;35354;p23"/>
            <p:cNvSpPr/>
            <p:nvPr/>
          </p:nvSpPr>
          <p:spPr>
            <a:xfrm>
              <a:off x="637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5" name="Google Shape;35355;p23"/>
            <p:cNvSpPr/>
            <p:nvPr/>
          </p:nvSpPr>
          <p:spPr>
            <a:xfrm>
              <a:off x="64755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6" name="Google Shape;35356;p23"/>
            <p:cNvSpPr/>
            <p:nvPr/>
          </p:nvSpPr>
          <p:spPr>
            <a:xfrm>
              <a:off x="657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7" name="Google Shape;35357;p23"/>
            <p:cNvSpPr/>
            <p:nvPr/>
          </p:nvSpPr>
          <p:spPr>
            <a:xfrm>
              <a:off x="667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8" name="Google Shape;35358;p23"/>
            <p:cNvSpPr/>
            <p:nvPr/>
          </p:nvSpPr>
          <p:spPr>
            <a:xfrm>
              <a:off x="678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9" name="Google Shape;35359;p23"/>
            <p:cNvSpPr/>
            <p:nvPr/>
          </p:nvSpPr>
          <p:spPr>
            <a:xfrm>
              <a:off x="6881800" y="1355950"/>
              <a:ext cx="52700" cy="52700"/>
            </a:xfrm>
            <a:custGeom>
              <a:rect b="b" l="l" r="r" t="t"/>
              <a:pathLst>
                <a:path extrusionOk="0" h="2108"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0" name="Google Shape;35360;p23"/>
            <p:cNvSpPr/>
            <p:nvPr/>
          </p:nvSpPr>
          <p:spPr>
            <a:xfrm>
              <a:off x="698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1" name="Google Shape;35361;p23"/>
            <p:cNvSpPr/>
            <p:nvPr/>
          </p:nvSpPr>
          <p:spPr>
            <a:xfrm>
              <a:off x="708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2" name="Google Shape;35362;p23"/>
            <p:cNvSpPr/>
            <p:nvPr/>
          </p:nvSpPr>
          <p:spPr>
            <a:xfrm>
              <a:off x="7186600" y="1355950"/>
              <a:ext cx="52400" cy="52700"/>
            </a:xfrm>
            <a:custGeom>
              <a:rect b="b" l="l" r="r" t="t"/>
              <a:pathLst>
                <a:path extrusionOk="0" h="2108"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3" name="Google Shape;35363;p23"/>
            <p:cNvSpPr/>
            <p:nvPr/>
          </p:nvSpPr>
          <p:spPr>
            <a:xfrm>
              <a:off x="728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4" name="Google Shape;35364;p23"/>
            <p:cNvSpPr/>
            <p:nvPr/>
          </p:nvSpPr>
          <p:spPr>
            <a:xfrm>
              <a:off x="27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5" name="Google Shape;35365;p23"/>
            <p:cNvSpPr/>
            <p:nvPr/>
          </p:nvSpPr>
          <p:spPr>
            <a:xfrm>
              <a:off x="3807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6" name="Google Shape;35366;p23"/>
            <p:cNvSpPr/>
            <p:nvPr/>
          </p:nvSpPr>
          <p:spPr>
            <a:xfrm>
              <a:off x="4825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7" name="Google Shape;35367;p23"/>
            <p:cNvSpPr/>
            <p:nvPr/>
          </p:nvSpPr>
          <p:spPr>
            <a:xfrm>
              <a:off x="58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8" name="Google Shape;35368;p23"/>
            <p:cNvSpPr/>
            <p:nvPr/>
          </p:nvSpPr>
          <p:spPr>
            <a:xfrm>
              <a:off x="68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9" name="Google Shape;35369;p23"/>
            <p:cNvSpPr/>
            <p:nvPr/>
          </p:nvSpPr>
          <p:spPr>
            <a:xfrm>
              <a:off x="7873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0" name="Google Shape;35370;p23"/>
            <p:cNvSpPr/>
            <p:nvPr/>
          </p:nvSpPr>
          <p:spPr>
            <a:xfrm>
              <a:off x="8888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1" name="Google Shape;35371;p23"/>
            <p:cNvSpPr/>
            <p:nvPr/>
          </p:nvSpPr>
          <p:spPr>
            <a:xfrm>
              <a:off x="99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2" name="Google Shape;35372;p23"/>
            <p:cNvSpPr/>
            <p:nvPr/>
          </p:nvSpPr>
          <p:spPr>
            <a:xfrm>
              <a:off x="10918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3" name="Google Shape;35373;p23"/>
            <p:cNvSpPr/>
            <p:nvPr/>
          </p:nvSpPr>
          <p:spPr>
            <a:xfrm>
              <a:off x="11936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4" name="Google Shape;35374;p23"/>
            <p:cNvSpPr/>
            <p:nvPr/>
          </p:nvSpPr>
          <p:spPr>
            <a:xfrm>
              <a:off x="12951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5" name="Google Shape;35375;p23"/>
            <p:cNvSpPr/>
            <p:nvPr/>
          </p:nvSpPr>
          <p:spPr>
            <a:xfrm>
              <a:off x="13966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6" name="Google Shape;35376;p23"/>
            <p:cNvSpPr/>
            <p:nvPr/>
          </p:nvSpPr>
          <p:spPr>
            <a:xfrm>
              <a:off x="1498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7" name="Google Shape;35377;p23"/>
            <p:cNvSpPr/>
            <p:nvPr/>
          </p:nvSpPr>
          <p:spPr>
            <a:xfrm>
              <a:off x="15999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8" name="Google Shape;35378;p23"/>
            <p:cNvSpPr/>
            <p:nvPr/>
          </p:nvSpPr>
          <p:spPr>
            <a:xfrm>
              <a:off x="1701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9" name="Google Shape;35379;p23"/>
            <p:cNvSpPr/>
            <p:nvPr/>
          </p:nvSpPr>
          <p:spPr>
            <a:xfrm>
              <a:off x="18029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0" name="Google Shape;35380;p23"/>
            <p:cNvSpPr/>
            <p:nvPr/>
          </p:nvSpPr>
          <p:spPr>
            <a:xfrm>
              <a:off x="19044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1" name="Google Shape;35381;p23"/>
            <p:cNvSpPr/>
            <p:nvPr/>
          </p:nvSpPr>
          <p:spPr>
            <a:xfrm>
              <a:off x="20062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2" name="Google Shape;35382;p23"/>
            <p:cNvSpPr/>
            <p:nvPr/>
          </p:nvSpPr>
          <p:spPr>
            <a:xfrm>
              <a:off x="210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3" name="Google Shape;35383;p23"/>
            <p:cNvSpPr/>
            <p:nvPr/>
          </p:nvSpPr>
          <p:spPr>
            <a:xfrm>
              <a:off x="220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4" name="Google Shape;35384;p23"/>
            <p:cNvSpPr/>
            <p:nvPr/>
          </p:nvSpPr>
          <p:spPr>
            <a:xfrm>
              <a:off x="23110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5" name="Google Shape;35385;p23"/>
            <p:cNvSpPr/>
            <p:nvPr/>
          </p:nvSpPr>
          <p:spPr>
            <a:xfrm>
              <a:off x="241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6" name="Google Shape;35386;p23"/>
            <p:cNvSpPr/>
            <p:nvPr/>
          </p:nvSpPr>
          <p:spPr>
            <a:xfrm>
              <a:off x="251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7" name="Google Shape;35387;p23"/>
            <p:cNvSpPr/>
            <p:nvPr/>
          </p:nvSpPr>
          <p:spPr>
            <a:xfrm>
              <a:off x="261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8" name="Google Shape;35388;p23"/>
            <p:cNvSpPr/>
            <p:nvPr/>
          </p:nvSpPr>
          <p:spPr>
            <a:xfrm>
              <a:off x="271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9" name="Google Shape;35389;p23"/>
            <p:cNvSpPr/>
            <p:nvPr/>
          </p:nvSpPr>
          <p:spPr>
            <a:xfrm>
              <a:off x="281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0" name="Google Shape;35390;p23"/>
            <p:cNvSpPr/>
            <p:nvPr/>
          </p:nvSpPr>
          <p:spPr>
            <a:xfrm>
              <a:off x="292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1" name="Google Shape;35391;p23"/>
            <p:cNvSpPr/>
            <p:nvPr/>
          </p:nvSpPr>
          <p:spPr>
            <a:xfrm>
              <a:off x="302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2" name="Google Shape;35392;p23"/>
            <p:cNvSpPr/>
            <p:nvPr/>
          </p:nvSpPr>
          <p:spPr>
            <a:xfrm>
              <a:off x="312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3" name="Google Shape;35393;p23"/>
            <p:cNvSpPr/>
            <p:nvPr/>
          </p:nvSpPr>
          <p:spPr>
            <a:xfrm>
              <a:off x="322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4" name="Google Shape;35394;p23"/>
            <p:cNvSpPr/>
            <p:nvPr/>
          </p:nvSpPr>
          <p:spPr>
            <a:xfrm>
              <a:off x="33266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5" name="Google Shape;35395;p23"/>
            <p:cNvSpPr/>
            <p:nvPr/>
          </p:nvSpPr>
          <p:spPr>
            <a:xfrm>
              <a:off x="342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6" name="Google Shape;35396;p23"/>
            <p:cNvSpPr/>
            <p:nvPr/>
          </p:nvSpPr>
          <p:spPr>
            <a:xfrm>
              <a:off x="352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7" name="Google Shape;35397;p23"/>
            <p:cNvSpPr/>
            <p:nvPr/>
          </p:nvSpPr>
          <p:spPr>
            <a:xfrm>
              <a:off x="363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8" name="Google Shape;35398;p23"/>
            <p:cNvSpPr/>
            <p:nvPr/>
          </p:nvSpPr>
          <p:spPr>
            <a:xfrm>
              <a:off x="373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9" name="Google Shape;35399;p23"/>
            <p:cNvSpPr/>
            <p:nvPr/>
          </p:nvSpPr>
          <p:spPr>
            <a:xfrm>
              <a:off x="3834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0" name="Google Shape;35400;p23"/>
            <p:cNvSpPr/>
            <p:nvPr/>
          </p:nvSpPr>
          <p:spPr>
            <a:xfrm>
              <a:off x="393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1" name="Google Shape;35401;p23"/>
            <p:cNvSpPr/>
            <p:nvPr/>
          </p:nvSpPr>
          <p:spPr>
            <a:xfrm>
              <a:off x="403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2" name="Google Shape;35402;p23"/>
            <p:cNvSpPr/>
            <p:nvPr/>
          </p:nvSpPr>
          <p:spPr>
            <a:xfrm>
              <a:off x="413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3" name="Google Shape;35403;p23"/>
            <p:cNvSpPr/>
            <p:nvPr/>
          </p:nvSpPr>
          <p:spPr>
            <a:xfrm>
              <a:off x="42407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4" name="Google Shape;35404;p23"/>
            <p:cNvSpPr/>
            <p:nvPr/>
          </p:nvSpPr>
          <p:spPr>
            <a:xfrm>
              <a:off x="434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5" name="Google Shape;35405;p23"/>
            <p:cNvSpPr/>
            <p:nvPr/>
          </p:nvSpPr>
          <p:spPr>
            <a:xfrm>
              <a:off x="444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6" name="Google Shape;35406;p23"/>
            <p:cNvSpPr/>
            <p:nvPr/>
          </p:nvSpPr>
          <p:spPr>
            <a:xfrm>
              <a:off x="45455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7" name="Google Shape;35407;p23"/>
            <p:cNvSpPr/>
            <p:nvPr/>
          </p:nvSpPr>
          <p:spPr>
            <a:xfrm>
              <a:off x="464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8" name="Google Shape;35408;p23"/>
            <p:cNvSpPr/>
            <p:nvPr/>
          </p:nvSpPr>
          <p:spPr>
            <a:xfrm>
              <a:off x="474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9" name="Google Shape;35409;p23"/>
            <p:cNvSpPr/>
            <p:nvPr/>
          </p:nvSpPr>
          <p:spPr>
            <a:xfrm>
              <a:off x="485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0" name="Google Shape;35410;p23"/>
            <p:cNvSpPr/>
            <p:nvPr/>
          </p:nvSpPr>
          <p:spPr>
            <a:xfrm>
              <a:off x="495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1" name="Google Shape;35411;p23"/>
            <p:cNvSpPr/>
            <p:nvPr/>
          </p:nvSpPr>
          <p:spPr>
            <a:xfrm>
              <a:off x="505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2" name="Google Shape;35412;p23"/>
            <p:cNvSpPr/>
            <p:nvPr/>
          </p:nvSpPr>
          <p:spPr>
            <a:xfrm>
              <a:off x="515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3" name="Google Shape;35413;p23"/>
            <p:cNvSpPr/>
            <p:nvPr/>
          </p:nvSpPr>
          <p:spPr>
            <a:xfrm>
              <a:off x="52566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4" name="Google Shape;35414;p23"/>
            <p:cNvSpPr/>
            <p:nvPr/>
          </p:nvSpPr>
          <p:spPr>
            <a:xfrm>
              <a:off x="535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5" name="Google Shape;35415;p23"/>
            <p:cNvSpPr/>
            <p:nvPr/>
          </p:nvSpPr>
          <p:spPr>
            <a:xfrm>
              <a:off x="545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6" name="Google Shape;35416;p23"/>
            <p:cNvSpPr/>
            <p:nvPr/>
          </p:nvSpPr>
          <p:spPr>
            <a:xfrm>
              <a:off x="556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7" name="Google Shape;35417;p23"/>
            <p:cNvSpPr/>
            <p:nvPr/>
          </p:nvSpPr>
          <p:spPr>
            <a:xfrm>
              <a:off x="566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8" name="Google Shape;35418;p23"/>
            <p:cNvSpPr/>
            <p:nvPr/>
          </p:nvSpPr>
          <p:spPr>
            <a:xfrm>
              <a:off x="57644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9" name="Google Shape;35419;p23"/>
            <p:cNvSpPr/>
            <p:nvPr/>
          </p:nvSpPr>
          <p:spPr>
            <a:xfrm>
              <a:off x="586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0" name="Google Shape;35420;p23"/>
            <p:cNvSpPr/>
            <p:nvPr/>
          </p:nvSpPr>
          <p:spPr>
            <a:xfrm>
              <a:off x="596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1" name="Google Shape;35421;p23"/>
            <p:cNvSpPr/>
            <p:nvPr/>
          </p:nvSpPr>
          <p:spPr>
            <a:xfrm>
              <a:off x="606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2" name="Google Shape;35422;p23"/>
            <p:cNvSpPr/>
            <p:nvPr/>
          </p:nvSpPr>
          <p:spPr>
            <a:xfrm>
              <a:off x="61710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3" name="Google Shape;35423;p23"/>
            <p:cNvSpPr/>
            <p:nvPr/>
          </p:nvSpPr>
          <p:spPr>
            <a:xfrm>
              <a:off x="627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4" name="Google Shape;35424;p23"/>
            <p:cNvSpPr/>
            <p:nvPr/>
          </p:nvSpPr>
          <p:spPr>
            <a:xfrm>
              <a:off x="637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5" name="Google Shape;35425;p23"/>
            <p:cNvSpPr/>
            <p:nvPr/>
          </p:nvSpPr>
          <p:spPr>
            <a:xfrm>
              <a:off x="64755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6" name="Google Shape;35426;p23"/>
            <p:cNvSpPr/>
            <p:nvPr/>
          </p:nvSpPr>
          <p:spPr>
            <a:xfrm>
              <a:off x="657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7" name="Google Shape;35427;p23"/>
            <p:cNvSpPr/>
            <p:nvPr/>
          </p:nvSpPr>
          <p:spPr>
            <a:xfrm>
              <a:off x="667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8" name="Google Shape;35428;p23"/>
            <p:cNvSpPr/>
            <p:nvPr/>
          </p:nvSpPr>
          <p:spPr>
            <a:xfrm>
              <a:off x="678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9" name="Google Shape;35429;p23"/>
            <p:cNvSpPr/>
            <p:nvPr/>
          </p:nvSpPr>
          <p:spPr>
            <a:xfrm>
              <a:off x="6881800" y="1511025"/>
              <a:ext cx="52700" cy="52725"/>
            </a:xfrm>
            <a:custGeom>
              <a:rect b="b" l="l" r="r" t="t"/>
              <a:pathLst>
                <a:path extrusionOk="0" h="2109"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0" name="Google Shape;35430;p23"/>
            <p:cNvSpPr/>
            <p:nvPr/>
          </p:nvSpPr>
          <p:spPr>
            <a:xfrm>
              <a:off x="698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1" name="Google Shape;35431;p23"/>
            <p:cNvSpPr/>
            <p:nvPr/>
          </p:nvSpPr>
          <p:spPr>
            <a:xfrm>
              <a:off x="708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2" name="Google Shape;35432;p23"/>
            <p:cNvSpPr/>
            <p:nvPr/>
          </p:nvSpPr>
          <p:spPr>
            <a:xfrm>
              <a:off x="7186600" y="1511025"/>
              <a:ext cx="52400" cy="52725"/>
            </a:xfrm>
            <a:custGeom>
              <a:rect b="b" l="l" r="r" t="t"/>
              <a:pathLst>
                <a:path extrusionOk="0" h="2109"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3" name="Google Shape;35433;p23"/>
            <p:cNvSpPr/>
            <p:nvPr/>
          </p:nvSpPr>
          <p:spPr>
            <a:xfrm>
              <a:off x="728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4" name="Google Shape;35434;p23"/>
            <p:cNvSpPr/>
            <p:nvPr/>
          </p:nvSpPr>
          <p:spPr>
            <a:xfrm>
              <a:off x="27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7" y="1620"/>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5" name="Google Shape;35435;p23"/>
            <p:cNvSpPr/>
            <p:nvPr/>
          </p:nvSpPr>
          <p:spPr>
            <a:xfrm>
              <a:off x="3807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6" name="Google Shape;35436;p23"/>
            <p:cNvSpPr/>
            <p:nvPr/>
          </p:nvSpPr>
          <p:spPr>
            <a:xfrm>
              <a:off x="4825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7" name="Google Shape;35437;p23"/>
            <p:cNvSpPr/>
            <p:nvPr/>
          </p:nvSpPr>
          <p:spPr>
            <a:xfrm>
              <a:off x="58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8" name="Google Shape;35438;p23"/>
            <p:cNvSpPr/>
            <p:nvPr/>
          </p:nvSpPr>
          <p:spPr>
            <a:xfrm>
              <a:off x="68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9" name="Google Shape;35439;p23"/>
            <p:cNvSpPr/>
            <p:nvPr/>
          </p:nvSpPr>
          <p:spPr>
            <a:xfrm>
              <a:off x="7873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0" name="Google Shape;35440;p23"/>
            <p:cNvSpPr/>
            <p:nvPr/>
          </p:nvSpPr>
          <p:spPr>
            <a:xfrm>
              <a:off x="8888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1" name="Google Shape;35441;p23"/>
            <p:cNvSpPr/>
            <p:nvPr/>
          </p:nvSpPr>
          <p:spPr>
            <a:xfrm>
              <a:off x="99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2" name="Google Shape;35442;p23"/>
            <p:cNvSpPr/>
            <p:nvPr/>
          </p:nvSpPr>
          <p:spPr>
            <a:xfrm>
              <a:off x="10918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3" name="Google Shape;35443;p23"/>
            <p:cNvSpPr/>
            <p:nvPr/>
          </p:nvSpPr>
          <p:spPr>
            <a:xfrm>
              <a:off x="11936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4" name="Google Shape;35444;p23"/>
            <p:cNvSpPr/>
            <p:nvPr/>
          </p:nvSpPr>
          <p:spPr>
            <a:xfrm>
              <a:off x="12951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5" name="Google Shape;35445;p23"/>
            <p:cNvSpPr/>
            <p:nvPr/>
          </p:nvSpPr>
          <p:spPr>
            <a:xfrm>
              <a:off x="13966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6" name="Google Shape;35446;p23"/>
            <p:cNvSpPr/>
            <p:nvPr/>
          </p:nvSpPr>
          <p:spPr>
            <a:xfrm>
              <a:off x="1498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7" name="Google Shape;35447;p23"/>
            <p:cNvSpPr/>
            <p:nvPr/>
          </p:nvSpPr>
          <p:spPr>
            <a:xfrm>
              <a:off x="15999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8" name="Google Shape;35448;p23"/>
            <p:cNvSpPr/>
            <p:nvPr/>
          </p:nvSpPr>
          <p:spPr>
            <a:xfrm>
              <a:off x="1701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9" name="Google Shape;35449;p23"/>
            <p:cNvSpPr/>
            <p:nvPr/>
          </p:nvSpPr>
          <p:spPr>
            <a:xfrm>
              <a:off x="18029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0" name="Google Shape;35450;p23"/>
            <p:cNvSpPr/>
            <p:nvPr/>
          </p:nvSpPr>
          <p:spPr>
            <a:xfrm>
              <a:off x="19044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1" name="Google Shape;35451;p23"/>
            <p:cNvSpPr/>
            <p:nvPr/>
          </p:nvSpPr>
          <p:spPr>
            <a:xfrm>
              <a:off x="20062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2" name="Google Shape;35452;p23"/>
            <p:cNvSpPr/>
            <p:nvPr/>
          </p:nvSpPr>
          <p:spPr>
            <a:xfrm>
              <a:off x="210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3" name="Google Shape;35453;p23"/>
            <p:cNvSpPr/>
            <p:nvPr/>
          </p:nvSpPr>
          <p:spPr>
            <a:xfrm>
              <a:off x="220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4" name="Google Shape;35454;p23"/>
            <p:cNvSpPr/>
            <p:nvPr/>
          </p:nvSpPr>
          <p:spPr>
            <a:xfrm>
              <a:off x="23110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5" name="Google Shape;35455;p23"/>
            <p:cNvSpPr/>
            <p:nvPr/>
          </p:nvSpPr>
          <p:spPr>
            <a:xfrm>
              <a:off x="241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6" name="Google Shape;35456;p23"/>
            <p:cNvSpPr/>
            <p:nvPr/>
          </p:nvSpPr>
          <p:spPr>
            <a:xfrm>
              <a:off x="251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7" name="Google Shape;35457;p23"/>
            <p:cNvSpPr/>
            <p:nvPr/>
          </p:nvSpPr>
          <p:spPr>
            <a:xfrm>
              <a:off x="261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8" name="Google Shape;35458;p23"/>
            <p:cNvSpPr/>
            <p:nvPr/>
          </p:nvSpPr>
          <p:spPr>
            <a:xfrm>
              <a:off x="271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9" name="Google Shape;35459;p23"/>
            <p:cNvSpPr/>
            <p:nvPr/>
          </p:nvSpPr>
          <p:spPr>
            <a:xfrm>
              <a:off x="281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0" name="Google Shape;35460;p23"/>
            <p:cNvSpPr/>
            <p:nvPr/>
          </p:nvSpPr>
          <p:spPr>
            <a:xfrm>
              <a:off x="292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1" name="Google Shape;35461;p23"/>
            <p:cNvSpPr/>
            <p:nvPr/>
          </p:nvSpPr>
          <p:spPr>
            <a:xfrm>
              <a:off x="302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2" name="Google Shape;35462;p23"/>
            <p:cNvSpPr/>
            <p:nvPr/>
          </p:nvSpPr>
          <p:spPr>
            <a:xfrm>
              <a:off x="312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3" name="Google Shape;35463;p23"/>
            <p:cNvSpPr/>
            <p:nvPr/>
          </p:nvSpPr>
          <p:spPr>
            <a:xfrm>
              <a:off x="322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4" name="Google Shape;35464;p23"/>
            <p:cNvSpPr/>
            <p:nvPr/>
          </p:nvSpPr>
          <p:spPr>
            <a:xfrm>
              <a:off x="33266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5" name="Google Shape;35465;p23"/>
            <p:cNvSpPr/>
            <p:nvPr/>
          </p:nvSpPr>
          <p:spPr>
            <a:xfrm>
              <a:off x="342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6" name="Google Shape;35466;p23"/>
            <p:cNvSpPr/>
            <p:nvPr/>
          </p:nvSpPr>
          <p:spPr>
            <a:xfrm>
              <a:off x="352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7" name="Google Shape;35467;p23"/>
            <p:cNvSpPr/>
            <p:nvPr/>
          </p:nvSpPr>
          <p:spPr>
            <a:xfrm>
              <a:off x="363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8" name="Google Shape;35468;p23"/>
            <p:cNvSpPr/>
            <p:nvPr/>
          </p:nvSpPr>
          <p:spPr>
            <a:xfrm>
              <a:off x="373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9" name="Google Shape;35469;p23"/>
            <p:cNvSpPr/>
            <p:nvPr/>
          </p:nvSpPr>
          <p:spPr>
            <a:xfrm>
              <a:off x="3834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0" name="Google Shape;35470;p23"/>
            <p:cNvSpPr/>
            <p:nvPr/>
          </p:nvSpPr>
          <p:spPr>
            <a:xfrm>
              <a:off x="393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1" name="Google Shape;35471;p23"/>
            <p:cNvSpPr/>
            <p:nvPr/>
          </p:nvSpPr>
          <p:spPr>
            <a:xfrm>
              <a:off x="403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2" name="Google Shape;35472;p23"/>
            <p:cNvSpPr/>
            <p:nvPr/>
          </p:nvSpPr>
          <p:spPr>
            <a:xfrm>
              <a:off x="413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3" name="Google Shape;35473;p23"/>
            <p:cNvSpPr/>
            <p:nvPr/>
          </p:nvSpPr>
          <p:spPr>
            <a:xfrm>
              <a:off x="42407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4" name="Google Shape;35474;p23"/>
            <p:cNvSpPr/>
            <p:nvPr/>
          </p:nvSpPr>
          <p:spPr>
            <a:xfrm>
              <a:off x="434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5" name="Google Shape;35475;p23"/>
            <p:cNvSpPr/>
            <p:nvPr/>
          </p:nvSpPr>
          <p:spPr>
            <a:xfrm>
              <a:off x="444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6" name="Google Shape;35476;p23"/>
            <p:cNvSpPr/>
            <p:nvPr/>
          </p:nvSpPr>
          <p:spPr>
            <a:xfrm>
              <a:off x="45455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7" name="Google Shape;35477;p23"/>
            <p:cNvSpPr/>
            <p:nvPr/>
          </p:nvSpPr>
          <p:spPr>
            <a:xfrm>
              <a:off x="464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8" name="Google Shape;35478;p23"/>
            <p:cNvSpPr/>
            <p:nvPr/>
          </p:nvSpPr>
          <p:spPr>
            <a:xfrm>
              <a:off x="474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9" name="Google Shape;35479;p23"/>
            <p:cNvSpPr/>
            <p:nvPr/>
          </p:nvSpPr>
          <p:spPr>
            <a:xfrm>
              <a:off x="485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0" name="Google Shape;35480;p23"/>
            <p:cNvSpPr/>
            <p:nvPr/>
          </p:nvSpPr>
          <p:spPr>
            <a:xfrm>
              <a:off x="495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1" name="Google Shape;35481;p23"/>
            <p:cNvSpPr/>
            <p:nvPr/>
          </p:nvSpPr>
          <p:spPr>
            <a:xfrm>
              <a:off x="505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2" name="Google Shape;35482;p23"/>
            <p:cNvSpPr/>
            <p:nvPr/>
          </p:nvSpPr>
          <p:spPr>
            <a:xfrm>
              <a:off x="515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3" name="Google Shape;35483;p23"/>
            <p:cNvSpPr/>
            <p:nvPr/>
          </p:nvSpPr>
          <p:spPr>
            <a:xfrm>
              <a:off x="52566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4" name="Google Shape;35484;p23"/>
            <p:cNvSpPr/>
            <p:nvPr/>
          </p:nvSpPr>
          <p:spPr>
            <a:xfrm>
              <a:off x="535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5" name="Google Shape;35485;p23"/>
            <p:cNvSpPr/>
            <p:nvPr/>
          </p:nvSpPr>
          <p:spPr>
            <a:xfrm>
              <a:off x="545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6" name="Google Shape;35486;p23"/>
            <p:cNvSpPr/>
            <p:nvPr/>
          </p:nvSpPr>
          <p:spPr>
            <a:xfrm>
              <a:off x="556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7" name="Google Shape;35487;p23"/>
            <p:cNvSpPr/>
            <p:nvPr/>
          </p:nvSpPr>
          <p:spPr>
            <a:xfrm>
              <a:off x="566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8" name="Google Shape;35488;p23"/>
            <p:cNvSpPr/>
            <p:nvPr/>
          </p:nvSpPr>
          <p:spPr>
            <a:xfrm>
              <a:off x="57644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9" name="Google Shape;35489;p23"/>
            <p:cNvSpPr/>
            <p:nvPr/>
          </p:nvSpPr>
          <p:spPr>
            <a:xfrm>
              <a:off x="586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0" name="Google Shape;35490;p23"/>
            <p:cNvSpPr/>
            <p:nvPr/>
          </p:nvSpPr>
          <p:spPr>
            <a:xfrm>
              <a:off x="596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1" name="Google Shape;35491;p23"/>
            <p:cNvSpPr/>
            <p:nvPr/>
          </p:nvSpPr>
          <p:spPr>
            <a:xfrm>
              <a:off x="606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2" name="Google Shape;35492;p23"/>
            <p:cNvSpPr/>
            <p:nvPr/>
          </p:nvSpPr>
          <p:spPr>
            <a:xfrm>
              <a:off x="61710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3" name="Google Shape;35493;p23"/>
            <p:cNvSpPr/>
            <p:nvPr/>
          </p:nvSpPr>
          <p:spPr>
            <a:xfrm>
              <a:off x="627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4" name="Google Shape;35494;p23"/>
            <p:cNvSpPr/>
            <p:nvPr/>
          </p:nvSpPr>
          <p:spPr>
            <a:xfrm>
              <a:off x="637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5" name="Google Shape;35495;p23"/>
            <p:cNvSpPr/>
            <p:nvPr/>
          </p:nvSpPr>
          <p:spPr>
            <a:xfrm>
              <a:off x="64755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6" name="Google Shape;35496;p23"/>
            <p:cNvSpPr/>
            <p:nvPr/>
          </p:nvSpPr>
          <p:spPr>
            <a:xfrm>
              <a:off x="657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7" name="Google Shape;35497;p23"/>
            <p:cNvSpPr/>
            <p:nvPr/>
          </p:nvSpPr>
          <p:spPr>
            <a:xfrm>
              <a:off x="667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8" name="Google Shape;35498;p23"/>
            <p:cNvSpPr/>
            <p:nvPr/>
          </p:nvSpPr>
          <p:spPr>
            <a:xfrm>
              <a:off x="678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9" name="Google Shape;35499;p23"/>
            <p:cNvSpPr/>
            <p:nvPr/>
          </p:nvSpPr>
          <p:spPr>
            <a:xfrm>
              <a:off x="6881800" y="1666400"/>
              <a:ext cx="52700" cy="52425"/>
            </a:xfrm>
            <a:custGeom>
              <a:rect b="b" l="l" r="r" t="t"/>
              <a:pathLst>
                <a:path extrusionOk="0" h="2097" w="2108">
                  <a:moveTo>
                    <a:pt x="1060" y="1"/>
                  </a:moveTo>
                  <a:cubicBezTo>
                    <a:pt x="477" y="1"/>
                    <a:pt x="1" y="465"/>
                    <a:pt x="1" y="1048"/>
                  </a:cubicBezTo>
                  <a:cubicBezTo>
                    <a:pt x="1"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0" name="Google Shape;35500;p23"/>
            <p:cNvSpPr/>
            <p:nvPr/>
          </p:nvSpPr>
          <p:spPr>
            <a:xfrm>
              <a:off x="698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1" name="Google Shape;35501;p23"/>
            <p:cNvSpPr/>
            <p:nvPr/>
          </p:nvSpPr>
          <p:spPr>
            <a:xfrm>
              <a:off x="708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2" name="Google Shape;35502;p23"/>
            <p:cNvSpPr/>
            <p:nvPr/>
          </p:nvSpPr>
          <p:spPr>
            <a:xfrm>
              <a:off x="7186600" y="1666400"/>
              <a:ext cx="52400" cy="52425"/>
            </a:xfrm>
            <a:custGeom>
              <a:rect b="b" l="l" r="r" t="t"/>
              <a:pathLst>
                <a:path extrusionOk="0" h="2097" w="2096">
                  <a:moveTo>
                    <a:pt x="1048" y="1"/>
                  </a:moveTo>
                  <a:cubicBezTo>
                    <a:pt x="477" y="1"/>
                    <a:pt x="1" y="465"/>
                    <a:pt x="1" y="1048"/>
                  </a:cubicBezTo>
                  <a:cubicBezTo>
                    <a:pt x="1"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3" name="Google Shape;35503;p23"/>
            <p:cNvSpPr/>
            <p:nvPr/>
          </p:nvSpPr>
          <p:spPr>
            <a:xfrm>
              <a:off x="728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4" name="Google Shape;35504;p23"/>
            <p:cNvSpPr/>
            <p:nvPr/>
          </p:nvSpPr>
          <p:spPr>
            <a:xfrm>
              <a:off x="27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7" y="1632"/>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5" name="Google Shape;35505;p23"/>
            <p:cNvSpPr/>
            <p:nvPr/>
          </p:nvSpPr>
          <p:spPr>
            <a:xfrm>
              <a:off x="3807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6" name="Google Shape;35506;p23"/>
            <p:cNvSpPr/>
            <p:nvPr/>
          </p:nvSpPr>
          <p:spPr>
            <a:xfrm>
              <a:off x="4825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7" name="Google Shape;35507;p23"/>
            <p:cNvSpPr/>
            <p:nvPr/>
          </p:nvSpPr>
          <p:spPr>
            <a:xfrm>
              <a:off x="58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8" name="Google Shape;35508;p23"/>
            <p:cNvSpPr/>
            <p:nvPr/>
          </p:nvSpPr>
          <p:spPr>
            <a:xfrm>
              <a:off x="68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9" name="Google Shape;35509;p23"/>
            <p:cNvSpPr/>
            <p:nvPr/>
          </p:nvSpPr>
          <p:spPr>
            <a:xfrm>
              <a:off x="7873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0" name="Google Shape;35510;p23"/>
            <p:cNvSpPr/>
            <p:nvPr/>
          </p:nvSpPr>
          <p:spPr>
            <a:xfrm>
              <a:off x="8888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1" name="Google Shape;35511;p23"/>
            <p:cNvSpPr/>
            <p:nvPr/>
          </p:nvSpPr>
          <p:spPr>
            <a:xfrm>
              <a:off x="99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2" name="Google Shape;35512;p23"/>
            <p:cNvSpPr/>
            <p:nvPr/>
          </p:nvSpPr>
          <p:spPr>
            <a:xfrm>
              <a:off x="10918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3" name="Google Shape;35513;p23"/>
            <p:cNvSpPr/>
            <p:nvPr/>
          </p:nvSpPr>
          <p:spPr>
            <a:xfrm>
              <a:off x="11936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4" name="Google Shape;35514;p23"/>
            <p:cNvSpPr/>
            <p:nvPr/>
          </p:nvSpPr>
          <p:spPr>
            <a:xfrm>
              <a:off x="12951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5" name="Google Shape;35515;p23"/>
            <p:cNvSpPr/>
            <p:nvPr/>
          </p:nvSpPr>
          <p:spPr>
            <a:xfrm>
              <a:off x="13966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6" name="Google Shape;35516;p23"/>
            <p:cNvSpPr/>
            <p:nvPr/>
          </p:nvSpPr>
          <p:spPr>
            <a:xfrm>
              <a:off x="1498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7" name="Google Shape;35517;p23"/>
            <p:cNvSpPr/>
            <p:nvPr/>
          </p:nvSpPr>
          <p:spPr>
            <a:xfrm>
              <a:off x="15999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8" name="Google Shape;35518;p23"/>
            <p:cNvSpPr/>
            <p:nvPr/>
          </p:nvSpPr>
          <p:spPr>
            <a:xfrm>
              <a:off x="1701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9" name="Google Shape;35519;p23"/>
            <p:cNvSpPr/>
            <p:nvPr/>
          </p:nvSpPr>
          <p:spPr>
            <a:xfrm>
              <a:off x="18029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0" name="Google Shape;35520;p23"/>
            <p:cNvSpPr/>
            <p:nvPr/>
          </p:nvSpPr>
          <p:spPr>
            <a:xfrm>
              <a:off x="19044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1" name="Google Shape;35521;p23"/>
            <p:cNvSpPr/>
            <p:nvPr/>
          </p:nvSpPr>
          <p:spPr>
            <a:xfrm>
              <a:off x="20062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2" name="Google Shape;35522;p23"/>
            <p:cNvSpPr/>
            <p:nvPr/>
          </p:nvSpPr>
          <p:spPr>
            <a:xfrm>
              <a:off x="210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3" name="Google Shape;35523;p23"/>
            <p:cNvSpPr/>
            <p:nvPr/>
          </p:nvSpPr>
          <p:spPr>
            <a:xfrm>
              <a:off x="220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4" name="Google Shape;35524;p23"/>
            <p:cNvSpPr/>
            <p:nvPr/>
          </p:nvSpPr>
          <p:spPr>
            <a:xfrm>
              <a:off x="23110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5" name="Google Shape;35525;p23"/>
            <p:cNvSpPr/>
            <p:nvPr/>
          </p:nvSpPr>
          <p:spPr>
            <a:xfrm>
              <a:off x="241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6" name="Google Shape;35526;p23"/>
            <p:cNvSpPr/>
            <p:nvPr/>
          </p:nvSpPr>
          <p:spPr>
            <a:xfrm>
              <a:off x="251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7" name="Google Shape;35527;p23"/>
            <p:cNvSpPr/>
            <p:nvPr/>
          </p:nvSpPr>
          <p:spPr>
            <a:xfrm>
              <a:off x="261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8" name="Google Shape;35528;p23"/>
            <p:cNvSpPr/>
            <p:nvPr/>
          </p:nvSpPr>
          <p:spPr>
            <a:xfrm>
              <a:off x="271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9" name="Google Shape;35529;p23"/>
            <p:cNvSpPr/>
            <p:nvPr/>
          </p:nvSpPr>
          <p:spPr>
            <a:xfrm>
              <a:off x="281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0" name="Google Shape;35530;p23"/>
            <p:cNvSpPr/>
            <p:nvPr/>
          </p:nvSpPr>
          <p:spPr>
            <a:xfrm>
              <a:off x="292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1" name="Google Shape;35531;p23"/>
            <p:cNvSpPr/>
            <p:nvPr/>
          </p:nvSpPr>
          <p:spPr>
            <a:xfrm>
              <a:off x="302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2" name="Google Shape;35532;p23"/>
            <p:cNvSpPr/>
            <p:nvPr/>
          </p:nvSpPr>
          <p:spPr>
            <a:xfrm>
              <a:off x="312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3" name="Google Shape;35533;p23"/>
            <p:cNvSpPr/>
            <p:nvPr/>
          </p:nvSpPr>
          <p:spPr>
            <a:xfrm>
              <a:off x="322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4" name="Google Shape;35534;p23"/>
            <p:cNvSpPr/>
            <p:nvPr/>
          </p:nvSpPr>
          <p:spPr>
            <a:xfrm>
              <a:off x="33266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5" name="Google Shape;35535;p23"/>
            <p:cNvSpPr/>
            <p:nvPr/>
          </p:nvSpPr>
          <p:spPr>
            <a:xfrm>
              <a:off x="342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6" name="Google Shape;35536;p23"/>
            <p:cNvSpPr/>
            <p:nvPr/>
          </p:nvSpPr>
          <p:spPr>
            <a:xfrm>
              <a:off x="352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7" name="Google Shape;35537;p23"/>
            <p:cNvSpPr/>
            <p:nvPr/>
          </p:nvSpPr>
          <p:spPr>
            <a:xfrm>
              <a:off x="363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8" name="Google Shape;35538;p23"/>
            <p:cNvSpPr/>
            <p:nvPr/>
          </p:nvSpPr>
          <p:spPr>
            <a:xfrm>
              <a:off x="373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9" name="Google Shape;35539;p23"/>
            <p:cNvSpPr/>
            <p:nvPr/>
          </p:nvSpPr>
          <p:spPr>
            <a:xfrm>
              <a:off x="3834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0" name="Google Shape;35540;p23"/>
            <p:cNvSpPr/>
            <p:nvPr/>
          </p:nvSpPr>
          <p:spPr>
            <a:xfrm>
              <a:off x="393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1" name="Google Shape;35541;p23"/>
            <p:cNvSpPr/>
            <p:nvPr/>
          </p:nvSpPr>
          <p:spPr>
            <a:xfrm>
              <a:off x="403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2" name="Google Shape;35542;p23"/>
            <p:cNvSpPr/>
            <p:nvPr/>
          </p:nvSpPr>
          <p:spPr>
            <a:xfrm>
              <a:off x="413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3" name="Google Shape;35543;p23"/>
            <p:cNvSpPr/>
            <p:nvPr/>
          </p:nvSpPr>
          <p:spPr>
            <a:xfrm>
              <a:off x="42407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4" name="Google Shape;35544;p23"/>
            <p:cNvSpPr/>
            <p:nvPr/>
          </p:nvSpPr>
          <p:spPr>
            <a:xfrm>
              <a:off x="434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5" name="Google Shape;35545;p23"/>
            <p:cNvSpPr/>
            <p:nvPr/>
          </p:nvSpPr>
          <p:spPr>
            <a:xfrm>
              <a:off x="444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6" name="Google Shape;35546;p23"/>
            <p:cNvSpPr/>
            <p:nvPr/>
          </p:nvSpPr>
          <p:spPr>
            <a:xfrm>
              <a:off x="45455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7" name="Google Shape;35547;p23"/>
            <p:cNvSpPr/>
            <p:nvPr/>
          </p:nvSpPr>
          <p:spPr>
            <a:xfrm>
              <a:off x="464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8" name="Google Shape;35548;p23"/>
            <p:cNvSpPr/>
            <p:nvPr/>
          </p:nvSpPr>
          <p:spPr>
            <a:xfrm>
              <a:off x="474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9" name="Google Shape;35549;p23"/>
            <p:cNvSpPr/>
            <p:nvPr/>
          </p:nvSpPr>
          <p:spPr>
            <a:xfrm>
              <a:off x="485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0" name="Google Shape;35550;p23"/>
            <p:cNvSpPr/>
            <p:nvPr/>
          </p:nvSpPr>
          <p:spPr>
            <a:xfrm>
              <a:off x="495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1" name="Google Shape;35551;p23"/>
            <p:cNvSpPr/>
            <p:nvPr/>
          </p:nvSpPr>
          <p:spPr>
            <a:xfrm>
              <a:off x="505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2" name="Google Shape;35552;p23"/>
            <p:cNvSpPr/>
            <p:nvPr/>
          </p:nvSpPr>
          <p:spPr>
            <a:xfrm>
              <a:off x="515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3" name="Google Shape;35553;p23"/>
            <p:cNvSpPr/>
            <p:nvPr/>
          </p:nvSpPr>
          <p:spPr>
            <a:xfrm>
              <a:off x="52566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4" name="Google Shape;35554;p23"/>
            <p:cNvSpPr/>
            <p:nvPr/>
          </p:nvSpPr>
          <p:spPr>
            <a:xfrm>
              <a:off x="535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5" name="Google Shape;35555;p23"/>
            <p:cNvSpPr/>
            <p:nvPr/>
          </p:nvSpPr>
          <p:spPr>
            <a:xfrm>
              <a:off x="545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6" name="Google Shape;35556;p23"/>
            <p:cNvSpPr/>
            <p:nvPr/>
          </p:nvSpPr>
          <p:spPr>
            <a:xfrm>
              <a:off x="556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7" name="Google Shape;35557;p23"/>
            <p:cNvSpPr/>
            <p:nvPr/>
          </p:nvSpPr>
          <p:spPr>
            <a:xfrm>
              <a:off x="566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8" name="Google Shape;35558;p23"/>
            <p:cNvSpPr/>
            <p:nvPr/>
          </p:nvSpPr>
          <p:spPr>
            <a:xfrm>
              <a:off x="57644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9" name="Google Shape;35559;p23"/>
            <p:cNvSpPr/>
            <p:nvPr/>
          </p:nvSpPr>
          <p:spPr>
            <a:xfrm>
              <a:off x="586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0" name="Google Shape;35560;p23"/>
            <p:cNvSpPr/>
            <p:nvPr/>
          </p:nvSpPr>
          <p:spPr>
            <a:xfrm>
              <a:off x="596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1" name="Google Shape;35561;p23"/>
            <p:cNvSpPr/>
            <p:nvPr/>
          </p:nvSpPr>
          <p:spPr>
            <a:xfrm>
              <a:off x="606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2" name="Google Shape;35562;p23"/>
            <p:cNvSpPr/>
            <p:nvPr/>
          </p:nvSpPr>
          <p:spPr>
            <a:xfrm>
              <a:off x="61710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3" name="Google Shape;35563;p23"/>
            <p:cNvSpPr/>
            <p:nvPr/>
          </p:nvSpPr>
          <p:spPr>
            <a:xfrm>
              <a:off x="627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4" name="Google Shape;35564;p23"/>
            <p:cNvSpPr/>
            <p:nvPr/>
          </p:nvSpPr>
          <p:spPr>
            <a:xfrm>
              <a:off x="637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5" name="Google Shape;35565;p23"/>
            <p:cNvSpPr/>
            <p:nvPr/>
          </p:nvSpPr>
          <p:spPr>
            <a:xfrm>
              <a:off x="64755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6" name="Google Shape;35566;p23"/>
            <p:cNvSpPr/>
            <p:nvPr/>
          </p:nvSpPr>
          <p:spPr>
            <a:xfrm>
              <a:off x="657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7" name="Google Shape;35567;p23"/>
            <p:cNvSpPr/>
            <p:nvPr/>
          </p:nvSpPr>
          <p:spPr>
            <a:xfrm>
              <a:off x="667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8" name="Google Shape;35568;p23"/>
            <p:cNvSpPr/>
            <p:nvPr/>
          </p:nvSpPr>
          <p:spPr>
            <a:xfrm>
              <a:off x="678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9" name="Google Shape;35569;p23"/>
            <p:cNvSpPr/>
            <p:nvPr/>
          </p:nvSpPr>
          <p:spPr>
            <a:xfrm>
              <a:off x="6881800" y="1821475"/>
              <a:ext cx="52700" cy="52425"/>
            </a:xfrm>
            <a:custGeom>
              <a:rect b="b" l="l" r="r" t="t"/>
              <a:pathLst>
                <a:path extrusionOk="0" h="2097" w="2108">
                  <a:moveTo>
                    <a:pt x="1060" y="1"/>
                  </a:moveTo>
                  <a:cubicBezTo>
                    <a:pt x="477" y="1"/>
                    <a:pt x="1" y="465"/>
                    <a:pt x="1" y="1049"/>
                  </a:cubicBezTo>
                  <a:cubicBezTo>
                    <a:pt x="1"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0" name="Google Shape;35570;p23"/>
            <p:cNvSpPr/>
            <p:nvPr/>
          </p:nvSpPr>
          <p:spPr>
            <a:xfrm>
              <a:off x="698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1" name="Google Shape;35571;p23"/>
            <p:cNvSpPr/>
            <p:nvPr/>
          </p:nvSpPr>
          <p:spPr>
            <a:xfrm>
              <a:off x="708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2" name="Google Shape;35572;p23"/>
            <p:cNvSpPr/>
            <p:nvPr/>
          </p:nvSpPr>
          <p:spPr>
            <a:xfrm>
              <a:off x="7186600" y="1821475"/>
              <a:ext cx="52400" cy="52425"/>
            </a:xfrm>
            <a:custGeom>
              <a:rect b="b" l="l" r="r" t="t"/>
              <a:pathLst>
                <a:path extrusionOk="0" h="2097" w="2096">
                  <a:moveTo>
                    <a:pt x="1048" y="1"/>
                  </a:moveTo>
                  <a:cubicBezTo>
                    <a:pt x="477" y="1"/>
                    <a:pt x="1" y="465"/>
                    <a:pt x="1" y="1049"/>
                  </a:cubicBezTo>
                  <a:cubicBezTo>
                    <a:pt x="1"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3" name="Google Shape;35573;p23"/>
            <p:cNvSpPr/>
            <p:nvPr/>
          </p:nvSpPr>
          <p:spPr>
            <a:xfrm>
              <a:off x="728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4" name="Google Shape;35574;p23"/>
            <p:cNvSpPr/>
            <p:nvPr/>
          </p:nvSpPr>
          <p:spPr>
            <a:xfrm>
              <a:off x="27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7" y="1631"/>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5" name="Google Shape;35575;p23"/>
            <p:cNvSpPr/>
            <p:nvPr/>
          </p:nvSpPr>
          <p:spPr>
            <a:xfrm>
              <a:off x="3807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6" name="Google Shape;35576;p23"/>
            <p:cNvSpPr/>
            <p:nvPr/>
          </p:nvSpPr>
          <p:spPr>
            <a:xfrm>
              <a:off x="4825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7" name="Google Shape;35577;p23"/>
            <p:cNvSpPr/>
            <p:nvPr/>
          </p:nvSpPr>
          <p:spPr>
            <a:xfrm>
              <a:off x="58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8" name="Google Shape;35578;p23"/>
            <p:cNvSpPr/>
            <p:nvPr/>
          </p:nvSpPr>
          <p:spPr>
            <a:xfrm>
              <a:off x="68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9" name="Google Shape;35579;p23"/>
            <p:cNvSpPr/>
            <p:nvPr/>
          </p:nvSpPr>
          <p:spPr>
            <a:xfrm>
              <a:off x="7873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0" name="Google Shape;35580;p23"/>
            <p:cNvSpPr/>
            <p:nvPr/>
          </p:nvSpPr>
          <p:spPr>
            <a:xfrm>
              <a:off x="8888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1" name="Google Shape;35581;p23"/>
            <p:cNvSpPr/>
            <p:nvPr/>
          </p:nvSpPr>
          <p:spPr>
            <a:xfrm>
              <a:off x="99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2" name="Google Shape;35582;p23"/>
            <p:cNvSpPr/>
            <p:nvPr/>
          </p:nvSpPr>
          <p:spPr>
            <a:xfrm>
              <a:off x="10918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3" name="Google Shape;35583;p23"/>
            <p:cNvSpPr/>
            <p:nvPr/>
          </p:nvSpPr>
          <p:spPr>
            <a:xfrm>
              <a:off x="11936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4" name="Google Shape;35584;p23"/>
            <p:cNvSpPr/>
            <p:nvPr/>
          </p:nvSpPr>
          <p:spPr>
            <a:xfrm>
              <a:off x="12951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5" name="Google Shape;35585;p23"/>
            <p:cNvSpPr/>
            <p:nvPr/>
          </p:nvSpPr>
          <p:spPr>
            <a:xfrm>
              <a:off x="13966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6" name="Google Shape;35586;p23"/>
            <p:cNvSpPr/>
            <p:nvPr/>
          </p:nvSpPr>
          <p:spPr>
            <a:xfrm>
              <a:off x="1498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7" name="Google Shape;35587;p23"/>
            <p:cNvSpPr/>
            <p:nvPr/>
          </p:nvSpPr>
          <p:spPr>
            <a:xfrm>
              <a:off x="15999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8" name="Google Shape;35588;p23"/>
            <p:cNvSpPr/>
            <p:nvPr/>
          </p:nvSpPr>
          <p:spPr>
            <a:xfrm>
              <a:off x="1701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9" name="Google Shape;35589;p23"/>
            <p:cNvSpPr/>
            <p:nvPr/>
          </p:nvSpPr>
          <p:spPr>
            <a:xfrm>
              <a:off x="18029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0" name="Google Shape;35590;p23"/>
            <p:cNvSpPr/>
            <p:nvPr/>
          </p:nvSpPr>
          <p:spPr>
            <a:xfrm>
              <a:off x="19044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1" name="Google Shape;35591;p23"/>
            <p:cNvSpPr/>
            <p:nvPr/>
          </p:nvSpPr>
          <p:spPr>
            <a:xfrm>
              <a:off x="20062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2" name="Google Shape;35592;p23"/>
            <p:cNvSpPr/>
            <p:nvPr/>
          </p:nvSpPr>
          <p:spPr>
            <a:xfrm>
              <a:off x="210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3" name="Google Shape;35593;p23"/>
            <p:cNvSpPr/>
            <p:nvPr/>
          </p:nvSpPr>
          <p:spPr>
            <a:xfrm>
              <a:off x="220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4" name="Google Shape;35594;p23"/>
            <p:cNvSpPr/>
            <p:nvPr/>
          </p:nvSpPr>
          <p:spPr>
            <a:xfrm>
              <a:off x="23110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5" name="Google Shape;35595;p23"/>
            <p:cNvSpPr/>
            <p:nvPr/>
          </p:nvSpPr>
          <p:spPr>
            <a:xfrm>
              <a:off x="241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6" name="Google Shape;35596;p23"/>
            <p:cNvSpPr/>
            <p:nvPr/>
          </p:nvSpPr>
          <p:spPr>
            <a:xfrm>
              <a:off x="251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7" name="Google Shape;35597;p23"/>
            <p:cNvSpPr/>
            <p:nvPr/>
          </p:nvSpPr>
          <p:spPr>
            <a:xfrm>
              <a:off x="261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8" name="Google Shape;35598;p23"/>
            <p:cNvSpPr/>
            <p:nvPr/>
          </p:nvSpPr>
          <p:spPr>
            <a:xfrm>
              <a:off x="271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9" name="Google Shape;35599;p23"/>
            <p:cNvSpPr/>
            <p:nvPr/>
          </p:nvSpPr>
          <p:spPr>
            <a:xfrm>
              <a:off x="281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0" name="Google Shape;35600;p23"/>
            <p:cNvSpPr/>
            <p:nvPr/>
          </p:nvSpPr>
          <p:spPr>
            <a:xfrm>
              <a:off x="292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1" name="Google Shape;35601;p23"/>
            <p:cNvSpPr/>
            <p:nvPr/>
          </p:nvSpPr>
          <p:spPr>
            <a:xfrm>
              <a:off x="302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2" name="Google Shape;35602;p23"/>
            <p:cNvSpPr/>
            <p:nvPr/>
          </p:nvSpPr>
          <p:spPr>
            <a:xfrm>
              <a:off x="312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3" name="Google Shape;35603;p23"/>
            <p:cNvSpPr/>
            <p:nvPr/>
          </p:nvSpPr>
          <p:spPr>
            <a:xfrm>
              <a:off x="322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4" name="Google Shape;35604;p23"/>
            <p:cNvSpPr/>
            <p:nvPr/>
          </p:nvSpPr>
          <p:spPr>
            <a:xfrm>
              <a:off x="33266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5" name="Google Shape;35605;p23"/>
            <p:cNvSpPr/>
            <p:nvPr/>
          </p:nvSpPr>
          <p:spPr>
            <a:xfrm>
              <a:off x="342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6" name="Google Shape;35606;p23"/>
            <p:cNvSpPr/>
            <p:nvPr/>
          </p:nvSpPr>
          <p:spPr>
            <a:xfrm>
              <a:off x="352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7" name="Google Shape;35607;p23"/>
            <p:cNvSpPr/>
            <p:nvPr/>
          </p:nvSpPr>
          <p:spPr>
            <a:xfrm>
              <a:off x="363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8" name="Google Shape;35608;p23"/>
            <p:cNvSpPr/>
            <p:nvPr/>
          </p:nvSpPr>
          <p:spPr>
            <a:xfrm>
              <a:off x="373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9" name="Google Shape;35609;p23"/>
            <p:cNvSpPr/>
            <p:nvPr/>
          </p:nvSpPr>
          <p:spPr>
            <a:xfrm>
              <a:off x="3834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0" name="Google Shape;35610;p23"/>
            <p:cNvSpPr/>
            <p:nvPr/>
          </p:nvSpPr>
          <p:spPr>
            <a:xfrm>
              <a:off x="393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1" name="Google Shape;35611;p23"/>
            <p:cNvSpPr/>
            <p:nvPr/>
          </p:nvSpPr>
          <p:spPr>
            <a:xfrm>
              <a:off x="403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2" name="Google Shape;35612;p23"/>
            <p:cNvSpPr/>
            <p:nvPr/>
          </p:nvSpPr>
          <p:spPr>
            <a:xfrm>
              <a:off x="413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3" name="Google Shape;35613;p23"/>
            <p:cNvSpPr/>
            <p:nvPr/>
          </p:nvSpPr>
          <p:spPr>
            <a:xfrm>
              <a:off x="42407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4" name="Google Shape;35614;p23"/>
            <p:cNvSpPr/>
            <p:nvPr/>
          </p:nvSpPr>
          <p:spPr>
            <a:xfrm>
              <a:off x="434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5" name="Google Shape;35615;p23"/>
            <p:cNvSpPr/>
            <p:nvPr/>
          </p:nvSpPr>
          <p:spPr>
            <a:xfrm>
              <a:off x="444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6" name="Google Shape;35616;p23"/>
            <p:cNvSpPr/>
            <p:nvPr/>
          </p:nvSpPr>
          <p:spPr>
            <a:xfrm>
              <a:off x="45455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7" name="Google Shape;35617;p23"/>
            <p:cNvSpPr/>
            <p:nvPr/>
          </p:nvSpPr>
          <p:spPr>
            <a:xfrm>
              <a:off x="464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8" name="Google Shape;35618;p23"/>
            <p:cNvSpPr/>
            <p:nvPr/>
          </p:nvSpPr>
          <p:spPr>
            <a:xfrm>
              <a:off x="474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9" name="Google Shape;35619;p23"/>
            <p:cNvSpPr/>
            <p:nvPr/>
          </p:nvSpPr>
          <p:spPr>
            <a:xfrm>
              <a:off x="485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0" name="Google Shape;35620;p23"/>
            <p:cNvSpPr/>
            <p:nvPr/>
          </p:nvSpPr>
          <p:spPr>
            <a:xfrm>
              <a:off x="495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1" name="Google Shape;35621;p23"/>
            <p:cNvSpPr/>
            <p:nvPr/>
          </p:nvSpPr>
          <p:spPr>
            <a:xfrm>
              <a:off x="505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2" name="Google Shape;35622;p23"/>
            <p:cNvSpPr/>
            <p:nvPr/>
          </p:nvSpPr>
          <p:spPr>
            <a:xfrm>
              <a:off x="515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3" name="Google Shape;35623;p23"/>
            <p:cNvSpPr/>
            <p:nvPr/>
          </p:nvSpPr>
          <p:spPr>
            <a:xfrm>
              <a:off x="52566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4" name="Google Shape;35624;p23"/>
            <p:cNvSpPr/>
            <p:nvPr/>
          </p:nvSpPr>
          <p:spPr>
            <a:xfrm>
              <a:off x="535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5" name="Google Shape;35625;p23"/>
            <p:cNvSpPr/>
            <p:nvPr/>
          </p:nvSpPr>
          <p:spPr>
            <a:xfrm>
              <a:off x="545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6" name="Google Shape;35626;p23"/>
            <p:cNvSpPr/>
            <p:nvPr/>
          </p:nvSpPr>
          <p:spPr>
            <a:xfrm>
              <a:off x="556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7" name="Google Shape;35627;p23"/>
            <p:cNvSpPr/>
            <p:nvPr/>
          </p:nvSpPr>
          <p:spPr>
            <a:xfrm>
              <a:off x="566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8" name="Google Shape;35628;p23"/>
            <p:cNvSpPr/>
            <p:nvPr/>
          </p:nvSpPr>
          <p:spPr>
            <a:xfrm>
              <a:off x="57644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9" name="Google Shape;35629;p23"/>
            <p:cNvSpPr/>
            <p:nvPr/>
          </p:nvSpPr>
          <p:spPr>
            <a:xfrm>
              <a:off x="586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0" name="Google Shape;35630;p23"/>
            <p:cNvSpPr/>
            <p:nvPr/>
          </p:nvSpPr>
          <p:spPr>
            <a:xfrm>
              <a:off x="596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1" name="Google Shape;35631;p23"/>
            <p:cNvSpPr/>
            <p:nvPr/>
          </p:nvSpPr>
          <p:spPr>
            <a:xfrm>
              <a:off x="606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2" name="Google Shape;35632;p23"/>
            <p:cNvSpPr/>
            <p:nvPr/>
          </p:nvSpPr>
          <p:spPr>
            <a:xfrm>
              <a:off x="61710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3" name="Google Shape;35633;p23"/>
            <p:cNvSpPr/>
            <p:nvPr/>
          </p:nvSpPr>
          <p:spPr>
            <a:xfrm>
              <a:off x="627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4" name="Google Shape;35634;p23"/>
            <p:cNvSpPr/>
            <p:nvPr/>
          </p:nvSpPr>
          <p:spPr>
            <a:xfrm>
              <a:off x="637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5" name="Google Shape;35635;p23"/>
            <p:cNvSpPr/>
            <p:nvPr/>
          </p:nvSpPr>
          <p:spPr>
            <a:xfrm>
              <a:off x="64755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6" name="Google Shape;35636;p23"/>
            <p:cNvSpPr/>
            <p:nvPr/>
          </p:nvSpPr>
          <p:spPr>
            <a:xfrm>
              <a:off x="657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7" name="Google Shape;35637;p23"/>
            <p:cNvSpPr/>
            <p:nvPr/>
          </p:nvSpPr>
          <p:spPr>
            <a:xfrm>
              <a:off x="667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8" name="Google Shape;35638;p23"/>
            <p:cNvSpPr/>
            <p:nvPr/>
          </p:nvSpPr>
          <p:spPr>
            <a:xfrm>
              <a:off x="678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9" name="Google Shape;35639;p23"/>
            <p:cNvSpPr/>
            <p:nvPr/>
          </p:nvSpPr>
          <p:spPr>
            <a:xfrm>
              <a:off x="6881800" y="1976575"/>
              <a:ext cx="52700" cy="52400"/>
            </a:xfrm>
            <a:custGeom>
              <a:rect b="b" l="l" r="r" t="t"/>
              <a:pathLst>
                <a:path extrusionOk="0" h="2096" w="2108">
                  <a:moveTo>
                    <a:pt x="1060" y="0"/>
                  </a:moveTo>
                  <a:cubicBezTo>
                    <a:pt x="477" y="0"/>
                    <a:pt x="1" y="464"/>
                    <a:pt x="1" y="1048"/>
                  </a:cubicBezTo>
                  <a:cubicBezTo>
                    <a:pt x="1"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0" name="Google Shape;35640;p23"/>
            <p:cNvSpPr/>
            <p:nvPr/>
          </p:nvSpPr>
          <p:spPr>
            <a:xfrm>
              <a:off x="698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1" name="Google Shape;35641;p23"/>
            <p:cNvSpPr/>
            <p:nvPr/>
          </p:nvSpPr>
          <p:spPr>
            <a:xfrm>
              <a:off x="708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2" name="Google Shape;35642;p23"/>
            <p:cNvSpPr/>
            <p:nvPr/>
          </p:nvSpPr>
          <p:spPr>
            <a:xfrm>
              <a:off x="7186600" y="1976575"/>
              <a:ext cx="52400" cy="52400"/>
            </a:xfrm>
            <a:custGeom>
              <a:rect b="b" l="l" r="r" t="t"/>
              <a:pathLst>
                <a:path extrusionOk="0" h="2096" w="2096">
                  <a:moveTo>
                    <a:pt x="1048" y="0"/>
                  </a:moveTo>
                  <a:cubicBezTo>
                    <a:pt x="477" y="0"/>
                    <a:pt x="1" y="464"/>
                    <a:pt x="1" y="1048"/>
                  </a:cubicBezTo>
                  <a:cubicBezTo>
                    <a:pt x="1"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3" name="Google Shape;35643;p23"/>
            <p:cNvSpPr/>
            <p:nvPr/>
          </p:nvSpPr>
          <p:spPr>
            <a:xfrm>
              <a:off x="728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4" name="Google Shape;35644;p23"/>
            <p:cNvSpPr/>
            <p:nvPr/>
          </p:nvSpPr>
          <p:spPr>
            <a:xfrm>
              <a:off x="27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5" name="Google Shape;35645;p23"/>
            <p:cNvSpPr/>
            <p:nvPr/>
          </p:nvSpPr>
          <p:spPr>
            <a:xfrm>
              <a:off x="3807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6" name="Google Shape;35646;p23"/>
            <p:cNvSpPr/>
            <p:nvPr/>
          </p:nvSpPr>
          <p:spPr>
            <a:xfrm>
              <a:off x="4825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7" name="Google Shape;35647;p23"/>
            <p:cNvSpPr/>
            <p:nvPr/>
          </p:nvSpPr>
          <p:spPr>
            <a:xfrm>
              <a:off x="58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8" name="Google Shape;35648;p23"/>
            <p:cNvSpPr/>
            <p:nvPr/>
          </p:nvSpPr>
          <p:spPr>
            <a:xfrm>
              <a:off x="68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9" name="Google Shape;35649;p23"/>
            <p:cNvSpPr/>
            <p:nvPr/>
          </p:nvSpPr>
          <p:spPr>
            <a:xfrm>
              <a:off x="7873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0" name="Google Shape;35650;p23"/>
            <p:cNvSpPr/>
            <p:nvPr/>
          </p:nvSpPr>
          <p:spPr>
            <a:xfrm>
              <a:off x="8888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1" name="Google Shape;35651;p23"/>
            <p:cNvSpPr/>
            <p:nvPr/>
          </p:nvSpPr>
          <p:spPr>
            <a:xfrm>
              <a:off x="99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2" name="Google Shape;35652;p23"/>
            <p:cNvSpPr/>
            <p:nvPr/>
          </p:nvSpPr>
          <p:spPr>
            <a:xfrm>
              <a:off x="10918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3" name="Google Shape;35653;p23"/>
            <p:cNvSpPr/>
            <p:nvPr/>
          </p:nvSpPr>
          <p:spPr>
            <a:xfrm>
              <a:off x="11936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4" name="Google Shape;35654;p23"/>
            <p:cNvSpPr/>
            <p:nvPr/>
          </p:nvSpPr>
          <p:spPr>
            <a:xfrm>
              <a:off x="12951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5" name="Google Shape;35655;p23"/>
            <p:cNvSpPr/>
            <p:nvPr/>
          </p:nvSpPr>
          <p:spPr>
            <a:xfrm>
              <a:off x="13966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6" name="Google Shape;35656;p23"/>
            <p:cNvSpPr/>
            <p:nvPr/>
          </p:nvSpPr>
          <p:spPr>
            <a:xfrm>
              <a:off x="1498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7" name="Google Shape;35657;p23"/>
            <p:cNvSpPr/>
            <p:nvPr/>
          </p:nvSpPr>
          <p:spPr>
            <a:xfrm>
              <a:off x="15999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8" name="Google Shape;35658;p23"/>
            <p:cNvSpPr/>
            <p:nvPr/>
          </p:nvSpPr>
          <p:spPr>
            <a:xfrm>
              <a:off x="1701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9" name="Google Shape;35659;p23"/>
            <p:cNvSpPr/>
            <p:nvPr/>
          </p:nvSpPr>
          <p:spPr>
            <a:xfrm>
              <a:off x="18029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0" name="Google Shape;35660;p23"/>
            <p:cNvSpPr/>
            <p:nvPr/>
          </p:nvSpPr>
          <p:spPr>
            <a:xfrm>
              <a:off x="19044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1" name="Google Shape;35661;p23"/>
            <p:cNvSpPr/>
            <p:nvPr/>
          </p:nvSpPr>
          <p:spPr>
            <a:xfrm>
              <a:off x="20062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2" name="Google Shape;35662;p23"/>
            <p:cNvSpPr/>
            <p:nvPr/>
          </p:nvSpPr>
          <p:spPr>
            <a:xfrm>
              <a:off x="210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3" name="Google Shape;35663;p23"/>
            <p:cNvSpPr/>
            <p:nvPr/>
          </p:nvSpPr>
          <p:spPr>
            <a:xfrm>
              <a:off x="220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4" name="Google Shape;35664;p23"/>
            <p:cNvSpPr/>
            <p:nvPr/>
          </p:nvSpPr>
          <p:spPr>
            <a:xfrm>
              <a:off x="23110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5" name="Google Shape;35665;p23"/>
            <p:cNvSpPr/>
            <p:nvPr/>
          </p:nvSpPr>
          <p:spPr>
            <a:xfrm>
              <a:off x="241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6" name="Google Shape;35666;p23"/>
            <p:cNvSpPr/>
            <p:nvPr/>
          </p:nvSpPr>
          <p:spPr>
            <a:xfrm>
              <a:off x="251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7" name="Google Shape;35667;p23"/>
            <p:cNvSpPr/>
            <p:nvPr/>
          </p:nvSpPr>
          <p:spPr>
            <a:xfrm>
              <a:off x="261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8" name="Google Shape;35668;p23"/>
            <p:cNvSpPr/>
            <p:nvPr/>
          </p:nvSpPr>
          <p:spPr>
            <a:xfrm>
              <a:off x="271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9" name="Google Shape;35669;p23"/>
            <p:cNvSpPr/>
            <p:nvPr/>
          </p:nvSpPr>
          <p:spPr>
            <a:xfrm>
              <a:off x="281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0" name="Google Shape;35670;p23"/>
            <p:cNvSpPr/>
            <p:nvPr/>
          </p:nvSpPr>
          <p:spPr>
            <a:xfrm>
              <a:off x="292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1" name="Google Shape;35671;p23"/>
            <p:cNvSpPr/>
            <p:nvPr/>
          </p:nvSpPr>
          <p:spPr>
            <a:xfrm>
              <a:off x="302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2" name="Google Shape;35672;p23"/>
            <p:cNvSpPr/>
            <p:nvPr/>
          </p:nvSpPr>
          <p:spPr>
            <a:xfrm>
              <a:off x="312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3" name="Google Shape;35673;p23"/>
            <p:cNvSpPr/>
            <p:nvPr/>
          </p:nvSpPr>
          <p:spPr>
            <a:xfrm>
              <a:off x="322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4" name="Google Shape;35674;p23"/>
            <p:cNvSpPr/>
            <p:nvPr/>
          </p:nvSpPr>
          <p:spPr>
            <a:xfrm>
              <a:off x="33266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5" name="Google Shape;35675;p23"/>
            <p:cNvSpPr/>
            <p:nvPr/>
          </p:nvSpPr>
          <p:spPr>
            <a:xfrm>
              <a:off x="342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6" name="Google Shape;35676;p23"/>
            <p:cNvSpPr/>
            <p:nvPr/>
          </p:nvSpPr>
          <p:spPr>
            <a:xfrm>
              <a:off x="352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7" name="Google Shape;35677;p23"/>
            <p:cNvSpPr/>
            <p:nvPr/>
          </p:nvSpPr>
          <p:spPr>
            <a:xfrm>
              <a:off x="363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8" name="Google Shape;35678;p23"/>
            <p:cNvSpPr/>
            <p:nvPr/>
          </p:nvSpPr>
          <p:spPr>
            <a:xfrm>
              <a:off x="373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9" name="Google Shape;35679;p23"/>
            <p:cNvSpPr/>
            <p:nvPr/>
          </p:nvSpPr>
          <p:spPr>
            <a:xfrm>
              <a:off x="3834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0" name="Google Shape;35680;p23"/>
            <p:cNvSpPr/>
            <p:nvPr/>
          </p:nvSpPr>
          <p:spPr>
            <a:xfrm>
              <a:off x="393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1" name="Google Shape;35681;p23"/>
            <p:cNvSpPr/>
            <p:nvPr/>
          </p:nvSpPr>
          <p:spPr>
            <a:xfrm>
              <a:off x="403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2" name="Google Shape;35682;p23"/>
            <p:cNvSpPr/>
            <p:nvPr/>
          </p:nvSpPr>
          <p:spPr>
            <a:xfrm>
              <a:off x="413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3" name="Google Shape;35683;p23"/>
            <p:cNvSpPr/>
            <p:nvPr/>
          </p:nvSpPr>
          <p:spPr>
            <a:xfrm>
              <a:off x="42407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4" name="Google Shape;35684;p23"/>
            <p:cNvSpPr/>
            <p:nvPr/>
          </p:nvSpPr>
          <p:spPr>
            <a:xfrm>
              <a:off x="434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5" name="Google Shape;35685;p23"/>
            <p:cNvSpPr/>
            <p:nvPr/>
          </p:nvSpPr>
          <p:spPr>
            <a:xfrm>
              <a:off x="444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6" name="Google Shape;35686;p23"/>
            <p:cNvSpPr/>
            <p:nvPr/>
          </p:nvSpPr>
          <p:spPr>
            <a:xfrm>
              <a:off x="45455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7" name="Google Shape;35687;p23"/>
            <p:cNvSpPr/>
            <p:nvPr/>
          </p:nvSpPr>
          <p:spPr>
            <a:xfrm>
              <a:off x="464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8" name="Google Shape;35688;p23"/>
            <p:cNvSpPr/>
            <p:nvPr/>
          </p:nvSpPr>
          <p:spPr>
            <a:xfrm>
              <a:off x="474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9" name="Google Shape;35689;p23"/>
            <p:cNvSpPr/>
            <p:nvPr/>
          </p:nvSpPr>
          <p:spPr>
            <a:xfrm>
              <a:off x="485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0" name="Google Shape;35690;p23"/>
            <p:cNvSpPr/>
            <p:nvPr/>
          </p:nvSpPr>
          <p:spPr>
            <a:xfrm>
              <a:off x="495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1" name="Google Shape;35691;p23"/>
            <p:cNvSpPr/>
            <p:nvPr/>
          </p:nvSpPr>
          <p:spPr>
            <a:xfrm>
              <a:off x="505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2" name="Google Shape;35692;p23"/>
            <p:cNvSpPr/>
            <p:nvPr/>
          </p:nvSpPr>
          <p:spPr>
            <a:xfrm>
              <a:off x="515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3" name="Google Shape;35693;p23"/>
            <p:cNvSpPr/>
            <p:nvPr/>
          </p:nvSpPr>
          <p:spPr>
            <a:xfrm>
              <a:off x="52566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4" name="Google Shape;35694;p23"/>
            <p:cNvSpPr/>
            <p:nvPr/>
          </p:nvSpPr>
          <p:spPr>
            <a:xfrm>
              <a:off x="535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5" name="Google Shape;35695;p23"/>
            <p:cNvSpPr/>
            <p:nvPr/>
          </p:nvSpPr>
          <p:spPr>
            <a:xfrm>
              <a:off x="545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6" name="Google Shape;35696;p23"/>
            <p:cNvSpPr/>
            <p:nvPr/>
          </p:nvSpPr>
          <p:spPr>
            <a:xfrm>
              <a:off x="556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7" name="Google Shape;35697;p23"/>
            <p:cNvSpPr/>
            <p:nvPr/>
          </p:nvSpPr>
          <p:spPr>
            <a:xfrm>
              <a:off x="566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8" name="Google Shape;35698;p23"/>
            <p:cNvSpPr/>
            <p:nvPr/>
          </p:nvSpPr>
          <p:spPr>
            <a:xfrm>
              <a:off x="57644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9" name="Google Shape;35699;p23"/>
            <p:cNvSpPr/>
            <p:nvPr/>
          </p:nvSpPr>
          <p:spPr>
            <a:xfrm>
              <a:off x="586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0" name="Google Shape;35700;p23"/>
            <p:cNvSpPr/>
            <p:nvPr/>
          </p:nvSpPr>
          <p:spPr>
            <a:xfrm>
              <a:off x="596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1" name="Google Shape;35701;p23"/>
            <p:cNvSpPr/>
            <p:nvPr/>
          </p:nvSpPr>
          <p:spPr>
            <a:xfrm>
              <a:off x="606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2" name="Google Shape;35702;p23"/>
            <p:cNvSpPr/>
            <p:nvPr/>
          </p:nvSpPr>
          <p:spPr>
            <a:xfrm>
              <a:off x="61710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3" name="Google Shape;35703;p23"/>
            <p:cNvSpPr/>
            <p:nvPr/>
          </p:nvSpPr>
          <p:spPr>
            <a:xfrm>
              <a:off x="627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4" name="Google Shape;35704;p23"/>
            <p:cNvSpPr/>
            <p:nvPr/>
          </p:nvSpPr>
          <p:spPr>
            <a:xfrm>
              <a:off x="637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5" name="Google Shape;35705;p23"/>
            <p:cNvSpPr/>
            <p:nvPr/>
          </p:nvSpPr>
          <p:spPr>
            <a:xfrm>
              <a:off x="64755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6" name="Google Shape;35706;p23"/>
            <p:cNvSpPr/>
            <p:nvPr/>
          </p:nvSpPr>
          <p:spPr>
            <a:xfrm>
              <a:off x="657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7" name="Google Shape;35707;p23"/>
            <p:cNvSpPr/>
            <p:nvPr/>
          </p:nvSpPr>
          <p:spPr>
            <a:xfrm>
              <a:off x="667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8" name="Google Shape;35708;p23"/>
            <p:cNvSpPr/>
            <p:nvPr/>
          </p:nvSpPr>
          <p:spPr>
            <a:xfrm>
              <a:off x="678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9" name="Google Shape;35709;p23"/>
            <p:cNvSpPr/>
            <p:nvPr/>
          </p:nvSpPr>
          <p:spPr>
            <a:xfrm>
              <a:off x="6881800" y="2131650"/>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0" name="Google Shape;35710;p23"/>
            <p:cNvSpPr/>
            <p:nvPr/>
          </p:nvSpPr>
          <p:spPr>
            <a:xfrm>
              <a:off x="698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1" name="Google Shape;35711;p23"/>
            <p:cNvSpPr/>
            <p:nvPr/>
          </p:nvSpPr>
          <p:spPr>
            <a:xfrm>
              <a:off x="708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2" name="Google Shape;35712;p23"/>
            <p:cNvSpPr/>
            <p:nvPr/>
          </p:nvSpPr>
          <p:spPr>
            <a:xfrm>
              <a:off x="7186600" y="2131650"/>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3" name="Google Shape;35713;p23"/>
            <p:cNvSpPr/>
            <p:nvPr/>
          </p:nvSpPr>
          <p:spPr>
            <a:xfrm>
              <a:off x="728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4" name="Google Shape;35714;p23"/>
            <p:cNvSpPr/>
            <p:nvPr/>
          </p:nvSpPr>
          <p:spPr>
            <a:xfrm>
              <a:off x="27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5" name="Google Shape;35715;p23"/>
            <p:cNvSpPr/>
            <p:nvPr/>
          </p:nvSpPr>
          <p:spPr>
            <a:xfrm>
              <a:off x="3807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6" name="Google Shape;35716;p23"/>
            <p:cNvSpPr/>
            <p:nvPr/>
          </p:nvSpPr>
          <p:spPr>
            <a:xfrm>
              <a:off x="4825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7" name="Google Shape;35717;p23"/>
            <p:cNvSpPr/>
            <p:nvPr/>
          </p:nvSpPr>
          <p:spPr>
            <a:xfrm>
              <a:off x="58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8" name="Google Shape;35718;p23"/>
            <p:cNvSpPr/>
            <p:nvPr/>
          </p:nvSpPr>
          <p:spPr>
            <a:xfrm>
              <a:off x="68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9" name="Google Shape;35719;p23"/>
            <p:cNvSpPr/>
            <p:nvPr/>
          </p:nvSpPr>
          <p:spPr>
            <a:xfrm>
              <a:off x="7873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0" name="Google Shape;35720;p23"/>
            <p:cNvSpPr/>
            <p:nvPr/>
          </p:nvSpPr>
          <p:spPr>
            <a:xfrm>
              <a:off x="8888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1" name="Google Shape;35721;p23"/>
            <p:cNvSpPr/>
            <p:nvPr/>
          </p:nvSpPr>
          <p:spPr>
            <a:xfrm>
              <a:off x="99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2" name="Google Shape;35722;p23"/>
            <p:cNvSpPr/>
            <p:nvPr/>
          </p:nvSpPr>
          <p:spPr>
            <a:xfrm>
              <a:off x="10918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3" name="Google Shape;35723;p23"/>
            <p:cNvSpPr/>
            <p:nvPr/>
          </p:nvSpPr>
          <p:spPr>
            <a:xfrm>
              <a:off x="11936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4" name="Google Shape;35724;p23"/>
            <p:cNvSpPr/>
            <p:nvPr/>
          </p:nvSpPr>
          <p:spPr>
            <a:xfrm>
              <a:off x="12951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5" name="Google Shape;35725;p23"/>
            <p:cNvSpPr/>
            <p:nvPr/>
          </p:nvSpPr>
          <p:spPr>
            <a:xfrm>
              <a:off x="13966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6" name="Google Shape;35726;p23"/>
            <p:cNvSpPr/>
            <p:nvPr/>
          </p:nvSpPr>
          <p:spPr>
            <a:xfrm>
              <a:off x="1498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7" name="Google Shape;35727;p23"/>
            <p:cNvSpPr/>
            <p:nvPr/>
          </p:nvSpPr>
          <p:spPr>
            <a:xfrm>
              <a:off x="15999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8" name="Google Shape;35728;p23"/>
            <p:cNvSpPr/>
            <p:nvPr/>
          </p:nvSpPr>
          <p:spPr>
            <a:xfrm>
              <a:off x="1701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9" name="Google Shape;35729;p23"/>
            <p:cNvSpPr/>
            <p:nvPr/>
          </p:nvSpPr>
          <p:spPr>
            <a:xfrm>
              <a:off x="18029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0" name="Google Shape;35730;p23"/>
            <p:cNvSpPr/>
            <p:nvPr/>
          </p:nvSpPr>
          <p:spPr>
            <a:xfrm>
              <a:off x="19044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1" name="Google Shape;35731;p23"/>
            <p:cNvSpPr/>
            <p:nvPr/>
          </p:nvSpPr>
          <p:spPr>
            <a:xfrm>
              <a:off x="20062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2" name="Google Shape;35732;p23"/>
            <p:cNvSpPr/>
            <p:nvPr/>
          </p:nvSpPr>
          <p:spPr>
            <a:xfrm>
              <a:off x="210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3" name="Google Shape;35733;p23"/>
            <p:cNvSpPr/>
            <p:nvPr/>
          </p:nvSpPr>
          <p:spPr>
            <a:xfrm>
              <a:off x="220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4" name="Google Shape;35734;p23"/>
            <p:cNvSpPr/>
            <p:nvPr/>
          </p:nvSpPr>
          <p:spPr>
            <a:xfrm>
              <a:off x="23110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5" name="Google Shape;35735;p23"/>
            <p:cNvSpPr/>
            <p:nvPr/>
          </p:nvSpPr>
          <p:spPr>
            <a:xfrm>
              <a:off x="241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6" name="Google Shape;35736;p23"/>
            <p:cNvSpPr/>
            <p:nvPr/>
          </p:nvSpPr>
          <p:spPr>
            <a:xfrm>
              <a:off x="251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7" name="Google Shape;35737;p23"/>
            <p:cNvSpPr/>
            <p:nvPr/>
          </p:nvSpPr>
          <p:spPr>
            <a:xfrm>
              <a:off x="261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8" name="Google Shape;35738;p23"/>
            <p:cNvSpPr/>
            <p:nvPr/>
          </p:nvSpPr>
          <p:spPr>
            <a:xfrm>
              <a:off x="271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9" name="Google Shape;35739;p23"/>
            <p:cNvSpPr/>
            <p:nvPr/>
          </p:nvSpPr>
          <p:spPr>
            <a:xfrm>
              <a:off x="281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0" name="Google Shape;35740;p23"/>
            <p:cNvSpPr/>
            <p:nvPr/>
          </p:nvSpPr>
          <p:spPr>
            <a:xfrm>
              <a:off x="292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1" name="Google Shape;35741;p23"/>
            <p:cNvSpPr/>
            <p:nvPr/>
          </p:nvSpPr>
          <p:spPr>
            <a:xfrm>
              <a:off x="302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2" name="Google Shape;35742;p23"/>
            <p:cNvSpPr/>
            <p:nvPr/>
          </p:nvSpPr>
          <p:spPr>
            <a:xfrm>
              <a:off x="312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3" name="Google Shape;35743;p23"/>
            <p:cNvSpPr/>
            <p:nvPr/>
          </p:nvSpPr>
          <p:spPr>
            <a:xfrm>
              <a:off x="322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4" name="Google Shape;35744;p23"/>
            <p:cNvSpPr/>
            <p:nvPr/>
          </p:nvSpPr>
          <p:spPr>
            <a:xfrm>
              <a:off x="33266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5" name="Google Shape;35745;p23"/>
            <p:cNvSpPr/>
            <p:nvPr/>
          </p:nvSpPr>
          <p:spPr>
            <a:xfrm>
              <a:off x="342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6" name="Google Shape;35746;p23"/>
            <p:cNvSpPr/>
            <p:nvPr/>
          </p:nvSpPr>
          <p:spPr>
            <a:xfrm>
              <a:off x="352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7" name="Google Shape;35747;p23"/>
            <p:cNvSpPr/>
            <p:nvPr/>
          </p:nvSpPr>
          <p:spPr>
            <a:xfrm>
              <a:off x="363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8" name="Google Shape;35748;p23"/>
            <p:cNvSpPr/>
            <p:nvPr/>
          </p:nvSpPr>
          <p:spPr>
            <a:xfrm>
              <a:off x="373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9" name="Google Shape;35749;p23"/>
            <p:cNvSpPr/>
            <p:nvPr/>
          </p:nvSpPr>
          <p:spPr>
            <a:xfrm>
              <a:off x="3834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0" name="Google Shape;35750;p23"/>
            <p:cNvSpPr/>
            <p:nvPr/>
          </p:nvSpPr>
          <p:spPr>
            <a:xfrm>
              <a:off x="393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1" name="Google Shape;35751;p23"/>
            <p:cNvSpPr/>
            <p:nvPr/>
          </p:nvSpPr>
          <p:spPr>
            <a:xfrm>
              <a:off x="403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2" name="Google Shape;35752;p23"/>
            <p:cNvSpPr/>
            <p:nvPr/>
          </p:nvSpPr>
          <p:spPr>
            <a:xfrm>
              <a:off x="413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3" name="Google Shape;35753;p23"/>
            <p:cNvSpPr/>
            <p:nvPr/>
          </p:nvSpPr>
          <p:spPr>
            <a:xfrm>
              <a:off x="42407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4" name="Google Shape;35754;p23"/>
            <p:cNvSpPr/>
            <p:nvPr/>
          </p:nvSpPr>
          <p:spPr>
            <a:xfrm>
              <a:off x="434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5" name="Google Shape;35755;p23"/>
            <p:cNvSpPr/>
            <p:nvPr/>
          </p:nvSpPr>
          <p:spPr>
            <a:xfrm>
              <a:off x="444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6" name="Google Shape;35756;p23"/>
            <p:cNvSpPr/>
            <p:nvPr/>
          </p:nvSpPr>
          <p:spPr>
            <a:xfrm>
              <a:off x="45455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7" name="Google Shape;35757;p23"/>
            <p:cNvSpPr/>
            <p:nvPr/>
          </p:nvSpPr>
          <p:spPr>
            <a:xfrm>
              <a:off x="464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8" name="Google Shape;35758;p23"/>
            <p:cNvSpPr/>
            <p:nvPr/>
          </p:nvSpPr>
          <p:spPr>
            <a:xfrm>
              <a:off x="474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9" name="Google Shape;35759;p23"/>
            <p:cNvSpPr/>
            <p:nvPr/>
          </p:nvSpPr>
          <p:spPr>
            <a:xfrm>
              <a:off x="485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0" name="Google Shape;35760;p23"/>
            <p:cNvSpPr/>
            <p:nvPr/>
          </p:nvSpPr>
          <p:spPr>
            <a:xfrm>
              <a:off x="495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1" name="Google Shape;35761;p23"/>
            <p:cNvSpPr/>
            <p:nvPr/>
          </p:nvSpPr>
          <p:spPr>
            <a:xfrm>
              <a:off x="505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2" name="Google Shape;35762;p23"/>
            <p:cNvSpPr/>
            <p:nvPr/>
          </p:nvSpPr>
          <p:spPr>
            <a:xfrm>
              <a:off x="515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3" name="Google Shape;35763;p23"/>
            <p:cNvSpPr/>
            <p:nvPr/>
          </p:nvSpPr>
          <p:spPr>
            <a:xfrm>
              <a:off x="52566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4" name="Google Shape;35764;p23"/>
            <p:cNvSpPr/>
            <p:nvPr/>
          </p:nvSpPr>
          <p:spPr>
            <a:xfrm>
              <a:off x="535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5" name="Google Shape;35765;p23"/>
            <p:cNvSpPr/>
            <p:nvPr/>
          </p:nvSpPr>
          <p:spPr>
            <a:xfrm>
              <a:off x="545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6" name="Google Shape;35766;p23"/>
            <p:cNvSpPr/>
            <p:nvPr/>
          </p:nvSpPr>
          <p:spPr>
            <a:xfrm>
              <a:off x="556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7" name="Google Shape;35767;p23"/>
            <p:cNvSpPr/>
            <p:nvPr/>
          </p:nvSpPr>
          <p:spPr>
            <a:xfrm>
              <a:off x="566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8" name="Google Shape;35768;p23"/>
            <p:cNvSpPr/>
            <p:nvPr/>
          </p:nvSpPr>
          <p:spPr>
            <a:xfrm>
              <a:off x="57644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9" name="Google Shape;35769;p23"/>
            <p:cNvSpPr/>
            <p:nvPr/>
          </p:nvSpPr>
          <p:spPr>
            <a:xfrm>
              <a:off x="586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0" name="Google Shape;35770;p23"/>
            <p:cNvSpPr/>
            <p:nvPr/>
          </p:nvSpPr>
          <p:spPr>
            <a:xfrm>
              <a:off x="596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1" name="Google Shape;35771;p23"/>
            <p:cNvSpPr/>
            <p:nvPr/>
          </p:nvSpPr>
          <p:spPr>
            <a:xfrm>
              <a:off x="606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2" name="Google Shape;35772;p23"/>
            <p:cNvSpPr/>
            <p:nvPr/>
          </p:nvSpPr>
          <p:spPr>
            <a:xfrm>
              <a:off x="61710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3" name="Google Shape;35773;p23"/>
            <p:cNvSpPr/>
            <p:nvPr/>
          </p:nvSpPr>
          <p:spPr>
            <a:xfrm>
              <a:off x="627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4" name="Google Shape;35774;p23"/>
            <p:cNvSpPr/>
            <p:nvPr/>
          </p:nvSpPr>
          <p:spPr>
            <a:xfrm>
              <a:off x="637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5" name="Google Shape;35775;p23"/>
            <p:cNvSpPr/>
            <p:nvPr/>
          </p:nvSpPr>
          <p:spPr>
            <a:xfrm>
              <a:off x="64755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6" name="Google Shape;35776;p23"/>
            <p:cNvSpPr/>
            <p:nvPr/>
          </p:nvSpPr>
          <p:spPr>
            <a:xfrm>
              <a:off x="657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7" name="Google Shape;35777;p23"/>
            <p:cNvSpPr/>
            <p:nvPr/>
          </p:nvSpPr>
          <p:spPr>
            <a:xfrm>
              <a:off x="667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8" name="Google Shape;35778;p23"/>
            <p:cNvSpPr/>
            <p:nvPr/>
          </p:nvSpPr>
          <p:spPr>
            <a:xfrm>
              <a:off x="678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9" name="Google Shape;35779;p23"/>
            <p:cNvSpPr/>
            <p:nvPr/>
          </p:nvSpPr>
          <p:spPr>
            <a:xfrm>
              <a:off x="6881800" y="228672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0" name="Google Shape;35780;p23"/>
            <p:cNvSpPr/>
            <p:nvPr/>
          </p:nvSpPr>
          <p:spPr>
            <a:xfrm>
              <a:off x="698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1" name="Google Shape;35781;p23"/>
            <p:cNvSpPr/>
            <p:nvPr/>
          </p:nvSpPr>
          <p:spPr>
            <a:xfrm>
              <a:off x="708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2" name="Google Shape;35782;p23"/>
            <p:cNvSpPr/>
            <p:nvPr/>
          </p:nvSpPr>
          <p:spPr>
            <a:xfrm>
              <a:off x="7186600" y="228672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3" name="Google Shape;35783;p23"/>
            <p:cNvSpPr/>
            <p:nvPr/>
          </p:nvSpPr>
          <p:spPr>
            <a:xfrm>
              <a:off x="728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4" name="Google Shape;35784;p23"/>
            <p:cNvSpPr/>
            <p:nvPr/>
          </p:nvSpPr>
          <p:spPr>
            <a:xfrm>
              <a:off x="27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5" name="Google Shape;35785;p23"/>
            <p:cNvSpPr/>
            <p:nvPr/>
          </p:nvSpPr>
          <p:spPr>
            <a:xfrm>
              <a:off x="3807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6" name="Google Shape;35786;p23"/>
            <p:cNvSpPr/>
            <p:nvPr/>
          </p:nvSpPr>
          <p:spPr>
            <a:xfrm>
              <a:off x="4825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7" name="Google Shape;35787;p23"/>
            <p:cNvSpPr/>
            <p:nvPr/>
          </p:nvSpPr>
          <p:spPr>
            <a:xfrm>
              <a:off x="58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8" name="Google Shape;35788;p23"/>
            <p:cNvSpPr/>
            <p:nvPr/>
          </p:nvSpPr>
          <p:spPr>
            <a:xfrm>
              <a:off x="68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9" name="Google Shape;35789;p23"/>
            <p:cNvSpPr/>
            <p:nvPr/>
          </p:nvSpPr>
          <p:spPr>
            <a:xfrm>
              <a:off x="7873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0" name="Google Shape;35790;p23"/>
            <p:cNvSpPr/>
            <p:nvPr/>
          </p:nvSpPr>
          <p:spPr>
            <a:xfrm>
              <a:off x="8888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1" name="Google Shape;35791;p23"/>
            <p:cNvSpPr/>
            <p:nvPr/>
          </p:nvSpPr>
          <p:spPr>
            <a:xfrm>
              <a:off x="99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2" name="Google Shape;35792;p23"/>
            <p:cNvSpPr/>
            <p:nvPr/>
          </p:nvSpPr>
          <p:spPr>
            <a:xfrm>
              <a:off x="10918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3" name="Google Shape;35793;p23"/>
            <p:cNvSpPr/>
            <p:nvPr/>
          </p:nvSpPr>
          <p:spPr>
            <a:xfrm>
              <a:off x="11936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4" name="Google Shape;35794;p23"/>
            <p:cNvSpPr/>
            <p:nvPr/>
          </p:nvSpPr>
          <p:spPr>
            <a:xfrm>
              <a:off x="12951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5" name="Google Shape;35795;p23"/>
            <p:cNvSpPr/>
            <p:nvPr/>
          </p:nvSpPr>
          <p:spPr>
            <a:xfrm>
              <a:off x="13966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6" name="Google Shape;35796;p23"/>
            <p:cNvSpPr/>
            <p:nvPr/>
          </p:nvSpPr>
          <p:spPr>
            <a:xfrm>
              <a:off x="1498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7" name="Google Shape;35797;p23"/>
            <p:cNvSpPr/>
            <p:nvPr/>
          </p:nvSpPr>
          <p:spPr>
            <a:xfrm>
              <a:off x="15999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8" name="Google Shape;35798;p23"/>
            <p:cNvSpPr/>
            <p:nvPr/>
          </p:nvSpPr>
          <p:spPr>
            <a:xfrm>
              <a:off x="1701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9" name="Google Shape;35799;p23"/>
            <p:cNvSpPr/>
            <p:nvPr/>
          </p:nvSpPr>
          <p:spPr>
            <a:xfrm>
              <a:off x="18029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0" name="Google Shape;35800;p23"/>
            <p:cNvSpPr/>
            <p:nvPr/>
          </p:nvSpPr>
          <p:spPr>
            <a:xfrm>
              <a:off x="19044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1" name="Google Shape;35801;p23"/>
            <p:cNvSpPr/>
            <p:nvPr/>
          </p:nvSpPr>
          <p:spPr>
            <a:xfrm>
              <a:off x="20062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2" name="Google Shape;35802;p23"/>
            <p:cNvSpPr/>
            <p:nvPr/>
          </p:nvSpPr>
          <p:spPr>
            <a:xfrm>
              <a:off x="210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3" name="Google Shape;35803;p23"/>
            <p:cNvSpPr/>
            <p:nvPr/>
          </p:nvSpPr>
          <p:spPr>
            <a:xfrm>
              <a:off x="220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4" name="Google Shape;35804;p23"/>
            <p:cNvSpPr/>
            <p:nvPr/>
          </p:nvSpPr>
          <p:spPr>
            <a:xfrm>
              <a:off x="23110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5" name="Google Shape;35805;p23"/>
            <p:cNvSpPr/>
            <p:nvPr/>
          </p:nvSpPr>
          <p:spPr>
            <a:xfrm>
              <a:off x="241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6" name="Google Shape;35806;p23"/>
            <p:cNvSpPr/>
            <p:nvPr/>
          </p:nvSpPr>
          <p:spPr>
            <a:xfrm>
              <a:off x="251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7" name="Google Shape;35807;p23"/>
            <p:cNvSpPr/>
            <p:nvPr/>
          </p:nvSpPr>
          <p:spPr>
            <a:xfrm>
              <a:off x="261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8" name="Google Shape;35808;p23"/>
            <p:cNvSpPr/>
            <p:nvPr/>
          </p:nvSpPr>
          <p:spPr>
            <a:xfrm>
              <a:off x="271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9" name="Google Shape;35809;p23"/>
            <p:cNvSpPr/>
            <p:nvPr/>
          </p:nvSpPr>
          <p:spPr>
            <a:xfrm>
              <a:off x="281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0" name="Google Shape;35810;p23"/>
            <p:cNvSpPr/>
            <p:nvPr/>
          </p:nvSpPr>
          <p:spPr>
            <a:xfrm>
              <a:off x="292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1" name="Google Shape;35811;p23"/>
            <p:cNvSpPr/>
            <p:nvPr/>
          </p:nvSpPr>
          <p:spPr>
            <a:xfrm>
              <a:off x="302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2" name="Google Shape;35812;p23"/>
            <p:cNvSpPr/>
            <p:nvPr/>
          </p:nvSpPr>
          <p:spPr>
            <a:xfrm>
              <a:off x="312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3" name="Google Shape;35813;p23"/>
            <p:cNvSpPr/>
            <p:nvPr/>
          </p:nvSpPr>
          <p:spPr>
            <a:xfrm>
              <a:off x="322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4" name="Google Shape;35814;p23"/>
            <p:cNvSpPr/>
            <p:nvPr/>
          </p:nvSpPr>
          <p:spPr>
            <a:xfrm>
              <a:off x="33266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5" name="Google Shape;35815;p23"/>
            <p:cNvSpPr/>
            <p:nvPr/>
          </p:nvSpPr>
          <p:spPr>
            <a:xfrm>
              <a:off x="342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6" name="Google Shape;35816;p23"/>
            <p:cNvSpPr/>
            <p:nvPr/>
          </p:nvSpPr>
          <p:spPr>
            <a:xfrm>
              <a:off x="352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7" name="Google Shape;35817;p23"/>
            <p:cNvSpPr/>
            <p:nvPr/>
          </p:nvSpPr>
          <p:spPr>
            <a:xfrm>
              <a:off x="363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8" name="Google Shape;35818;p23"/>
            <p:cNvSpPr/>
            <p:nvPr/>
          </p:nvSpPr>
          <p:spPr>
            <a:xfrm>
              <a:off x="373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9" name="Google Shape;35819;p23"/>
            <p:cNvSpPr/>
            <p:nvPr/>
          </p:nvSpPr>
          <p:spPr>
            <a:xfrm>
              <a:off x="3834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0" name="Google Shape;35820;p23"/>
            <p:cNvSpPr/>
            <p:nvPr/>
          </p:nvSpPr>
          <p:spPr>
            <a:xfrm>
              <a:off x="393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1" name="Google Shape;35821;p23"/>
            <p:cNvSpPr/>
            <p:nvPr/>
          </p:nvSpPr>
          <p:spPr>
            <a:xfrm>
              <a:off x="403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2" name="Google Shape;35822;p23"/>
            <p:cNvSpPr/>
            <p:nvPr/>
          </p:nvSpPr>
          <p:spPr>
            <a:xfrm>
              <a:off x="413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3" name="Google Shape;35823;p23"/>
            <p:cNvSpPr/>
            <p:nvPr/>
          </p:nvSpPr>
          <p:spPr>
            <a:xfrm>
              <a:off x="42407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4" name="Google Shape;35824;p23"/>
            <p:cNvSpPr/>
            <p:nvPr/>
          </p:nvSpPr>
          <p:spPr>
            <a:xfrm>
              <a:off x="434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5" name="Google Shape;35825;p23"/>
            <p:cNvSpPr/>
            <p:nvPr/>
          </p:nvSpPr>
          <p:spPr>
            <a:xfrm>
              <a:off x="444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6" name="Google Shape;35826;p23"/>
            <p:cNvSpPr/>
            <p:nvPr/>
          </p:nvSpPr>
          <p:spPr>
            <a:xfrm>
              <a:off x="45455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7" name="Google Shape;35827;p23"/>
            <p:cNvSpPr/>
            <p:nvPr/>
          </p:nvSpPr>
          <p:spPr>
            <a:xfrm>
              <a:off x="464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8" name="Google Shape;35828;p23"/>
            <p:cNvSpPr/>
            <p:nvPr/>
          </p:nvSpPr>
          <p:spPr>
            <a:xfrm>
              <a:off x="474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9" name="Google Shape;35829;p23"/>
            <p:cNvSpPr/>
            <p:nvPr/>
          </p:nvSpPr>
          <p:spPr>
            <a:xfrm>
              <a:off x="485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0" name="Google Shape;35830;p23"/>
            <p:cNvSpPr/>
            <p:nvPr/>
          </p:nvSpPr>
          <p:spPr>
            <a:xfrm>
              <a:off x="495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1" name="Google Shape;35831;p23"/>
            <p:cNvSpPr/>
            <p:nvPr/>
          </p:nvSpPr>
          <p:spPr>
            <a:xfrm>
              <a:off x="505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2" name="Google Shape;35832;p23"/>
            <p:cNvSpPr/>
            <p:nvPr/>
          </p:nvSpPr>
          <p:spPr>
            <a:xfrm>
              <a:off x="515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3" name="Google Shape;35833;p23"/>
            <p:cNvSpPr/>
            <p:nvPr/>
          </p:nvSpPr>
          <p:spPr>
            <a:xfrm>
              <a:off x="52566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4" name="Google Shape;35834;p23"/>
            <p:cNvSpPr/>
            <p:nvPr/>
          </p:nvSpPr>
          <p:spPr>
            <a:xfrm>
              <a:off x="535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5" name="Google Shape;35835;p23"/>
            <p:cNvSpPr/>
            <p:nvPr/>
          </p:nvSpPr>
          <p:spPr>
            <a:xfrm>
              <a:off x="545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6" name="Google Shape;35836;p23"/>
            <p:cNvSpPr/>
            <p:nvPr/>
          </p:nvSpPr>
          <p:spPr>
            <a:xfrm>
              <a:off x="556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7" name="Google Shape;35837;p23"/>
            <p:cNvSpPr/>
            <p:nvPr/>
          </p:nvSpPr>
          <p:spPr>
            <a:xfrm>
              <a:off x="566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8" name="Google Shape;35838;p23"/>
            <p:cNvSpPr/>
            <p:nvPr/>
          </p:nvSpPr>
          <p:spPr>
            <a:xfrm>
              <a:off x="57644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9" name="Google Shape;35839;p23"/>
            <p:cNvSpPr/>
            <p:nvPr/>
          </p:nvSpPr>
          <p:spPr>
            <a:xfrm>
              <a:off x="586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0" name="Google Shape;35840;p23"/>
            <p:cNvSpPr/>
            <p:nvPr/>
          </p:nvSpPr>
          <p:spPr>
            <a:xfrm>
              <a:off x="596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1" name="Google Shape;35841;p23"/>
            <p:cNvSpPr/>
            <p:nvPr/>
          </p:nvSpPr>
          <p:spPr>
            <a:xfrm>
              <a:off x="606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2" name="Google Shape;35842;p23"/>
            <p:cNvSpPr/>
            <p:nvPr/>
          </p:nvSpPr>
          <p:spPr>
            <a:xfrm>
              <a:off x="61710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3" name="Google Shape;35843;p23"/>
            <p:cNvSpPr/>
            <p:nvPr/>
          </p:nvSpPr>
          <p:spPr>
            <a:xfrm>
              <a:off x="627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4" name="Google Shape;35844;p23"/>
            <p:cNvSpPr/>
            <p:nvPr/>
          </p:nvSpPr>
          <p:spPr>
            <a:xfrm>
              <a:off x="637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5" name="Google Shape;35845;p23"/>
            <p:cNvSpPr/>
            <p:nvPr/>
          </p:nvSpPr>
          <p:spPr>
            <a:xfrm>
              <a:off x="64755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6" name="Google Shape;35846;p23"/>
            <p:cNvSpPr/>
            <p:nvPr/>
          </p:nvSpPr>
          <p:spPr>
            <a:xfrm>
              <a:off x="657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7" name="Google Shape;35847;p23"/>
            <p:cNvSpPr/>
            <p:nvPr/>
          </p:nvSpPr>
          <p:spPr>
            <a:xfrm>
              <a:off x="667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8" name="Google Shape;35848;p23"/>
            <p:cNvSpPr/>
            <p:nvPr/>
          </p:nvSpPr>
          <p:spPr>
            <a:xfrm>
              <a:off x="678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9" name="Google Shape;35849;p23"/>
            <p:cNvSpPr/>
            <p:nvPr/>
          </p:nvSpPr>
          <p:spPr>
            <a:xfrm>
              <a:off x="6881800" y="2441800"/>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0" name="Google Shape;35850;p23"/>
            <p:cNvSpPr/>
            <p:nvPr/>
          </p:nvSpPr>
          <p:spPr>
            <a:xfrm>
              <a:off x="698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1" name="Google Shape;35851;p23"/>
            <p:cNvSpPr/>
            <p:nvPr/>
          </p:nvSpPr>
          <p:spPr>
            <a:xfrm>
              <a:off x="708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2" name="Google Shape;35852;p23"/>
            <p:cNvSpPr/>
            <p:nvPr/>
          </p:nvSpPr>
          <p:spPr>
            <a:xfrm>
              <a:off x="7186600" y="2441800"/>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3" name="Google Shape;35853;p23"/>
            <p:cNvSpPr/>
            <p:nvPr/>
          </p:nvSpPr>
          <p:spPr>
            <a:xfrm>
              <a:off x="728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4" name="Google Shape;35854;p23"/>
            <p:cNvSpPr/>
            <p:nvPr/>
          </p:nvSpPr>
          <p:spPr>
            <a:xfrm>
              <a:off x="27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5" name="Google Shape;35855;p23"/>
            <p:cNvSpPr/>
            <p:nvPr/>
          </p:nvSpPr>
          <p:spPr>
            <a:xfrm>
              <a:off x="3807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6" name="Google Shape;35856;p23"/>
            <p:cNvSpPr/>
            <p:nvPr/>
          </p:nvSpPr>
          <p:spPr>
            <a:xfrm>
              <a:off x="4825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7" name="Google Shape;35857;p23"/>
            <p:cNvSpPr/>
            <p:nvPr/>
          </p:nvSpPr>
          <p:spPr>
            <a:xfrm>
              <a:off x="58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8" name="Google Shape;35858;p23"/>
            <p:cNvSpPr/>
            <p:nvPr/>
          </p:nvSpPr>
          <p:spPr>
            <a:xfrm>
              <a:off x="68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9" name="Google Shape;35859;p23"/>
            <p:cNvSpPr/>
            <p:nvPr/>
          </p:nvSpPr>
          <p:spPr>
            <a:xfrm>
              <a:off x="7873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0" name="Google Shape;35860;p23"/>
            <p:cNvSpPr/>
            <p:nvPr/>
          </p:nvSpPr>
          <p:spPr>
            <a:xfrm>
              <a:off x="8888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1" name="Google Shape;35861;p23"/>
            <p:cNvSpPr/>
            <p:nvPr/>
          </p:nvSpPr>
          <p:spPr>
            <a:xfrm>
              <a:off x="99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2" name="Google Shape;35862;p23"/>
            <p:cNvSpPr/>
            <p:nvPr/>
          </p:nvSpPr>
          <p:spPr>
            <a:xfrm>
              <a:off x="10918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3" name="Google Shape;35863;p23"/>
            <p:cNvSpPr/>
            <p:nvPr/>
          </p:nvSpPr>
          <p:spPr>
            <a:xfrm>
              <a:off x="11936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4" name="Google Shape;35864;p23"/>
            <p:cNvSpPr/>
            <p:nvPr/>
          </p:nvSpPr>
          <p:spPr>
            <a:xfrm>
              <a:off x="12951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5" name="Google Shape;35865;p23"/>
            <p:cNvSpPr/>
            <p:nvPr/>
          </p:nvSpPr>
          <p:spPr>
            <a:xfrm>
              <a:off x="13966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6" name="Google Shape;35866;p23"/>
            <p:cNvSpPr/>
            <p:nvPr/>
          </p:nvSpPr>
          <p:spPr>
            <a:xfrm>
              <a:off x="1498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7" name="Google Shape;35867;p23"/>
            <p:cNvSpPr/>
            <p:nvPr/>
          </p:nvSpPr>
          <p:spPr>
            <a:xfrm>
              <a:off x="15999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8" name="Google Shape;35868;p23"/>
            <p:cNvSpPr/>
            <p:nvPr/>
          </p:nvSpPr>
          <p:spPr>
            <a:xfrm>
              <a:off x="1701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9" name="Google Shape;35869;p23"/>
            <p:cNvSpPr/>
            <p:nvPr/>
          </p:nvSpPr>
          <p:spPr>
            <a:xfrm>
              <a:off x="18029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0" name="Google Shape;35870;p23"/>
            <p:cNvSpPr/>
            <p:nvPr/>
          </p:nvSpPr>
          <p:spPr>
            <a:xfrm>
              <a:off x="19044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1" name="Google Shape;35871;p23"/>
            <p:cNvSpPr/>
            <p:nvPr/>
          </p:nvSpPr>
          <p:spPr>
            <a:xfrm>
              <a:off x="20062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2" name="Google Shape;35872;p23"/>
            <p:cNvSpPr/>
            <p:nvPr/>
          </p:nvSpPr>
          <p:spPr>
            <a:xfrm>
              <a:off x="210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3" name="Google Shape;35873;p23"/>
            <p:cNvSpPr/>
            <p:nvPr/>
          </p:nvSpPr>
          <p:spPr>
            <a:xfrm>
              <a:off x="220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4" name="Google Shape;35874;p23"/>
            <p:cNvSpPr/>
            <p:nvPr/>
          </p:nvSpPr>
          <p:spPr>
            <a:xfrm>
              <a:off x="23110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5" name="Google Shape;35875;p23"/>
            <p:cNvSpPr/>
            <p:nvPr/>
          </p:nvSpPr>
          <p:spPr>
            <a:xfrm>
              <a:off x="241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6" name="Google Shape;35876;p23"/>
            <p:cNvSpPr/>
            <p:nvPr/>
          </p:nvSpPr>
          <p:spPr>
            <a:xfrm>
              <a:off x="251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7" name="Google Shape;35877;p23"/>
            <p:cNvSpPr/>
            <p:nvPr/>
          </p:nvSpPr>
          <p:spPr>
            <a:xfrm>
              <a:off x="261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8" name="Google Shape;35878;p23"/>
            <p:cNvSpPr/>
            <p:nvPr/>
          </p:nvSpPr>
          <p:spPr>
            <a:xfrm>
              <a:off x="271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9" name="Google Shape;35879;p23"/>
            <p:cNvSpPr/>
            <p:nvPr/>
          </p:nvSpPr>
          <p:spPr>
            <a:xfrm>
              <a:off x="281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0" name="Google Shape;35880;p23"/>
            <p:cNvSpPr/>
            <p:nvPr/>
          </p:nvSpPr>
          <p:spPr>
            <a:xfrm>
              <a:off x="292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1" name="Google Shape;35881;p23"/>
            <p:cNvSpPr/>
            <p:nvPr/>
          </p:nvSpPr>
          <p:spPr>
            <a:xfrm>
              <a:off x="302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2" name="Google Shape;35882;p23"/>
            <p:cNvSpPr/>
            <p:nvPr/>
          </p:nvSpPr>
          <p:spPr>
            <a:xfrm>
              <a:off x="312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3" name="Google Shape;35883;p23"/>
            <p:cNvSpPr/>
            <p:nvPr/>
          </p:nvSpPr>
          <p:spPr>
            <a:xfrm>
              <a:off x="322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4" name="Google Shape;35884;p23"/>
            <p:cNvSpPr/>
            <p:nvPr/>
          </p:nvSpPr>
          <p:spPr>
            <a:xfrm>
              <a:off x="33266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5" name="Google Shape;35885;p23"/>
            <p:cNvSpPr/>
            <p:nvPr/>
          </p:nvSpPr>
          <p:spPr>
            <a:xfrm>
              <a:off x="342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6" name="Google Shape;35886;p23"/>
            <p:cNvSpPr/>
            <p:nvPr/>
          </p:nvSpPr>
          <p:spPr>
            <a:xfrm>
              <a:off x="352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7" name="Google Shape;35887;p23"/>
            <p:cNvSpPr/>
            <p:nvPr/>
          </p:nvSpPr>
          <p:spPr>
            <a:xfrm>
              <a:off x="363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8" name="Google Shape;35888;p23"/>
            <p:cNvSpPr/>
            <p:nvPr/>
          </p:nvSpPr>
          <p:spPr>
            <a:xfrm>
              <a:off x="373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9" name="Google Shape;35889;p23"/>
            <p:cNvSpPr/>
            <p:nvPr/>
          </p:nvSpPr>
          <p:spPr>
            <a:xfrm>
              <a:off x="3834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0" name="Google Shape;35890;p23"/>
            <p:cNvSpPr/>
            <p:nvPr/>
          </p:nvSpPr>
          <p:spPr>
            <a:xfrm>
              <a:off x="393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1" name="Google Shape;35891;p23"/>
            <p:cNvSpPr/>
            <p:nvPr/>
          </p:nvSpPr>
          <p:spPr>
            <a:xfrm>
              <a:off x="403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2" name="Google Shape;35892;p23"/>
            <p:cNvSpPr/>
            <p:nvPr/>
          </p:nvSpPr>
          <p:spPr>
            <a:xfrm>
              <a:off x="413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3" name="Google Shape;35893;p23"/>
            <p:cNvSpPr/>
            <p:nvPr/>
          </p:nvSpPr>
          <p:spPr>
            <a:xfrm>
              <a:off x="42407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4" name="Google Shape;35894;p23"/>
            <p:cNvSpPr/>
            <p:nvPr/>
          </p:nvSpPr>
          <p:spPr>
            <a:xfrm>
              <a:off x="434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5" name="Google Shape;35895;p23"/>
            <p:cNvSpPr/>
            <p:nvPr/>
          </p:nvSpPr>
          <p:spPr>
            <a:xfrm>
              <a:off x="444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6" name="Google Shape;35896;p23"/>
            <p:cNvSpPr/>
            <p:nvPr/>
          </p:nvSpPr>
          <p:spPr>
            <a:xfrm>
              <a:off x="45455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7" name="Google Shape;35897;p23"/>
            <p:cNvSpPr/>
            <p:nvPr/>
          </p:nvSpPr>
          <p:spPr>
            <a:xfrm>
              <a:off x="464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8" name="Google Shape;35898;p23"/>
            <p:cNvSpPr/>
            <p:nvPr/>
          </p:nvSpPr>
          <p:spPr>
            <a:xfrm>
              <a:off x="474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9" name="Google Shape;35899;p23"/>
            <p:cNvSpPr/>
            <p:nvPr/>
          </p:nvSpPr>
          <p:spPr>
            <a:xfrm>
              <a:off x="485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0" name="Google Shape;35900;p23"/>
            <p:cNvSpPr/>
            <p:nvPr/>
          </p:nvSpPr>
          <p:spPr>
            <a:xfrm>
              <a:off x="495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1" name="Google Shape;35901;p23"/>
            <p:cNvSpPr/>
            <p:nvPr/>
          </p:nvSpPr>
          <p:spPr>
            <a:xfrm>
              <a:off x="505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2" name="Google Shape;35902;p23"/>
            <p:cNvSpPr/>
            <p:nvPr/>
          </p:nvSpPr>
          <p:spPr>
            <a:xfrm>
              <a:off x="515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3" name="Google Shape;35903;p23"/>
            <p:cNvSpPr/>
            <p:nvPr/>
          </p:nvSpPr>
          <p:spPr>
            <a:xfrm>
              <a:off x="52566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4" name="Google Shape;35904;p23"/>
            <p:cNvSpPr/>
            <p:nvPr/>
          </p:nvSpPr>
          <p:spPr>
            <a:xfrm>
              <a:off x="535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5" name="Google Shape;35905;p23"/>
            <p:cNvSpPr/>
            <p:nvPr/>
          </p:nvSpPr>
          <p:spPr>
            <a:xfrm>
              <a:off x="545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6" name="Google Shape;35906;p23"/>
            <p:cNvSpPr/>
            <p:nvPr/>
          </p:nvSpPr>
          <p:spPr>
            <a:xfrm>
              <a:off x="556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7" name="Google Shape;35907;p23"/>
            <p:cNvSpPr/>
            <p:nvPr/>
          </p:nvSpPr>
          <p:spPr>
            <a:xfrm>
              <a:off x="566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8" name="Google Shape;35908;p23"/>
            <p:cNvSpPr/>
            <p:nvPr/>
          </p:nvSpPr>
          <p:spPr>
            <a:xfrm>
              <a:off x="57644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9" name="Google Shape;35909;p23"/>
            <p:cNvSpPr/>
            <p:nvPr/>
          </p:nvSpPr>
          <p:spPr>
            <a:xfrm>
              <a:off x="586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0" name="Google Shape;35910;p23"/>
            <p:cNvSpPr/>
            <p:nvPr/>
          </p:nvSpPr>
          <p:spPr>
            <a:xfrm>
              <a:off x="596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1" name="Google Shape;35911;p23"/>
            <p:cNvSpPr/>
            <p:nvPr/>
          </p:nvSpPr>
          <p:spPr>
            <a:xfrm>
              <a:off x="606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2" name="Google Shape;35912;p23"/>
            <p:cNvSpPr/>
            <p:nvPr/>
          </p:nvSpPr>
          <p:spPr>
            <a:xfrm>
              <a:off x="61710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3" name="Google Shape;35913;p23"/>
            <p:cNvSpPr/>
            <p:nvPr/>
          </p:nvSpPr>
          <p:spPr>
            <a:xfrm>
              <a:off x="627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4" name="Google Shape;35914;p23"/>
            <p:cNvSpPr/>
            <p:nvPr/>
          </p:nvSpPr>
          <p:spPr>
            <a:xfrm>
              <a:off x="637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5" name="Google Shape;35915;p23"/>
            <p:cNvSpPr/>
            <p:nvPr/>
          </p:nvSpPr>
          <p:spPr>
            <a:xfrm>
              <a:off x="64755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6" name="Google Shape;35916;p23"/>
            <p:cNvSpPr/>
            <p:nvPr/>
          </p:nvSpPr>
          <p:spPr>
            <a:xfrm>
              <a:off x="657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7" name="Google Shape;35917;p23"/>
            <p:cNvSpPr/>
            <p:nvPr/>
          </p:nvSpPr>
          <p:spPr>
            <a:xfrm>
              <a:off x="667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8" name="Google Shape;35918;p23"/>
            <p:cNvSpPr/>
            <p:nvPr/>
          </p:nvSpPr>
          <p:spPr>
            <a:xfrm>
              <a:off x="678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9" name="Google Shape;35919;p23"/>
            <p:cNvSpPr/>
            <p:nvPr/>
          </p:nvSpPr>
          <p:spPr>
            <a:xfrm>
              <a:off x="6881800" y="2596875"/>
              <a:ext cx="52700" cy="52700"/>
            </a:xfrm>
            <a:custGeom>
              <a:rect b="b" l="l" r="r" t="t"/>
              <a:pathLst>
                <a:path extrusionOk="0" h="2108"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0" name="Google Shape;35920;p23"/>
            <p:cNvSpPr/>
            <p:nvPr/>
          </p:nvSpPr>
          <p:spPr>
            <a:xfrm>
              <a:off x="698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1" name="Google Shape;35921;p23"/>
            <p:cNvSpPr/>
            <p:nvPr/>
          </p:nvSpPr>
          <p:spPr>
            <a:xfrm>
              <a:off x="708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2" name="Google Shape;35922;p23"/>
            <p:cNvSpPr/>
            <p:nvPr/>
          </p:nvSpPr>
          <p:spPr>
            <a:xfrm>
              <a:off x="7186600" y="2596875"/>
              <a:ext cx="52400" cy="52700"/>
            </a:xfrm>
            <a:custGeom>
              <a:rect b="b" l="l" r="r" t="t"/>
              <a:pathLst>
                <a:path extrusionOk="0" h="2108"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3" name="Google Shape;35923;p23"/>
            <p:cNvSpPr/>
            <p:nvPr/>
          </p:nvSpPr>
          <p:spPr>
            <a:xfrm>
              <a:off x="728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4" name="Google Shape;35924;p23"/>
            <p:cNvSpPr/>
            <p:nvPr/>
          </p:nvSpPr>
          <p:spPr>
            <a:xfrm>
              <a:off x="27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5" name="Google Shape;35925;p23"/>
            <p:cNvSpPr/>
            <p:nvPr/>
          </p:nvSpPr>
          <p:spPr>
            <a:xfrm>
              <a:off x="3807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6" name="Google Shape;35926;p23"/>
            <p:cNvSpPr/>
            <p:nvPr/>
          </p:nvSpPr>
          <p:spPr>
            <a:xfrm>
              <a:off x="4825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7" name="Google Shape;35927;p23"/>
            <p:cNvSpPr/>
            <p:nvPr/>
          </p:nvSpPr>
          <p:spPr>
            <a:xfrm>
              <a:off x="58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8" name="Google Shape;35928;p23"/>
            <p:cNvSpPr/>
            <p:nvPr/>
          </p:nvSpPr>
          <p:spPr>
            <a:xfrm>
              <a:off x="68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9" name="Google Shape;35929;p23"/>
            <p:cNvSpPr/>
            <p:nvPr/>
          </p:nvSpPr>
          <p:spPr>
            <a:xfrm>
              <a:off x="7873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0" name="Google Shape;35930;p23"/>
            <p:cNvSpPr/>
            <p:nvPr/>
          </p:nvSpPr>
          <p:spPr>
            <a:xfrm>
              <a:off x="8888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1" name="Google Shape;35931;p23"/>
            <p:cNvSpPr/>
            <p:nvPr/>
          </p:nvSpPr>
          <p:spPr>
            <a:xfrm>
              <a:off x="99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2" name="Google Shape;35932;p23"/>
            <p:cNvSpPr/>
            <p:nvPr/>
          </p:nvSpPr>
          <p:spPr>
            <a:xfrm>
              <a:off x="10918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3" name="Google Shape;35933;p23"/>
            <p:cNvSpPr/>
            <p:nvPr/>
          </p:nvSpPr>
          <p:spPr>
            <a:xfrm>
              <a:off x="11936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4" name="Google Shape;35934;p23"/>
            <p:cNvSpPr/>
            <p:nvPr/>
          </p:nvSpPr>
          <p:spPr>
            <a:xfrm>
              <a:off x="12951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5" name="Google Shape;35935;p23"/>
            <p:cNvSpPr/>
            <p:nvPr/>
          </p:nvSpPr>
          <p:spPr>
            <a:xfrm>
              <a:off x="13966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6" name="Google Shape;35936;p23"/>
            <p:cNvSpPr/>
            <p:nvPr/>
          </p:nvSpPr>
          <p:spPr>
            <a:xfrm>
              <a:off x="1498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7" name="Google Shape;35937;p23"/>
            <p:cNvSpPr/>
            <p:nvPr/>
          </p:nvSpPr>
          <p:spPr>
            <a:xfrm>
              <a:off x="15999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8" name="Google Shape;35938;p23"/>
            <p:cNvSpPr/>
            <p:nvPr/>
          </p:nvSpPr>
          <p:spPr>
            <a:xfrm>
              <a:off x="1701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9" name="Google Shape;35939;p23"/>
            <p:cNvSpPr/>
            <p:nvPr/>
          </p:nvSpPr>
          <p:spPr>
            <a:xfrm>
              <a:off x="18029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0" name="Google Shape;35940;p23"/>
            <p:cNvSpPr/>
            <p:nvPr/>
          </p:nvSpPr>
          <p:spPr>
            <a:xfrm>
              <a:off x="19044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1" name="Google Shape;35941;p23"/>
            <p:cNvSpPr/>
            <p:nvPr/>
          </p:nvSpPr>
          <p:spPr>
            <a:xfrm>
              <a:off x="20062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2" name="Google Shape;35942;p23"/>
            <p:cNvSpPr/>
            <p:nvPr/>
          </p:nvSpPr>
          <p:spPr>
            <a:xfrm>
              <a:off x="210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3" name="Google Shape;35943;p23"/>
            <p:cNvSpPr/>
            <p:nvPr/>
          </p:nvSpPr>
          <p:spPr>
            <a:xfrm>
              <a:off x="220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4" name="Google Shape;35944;p23"/>
            <p:cNvSpPr/>
            <p:nvPr/>
          </p:nvSpPr>
          <p:spPr>
            <a:xfrm>
              <a:off x="23110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5" name="Google Shape;35945;p23"/>
            <p:cNvSpPr/>
            <p:nvPr/>
          </p:nvSpPr>
          <p:spPr>
            <a:xfrm>
              <a:off x="241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6" name="Google Shape;35946;p23"/>
            <p:cNvSpPr/>
            <p:nvPr/>
          </p:nvSpPr>
          <p:spPr>
            <a:xfrm>
              <a:off x="251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7" name="Google Shape;35947;p23"/>
            <p:cNvSpPr/>
            <p:nvPr/>
          </p:nvSpPr>
          <p:spPr>
            <a:xfrm>
              <a:off x="261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8" name="Google Shape;35948;p23"/>
            <p:cNvSpPr/>
            <p:nvPr/>
          </p:nvSpPr>
          <p:spPr>
            <a:xfrm>
              <a:off x="271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9" name="Google Shape;35949;p23"/>
            <p:cNvSpPr/>
            <p:nvPr/>
          </p:nvSpPr>
          <p:spPr>
            <a:xfrm>
              <a:off x="281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0" name="Google Shape;35950;p23"/>
            <p:cNvSpPr/>
            <p:nvPr/>
          </p:nvSpPr>
          <p:spPr>
            <a:xfrm>
              <a:off x="292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1" name="Google Shape;35951;p23"/>
            <p:cNvSpPr/>
            <p:nvPr/>
          </p:nvSpPr>
          <p:spPr>
            <a:xfrm>
              <a:off x="302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2" name="Google Shape;35952;p23"/>
            <p:cNvSpPr/>
            <p:nvPr/>
          </p:nvSpPr>
          <p:spPr>
            <a:xfrm>
              <a:off x="312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3" name="Google Shape;35953;p23"/>
            <p:cNvSpPr/>
            <p:nvPr/>
          </p:nvSpPr>
          <p:spPr>
            <a:xfrm>
              <a:off x="322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4" name="Google Shape;35954;p23"/>
            <p:cNvSpPr/>
            <p:nvPr/>
          </p:nvSpPr>
          <p:spPr>
            <a:xfrm>
              <a:off x="33266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5" name="Google Shape;35955;p23"/>
            <p:cNvSpPr/>
            <p:nvPr/>
          </p:nvSpPr>
          <p:spPr>
            <a:xfrm>
              <a:off x="342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6" name="Google Shape;35956;p23"/>
            <p:cNvSpPr/>
            <p:nvPr/>
          </p:nvSpPr>
          <p:spPr>
            <a:xfrm>
              <a:off x="352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7" name="Google Shape;35957;p23"/>
            <p:cNvSpPr/>
            <p:nvPr/>
          </p:nvSpPr>
          <p:spPr>
            <a:xfrm>
              <a:off x="363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8" name="Google Shape;35958;p23"/>
            <p:cNvSpPr/>
            <p:nvPr/>
          </p:nvSpPr>
          <p:spPr>
            <a:xfrm>
              <a:off x="373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9" name="Google Shape;35959;p23"/>
            <p:cNvSpPr/>
            <p:nvPr/>
          </p:nvSpPr>
          <p:spPr>
            <a:xfrm>
              <a:off x="3834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0" name="Google Shape;35960;p23"/>
            <p:cNvSpPr/>
            <p:nvPr/>
          </p:nvSpPr>
          <p:spPr>
            <a:xfrm>
              <a:off x="393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1" name="Google Shape;35961;p23"/>
            <p:cNvSpPr/>
            <p:nvPr/>
          </p:nvSpPr>
          <p:spPr>
            <a:xfrm>
              <a:off x="403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2" name="Google Shape;35962;p23"/>
            <p:cNvSpPr/>
            <p:nvPr/>
          </p:nvSpPr>
          <p:spPr>
            <a:xfrm>
              <a:off x="413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3" name="Google Shape;35963;p23"/>
            <p:cNvSpPr/>
            <p:nvPr/>
          </p:nvSpPr>
          <p:spPr>
            <a:xfrm>
              <a:off x="42407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4" name="Google Shape;35964;p23"/>
            <p:cNvSpPr/>
            <p:nvPr/>
          </p:nvSpPr>
          <p:spPr>
            <a:xfrm>
              <a:off x="434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5" name="Google Shape;35965;p23"/>
            <p:cNvSpPr/>
            <p:nvPr/>
          </p:nvSpPr>
          <p:spPr>
            <a:xfrm>
              <a:off x="444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6" name="Google Shape;35966;p23"/>
            <p:cNvSpPr/>
            <p:nvPr/>
          </p:nvSpPr>
          <p:spPr>
            <a:xfrm>
              <a:off x="45455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7" name="Google Shape;35967;p23"/>
            <p:cNvSpPr/>
            <p:nvPr/>
          </p:nvSpPr>
          <p:spPr>
            <a:xfrm>
              <a:off x="464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8" name="Google Shape;35968;p23"/>
            <p:cNvSpPr/>
            <p:nvPr/>
          </p:nvSpPr>
          <p:spPr>
            <a:xfrm>
              <a:off x="474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9" name="Google Shape;35969;p23"/>
            <p:cNvSpPr/>
            <p:nvPr/>
          </p:nvSpPr>
          <p:spPr>
            <a:xfrm>
              <a:off x="485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0" name="Google Shape;35970;p23"/>
            <p:cNvSpPr/>
            <p:nvPr/>
          </p:nvSpPr>
          <p:spPr>
            <a:xfrm>
              <a:off x="495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1" name="Google Shape;35971;p23"/>
            <p:cNvSpPr/>
            <p:nvPr/>
          </p:nvSpPr>
          <p:spPr>
            <a:xfrm>
              <a:off x="505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2" name="Google Shape;35972;p23"/>
            <p:cNvSpPr/>
            <p:nvPr/>
          </p:nvSpPr>
          <p:spPr>
            <a:xfrm>
              <a:off x="515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3" name="Google Shape;35973;p23"/>
            <p:cNvSpPr/>
            <p:nvPr/>
          </p:nvSpPr>
          <p:spPr>
            <a:xfrm>
              <a:off x="52566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4" name="Google Shape;35974;p23"/>
            <p:cNvSpPr/>
            <p:nvPr/>
          </p:nvSpPr>
          <p:spPr>
            <a:xfrm>
              <a:off x="535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5" name="Google Shape;35975;p23"/>
            <p:cNvSpPr/>
            <p:nvPr/>
          </p:nvSpPr>
          <p:spPr>
            <a:xfrm>
              <a:off x="545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6" name="Google Shape;35976;p23"/>
            <p:cNvSpPr/>
            <p:nvPr/>
          </p:nvSpPr>
          <p:spPr>
            <a:xfrm>
              <a:off x="556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7" name="Google Shape;35977;p23"/>
            <p:cNvSpPr/>
            <p:nvPr/>
          </p:nvSpPr>
          <p:spPr>
            <a:xfrm>
              <a:off x="566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8" name="Google Shape;35978;p23"/>
            <p:cNvSpPr/>
            <p:nvPr/>
          </p:nvSpPr>
          <p:spPr>
            <a:xfrm>
              <a:off x="57644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9" name="Google Shape;35979;p23"/>
            <p:cNvSpPr/>
            <p:nvPr/>
          </p:nvSpPr>
          <p:spPr>
            <a:xfrm>
              <a:off x="586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0" name="Google Shape;35980;p23"/>
            <p:cNvSpPr/>
            <p:nvPr/>
          </p:nvSpPr>
          <p:spPr>
            <a:xfrm>
              <a:off x="596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1" name="Google Shape;35981;p23"/>
            <p:cNvSpPr/>
            <p:nvPr/>
          </p:nvSpPr>
          <p:spPr>
            <a:xfrm>
              <a:off x="606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2" name="Google Shape;35982;p23"/>
            <p:cNvSpPr/>
            <p:nvPr/>
          </p:nvSpPr>
          <p:spPr>
            <a:xfrm>
              <a:off x="61710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3" name="Google Shape;35983;p23"/>
            <p:cNvSpPr/>
            <p:nvPr/>
          </p:nvSpPr>
          <p:spPr>
            <a:xfrm>
              <a:off x="627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4" name="Google Shape;35984;p23"/>
            <p:cNvSpPr/>
            <p:nvPr/>
          </p:nvSpPr>
          <p:spPr>
            <a:xfrm>
              <a:off x="637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5" name="Google Shape;35985;p23"/>
            <p:cNvSpPr/>
            <p:nvPr/>
          </p:nvSpPr>
          <p:spPr>
            <a:xfrm>
              <a:off x="64755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6" name="Google Shape;35986;p23"/>
            <p:cNvSpPr/>
            <p:nvPr/>
          </p:nvSpPr>
          <p:spPr>
            <a:xfrm>
              <a:off x="657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7" name="Google Shape;35987;p23"/>
            <p:cNvSpPr/>
            <p:nvPr/>
          </p:nvSpPr>
          <p:spPr>
            <a:xfrm>
              <a:off x="667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8" name="Google Shape;35988;p23"/>
            <p:cNvSpPr/>
            <p:nvPr/>
          </p:nvSpPr>
          <p:spPr>
            <a:xfrm>
              <a:off x="678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9" name="Google Shape;35989;p23"/>
            <p:cNvSpPr/>
            <p:nvPr/>
          </p:nvSpPr>
          <p:spPr>
            <a:xfrm>
              <a:off x="6881800" y="2751950"/>
              <a:ext cx="52700" cy="52725"/>
            </a:xfrm>
            <a:custGeom>
              <a:rect b="b" l="l" r="r" t="t"/>
              <a:pathLst>
                <a:path extrusionOk="0" h="2109"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0" name="Google Shape;35990;p23"/>
            <p:cNvSpPr/>
            <p:nvPr/>
          </p:nvSpPr>
          <p:spPr>
            <a:xfrm>
              <a:off x="698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1" name="Google Shape;35991;p23"/>
            <p:cNvSpPr/>
            <p:nvPr/>
          </p:nvSpPr>
          <p:spPr>
            <a:xfrm>
              <a:off x="708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2" name="Google Shape;35992;p23"/>
            <p:cNvSpPr/>
            <p:nvPr/>
          </p:nvSpPr>
          <p:spPr>
            <a:xfrm>
              <a:off x="7186600" y="2751950"/>
              <a:ext cx="52400" cy="52725"/>
            </a:xfrm>
            <a:custGeom>
              <a:rect b="b" l="l" r="r" t="t"/>
              <a:pathLst>
                <a:path extrusionOk="0" h="2109"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3" name="Google Shape;35993;p23"/>
            <p:cNvSpPr/>
            <p:nvPr/>
          </p:nvSpPr>
          <p:spPr>
            <a:xfrm>
              <a:off x="728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4" name="Google Shape;35994;p23"/>
            <p:cNvSpPr/>
            <p:nvPr/>
          </p:nvSpPr>
          <p:spPr>
            <a:xfrm>
              <a:off x="27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7" y="1632"/>
                    <a:pt x="2107" y="1061"/>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5" name="Google Shape;35995;p23"/>
            <p:cNvSpPr/>
            <p:nvPr/>
          </p:nvSpPr>
          <p:spPr>
            <a:xfrm>
              <a:off x="3807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6" name="Google Shape;35996;p23"/>
            <p:cNvSpPr/>
            <p:nvPr/>
          </p:nvSpPr>
          <p:spPr>
            <a:xfrm>
              <a:off x="4825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7" name="Google Shape;35997;p23"/>
            <p:cNvSpPr/>
            <p:nvPr/>
          </p:nvSpPr>
          <p:spPr>
            <a:xfrm>
              <a:off x="58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8" name="Google Shape;35998;p23"/>
            <p:cNvSpPr/>
            <p:nvPr/>
          </p:nvSpPr>
          <p:spPr>
            <a:xfrm>
              <a:off x="68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9" name="Google Shape;35999;p23"/>
            <p:cNvSpPr/>
            <p:nvPr/>
          </p:nvSpPr>
          <p:spPr>
            <a:xfrm>
              <a:off x="7873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0" name="Google Shape;36000;p23"/>
            <p:cNvSpPr/>
            <p:nvPr/>
          </p:nvSpPr>
          <p:spPr>
            <a:xfrm>
              <a:off x="8888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1" name="Google Shape;36001;p23"/>
            <p:cNvSpPr/>
            <p:nvPr/>
          </p:nvSpPr>
          <p:spPr>
            <a:xfrm>
              <a:off x="99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2" name="Google Shape;36002;p23"/>
            <p:cNvSpPr/>
            <p:nvPr/>
          </p:nvSpPr>
          <p:spPr>
            <a:xfrm>
              <a:off x="10918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3" name="Google Shape;36003;p23"/>
            <p:cNvSpPr/>
            <p:nvPr/>
          </p:nvSpPr>
          <p:spPr>
            <a:xfrm>
              <a:off x="11936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4" name="Google Shape;36004;p23"/>
            <p:cNvSpPr/>
            <p:nvPr/>
          </p:nvSpPr>
          <p:spPr>
            <a:xfrm>
              <a:off x="12951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5" name="Google Shape;36005;p23"/>
            <p:cNvSpPr/>
            <p:nvPr/>
          </p:nvSpPr>
          <p:spPr>
            <a:xfrm>
              <a:off x="13966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6" name="Google Shape;36006;p23"/>
            <p:cNvSpPr/>
            <p:nvPr/>
          </p:nvSpPr>
          <p:spPr>
            <a:xfrm>
              <a:off x="1498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7" name="Google Shape;36007;p23"/>
            <p:cNvSpPr/>
            <p:nvPr/>
          </p:nvSpPr>
          <p:spPr>
            <a:xfrm>
              <a:off x="15999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8" name="Google Shape;36008;p23"/>
            <p:cNvSpPr/>
            <p:nvPr/>
          </p:nvSpPr>
          <p:spPr>
            <a:xfrm>
              <a:off x="1701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9" name="Google Shape;36009;p23"/>
            <p:cNvSpPr/>
            <p:nvPr/>
          </p:nvSpPr>
          <p:spPr>
            <a:xfrm>
              <a:off x="18029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0" name="Google Shape;36010;p23"/>
            <p:cNvSpPr/>
            <p:nvPr/>
          </p:nvSpPr>
          <p:spPr>
            <a:xfrm>
              <a:off x="19044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1" name="Google Shape;36011;p23"/>
            <p:cNvSpPr/>
            <p:nvPr/>
          </p:nvSpPr>
          <p:spPr>
            <a:xfrm>
              <a:off x="20062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2" name="Google Shape;36012;p23"/>
            <p:cNvSpPr/>
            <p:nvPr/>
          </p:nvSpPr>
          <p:spPr>
            <a:xfrm>
              <a:off x="210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3" name="Google Shape;36013;p23"/>
            <p:cNvSpPr/>
            <p:nvPr/>
          </p:nvSpPr>
          <p:spPr>
            <a:xfrm>
              <a:off x="220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4" name="Google Shape;36014;p23"/>
            <p:cNvSpPr/>
            <p:nvPr/>
          </p:nvSpPr>
          <p:spPr>
            <a:xfrm>
              <a:off x="23110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5" name="Google Shape;36015;p23"/>
            <p:cNvSpPr/>
            <p:nvPr/>
          </p:nvSpPr>
          <p:spPr>
            <a:xfrm>
              <a:off x="241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6" name="Google Shape;36016;p23"/>
            <p:cNvSpPr/>
            <p:nvPr/>
          </p:nvSpPr>
          <p:spPr>
            <a:xfrm>
              <a:off x="251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7" name="Google Shape;36017;p23"/>
            <p:cNvSpPr/>
            <p:nvPr/>
          </p:nvSpPr>
          <p:spPr>
            <a:xfrm>
              <a:off x="261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8" name="Google Shape;36018;p23"/>
            <p:cNvSpPr/>
            <p:nvPr/>
          </p:nvSpPr>
          <p:spPr>
            <a:xfrm>
              <a:off x="271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9" name="Google Shape;36019;p23"/>
            <p:cNvSpPr/>
            <p:nvPr/>
          </p:nvSpPr>
          <p:spPr>
            <a:xfrm>
              <a:off x="281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0" name="Google Shape;36020;p23"/>
            <p:cNvSpPr/>
            <p:nvPr/>
          </p:nvSpPr>
          <p:spPr>
            <a:xfrm>
              <a:off x="292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1" name="Google Shape;36021;p23"/>
            <p:cNvSpPr/>
            <p:nvPr/>
          </p:nvSpPr>
          <p:spPr>
            <a:xfrm>
              <a:off x="302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2" name="Google Shape;36022;p23"/>
            <p:cNvSpPr/>
            <p:nvPr/>
          </p:nvSpPr>
          <p:spPr>
            <a:xfrm>
              <a:off x="312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3" name="Google Shape;36023;p23"/>
            <p:cNvSpPr/>
            <p:nvPr/>
          </p:nvSpPr>
          <p:spPr>
            <a:xfrm>
              <a:off x="322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4" name="Google Shape;36024;p23"/>
            <p:cNvSpPr/>
            <p:nvPr/>
          </p:nvSpPr>
          <p:spPr>
            <a:xfrm>
              <a:off x="33266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5" name="Google Shape;36025;p23"/>
            <p:cNvSpPr/>
            <p:nvPr/>
          </p:nvSpPr>
          <p:spPr>
            <a:xfrm>
              <a:off x="342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6" name="Google Shape;36026;p23"/>
            <p:cNvSpPr/>
            <p:nvPr/>
          </p:nvSpPr>
          <p:spPr>
            <a:xfrm>
              <a:off x="352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7" name="Google Shape;36027;p23"/>
            <p:cNvSpPr/>
            <p:nvPr/>
          </p:nvSpPr>
          <p:spPr>
            <a:xfrm>
              <a:off x="363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8" name="Google Shape;36028;p23"/>
            <p:cNvSpPr/>
            <p:nvPr/>
          </p:nvSpPr>
          <p:spPr>
            <a:xfrm>
              <a:off x="373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9" name="Google Shape;36029;p23"/>
            <p:cNvSpPr/>
            <p:nvPr/>
          </p:nvSpPr>
          <p:spPr>
            <a:xfrm>
              <a:off x="3834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0" name="Google Shape;36030;p23"/>
            <p:cNvSpPr/>
            <p:nvPr/>
          </p:nvSpPr>
          <p:spPr>
            <a:xfrm>
              <a:off x="393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1" name="Google Shape;36031;p23"/>
            <p:cNvSpPr/>
            <p:nvPr/>
          </p:nvSpPr>
          <p:spPr>
            <a:xfrm>
              <a:off x="403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2" name="Google Shape;36032;p23"/>
            <p:cNvSpPr/>
            <p:nvPr/>
          </p:nvSpPr>
          <p:spPr>
            <a:xfrm>
              <a:off x="413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3" name="Google Shape;36033;p23"/>
            <p:cNvSpPr/>
            <p:nvPr/>
          </p:nvSpPr>
          <p:spPr>
            <a:xfrm>
              <a:off x="42407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4" name="Google Shape;36034;p23"/>
            <p:cNvSpPr/>
            <p:nvPr/>
          </p:nvSpPr>
          <p:spPr>
            <a:xfrm>
              <a:off x="434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5" name="Google Shape;36035;p23"/>
            <p:cNvSpPr/>
            <p:nvPr/>
          </p:nvSpPr>
          <p:spPr>
            <a:xfrm>
              <a:off x="444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6" name="Google Shape;36036;p23"/>
            <p:cNvSpPr/>
            <p:nvPr/>
          </p:nvSpPr>
          <p:spPr>
            <a:xfrm>
              <a:off x="45455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7" name="Google Shape;36037;p23"/>
            <p:cNvSpPr/>
            <p:nvPr/>
          </p:nvSpPr>
          <p:spPr>
            <a:xfrm>
              <a:off x="464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8" name="Google Shape;36038;p23"/>
            <p:cNvSpPr/>
            <p:nvPr/>
          </p:nvSpPr>
          <p:spPr>
            <a:xfrm>
              <a:off x="474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9" name="Google Shape;36039;p23"/>
            <p:cNvSpPr/>
            <p:nvPr/>
          </p:nvSpPr>
          <p:spPr>
            <a:xfrm>
              <a:off x="485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0" name="Google Shape;36040;p23"/>
            <p:cNvSpPr/>
            <p:nvPr/>
          </p:nvSpPr>
          <p:spPr>
            <a:xfrm>
              <a:off x="495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1" name="Google Shape;36041;p23"/>
            <p:cNvSpPr/>
            <p:nvPr/>
          </p:nvSpPr>
          <p:spPr>
            <a:xfrm>
              <a:off x="505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2" name="Google Shape;36042;p23"/>
            <p:cNvSpPr/>
            <p:nvPr/>
          </p:nvSpPr>
          <p:spPr>
            <a:xfrm>
              <a:off x="515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3" name="Google Shape;36043;p23"/>
            <p:cNvSpPr/>
            <p:nvPr/>
          </p:nvSpPr>
          <p:spPr>
            <a:xfrm>
              <a:off x="52566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4" name="Google Shape;36044;p23"/>
            <p:cNvSpPr/>
            <p:nvPr/>
          </p:nvSpPr>
          <p:spPr>
            <a:xfrm>
              <a:off x="535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5" name="Google Shape;36045;p23"/>
            <p:cNvSpPr/>
            <p:nvPr/>
          </p:nvSpPr>
          <p:spPr>
            <a:xfrm>
              <a:off x="545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6" name="Google Shape;36046;p23"/>
            <p:cNvSpPr/>
            <p:nvPr/>
          </p:nvSpPr>
          <p:spPr>
            <a:xfrm>
              <a:off x="556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7" name="Google Shape;36047;p23"/>
            <p:cNvSpPr/>
            <p:nvPr/>
          </p:nvSpPr>
          <p:spPr>
            <a:xfrm>
              <a:off x="566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8" name="Google Shape;36048;p23"/>
            <p:cNvSpPr/>
            <p:nvPr/>
          </p:nvSpPr>
          <p:spPr>
            <a:xfrm>
              <a:off x="57644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9" name="Google Shape;36049;p23"/>
            <p:cNvSpPr/>
            <p:nvPr/>
          </p:nvSpPr>
          <p:spPr>
            <a:xfrm>
              <a:off x="586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0" name="Google Shape;36050;p23"/>
            <p:cNvSpPr/>
            <p:nvPr/>
          </p:nvSpPr>
          <p:spPr>
            <a:xfrm>
              <a:off x="596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1" name="Google Shape;36051;p23"/>
            <p:cNvSpPr/>
            <p:nvPr/>
          </p:nvSpPr>
          <p:spPr>
            <a:xfrm>
              <a:off x="606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2" name="Google Shape;36052;p23"/>
            <p:cNvSpPr/>
            <p:nvPr/>
          </p:nvSpPr>
          <p:spPr>
            <a:xfrm>
              <a:off x="61710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3" name="Google Shape;36053;p23"/>
            <p:cNvSpPr/>
            <p:nvPr/>
          </p:nvSpPr>
          <p:spPr>
            <a:xfrm>
              <a:off x="627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4" name="Google Shape;36054;p23"/>
            <p:cNvSpPr/>
            <p:nvPr/>
          </p:nvSpPr>
          <p:spPr>
            <a:xfrm>
              <a:off x="637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5" name="Google Shape;36055;p23"/>
            <p:cNvSpPr/>
            <p:nvPr/>
          </p:nvSpPr>
          <p:spPr>
            <a:xfrm>
              <a:off x="64755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6" name="Google Shape;36056;p23"/>
            <p:cNvSpPr/>
            <p:nvPr/>
          </p:nvSpPr>
          <p:spPr>
            <a:xfrm>
              <a:off x="657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7" name="Google Shape;36057;p23"/>
            <p:cNvSpPr/>
            <p:nvPr/>
          </p:nvSpPr>
          <p:spPr>
            <a:xfrm>
              <a:off x="667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8" name="Google Shape;36058;p23"/>
            <p:cNvSpPr/>
            <p:nvPr/>
          </p:nvSpPr>
          <p:spPr>
            <a:xfrm>
              <a:off x="678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9" name="Google Shape;36059;p23"/>
            <p:cNvSpPr/>
            <p:nvPr/>
          </p:nvSpPr>
          <p:spPr>
            <a:xfrm>
              <a:off x="6881800" y="2907025"/>
              <a:ext cx="52700" cy="52725"/>
            </a:xfrm>
            <a:custGeom>
              <a:rect b="b" l="l" r="r" t="t"/>
              <a:pathLst>
                <a:path extrusionOk="0" h="2109" w="2108">
                  <a:moveTo>
                    <a:pt x="1060" y="1"/>
                  </a:moveTo>
                  <a:cubicBezTo>
                    <a:pt x="477" y="1"/>
                    <a:pt x="1" y="477"/>
                    <a:pt x="1" y="1061"/>
                  </a:cubicBezTo>
                  <a:cubicBezTo>
                    <a:pt x="1"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0" name="Google Shape;36060;p23"/>
            <p:cNvSpPr/>
            <p:nvPr/>
          </p:nvSpPr>
          <p:spPr>
            <a:xfrm>
              <a:off x="698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1" name="Google Shape;36061;p23"/>
            <p:cNvSpPr/>
            <p:nvPr/>
          </p:nvSpPr>
          <p:spPr>
            <a:xfrm>
              <a:off x="708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2" name="Google Shape;36062;p23"/>
            <p:cNvSpPr/>
            <p:nvPr/>
          </p:nvSpPr>
          <p:spPr>
            <a:xfrm>
              <a:off x="7186600" y="2907025"/>
              <a:ext cx="52400" cy="52725"/>
            </a:xfrm>
            <a:custGeom>
              <a:rect b="b" l="l" r="r" t="t"/>
              <a:pathLst>
                <a:path extrusionOk="0" h="2109" w="2096">
                  <a:moveTo>
                    <a:pt x="1048" y="1"/>
                  </a:moveTo>
                  <a:cubicBezTo>
                    <a:pt x="477" y="1"/>
                    <a:pt x="1" y="477"/>
                    <a:pt x="1" y="1061"/>
                  </a:cubicBezTo>
                  <a:cubicBezTo>
                    <a:pt x="1"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3" name="Google Shape;36063;p23"/>
            <p:cNvSpPr/>
            <p:nvPr/>
          </p:nvSpPr>
          <p:spPr>
            <a:xfrm>
              <a:off x="728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4" name="Google Shape;36064;p23"/>
            <p:cNvSpPr/>
            <p:nvPr/>
          </p:nvSpPr>
          <p:spPr>
            <a:xfrm>
              <a:off x="27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7" y="1620"/>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5" name="Google Shape;36065;p23"/>
            <p:cNvSpPr/>
            <p:nvPr/>
          </p:nvSpPr>
          <p:spPr>
            <a:xfrm>
              <a:off x="3807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6" name="Google Shape;36066;p23"/>
            <p:cNvSpPr/>
            <p:nvPr/>
          </p:nvSpPr>
          <p:spPr>
            <a:xfrm>
              <a:off x="4825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7" name="Google Shape;36067;p23"/>
            <p:cNvSpPr/>
            <p:nvPr/>
          </p:nvSpPr>
          <p:spPr>
            <a:xfrm>
              <a:off x="58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8" name="Google Shape;36068;p23"/>
            <p:cNvSpPr/>
            <p:nvPr/>
          </p:nvSpPr>
          <p:spPr>
            <a:xfrm>
              <a:off x="68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9" name="Google Shape;36069;p23"/>
            <p:cNvSpPr/>
            <p:nvPr/>
          </p:nvSpPr>
          <p:spPr>
            <a:xfrm>
              <a:off x="7873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0" name="Google Shape;36070;p23"/>
            <p:cNvSpPr/>
            <p:nvPr/>
          </p:nvSpPr>
          <p:spPr>
            <a:xfrm>
              <a:off x="8888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1" name="Google Shape;36071;p23"/>
            <p:cNvSpPr/>
            <p:nvPr/>
          </p:nvSpPr>
          <p:spPr>
            <a:xfrm>
              <a:off x="99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2" name="Google Shape;36072;p23"/>
            <p:cNvSpPr/>
            <p:nvPr/>
          </p:nvSpPr>
          <p:spPr>
            <a:xfrm>
              <a:off x="10918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3" name="Google Shape;36073;p23"/>
            <p:cNvSpPr/>
            <p:nvPr/>
          </p:nvSpPr>
          <p:spPr>
            <a:xfrm>
              <a:off x="11936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4" name="Google Shape;36074;p23"/>
            <p:cNvSpPr/>
            <p:nvPr/>
          </p:nvSpPr>
          <p:spPr>
            <a:xfrm>
              <a:off x="12951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5" name="Google Shape;36075;p23"/>
            <p:cNvSpPr/>
            <p:nvPr/>
          </p:nvSpPr>
          <p:spPr>
            <a:xfrm>
              <a:off x="13966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6" name="Google Shape;36076;p23"/>
            <p:cNvSpPr/>
            <p:nvPr/>
          </p:nvSpPr>
          <p:spPr>
            <a:xfrm>
              <a:off x="1498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7" name="Google Shape;36077;p23"/>
            <p:cNvSpPr/>
            <p:nvPr/>
          </p:nvSpPr>
          <p:spPr>
            <a:xfrm>
              <a:off x="15999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8" name="Google Shape;36078;p23"/>
            <p:cNvSpPr/>
            <p:nvPr/>
          </p:nvSpPr>
          <p:spPr>
            <a:xfrm>
              <a:off x="1701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9" name="Google Shape;36079;p23"/>
            <p:cNvSpPr/>
            <p:nvPr/>
          </p:nvSpPr>
          <p:spPr>
            <a:xfrm>
              <a:off x="18029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0" name="Google Shape;36080;p23"/>
            <p:cNvSpPr/>
            <p:nvPr/>
          </p:nvSpPr>
          <p:spPr>
            <a:xfrm>
              <a:off x="19044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1" name="Google Shape;36081;p23"/>
            <p:cNvSpPr/>
            <p:nvPr/>
          </p:nvSpPr>
          <p:spPr>
            <a:xfrm>
              <a:off x="20062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2" name="Google Shape;36082;p23"/>
            <p:cNvSpPr/>
            <p:nvPr/>
          </p:nvSpPr>
          <p:spPr>
            <a:xfrm>
              <a:off x="210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3" name="Google Shape;36083;p23"/>
            <p:cNvSpPr/>
            <p:nvPr/>
          </p:nvSpPr>
          <p:spPr>
            <a:xfrm>
              <a:off x="220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4" name="Google Shape;36084;p23"/>
            <p:cNvSpPr/>
            <p:nvPr/>
          </p:nvSpPr>
          <p:spPr>
            <a:xfrm>
              <a:off x="23110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5" name="Google Shape;36085;p23"/>
            <p:cNvSpPr/>
            <p:nvPr/>
          </p:nvSpPr>
          <p:spPr>
            <a:xfrm>
              <a:off x="241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6" name="Google Shape;36086;p23"/>
            <p:cNvSpPr/>
            <p:nvPr/>
          </p:nvSpPr>
          <p:spPr>
            <a:xfrm>
              <a:off x="251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7" name="Google Shape;36087;p23"/>
            <p:cNvSpPr/>
            <p:nvPr/>
          </p:nvSpPr>
          <p:spPr>
            <a:xfrm>
              <a:off x="261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8" name="Google Shape;36088;p23"/>
            <p:cNvSpPr/>
            <p:nvPr/>
          </p:nvSpPr>
          <p:spPr>
            <a:xfrm>
              <a:off x="271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9" name="Google Shape;36089;p23"/>
            <p:cNvSpPr/>
            <p:nvPr/>
          </p:nvSpPr>
          <p:spPr>
            <a:xfrm>
              <a:off x="281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0" name="Google Shape;36090;p23"/>
            <p:cNvSpPr/>
            <p:nvPr/>
          </p:nvSpPr>
          <p:spPr>
            <a:xfrm>
              <a:off x="292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1" name="Google Shape;36091;p23"/>
            <p:cNvSpPr/>
            <p:nvPr/>
          </p:nvSpPr>
          <p:spPr>
            <a:xfrm>
              <a:off x="302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2" name="Google Shape;36092;p23"/>
            <p:cNvSpPr/>
            <p:nvPr/>
          </p:nvSpPr>
          <p:spPr>
            <a:xfrm>
              <a:off x="312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3" name="Google Shape;36093;p23"/>
            <p:cNvSpPr/>
            <p:nvPr/>
          </p:nvSpPr>
          <p:spPr>
            <a:xfrm>
              <a:off x="322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4" name="Google Shape;36094;p23"/>
            <p:cNvSpPr/>
            <p:nvPr/>
          </p:nvSpPr>
          <p:spPr>
            <a:xfrm>
              <a:off x="33266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5" name="Google Shape;36095;p23"/>
            <p:cNvSpPr/>
            <p:nvPr/>
          </p:nvSpPr>
          <p:spPr>
            <a:xfrm>
              <a:off x="342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6" name="Google Shape;36096;p23"/>
            <p:cNvSpPr/>
            <p:nvPr/>
          </p:nvSpPr>
          <p:spPr>
            <a:xfrm>
              <a:off x="352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7" name="Google Shape;36097;p23"/>
            <p:cNvSpPr/>
            <p:nvPr/>
          </p:nvSpPr>
          <p:spPr>
            <a:xfrm>
              <a:off x="363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8" name="Google Shape;36098;p23"/>
            <p:cNvSpPr/>
            <p:nvPr/>
          </p:nvSpPr>
          <p:spPr>
            <a:xfrm>
              <a:off x="373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9" name="Google Shape;36099;p23"/>
            <p:cNvSpPr/>
            <p:nvPr/>
          </p:nvSpPr>
          <p:spPr>
            <a:xfrm>
              <a:off x="3834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0" name="Google Shape;36100;p23"/>
            <p:cNvSpPr/>
            <p:nvPr/>
          </p:nvSpPr>
          <p:spPr>
            <a:xfrm>
              <a:off x="393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1" name="Google Shape;36101;p23"/>
            <p:cNvSpPr/>
            <p:nvPr/>
          </p:nvSpPr>
          <p:spPr>
            <a:xfrm>
              <a:off x="403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2" name="Google Shape;36102;p23"/>
            <p:cNvSpPr/>
            <p:nvPr/>
          </p:nvSpPr>
          <p:spPr>
            <a:xfrm>
              <a:off x="413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3" name="Google Shape;36103;p23"/>
            <p:cNvSpPr/>
            <p:nvPr/>
          </p:nvSpPr>
          <p:spPr>
            <a:xfrm>
              <a:off x="42407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4" name="Google Shape;36104;p23"/>
            <p:cNvSpPr/>
            <p:nvPr/>
          </p:nvSpPr>
          <p:spPr>
            <a:xfrm>
              <a:off x="434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5" name="Google Shape;36105;p23"/>
            <p:cNvSpPr/>
            <p:nvPr/>
          </p:nvSpPr>
          <p:spPr>
            <a:xfrm>
              <a:off x="444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6" name="Google Shape;36106;p23"/>
            <p:cNvSpPr/>
            <p:nvPr/>
          </p:nvSpPr>
          <p:spPr>
            <a:xfrm>
              <a:off x="45455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7" name="Google Shape;36107;p23"/>
            <p:cNvSpPr/>
            <p:nvPr/>
          </p:nvSpPr>
          <p:spPr>
            <a:xfrm>
              <a:off x="464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8" name="Google Shape;36108;p23"/>
            <p:cNvSpPr/>
            <p:nvPr/>
          </p:nvSpPr>
          <p:spPr>
            <a:xfrm>
              <a:off x="474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9" name="Google Shape;36109;p23"/>
            <p:cNvSpPr/>
            <p:nvPr/>
          </p:nvSpPr>
          <p:spPr>
            <a:xfrm>
              <a:off x="485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0" name="Google Shape;36110;p23"/>
            <p:cNvSpPr/>
            <p:nvPr/>
          </p:nvSpPr>
          <p:spPr>
            <a:xfrm>
              <a:off x="495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1" name="Google Shape;36111;p23"/>
            <p:cNvSpPr/>
            <p:nvPr/>
          </p:nvSpPr>
          <p:spPr>
            <a:xfrm>
              <a:off x="505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2" name="Google Shape;36112;p23"/>
            <p:cNvSpPr/>
            <p:nvPr/>
          </p:nvSpPr>
          <p:spPr>
            <a:xfrm>
              <a:off x="515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3" name="Google Shape;36113;p23"/>
            <p:cNvSpPr/>
            <p:nvPr/>
          </p:nvSpPr>
          <p:spPr>
            <a:xfrm>
              <a:off x="52566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4" name="Google Shape;36114;p23"/>
            <p:cNvSpPr/>
            <p:nvPr/>
          </p:nvSpPr>
          <p:spPr>
            <a:xfrm>
              <a:off x="535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5" name="Google Shape;36115;p23"/>
            <p:cNvSpPr/>
            <p:nvPr/>
          </p:nvSpPr>
          <p:spPr>
            <a:xfrm>
              <a:off x="545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6" name="Google Shape;36116;p23"/>
            <p:cNvSpPr/>
            <p:nvPr/>
          </p:nvSpPr>
          <p:spPr>
            <a:xfrm>
              <a:off x="556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7" name="Google Shape;36117;p23"/>
            <p:cNvSpPr/>
            <p:nvPr/>
          </p:nvSpPr>
          <p:spPr>
            <a:xfrm>
              <a:off x="566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8" name="Google Shape;36118;p23"/>
            <p:cNvSpPr/>
            <p:nvPr/>
          </p:nvSpPr>
          <p:spPr>
            <a:xfrm>
              <a:off x="57644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9" name="Google Shape;36119;p23"/>
            <p:cNvSpPr/>
            <p:nvPr/>
          </p:nvSpPr>
          <p:spPr>
            <a:xfrm>
              <a:off x="586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0" name="Google Shape;36120;p23"/>
            <p:cNvSpPr/>
            <p:nvPr/>
          </p:nvSpPr>
          <p:spPr>
            <a:xfrm>
              <a:off x="596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1" name="Google Shape;36121;p23"/>
            <p:cNvSpPr/>
            <p:nvPr/>
          </p:nvSpPr>
          <p:spPr>
            <a:xfrm>
              <a:off x="606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2" name="Google Shape;36122;p23"/>
            <p:cNvSpPr/>
            <p:nvPr/>
          </p:nvSpPr>
          <p:spPr>
            <a:xfrm>
              <a:off x="61710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3" name="Google Shape;36123;p23"/>
            <p:cNvSpPr/>
            <p:nvPr/>
          </p:nvSpPr>
          <p:spPr>
            <a:xfrm>
              <a:off x="627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4" name="Google Shape;36124;p23"/>
            <p:cNvSpPr/>
            <p:nvPr/>
          </p:nvSpPr>
          <p:spPr>
            <a:xfrm>
              <a:off x="637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5" name="Google Shape;36125;p23"/>
            <p:cNvSpPr/>
            <p:nvPr/>
          </p:nvSpPr>
          <p:spPr>
            <a:xfrm>
              <a:off x="64755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6" name="Google Shape;36126;p23"/>
            <p:cNvSpPr/>
            <p:nvPr/>
          </p:nvSpPr>
          <p:spPr>
            <a:xfrm>
              <a:off x="657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7" name="Google Shape;36127;p23"/>
            <p:cNvSpPr/>
            <p:nvPr/>
          </p:nvSpPr>
          <p:spPr>
            <a:xfrm>
              <a:off x="667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8" name="Google Shape;36128;p23"/>
            <p:cNvSpPr/>
            <p:nvPr/>
          </p:nvSpPr>
          <p:spPr>
            <a:xfrm>
              <a:off x="678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9" name="Google Shape;36129;p23"/>
            <p:cNvSpPr/>
            <p:nvPr/>
          </p:nvSpPr>
          <p:spPr>
            <a:xfrm>
              <a:off x="6881800" y="3062400"/>
              <a:ext cx="52700" cy="52425"/>
            </a:xfrm>
            <a:custGeom>
              <a:rect b="b" l="l" r="r" t="t"/>
              <a:pathLst>
                <a:path extrusionOk="0" h="2097" w="2108">
                  <a:moveTo>
                    <a:pt x="1060" y="1"/>
                  </a:moveTo>
                  <a:cubicBezTo>
                    <a:pt x="477" y="1"/>
                    <a:pt x="1" y="465"/>
                    <a:pt x="1" y="1049"/>
                  </a:cubicBezTo>
                  <a:cubicBezTo>
                    <a:pt x="1"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0" name="Google Shape;36130;p23"/>
            <p:cNvSpPr/>
            <p:nvPr/>
          </p:nvSpPr>
          <p:spPr>
            <a:xfrm>
              <a:off x="698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1" name="Google Shape;36131;p23"/>
            <p:cNvSpPr/>
            <p:nvPr/>
          </p:nvSpPr>
          <p:spPr>
            <a:xfrm>
              <a:off x="708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2" name="Google Shape;36132;p23"/>
            <p:cNvSpPr/>
            <p:nvPr/>
          </p:nvSpPr>
          <p:spPr>
            <a:xfrm>
              <a:off x="7186600" y="3062400"/>
              <a:ext cx="52400" cy="52425"/>
            </a:xfrm>
            <a:custGeom>
              <a:rect b="b" l="l" r="r" t="t"/>
              <a:pathLst>
                <a:path extrusionOk="0" h="2097" w="2096">
                  <a:moveTo>
                    <a:pt x="1048" y="1"/>
                  </a:moveTo>
                  <a:cubicBezTo>
                    <a:pt x="477" y="1"/>
                    <a:pt x="1" y="465"/>
                    <a:pt x="1" y="1049"/>
                  </a:cubicBezTo>
                  <a:cubicBezTo>
                    <a:pt x="1"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3" name="Google Shape;36133;p23"/>
            <p:cNvSpPr/>
            <p:nvPr/>
          </p:nvSpPr>
          <p:spPr>
            <a:xfrm>
              <a:off x="728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4" name="Google Shape;36134;p23"/>
            <p:cNvSpPr/>
            <p:nvPr/>
          </p:nvSpPr>
          <p:spPr>
            <a:xfrm>
              <a:off x="27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7" y="1619"/>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5" name="Google Shape;36135;p23"/>
            <p:cNvSpPr/>
            <p:nvPr/>
          </p:nvSpPr>
          <p:spPr>
            <a:xfrm>
              <a:off x="3807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6" name="Google Shape;36136;p23"/>
            <p:cNvSpPr/>
            <p:nvPr/>
          </p:nvSpPr>
          <p:spPr>
            <a:xfrm>
              <a:off x="4825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7" name="Google Shape;36137;p23"/>
            <p:cNvSpPr/>
            <p:nvPr/>
          </p:nvSpPr>
          <p:spPr>
            <a:xfrm>
              <a:off x="58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8" name="Google Shape;36138;p23"/>
            <p:cNvSpPr/>
            <p:nvPr/>
          </p:nvSpPr>
          <p:spPr>
            <a:xfrm>
              <a:off x="68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9" name="Google Shape;36139;p23"/>
            <p:cNvSpPr/>
            <p:nvPr/>
          </p:nvSpPr>
          <p:spPr>
            <a:xfrm>
              <a:off x="7873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0" name="Google Shape;36140;p23"/>
            <p:cNvSpPr/>
            <p:nvPr/>
          </p:nvSpPr>
          <p:spPr>
            <a:xfrm>
              <a:off x="8888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1" name="Google Shape;36141;p23"/>
            <p:cNvSpPr/>
            <p:nvPr/>
          </p:nvSpPr>
          <p:spPr>
            <a:xfrm>
              <a:off x="99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2" name="Google Shape;36142;p23"/>
            <p:cNvSpPr/>
            <p:nvPr/>
          </p:nvSpPr>
          <p:spPr>
            <a:xfrm>
              <a:off x="10918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3" name="Google Shape;36143;p23"/>
            <p:cNvSpPr/>
            <p:nvPr/>
          </p:nvSpPr>
          <p:spPr>
            <a:xfrm>
              <a:off x="11936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4" name="Google Shape;36144;p23"/>
            <p:cNvSpPr/>
            <p:nvPr/>
          </p:nvSpPr>
          <p:spPr>
            <a:xfrm>
              <a:off x="12951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5" name="Google Shape;36145;p23"/>
            <p:cNvSpPr/>
            <p:nvPr/>
          </p:nvSpPr>
          <p:spPr>
            <a:xfrm>
              <a:off x="13966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6" name="Google Shape;36146;p23"/>
            <p:cNvSpPr/>
            <p:nvPr/>
          </p:nvSpPr>
          <p:spPr>
            <a:xfrm>
              <a:off x="1498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7" name="Google Shape;36147;p23"/>
            <p:cNvSpPr/>
            <p:nvPr/>
          </p:nvSpPr>
          <p:spPr>
            <a:xfrm>
              <a:off x="15999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8" name="Google Shape;36148;p23"/>
            <p:cNvSpPr/>
            <p:nvPr/>
          </p:nvSpPr>
          <p:spPr>
            <a:xfrm>
              <a:off x="1701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9" name="Google Shape;36149;p23"/>
            <p:cNvSpPr/>
            <p:nvPr/>
          </p:nvSpPr>
          <p:spPr>
            <a:xfrm>
              <a:off x="18029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0" name="Google Shape;36150;p23"/>
            <p:cNvSpPr/>
            <p:nvPr/>
          </p:nvSpPr>
          <p:spPr>
            <a:xfrm>
              <a:off x="19044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1" name="Google Shape;36151;p23"/>
            <p:cNvSpPr/>
            <p:nvPr/>
          </p:nvSpPr>
          <p:spPr>
            <a:xfrm>
              <a:off x="20062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2" name="Google Shape;36152;p23"/>
            <p:cNvSpPr/>
            <p:nvPr/>
          </p:nvSpPr>
          <p:spPr>
            <a:xfrm>
              <a:off x="210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3" name="Google Shape;36153;p23"/>
            <p:cNvSpPr/>
            <p:nvPr/>
          </p:nvSpPr>
          <p:spPr>
            <a:xfrm>
              <a:off x="220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4" name="Google Shape;36154;p23"/>
            <p:cNvSpPr/>
            <p:nvPr/>
          </p:nvSpPr>
          <p:spPr>
            <a:xfrm>
              <a:off x="23110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5" name="Google Shape;36155;p23"/>
            <p:cNvSpPr/>
            <p:nvPr/>
          </p:nvSpPr>
          <p:spPr>
            <a:xfrm>
              <a:off x="241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6" name="Google Shape;36156;p23"/>
            <p:cNvSpPr/>
            <p:nvPr/>
          </p:nvSpPr>
          <p:spPr>
            <a:xfrm>
              <a:off x="251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7" name="Google Shape;36157;p23"/>
            <p:cNvSpPr/>
            <p:nvPr/>
          </p:nvSpPr>
          <p:spPr>
            <a:xfrm>
              <a:off x="261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8" name="Google Shape;36158;p23"/>
            <p:cNvSpPr/>
            <p:nvPr/>
          </p:nvSpPr>
          <p:spPr>
            <a:xfrm>
              <a:off x="271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9" name="Google Shape;36159;p23"/>
            <p:cNvSpPr/>
            <p:nvPr/>
          </p:nvSpPr>
          <p:spPr>
            <a:xfrm>
              <a:off x="281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0" name="Google Shape;36160;p23"/>
            <p:cNvSpPr/>
            <p:nvPr/>
          </p:nvSpPr>
          <p:spPr>
            <a:xfrm>
              <a:off x="292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1" name="Google Shape;36161;p23"/>
            <p:cNvSpPr/>
            <p:nvPr/>
          </p:nvSpPr>
          <p:spPr>
            <a:xfrm>
              <a:off x="302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2" name="Google Shape;36162;p23"/>
            <p:cNvSpPr/>
            <p:nvPr/>
          </p:nvSpPr>
          <p:spPr>
            <a:xfrm>
              <a:off x="312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3" name="Google Shape;36163;p23"/>
            <p:cNvSpPr/>
            <p:nvPr/>
          </p:nvSpPr>
          <p:spPr>
            <a:xfrm>
              <a:off x="322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4" name="Google Shape;36164;p23"/>
            <p:cNvSpPr/>
            <p:nvPr/>
          </p:nvSpPr>
          <p:spPr>
            <a:xfrm>
              <a:off x="33266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5" name="Google Shape;36165;p23"/>
            <p:cNvSpPr/>
            <p:nvPr/>
          </p:nvSpPr>
          <p:spPr>
            <a:xfrm>
              <a:off x="342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6" name="Google Shape;36166;p23"/>
            <p:cNvSpPr/>
            <p:nvPr/>
          </p:nvSpPr>
          <p:spPr>
            <a:xfrm>
              <a:off x="352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7" name="Google Shape;36167;p23"/>
            <p:cNvSpPr/>
            <p:nvPr/>
          </p:nvSpPr>
          <p:spPr>
            <a:xfrm>
              <a:off x="363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8" name="Google Shape;36168;p23"/>
            <p:cNvSpPr/>
            <p:nvPr/>
          </p:nvSpPr>
          <p:spPr>
            <a:xfrm>
              <a:off x="373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9" name="Google Shape;36169;p23"/>
            <p:cNvSpPr/>
            <p:nvPr/>
          </p:nvSpPr>
          <p:spPr>
            <a:xfrm>
              <a:off x="3834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0" name="Google Shape;36170;p23"/>
            <p:cNvSpPr/>
            <p:nvPr/>
          </p:nvSpPr>
          <p:spPr>
            <a:xfrm>
              <a:off x="393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1" name="Google Shape;36171;p23"/>
            <p:cNvSpPr/>
            <p:nvPr/>
          </p:nvSpPr>
          <p:spPr>
            <a:xfrm>
              <a:off x="403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2" name="Google Shape;36172;p23"/>
            <p:cNvSpPr/>
            <p:nvPr/>
          </p:nvSpPr>
          <p:spPr>
            <a:xfrm>
              <a:off x="413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3" name="Google Shape;36173;p23"/>
            <p:cNvSpPr/>
            <p:nvPr/>
          </p:nvSpPr>
          <p:spPr>
            <a:xfrm>
              <a:off x="42407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4" name="Google Shape;36174;p23"/>
            <p:cNvSpPr/>
            <p:nvPr/>
          </p:nvSpPr>
          <p:spPr>
            <a:xfrm>
              <a:off x="434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5" name="Google Shape;36175;p23"/>
            <p:cNvSpPr/>
            <p:nvPr/>
          </p:nvSpPr>
          <p:spPr>
            <a:xfrm>
              <a:off x="444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6" name="Google Shape;36176;p23"/>
            <p:cNvSpPr/>
            <p:nvPr/>
          </p:nvSpPr>
          <p:spPr>
            <a:xfrm>
              <a:off x="45455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7" name="Google Shape;36177;p23"/>
            <p:cNvSpPr/>
            <p:nvPr/>
          </p:nvSpPr>
          <p:spPr>
            <a:xfrm>
              <a:off x="464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8" name="Google Shape;36178;p23"/>
            <p:cNvSpPr/>
            <p:nvPr/>
          </p:nvSpPr>
          <p:spPr>
            <a:xfrm>
              <a:off x="474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9" name="Google Shape;36179;p23"/>
            <p:cNvSpPr/>
            <p:nvPr/>
          </p:nvSpPr>
          <p:spPr>
            <a:xfrm>
              <a:off x="485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0" name="Google Shape;36180;p23"/>
            <p:cNvSpPr/>
            <p:nvPr/>
          </p:nvSpPr>
          <p:spPr>
            <a:xfrm>
              <a:off x="495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1" name="Google Shape;36181;p23"/>
            <p:cNvSpPr/>
            <p:nvPr/>
          </p:nvSpPr>
          <p:spPr>
            <a:xfrm>
              <a:off x="505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2" name="Google Shape;36182;p23"/>
            <p:cNvSpPr/>
            <p:nvPr/>
          </p:nvSpPr>
          <p:spPr>
            <a:xfrm>
              <a:off x="515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3" name="Google Shape;36183;p23"/>
            <p:cNvSpPr/>
            <p:nvPr/>
          </p:nvSpPr>
          <p:spPr>
            <a:xfrm>
              <a:off x="52566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4" name="Google Shape;36184;p23"/>
            <p:cNvSpPr/>
            <p:nvPr/>
          </p:nvSpPr>
          <p:spPr>
            <a:xfrm>
              <a:off x="535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5" name="Google Shape;36185;p23"/>
            <p:cNvSpPr/>
            <p:nvPr/>
          </p:nvSpPr>
          <p:spPr>
            <a:xfrm>
              <a:off x="545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6" name="Google Shape;36186;p23"/>
            <p:cNvSpPr/>
            <p:nvPr/>
          </p:nvSpPr>
          <p:spPr>
            <a:xfrm>
              <a:off x="556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7" name="Google Shape;36187;p23"/>
            <p:cNvSpPr/>
            <p:nvPr/>
          </p:nvSpPr>
          <p:spPr>
            <a:xfrm>
              <a:off x="566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8" name="Google Shape;36188;p23"/>
            <p:cNvSpPr/>
            <p:nvPr/>
          </p:nvSpPr>
          <p:spPr>
            <a:xfrm>
              <a:off x="57644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9" name="Google Shape;36189;p23"/>
            <p:cNvSpPr/>
            <p:nvPr/>
          </p:nvSpPr>
          <p:spPr>
            <a:xfrm>
              <a:off x="586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0" name="Google Shape;36190;p23"/>
            <p:cNvSpPr/>
            <p:nvPr/>
          </p:nvSpPr>
          <p:spPr>
            <a:xfrm>
              <a:off x="596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1" name="Google Shape;36191;p23"/>
            <p:cNvSpPr/>
            <p:nvPr/>
          </p:nvSpPr>
          <p:spPr>
            <a:xfrm>
              <a:off x="606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2" name="Google Shape;36192;p23"/>
            <p:cNvSpPr/>
            <p:nvPr/>
          </p:nvSpPr>
          <p:spPr>
            <a:xfrm>
              <a:off x="61710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3" name="Google Shape;36193;p23"/>
            <p:cNvSpPr/>
            <p:nvPr/>
          </p:nvSpPr>
          <p:spPr>
            <a:xfrm>
              <a:off x="627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4" name="Google Shape;36194;p23"/>
            <p:cNvSpPr/>
            <p:nvPr/>
          </p:nvSpPr>
          <p:spPr>
            <a:xfrm>
              <a:off x="637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5" name="Google Shape;36195;p23"/>
            <p:cNvSpPr/>
            <p:nvPr/>
          </p:nvSpPr>
          <p:spPr>
            <a:xfrm>
              <a:off x="64755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6" name="Google Shape;36196;p23"/>
            <p:cNvSpPr/>
            <p:nvPr/>
          </p:nvSpPr>
          <p:spPr>
            <a:xfrm>
              <a:off x="657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7" name="Google Shape;36197;p23"/>
            <p:cNvSpPr/>
            <p:nvPr/>
          </p:nvSpPr>
          <p:spPr>
            <a:xfrm>
              <a:off x="667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8" name="Google Shape;36198;p23"/>
            <p:cNvSpPr/>
            <p:nvPr/>
          </p:nvSpPr>
          <p:spPr>
            <a:xfrm>
              <a:off x="678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9" name="Google Shape;36199;p23"/>
            <p:cNvSpPr/>
            <p:nvPr/>
          </p:nvSpPr>
          <p:spPr>
            <a:xfrm>
              <a:off x="6881800" y="3217500"/>
              <a:ext cx="52700" cy="52400"/>
            </a:xfrm>
            <a:custGeom>
              <a:rect b="b" l="l" r="r" t="t"/>
              <a:pathLst>
                <a:path extrusionOk="0" h="2096" w="2108">
                  <a:moveTo>
                    <a:pt x="1060" y="0"/>
                  </a:moveTo>
                  <a:cubicBezTo>
                    <a:pt x="477" y="0"/>
                    <a:pt x="1" y="464"/>
                    <a:pt x="1" y="1048"/>
                  </a:cubicBezTo>
                  <a:cubicBezTo>
                    <a:pt x="1"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0" name="Google Shape;36200;p23"/>
            <p:cNvSpPr/>
            <p:nvPr/>
          </p:nvSpPr>
          <p:spPr>
            <a:xfrm>
              <a:off x="698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1" name="Google Shape;36201;p23"/>
            <p:cNvSpPr/>
            <p:nvPr/>
          </p:nvSpPr>
          <p:spPr>
            <a:xfrm>
              <a:off x="708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2" name="Google Shape;36202;p23"/>
            <p:cNvSpPr/>
            <p:nvPr/>
          </p:nvSpPr>
          <p:spPr>
            <a:xfrm>
              <a:off x="7186600" y="3217500"/>
              <a:ext cx="52400" cy="52400"/>
            </a:xfrm>
            <a:custGeom>
              <a:rect b="b" l="l" r="r" t="t"/>
              <a:pathLst>
                <a:path extrusionOk="0" h="2096" w="2096">
                  <a:moveTo>
                    <a:pt x="1048" y="0"/>
                  </a:moveTo>
                  <a:cubicBezTo>
                    <a:pt x="477" y="0"/>
                    <a:pt x="1" y="464"/>
                    <a:pt x="1" y="1048"/>
                  </a:cubicBezTo>
                  <a:cubicBezTo>
                    <a:pt x="1"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3" name="Google Shape;36203;p23"/>
            <p:cNvSpPr/>
            <p:nvPr/>
          </p:nvSpPr>
          <p:spPr>
            <a:xfrm>
              <a:off x="728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4" name="Google Shape;36204;p23"/>
            <p:cNvSpPr/>
            <p:nvPr/>
          </p:nvSpPr>
          <p:spPr>
            <a:xfrm>
              <a:off x="27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5" name="Google Shape;36205;p23"/>
            <p:cNvSpPr/>
            <p:nvPr/>
          </p:nvSpPr>
          <p:spPr>
            <a:xfrm>
              <a:off x="3807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6" name="Google Shape;36206;p23"/>
            <p:cNvSpPr/>
            <p:nvPr/>
          </p:nvSpPr>
          <p:spPr>
            <a:xfrm>
              <a:off x="4825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7" name="Google Shape;36207;p23"/>
            <p:cNvSpPr/>
            <p:nvPr/>
          </p:nvSpPr>
          <p:spPr>
            <a:xfrm>
              <a:off x="58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8" name="Google Shape;36208;p23"/>
            <p:cNvSpPr/>
            <p:nvPr/>
          </p:nvSpPr>
          <p:spPr>
            <a:xfrm>
              <a:off x="68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9" name="Google Shape;36209;p23"/>
            <p:cNvSpPr/>
            <p:nvPr/>
          </p:nvSpPr>
          <p:spPr>
            <a:xfrm>
              <a:off x="7873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0" name="Google Shape;36210;p23"/>
            <p:cNvSpPr/>
            <p:nvPr/>
          </p:nvSpPr>
          <p:spPr>
            <a:xfrm>
              <a:off x="8888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1" name="Google Shape;36211;p23"/>
            <p:cNvSpPr/>
            <p:nvPr/>
          </p:nvSpPr>
          <p:spPr>
            <a:xfrm>
              <a:off x="99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2" name="Google Shape;36212;p23"/>
            <p:cNvSpPr/>
            <p:nvPr/>
          </p:nvSpPr>
          <p:spPr>
            <a:xfrm>
              <a:off x="10918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3" name="Google Shape;36213;p23"/>
            <p:cNvSpPr/>
            <p:nvPr/>
          </p:nvSpPr>
          <p:spPr>
            <a:xfrm>
              <a:off x="11936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4" name="Google Shape;36214;p23"/>
            <p:cNvSpPr/>
            <p:nvPr/>
          </p:nvSpPr>
          <p:spPr>
            <a:xfrm>
              <a:off x="12951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5" name="Google Shape;36215;p23"/>
            <p:cNvSpPr/>
            <p:nvPr/>
          </p:nvSpPr>
          <p:spPr>
            <a:xfrm>
              <a:off x="13966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6" name="Google Shape;36216;p23"/>
            <p:cNvSpPr/>
            <p:nvPr/>
          </p:nvSpPr>
          <p:spPr>
            <a:xfrm>
              <a:off x="1498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7" name="Google Shape;36217;p23"/>
            <p:cNvSpPr/>
            <p:nvPr/>
          </p:nvSpPr>
          <p:spPr>
            <a:xfrm>
              <a:off x="15999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8" name="Google Shape;36218;p23"/>
            <p:cNvSpPr/>
            <p:nvPr/>
          </p:nvSpPr>
          <p:spPr>
            <a:xfrm>
              <a:off x="1701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9" name="Google Shape;36219;p23"/>
            <p:cNvSpPr/>
            <p:nvPr/>
          </p:nvSpPr>
          <p:spPr>
            <a:xfrm>
              <a:off x="18029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0" name="Google Shape;36220;p23"/>
            <p:cNvSpPr/>
            <p:nvPr/>
          </p:nvSpPr>
          <p:spPr>
            <a:xfrm>
              <a:off x="19044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1" name="Google Shape;36221;p23"/>
            <p:cNvSpPr/>
            <p:nvPr/>
          </p:nvSpPr>
          <p:spPr>
            <a:xfrm>
              <a:off x="20062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2" name="Google Shape;36222;p23"/>
            <p:cNvSpPr/>
            <p:nvPr/>
          </p:nvSpPr>
          <p:spPr>
            <a:xfrm>
              <a:off x="210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3" name="Google Shape;36223;p23"/>
            <p:cNvSpPr/>
            <p:nvPr/>
          </p:nvSpPr>
          <p:spPr>
            <a:xfrm>
              <a:off x="220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4" name="Google Shape;36224;p23"/>
            <p:cNvSpPr/>
            <p:nvPr/>
          </p:nvSpPr>
          <p:spPr>
            <a:xfrm>
              <a:off x="23110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5" name="Google Shape;36225;p23"/>
            <p:cNvSpPr/>
            <p:nvPr/>
          </p:nvSpPr>
          <p:spPr>
            <a:xfrm>
              <a:off x="241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6" name="Google Shape;36226;p23"/>
            <p:cNvSpPr/>
            <p:nvPr/>
          </p:nvSpPr>
          <p:spPr>
            <a:xfrm>
              <a:off x="251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7" name="Google Shape;36227;p23"/>
            <p:cNvSpPr/>
            <p:nvPr/>
          </p:nvSpPr>
          <p:spPr>
            <a:xfrm>
              <a:off x="261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8" name="Google Shape;36228;p23"/>
            <p:cNvSpPr/>
            <p:nvPr/>
          </p:nvSpPr>
          <p:spPr>
            <a:xfrm>
              <a:off x="271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9" name="Google Shape;36229;p23"/>
            <p:cNvSpPr/>
            <p:nvPr/>
          </p:nvSpPr>
          <p:spPr>
            <a:xfrm>
              <a:off x="281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0" name="Google Shape;36230;p23"/>
            <p:cNvSpPr/>
            <p:nvPr/>
          </p:nvSpPr>
          <p:spPr>
            <a:xfrm>
              <a:off x="292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1" name="Google Shape;36231;p23"/>
            <p:cNvSpPr/>
            <p:nvPr/>
          </p:nvSpPr>
          <p:spPr>
            <a:xfrm>
              <a:off x="302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2" name="Google Shape;36232;p23"/>
            <p:cNvSpPr/>
            <p:nvPr/>
          </p:nvSpPr>
          <p:spPr>
            <a:xfrm>
              <a:off x="312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3" name="Google Shape;36233;p23"/>
            <p:cNvSpPr/>
            <p:nvPr/>
          </p:nvSpPr>
          <p:spPr>
            <a:xfrm>
              <a:off x="322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4" name="Google Shape;36234;p23"/>
            <p:cNvSpPr/>
            <p:nvPr/>
          </p:nvSpPr>
          <p:spPr>
            <a:xfrm>
              <a:off x="33266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5" name="Google Shape;36235;p23"/>
            <p:cNvSpPr/>
            <p:nvPr/>
          </p:nvSpPr>
          <p:spPr>
            <a:xfrm>
              <a:off x="342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6" name="Google Shape;36236;p23"/>
            <p:cNvSpPr/>
            <p:nvPr/>
          </p:nvSpPr>
          <p:spPr>
            <a:xfrm>
              <a:off x="352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7" name="Google Shape;36237;p23"/>
            <p:cNvSpPr/>
            <p:nvPr/>
          </p:nvSpPr>
          <p:spPr>
            <a:xfrm>
              <a:off x="363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8" name="Google Shape;36238;p23"/>
            <p:cNvSpPr/>
            <p:nvPr/>
          </p:nvSpPr>
          <p:spPr>
            <a:xfrm>
              <a:off x="373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9" name="Google Shape;36239;p23"/>
            <p:cNvSpPr/>
            <p:nvPr/>
          </p:nvSpPr>
          <p:spPr>
            <a:xfrm>
              <a:off x="3834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0" name="Google Shape;36240;p23"/>
            <p:cNvSpPr/>
            <p:nvPr/>
          </p:nvSpPr>
          <p:spPr>
            <a:xfrm>
              <a:off x="393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1" name="Google Shape;36241;p23"/>
            <p:cNvSpPr/>
            <p:nvPr/>
          </p:nvSpPr>
          <p:spPr>
            <a:xfrm>
              <a:off x="403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2" name="Google Shape;36242;p23"/>
            <p:cNvSpPr/>
            <p:nvPr/>
          </p:nvSpPr>
          <p:spPr>
            <a:xfrm>
              <a:off x="413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3" name="Google Shape;36243;p23"/>
            <p:cNvSpPr/>
            <p:nvPr/>
          </p:nvSpPr>
          <p:spPr>
            <a:xfrm>
              <a:off x="42407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4" name="Google Shape;36244;p23"/>
            <p:cNvSpPr/>
            <p:nvPr/>
          </p:nvSpPr>
          <p:spPr>
            <a:xfrm>
              <a:off x="434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5" name="Google Shape;36245;p23"/>
            <p:cNvSpPr/>
            <p:nvPr/>
          </p:nvSpPr>
          <p:spPr>
            <a:xfrm>
              <a:off x="444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6" name="Google Shape;36246;p23"/>
            <p:cNvSpPr/>
            <p:nvPr/>
          </p:nvSpPr>
          <p:spPr>
            <a:xfrm>
              <a:off x="45455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7" name="Google Shape;36247;p23"/>
            <p:cNvSpPr/>
            <p:nvPr/>
          </p:nvSpPr>
          <p:spPr>
            <a:xfrm>
              <a:off x="464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8" name="Google Shape;36248;p23"/>
            <p:cNvSpPr/>
            <p:nvPr/>
          </p:nvSpPr>
          <p:spPr>
            <a:xfrm>
              <a:off x="474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9" name="Google Shape;36249;p23"/>
            <p:cNvSpPr/>
            <p:nvPr/>
          </p:nvSpPr>
          <p:spPr>
            <a:xfrm>
              <a:off x="485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0" name="Google Shape;36250;p23"/>
            <p:cNvSpPr/>
            <p:nvPr/>
          </p:nvSpPr>
          <p:spPr>
            <a:xfrm>
              <a:off x="495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1" name="Google Shape;36251;p23"/>
            <p:cNvSpPr/>
            <p:nvPr/>
          </p:nvSpPr>
          <p:spPr>
            <a:xfrm>
              <a:off x="505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2" name="Google Shape;36252;p23"/>
            <p:cNvSpPr/>
            <p:nvPr/>
          </p:nvSpPr>
          <p:spPr>
            <a:xfrm>
              <a:off x="515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3" name="Google Shape;36253;p23"/>
            <p:cNvSpPr/>
            <p:nvPr/>
          </p:nvSpPr>
          <p:spPr>
            <a:xfrm>
              <a:off x="52566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4" name="Google Shape;36254;p23"/>
            <p:cNvSpPr/>
            <p:nvPr/>
          </p:nvSpPr>
          <p:spPr>
            <a:xfrm>
              <a:off x="535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5" name="Google Shape;36255;p23"/>
            <p:cNvSpPr/>
            <p:nvPr/>
          </p:nvSpPr>
          <p:spPr>
            <a:xfrm>
              <a:off x="545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6" name="Google Shape;36256;p23"/>
            <p:cNvSpPr/>
            <p:nvPr/>
          </p:nvSpPr>
          <p:spPr>
            <a:xfrm>
              <a:off x="556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7" name="Google Shape;36257;p23"/>
            <p:cNvSpPr/>
            <p:nvPr/>
          </p:nvSpPr>
          <p:spPr>
            <a:xfrm>
              <a:off x="566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8" name="Google Shape;36258;p23"/>
            <p:cNvSpPr/>
            <p:nvPr/>
          </p:nvSpPr>
          <p:spPr>
            <a:xfrm>
              <a:off x="57644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9" name="Google Shape;36259;p23"/>
            <p:cNvSpPr/>
            <p:nvPr/>
          </p:nvSpPr>
          <p:spPr>
            <a:xfrm>
              <a:off x="586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0" name="Google Shape;36260;p23"/>
            <p:cNvSpPr/>
            <p:nvPr/>
          </p:nvSpPr>
          <p:spPr>
            <a:xfrm>
              <a:off x="596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1" name="Google Shape;36261;p23"/>
            <p:cNvSpPr/>
            <p:nvPr/>
          </p:nvSpPr>
          <p:spPr>
            <a:xfrm>
              <a:off x="606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2" name="Google Shape;36262;p23"/>
            <p:cNvSpPr/>
            <p:nvPr/>
          </p:nvSpPr>
          <p:spPr>
            <a:xfrm>
              <a:off x="61710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3" name="Google Shape;36263;p23"/>
            <p:cNvSpPr/>
            <p:nvPr/>
          </p:nvSpPr>
          <p:spPr>
            <a:xfrm>
              <a:off x="627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4" name="Google Shape;36264;p23"/>
            <p:cNvSpPr/>
            <p:nvPr/>
          </p:nvSpPr>
          <p:spPr>
            <a:xfrm>
              <a:off x="637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5" name="Google Shape;36265;p23"/>
            <p:cNvSpPr/>
            <p:nvPr/>
          </p:nvSpPr>
          <p:spPr>
            <a:xfrm>
              <a:off x="64755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6" name="Google Shape;36266;p23"/>
            <p:cNvSpPr/>
            <p:nvPr/>
          </p:nvSpPr>
          <p:spPr>
            <a:xfrm>
              <a:off x="657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7" name="Google Shape;36267;p23"/>
            <p:cNvSpPr/>
            <p:nvPr/>
          </p:nvSpPr>
          <p:spPr>
            <a:xfrm>
              <a:off x="667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8" name="Google Shape;36268;p23"/>
            <p:cNvSpPr/>
            <p:nvPr/>
          </p:nvSpPr>
          <p:spPr>
            <a:xfrm>
              <a:off x="678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9" name="Google Shape;36269;p23"/>
            <p:cNvSpPr/>
            <p:nvPr/>
          </p:nvSpPr>
          <p:spPr>
            <a:xfrm>
              <a:off x="6881800" y="337257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0" name="Google Shape;36270;p23"/>
            <p:cNvSpPr/>
            <p:nvPr/>
          </p:nvSpPr>
          <p:spPr>
            <a:xfrm>
              <a:off x="698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1" name="Google Shape;36271;p23"/>
            <p:cNvSpPr/>
            <p:nvPr/>
          </p:nvSpPr>
          <p:spPr>
            <a:xfrm>
              <a:off x="708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2" name="Google Shape;36272;p23"/>
            <p:cNvSpPr/>
            <p:nvPr/>
          </p:nvSpPr>
          <p:spPr>
            <a:xfrm>
              <a:off x="7186600" y="337257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3" name="Google Shape;36273;p23"/>
            <p:cNvSpPr/>
            <p:nvPr/>
          </p:nvSpPr>
          <p:spPr>
            <a:xfrm>
              <a:off x="728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4" name="Google Shape;36274;p23"/>
            <p:cNvSpPr/>
            <p:nvPr/>
          </p:nvSpPr>
          <p:spPr>
            <a:xfrm>
              <a:off x="27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7" y="1632"/>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5" name="Google Shape;36275;p23"/>
            <p:cNvSpPr/>
            <p:nvPr/>
          </p:nvSpPr>
          <p:spPr>
            <a:xfrm>
              <a:off x="3807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6" name="Google Shape;36276;p23"/>
            <p:cNvSpPr/>
            <p:nvPr/>
          </p:nvSpPr>
          <p:spPr>
            <a:xfrm>
              <a:off x="4825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7" name="Google Shape;36277;p23"/>
            <p:cNvSpPr/>
            <p:nvPr/>
          </p:nvSpPr>
          <p:spPr>
            <a:xfrm>
              <a:off x="58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8" name="Google Shape;36278;p23"/>
            <p:cNvSpPr/>
            <p:nvPr/>
          </p:nvSpPr>
          <p:spPr>
            <a:xfrm>
              <a:off x="68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9" name="Google Shape;36279;p23"/>
            <p:cNvSpPr/>
            <p:nvPr/>
          </p:nvSpPr>
          <p:spPr>
            <a:xfrm>
              <a:off x="7873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0" name="Google Shape;36280;p23"/>
            <p:cNvSpPr/>
            <p:nvPr/>
          </p:nvSpPr>
          <p:spPr>
            <a:xfrm>
              <a:off x="8888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1" name="Google Shape;36281;p23"/>
            <p:cNvSpPr/>
            <p:nvPr/>
          </p:nvSpPr>
          <p:spPr>
            <a:xfrm>
              <a:off x="99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2" name="Google Shape;36282;p23"/>
            <p:cNvSpPr/>
            <p:nvPr/>
          </p:nvSpPr>
          <p:spPr>
            <a:xfrm>
              <a:off x="10918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3" name="Google Shape;36283;p23"/>
            <p:cNvSpPr/>
            <p:nvPr/>
          </p:nvSpPr>
          <p:spPr>
            <a:xfrm>
              <a:off x="11936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4" name="Google Shape;36284;p23"/>
            <p:cNvSpPr/>
            <p:nvPr/>
          </p:nvSpPr>
          <p:spPr>
            <a:xfrm>
              <a:off x="12951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5" name="Google Shape;36285;p23"/>
            <p:cNvSpPr/>
            <p:nvPr/>
          </p:nvSpPr>
          <p:spPr>
            <a:xfrm>
              <a:off x="13966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6" name="Google Shape;36286;p23"/>
            <p:cNvSpPr/>
            <p:nvPr/>
          </p:nvSpPr>
          <p:spPr>
            <a:xfrm>
              <a:off x="1498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7" name="Google Shape;36287;p23"/>
            <p:cNvSpPr/>
            <p:nvPr/>
          </p:nvSpPr>
          <p:spPr>
            <a:xfrm>
              <a:off x="15999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8" name="Google Shape;36288;p23"/>
            <p:cNvSpPr/>
            <p:nvPr/>
          </p:nvSpPr>
          <p:spPr>
            <a:xfrm>
              <a:off x="1701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9" name="Google Shape;36289;p23"/>
            <p:cNvSpPr/>
            <p:nvPr/>
          </p:nvSpPr>
          <p:spPr>
            <a:xfrm>
              <a:off x="18029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0" name="Google Shape;36290;p23"/>
            <p:cNvSpPr/>
            <p:nvPr/>
          </p:nvSpPr>
          <p:spPr>
            <a:xfrm>
              <a:off x="19044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1" name="Google Shape;36291;p23"/>
            <p:cNvSpPr/>
            <p:nvPr/>
          </p:nvSpPr>
          <p:spPr>
            <a:xfrm>
              <a:off x="20062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2" name="Google Shape;36292;p23"/>
            <p:cNvSpPr/>
            <p:nvPr/>
          </p:nvSpPr>
          <p:spPr>
            <a:xfrm>
              <a:off x="210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3" name="Google Shape;36293;p23"/>
            <p:cNvSpPr/>
            <p:nvPr/>
          </p:nvSpPr>
          <p:spPr>
            <a:xfrm>
              <a:off x="220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4" name="Google Shape;36294;p23"/>
            <p:cNvSpPr/>
            <p:nvPr/>
          </p:nvSpPr>
          <p:spPr>
            <a:xfrm>
              <a:off x="23110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5" name="Google Shape;36295;p23"/>
            <p:cNvSpPr/>
            <p:nvPr/>
          </p:nvSpPr>
          <p:spPr>
            <a:xfrm>
              <a:off x="241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6" name="Google Shape;36296;p23"/>
            <p:cNvSpPr/>
            <p:nvPr/>
          </p:nvSpPr>
          <p:spPr>
            <a:xfrm>
              <a:off x="251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7" name="Google Shape;36297;p23"/>
            <p:cNvSpPr/>
            <p:nvPr/>
          </p:nvSpPr>
          <p:spPr>
            <a:xfrm>
              <a:off x="261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8" name="Google Shape;36298;p23"/>
            <p:cNvSpPr/>
            <p:nvPr/>
          </p:nvSpPr>
          <p:spPr>
            <a:xfrm>
              <a:off x="271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9" name="Google Shape;36299;p23"/>
            <p:cNvSpPr/>
            <p:nvPr/>
          </p:nvSpPr>
          <p:spPr>
            <a:xfrm>
              <a:off x="281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0" name="Google Shape;36300;p23"/>
            <p:cNvSpPr/>
            <p:nvPr/>
          </p:nvSpPr>
          <p:spPr>
            <a:xfrm>
              <a:off x="292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1" name="Google Shape;36301;p23"/>
            <p:cNvSpPr/>
            <p:nvPr/>
          </p:nvSpPr>
          <p:spPr>
            <a:xfrm>
              <a:off x="302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2" name="Google Shape;36302;p23"/>
            <p:cNvSpPr/>
            <p:nvPr/>
          </p:nvSpPr>
          <p:spPr>
            <a:xfrm>
              <a:off x="312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3" name="Google Shape;36303;p23"/>
            <p:cNvSpPr/>
            <p:nvPr/>
          </p:nvSpPr>
          <p:spPr>
            <a:xfrm>
              <a:off x="322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4" name="Google Shape;36304;p23"/>
            <p:cNvSpPr/>
            <p:nvPr/>
          </p:nvSpPr>
          <p:spPr>
            <a:xfrm>
              <a:off x="33266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5" name="Google Shape;36305;p23"/>
            <p:cNvSpPr/>
            <p:nvPr/>
          </p:nvSpPr>
          <p:spPr>
            <a:xfrm>
              <a:off x="342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6" name="Google Shape;36306;p23"/>
            <p:cNvSpPr/>
            <p:nvPr/>
          </p:nvSpPr>
          <p:spPr>
            <a:xfrm>
              <a:off x="352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7" name="Google Shape;36307;p23"/>
            <p:cNvSpPr/>
            <p:nvPr/>
          </p:nvSpPr>
          <p:spPr>
            <a:xfrm>
              <a:off x="363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8" name="Google Shape;36308;p23"/>
            <p:cNvSpPr/>
            <p:nvPr/>
          </p:nvSpPr>
          <p:spPr>
            <a:xfrm>
              <a:off x="373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9" name="Google Shape;36309;p23"/>
            <p:cNvSpPr/>
            <p:nvPr/>
          </p:nvSpPr>
          <p:spPr>
            <a:xfrm>
              <a:off x="3834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0" name="Google Shape;36310;p23"/>
            <p:cNvSpPr/>
            <p:nvPr/>
          </p:nvSpPr>
          <p:spPr>
            <a:xfrm>
              <a:off x="393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1" name="Google Shape;36311;p23"/>
            <p:cNvSpPr/>
            <p:nvPr/>
          </p:nvSpPr>
          <p:spPr>
            <a:xfrm>
              <a:off x="403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2" name="Google Shape;36312;p23"/>
            <p:cNvSpPr/>
            <p:nvPr/>
          </p:nvSpPr>
          <p:spPr>
            <a:xfrm>
              <a:off x="413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3" name="Google Shape;36313;p23"/>
            <p:cNvSpPr/>
            <p:nvPr/>
          </p:nvSpPr>
          <p:spPr>
            <a:xfrm>
              <a:off x="42407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4" name="Google Shape;36314;p23"/>
            <p:cNvSpPr/>
            <p:nvPr/>
          </p:nvSpPr>
          <p:spPr>
            <a:xfrm>
              <a:off x="434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5" name="Google Shape;36315;p23"/>
            <p:cNvSpPr/>
            <p:nvPr/>
          </p:nvSpPr>
          <p:spPr>
            <a:xfrm>
              <a:off x="444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6" name="Google Shape;36316;p23"/>
            <p:cNvSpPr/>
            <p:nvPr/>
          </p:nvSpPr>
          <p:spPr>
            <a:xfrm>
              <a:off x="45455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7" name="Google Shape;36317;p23"/>
            <p:cNvSpPr/>
            <p:nvPr/>
          </p:nvSpPr>
          <p:spPr>
            <a:xfrm>
              <a:off x="464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8" name="Google Shape;36318;p23"/>
            <p:cNvSpPr/>
            <p:nvPr/>
          </p:nvSpPr>
          <p:spPr>
            <a:xfrm>
              <a:off x="474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9" name="Google Shape;36319;p23"/>
            <p:cNvSpPr/>
            <p:nvPr/>
          </p:nvSpPr>
          <p:spPr>
            <a:xfrm>
              <a:off x="485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0" name="Google Shape;36320;p23"/>
            <p:cNvSpPr/>
            <p:nvPr/>
          </p:nvSpPr>
          <p:spPr>
            <a:xfrm>
              <a:off x="495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1" name="Google Shape;36321;p23"/>
            <p:cNvSpPr/>
            <p:nvPr/>
          </p:nvSpPr>
          <p:spPr>
            <a:xfrm>
              <a:off x="505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2" name="Google Shape;36322;p23"/>
            <p:cNvSpPr/>
            <p:nvPr/>
          </p:nvSpPr>
          <p:spPr>
            <a:xfrm>
              <a:off x="515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3" name="Google Shape;36323;p23"/>
            <p:cNvSpPr/>
            <p:nvPr/>
          </p:nvSpPr>
          <p:spPr>
            <a:xfrm>
              <a:off x="52566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4" name="Google Shape;36324;p23"/>
            <p:cNvSpPr/>
            <p:nvPr/>
          </p:nvSpPr>
          <p:spPr>
            <a:xfrm>
              <a:off x="535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5" name="Google Shape;36325;p23"/>
            <p:cNvSpPr/>
            <p:nvPr/>
          </p:nvSpPr>
          <p:spPr>
            <a:xfrm>
              <a:off x="545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6" name="Google Shape;36326;p23"/>
            <p:cNvSpPr/>
            <p:nvPr/>
          </p:nvSpPr>
          <p:spPr>
            <a:xfrm>
              <a:off x="556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7" name="Google Shape;36327;p23"/>
            <p:cNvSpPr/>
            <p:nvPr/>
          </p:nvSpPr>
          <p:spPr>
            <a:xfrm>
              <a:off x="566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8" name="Google Shape;36328;p23"/>
            <p:cNvSpPr/>
            <p:nvPr/>
          </p:nvSpPr>
          <p:spPr>
            <a:xfrm>
              <a:off x="57644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9" name="Google Shape;36329;p23"/>
            <p:cNvSpPr/>
            <p:nvPr/>
          </p:nvSpPr>
          <p:spPr>
            <a:xfrm>
              <a:off x="586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0" name="Google Shape;36330;p23"/>
            <p:cNvSpPr/>
            <p:nvPr/>
          </p:nvSpPr>
          <p:spPr>
            <a:xfrm>
              <a:off x="596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1" name="Google Shape;36331;p23"/>
            <p:cNvSpPr/>
            <p:nvPr/>
          </p:nvSpPr>
          <p:spPr>
            <a:xfrm>
              <a:off x="606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2" name="Google Shape;36332;p23"/>
            <p:cNvSpPr/>
            <p:nvPr/>
          </p:nvSpPr>
          <p:spPr>
            <a:xfrm>
              <a:off x="61710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3" name="Google Shape;36333;p23"/>
            <p:cNvSpPr/>
            <p:nvPr/>
          </p:nvSpPr>
          <p:spPr>
            <a:xfrm>
              <a:off x="627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4" name="Google Shape;36334;p23"/>
            <p:cNvSpPr/>
            <p:nvPr/>
          </p:nvSpPr>
          <p:spPr>
            <a:xfrm>
              <a:off x="637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5" name="Google Shape;36335;p23"/>
            <p:cNvSpPr/>
            <p:nvPr/>
          </p:nvSpPr>
          <p:spPr>
            <a:xfrm>
              <a:off x="64755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6" name="Google Shape;36336;p23"/>
            <p:cNvSpPr/>
            <p:nvPr/>
          </p:nvSpPr>
          <p:spPr>
            <a:xfrm>
              <a:off x="657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7" name="Google Shape;36337;p23"/>
            <p:cNvSpPr/>
            <p:nvPr/>
          </p:nvSpPr>
          <p:spPr>
            <a:xfrm>
              <a:off x="667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8" name="Google Shape;36338;p23"/>
            <p:cNvSpPr/>
            <p:nvPr/>
          </p:nvSpPr>
          <p:spPr>
            <a:xfrm>
              <a:off x="678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9" name="Google Shape;36339;p23"/>
            <p:cNvSpPr/>
            <p:nvPr/>
          </p:nvSpPr>
          <p:spPr>
            <a:xfrm>
              <a:off x="6881800" y="3527650"/>
              <a:ext cx="52700" cy="52400"/>
            </a:xfrm>
            <a:custGeom>
              <a:rect b="b" l="l" r="r" t="t"/>
              <a:pathLst>
                <a:path extrusionOk="0" h="2096" w="2108">
                  <a:moveTo>
                    <a:pt x="1060" y="0"/>
                  </a:moveTo>
                  <a:cubicBezTo>
                    <a:pt x="477" y="0"/>
                    <a:pt x="1" y="465"/>
                    <a:pt x="1" y="1048"/>
                  </a:cubicBezTo>
                  <a:cubicBezTo>
                    <a:pt x="1"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0" name="Google Shape;36340;p23"/>
            <p:cNvSpPr/>
            <p:nvPr/>
          </p:nvSpPr>
          <p:spPr>
            <a:xfrm>
              <a:off x="698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1" name="Google Shape;36341;p23"/>
            <p:cNvSpPr/>
            <p:nvPr/>
          </p:nvSpPr>
          <p:spPr>
            <a:xfrm>
              <a:off x="708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2" name="Google Shape;36342;p23"/>
            <p:cNvSpPr/>
            <p:nvPr/>
          </p:nvSpPr>
          <p:spPr>
            <a:xfrm>
              <a:off x="7186600" y="3527650"/>
              <a:ext cx="52400" cy="52400"/>
            </a:xfrm>
            <a:custGeom>
              <a:rect b="b" l="l" r="r" t="t"/>
              <a:pathLst>
                <a:path extrusionOk="0" h="2096" w="2096">
                  <a:moveTo>
                    <a:pt x="1048" y="0"/>
                  </a:moveTo>
                  <a:cubicBezTo>
                    <a:pt x="477" y="0"/>
                    <a:pt x="1" y="465"/>
                    <a:pt x="1" y="1048"/>
                  </a:cubicBezTo>
                  <a:cubicBezTo>
                    <a:pt x="1"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3" name="Google Shape;36343;p23"/>
            <p:cNvSpPr/>
            <p:nvPr/>
          </p:nvSpPr>
          <p:spPr>
            <a:xfrm>
              <a:off x="728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4" name="Google Shape;36344;p23"/>
            <p:cNvSpPr/>
            <p:nvPr/>
          </p:nvSpPr>
          <p:spPr>
            <a:xfrm>
              <a:off x="27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5" name="Google Shape;36345;p23"/>
            <p:cNvSpPr/>
            <p:nvPr/>
          </p:nvSpPr>
          <p:spPr>
            <a:xfrm>
              <a:off x="3807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6" name="Google Shape;36346;p23"/>
            <p:cNvSpPr/>
            <p:nvPr/>
          </p:nvSpPr>
          <p:spPr>
            <a:xfrm>
              <a:off x="4825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7" name="Google Shape;36347;p23"/>
            <p:cNvSpPr/>
            <p:nvPr/>
          </p:nvSpPr>
          <p:spPr>
            <a:xfrm>
              <a:off x="58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8" name="Google Shape;36348;p23"/>
            <p:cNvSpPr/>
            <p:nvPr/>
          </p:nvSpPr>
          <p:spPr>
            <a:xfrm>
              <a:off x="68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9" name="Google Shape;36349;p23"/>
            <p:cNvSpPr/>
            <p:nvPr/>
          </p:nvSpPr>
          <p:spPr>
            <a:xfrm>
              <a:off x="7873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0" name="Google Shape;36350;p23"/>
            <p:cNvSpPr/>
            <p:nvPr/>
          </p:nvSpPr>
          <p:spPr>
            <a:xfrm>
              <a:off x="8888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1" name="Google Shape;36351;p23"/>
            <p:cNvSpPr/>
            <p:nvPr/>
          </p:nvSpPr>
          <p:spPr>
            <a:xfrm>
              <a:off x="99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2" name="Google Shape;36352;p23"/>
            <p:cNvSpPr/>
            <p:nvPr/>
          </p:nvSpPr>
          <p:spPr>
            <a:xfrm>
              <a:off x="10918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3" name="Google Shape;36353;p23"/>
            <p:cNvSpPr/>
            <p:nvPr/>
          </p:nvSpPr>
          <p:spPr>
            <a:xfrm>
              <a:off x="11936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4" name="Google Shape;36354;p23"/>
            <p:cNvSpPr/>
            <p:nvPr/>
          </p:nvSpPr>
          <p:spPr>
            <a:xfrm>
              <a:off x="12951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5" name="Google Shape;36355;p23"/>
            <p:cNvSpPr/>
            <p:nvPr/>
          </p:nvSpPr>
          <p:spPr>
            <a:xfrm>
              <a:off x="13966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6" name="Google Shape;36356;p23"/>
            <p:cNvSpPr/>
            <p:nvPr/>
          </p:nvSpPr>
          <p:spPr>
            <a:xfrm>
              <a:off x="1498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7" name="Google Shape;36357;p23"/>
            <p:cNvSpPr/>
            <p:nvPr/>
          </p:nvSpPr>
          <p:spPr>
            <a:xfrm>
              <a:off x="15999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8" name="Google Shape;36358;p23"/>
            <p:cNvSpPr/>
            <p:nvPr/>
          </p:nvSpPr>
          <p:spPr>
            <a:xfrm>
              <a:off x="1701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9" name="Google Shape;36359;p23"/>
            <p:cNvSpPr/>
            <p:nvPr/>
          </p:nvSpPr>
          <p:spPr>
            <a:xfrm>
              <a:off x="18029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0" name="Google Shape;36360;p23"/>
            <p:cNvSpPr/>
            <p:nvPr/>
          </p:nvSpPr>
          <p:spPr>
            <a:xfrm>
              <a:off x="19044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1" name="Google Shape;36361;p23"/>
            <p:cNvSpPr/>
            <p:nvPr/>
          </p:nvSpPr>
          <p:spPr>
            <a:xfrm>
              <a:off x="20062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2" name="Google Shape;36362;p23"/>
            <p:cNvSpPr/>
            <p:nvPr/>
          </p:nvSpPr>
          <p:spPr>
            <a:xfrm>
              <a:off x="210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3" name="Google Shape;36363;p23"/>
            <p:cNvSpPr/>
            <p:nvPr/>
          </p:nvSpPr>
          <p:spPr>
            <a:xfrm>
              <a:off x="220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4" name="Google Shape;36364;p23"/>
            <p:cNvSpPr/>
            <p:nvPr/>
          </p:nvSpPr>
          <p:spPr>
            <a:xfrm>
              <a:off x="23110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5" name="Google Shape;36365;p23"/>
            <p:cNvSpPr/>
            <p:nvPr/>
          </p:nvSpPr>
          <p:spPr>
            <a:xfrm>
              <a:off x="241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6" name="Google Shape;36366;p23"/>
            <p:cNvSpPr/>
            <p:nvPr/>
          </p:nvSpPr>
          <p:spPr>
            <a:xfrm>
              <a:off x="251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7" name="Google Shape;36367;p23"/>
            <p:cNvSpPr/>
            <p:nvPr/>
          </p:nvSpPr>
          <p:spPr>
            <a:xfrm>
              <a:off x="261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8" name="Google Shape;36368;p23"/>
            <p:cNvSpPr/>
            <p:nvPr/>
          </p:nvSpPr>
          <p:spPr>
            <a:xfrm>
              <a:off x="271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9" name="Google Shape;36369;p23"/>
            <p:cNvSpPr/>
            <p:nvPr/>
          </p:nvSpPr>
          <p:spPr>
            <a:xfrm>
              <a:off x="281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0" name="Google Shape;36370;p23"/>
            <p:cNvSpPr/>
            <p:nvPr/>
          </p:nvSpPr>
          <p:spPr>
            <a:xfrm>
              <a:off x="292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1" name="Google Shape;36371;p23"/>
            <p:cNvSpPr/>
            <p:nvPr/>
          </p:nvSpPr>
          <p:spPr>
            <a:xfrm>
              <a:off x="302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2" name="Google Shape;36372;p23"/>
            <p:cNvSpPr/>
            <p:nvPr/>
          </p:nvSpPr>
          <p:spPr>
            <a:xfrm>
              <a:off x="312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3" name="Google Shape;36373;p23"/>
            <p:cNvSpPr/>
            <p:nvPr/>
          </p:nvSpPr>
          <p:spPr>
            <a:xfrm>
              <a:off x="322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4" name="Google Shape;36374;p23"/>
            <p:cNvSpPr/>
            <p:nvPr/>
          </p:nvSpPr>
          <p:spPr>
            <a:xfrm>
              <a:off x="33266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5" name="Google Shape;36375;p23"/>
            <p:cNvSpPr/>
            <p:nvPr/>
          </p:nvSpPr>
          <p:spPr>
            <a:xfrm>
              <a:off x="342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6" name="Google Shape;36376;p23"/>
            <p:cNvSpPr/>
            <p:nvPr/>
          </p:nvSpPr>
          <p:spPr>
            <a:xfrm>
              <a:off x="352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7" name="Google Shape;36377;p23"/>
            <p:cNvSpPr/>
            <p:nvPr/>
          </p:nvSpPr>
          <p:spPr>
            <a:xfrm>
              <a:off x="363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8" name="Google Shape;36378;p23"/>
            <p:cNvSpPr/>
            <p:nvPr/>
          </p:nvSpPr>
          <p:spPr>
            <a:xfrm>
              <a:off x="373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9" name="Google Shape;36379;p23"/>
            <p:cNvSpPr/>
            <p:nvPr/>
          </p:nvSpPr>
          <p:spPr>
            <a:xfrm>
              <a:off x="3834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0" name="Google Shape;36380;p23"/>
            <p:cNvSpPr/>
            <p:nvPr/>
          </p:nvSpPr>
          <p:spPr>
            <a:xfrm>
              <a:off x="393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1" name="Google Shape;36381;p23"/>
            <p:cNvSpPr/>
            <p:nvPr/>
          </p:nvSpPr>
          <p:spPr>
            <a:xfrm>
              <a:off x="403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2" name="Google Shape;36382;p23"/>
            <p:cNvSpPr/>
            <p:nvPr/>
          </p:nvSpPr>
          <p:spPr>
            <a:xfrm>
              <a:off x="413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3" name="Google Shape;36383;p23"/>
            <p:cNvSpPr/>
            <p:nvPr/>
          </p:nvSpPr>
          <p:spPr>
            <a:xfrm>
              <a:off x="42407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4" name="Google Shape;36384;p23"/>
            <p:cNvSpPr/>
            <p:nvPr/>
          </p:nvSpPr>
          <p:spPr>
            <a:xfrm>
              <a:off x="434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5" name="Google Shape;36385;p23"/>
            <p:cNvSpPr/>
            <p:nvPr/>
          </p:nvSpPr>
          <p:spPr>
            <a:xfrm>
              <a:off x="444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6" name="Google Shape;36386;p23"/>
            <p:cNvSpPr/>
            <p:nvPr/>
          </p:nvSpPr>
          <p:spPr>
            <a:xfrm>
              <a:off x="45455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7" name="Google Shape;36387;p23"/>
            <p:cNvSpPr/>
            <p:nvPr/>
          </p:nvSpPr>
          <p:spPr>
            <a:xfrm>
              <a:off x="464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8" name="Google Shape;36388;p23"/>
            <p:cNvSpPr/>
            <p:nvPr/>
          </p:nvSpPr>
          <p:spPr>
            <a:xfrm>
              <a:off x="474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9" name="Google Shape;36389;p23"/>
            <p:cNvSpPr/>
            <p:nvPr/>
          </p:nvSpPr>
          <p:spPr>
            <a:xfrm>
              <a:off x="485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0" name="Google Shape;36390;p23"/>
            <p:cNvSpPr/>
            <p:nvPr/>
          </p:nvSpPr>
          <p:spPr>
            <a:xfrm>
              <a:off x="495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1" name="Google Shape;36391;p23"/>
            <p:cNvSpPr/>
            <p:nvPr/>
          </p:nvSpPr>
          <p:spPr>
            <a:xfrm>
              <a:off x="505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2" name="Google Shape;36392;p23"/>
            <p:cNvSpPr/>
            <p:nvPr/>
          </p:nvSpPr>
          <p:spPr>
            <a:xfrm>
              <a:off x="515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3" name="Google Shape;36393;p23"/>
            <p:cNvSpPr/>
            <p:nvPr/>
          </p:nvSpPr>
          <p:spPr>
            <a:xfrm>
              <a:off x="52566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4" name="Google Shape;36394;p23"/>
            <p:cNvSpPr/>
            <p:nvPr/>
          </p:nvSpPr>
          <p:spPr>
            <a:xfrm>
              <a:off x="535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5" name="Google Shape;36395;p23"/>
            <p:cNvSpPr/>
            <p:nvPr/>
          </p:nvSpPr>
          <p:spPr>
            <a:xfrm>
              <a:off x="545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6" name="Google Shape;36396;p23"/>
            <p:cNvSpPr/>
            <p:nvPr/>
          </p:nvSpPr>
          <p:spPr>
            <a:xfrm>
              <a:off x="556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7" name="Google Shape;36397;p23"/>
            <p:cNvSpPr/>
            <p:nvPr/>
          </p:nvSpPr>
          <p:spPr>
            <a:xfrm>
              <a:off x="566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8" name="Google Shape;36398;p23"/>
            <p:cNvSpPr/>
            <p:nvPr/>
          </p:nvSpPr>
          <p:spPr>
            <a:xfrm>
              <a:off x="57644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9" name="Google Shape;36399;p23"/>
            <p:cNvSpPr/>
            <p:nvPr/>
          </p:nvSpPr>
          <p:spPr>
            <a:xfrm>
              <a:off x="586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0" name="Google Shape;36400;p23"/>
            <p:cNvSpPr/>
            <p:nvPr/>
          </p:nvSpPr>
          <p:spPr>
            <a:xfrm>
              <a:off x="596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1" name="Google Shape;36401;p23"/>
            <p:cNvSpPr/>
            <p:nvPr/>
          </p:nvSpPr>
          <p:spPr>
            <a:xfrm>
              <a:off x="606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2" name="Google Shape;36402;p23"/>
            <p:cNvSpPr/>
            <p:nvPr/>
          </p:nvSpPr>
          <p:spPr>
            <a:xfrm>
              <a:off x="61710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3" name="Google Shape;36403;p23"/>
            <p:cNvSpPr/>
            <p:nvPr/>
          </p:nvSpPr>
          <p:spPr>
            <a:xfrm>
              <a:off x="627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4" name="Google Shape;36404;p23"/>
            <p:cNvSpPr/>
            <p:nvPr/>
          </p:nvSpPr>
          <p:spPr>
            <a:xfrm>
              <a:off x="637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5" name="Google Shape;36405;p23"/>
            <p:cNvSpPr/>
            <p:nvPr/>
          </p:nvSpPr>
          <p:spPr>
            <a:xfrm>
              <a:off x="64755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6" name="Google Shape;36406;p23"/>
            <p:cNvSpPr/>
            <p:nvPr/>
          </p:nvSpPr>
          <p:spPr>
            <a:xfrm>
              <a:off x="657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7" name="Google Shape;36407;p23"/>
            <p:cNvSpPr/>
            <p:nvPr/>
          </p:nvSpPr>
          <p:spPr>
            <a:xfrm>
              <a:off x="667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8" name="Google Shape;36408;p23"/>
            <p:cNvSpPr/>
            <p:nvPr/>
          </p:nvSpPr>
          <p:spPr>
            <a:xfrm>
              <a:off x="678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9" name="Google Shape;36409;p23"/>
            <p:cNvSpPr/>
            <p:nvPr/>
          </p:nvSpPr>
          <p:spPr>
            <a:xfrm>
              <a:off x="6881800" y="3682725"/>
              <a:ext cx="52700" cy="52400"/>
            </a:xfrm>
            <a:custGeom>
              <a:rect b="b" l="l" r="r" t="t"/>
              <a:pathLst>
                <a:path extrusionOk="0" h="2096"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0" name="Google Shape;36410;p23"/>
            <p:cNvSpPr/>
            <p:nvPr/>
          </p:nvSpPr>
          <p:spPr>
            <a:xfrm>
              <a:off x="698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1" name="Google Shape;36411;p23"/>
            <p:cNvSpPr/>
            <p:nvPr/>
          </p:nvSpPr>
          <p:spPr>
            <a:xfrm>
              <a:off x="708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2" name="Google Shape;36412;p23"/>
            <p:cNvSpPr/>
            <p:nvPr/>
          </p:nvSpPr>
          <p:spPr>
            <a:xfrm>
              <a:off x="7186600" y="3682725"/>
              <a:ext cx="52400" cy="52400"/>
            </a:xfrm>
            <a:custGeom>
              <a:rect b="b" l="l" r="r" t="t"/>
              <a:pathLst>
                <a:path extrusionOk="0" h="2096"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3" name="Google Shape;36413;p23"/>
            <p:cNvSpPr/>
            <p:nvPr/>
          </p:nvSpPr>
          <p:spPr>
            <a:xfrm>
              <a:off x="728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4" name="Google Shape;36414;p23"/>
            <p:cNvSpPr/>
            <p:nvPr/>
          </p:nvSpPr>
          <p:spPr>
            <a:xfrm>
              <a:off x="27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5" name="Google Shape;36415;p23"/>
            <p:cNvSpPr/>
            <p:nvPr/>
          </p:nvSpPr>
          <p:spPr>
            <a:xfrm>
              <a:off x="3807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6" name="Google Shape;36416;p23"/>
            <p:cNvSpPr/>
            <p:nvPr/>
          </p:nvSpPr>
          <p:spPr>
            <a:xfrm>
              <a:off x="4825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7" name="Google Shape;36417;p23"/>
            <p:cNvSpPr/>
            <p:nvPr/>
          </p:nvSpPr>
          <p:spPr>
            <a:xfrm>
              <a:off x="58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8" name="Google Shape;36418;p23"/>
            <p:cNvSpPr/>
            <p:nvPr/>
          </p:nvSpPr>
          <p:spPr>
            <a:xfrm>
              <a:off x="68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9" name="Google Shape;36419;p23"/>
            <p:cNvSpPr/>
            <p:nvPr/>
          </p:nvSpPr>
          <p:spPr>
            <a:xfrm>
              <a:off x="7873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0" name="Google Shape;36420;p23"/>
            <p:cNvSpPr/>
            <p:nvPr/>
          </p:nvSpPr>
          <p:spPr>
            <a:xfrm>
              <a:off x="8888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1" name="Google Shape;36421;p23"/>
            <p:cNvSpPr/>
            <p:nvPr/>
          </p:nvSpPr>
          <p:spPr>
            <a:xfrm>
              <a:off x="99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2" name="Google Shape;36422;p23"/>
            <p:cNvSpPr/>
            <p:nvPr/>
          </p:nvSpPr>
          <p:spPr>
            <a:xfrm>
              <a:off x="10918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3" name="Google Shape;36423;p23"/>
            <p:cNvSpPr/>
            <p:nvPr/>
          </p:nvSpPr>
          <p:spPr>
            <a:xfrm>
              <a:off x="11936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4" name="Google Shape;36424;p23"/>
            <p:cNvSpPr/>
            <p:nvPr/>
          </p:nvSpPr>
          <p:spPr>
            <a:xfrm>
              <a:off x="12951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5" name="Google Shape;36425;p23"/>
            <p:cNvSpPr/>
            <p:nvPr/>
          </p:nvSpPr>
          <p:spPr>
            <a:xfrm>
              <a:off x="13966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6" name="Google Shape;36426;p23"/>
            <p:cNvSpPr/>
            <p:nvPr/>
          </p:nvSpPr>
          <p:spPr>
            <a:xfrm>
              <a:off x="1498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7" name="Google Shape;36427;p23"/>
            <p:cNvSpPr/>
            <p:nvPr/>
          </p:nvSpPr>
          <p:spPr>
            <a:xfrm>
              <a:off x="15999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8" name="Google Shape;36428;p23"/>
            <p:cNvSpPr/>
            <p:nvPr/>
          </p:nvSpPr>
          <p:spPr>
            <a:xfrm>
              <a:off x="1701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9" name="Google Shape;36429;p23"/>
            <p:cNvSpPr/>
            <p:nvPr/>
          </p:nvSpPr>
          <p:spPr>
            <a:xfrm>
              <a:off x="18029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0" name="Google Shape;36430;p23"/>
            <p:cNvSpPr/>
            <p:nvPr/>
          </p:nvSpPr>
          <p:spPr>
            <a:xfrm>
              <a:off x="19044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1" name="Google Shape;36431;p23"/>
            <p:cNvSpPr/>
            <p:nvPr/>
          </p:nvSpPr>
          <p:spPr>
            <a:xfrm>
              <a:off x="20062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2" name="Google Shape;36432;p23"/>
            <p:cNvSpPr/>
            <p:nvPr/>
          </p:nvSpPr>
          <p:spPr>
            <a:xfrm>
              <a:off x="210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3" name="Google Shape;36433;p23"/>
            <p:cNvSpPr/>
            <p:nvPr/>
          </p:nvSpPr>
          <p:spPr>
            <a:xfrm>
              <a:off x="220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4" name="Google Shape;36434;p23"/>
            <p:cNvSpPr/>
            <p:nvPr/>
          </p:nvSpPr>
          <p:spPr>
            <a:xfrm>
              <a:off x="23110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5" name="Google Shape;36435;p23"/>
            <p:cNvSpPr/>
            <p:nvPr/>
          </p:nvSpPr>
          <p:spPr>
            <a:xfrm>
              <a:off x="241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6" name="Google Shape;36436;p23"/>
            <p:cNvSpPr/>
            <p:nvPr/>
          </p:nvSpPr>
          <p:spPr>
            <a:xfrm>
              <a:off x="251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7" name="Google Shape;36437;p23"/>
            <p:cNvSpPr/>
            <p:nvPr/>
          </p:nvSpPr>
          <p:spPr>
            <a:xfrm>
              <a:off x="261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8" name="Google Shape;36438;p23"/>
            <p:cNvSpPr/>
            <p:nvPr/>
          </p:nvSpPr>
          <p:spPr>
            <a:xfrm>
              <a:off x="271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9" name="Google Shape;36439;p23"/>
            <p:cNvSpPr/>
            <p:nvPr/>
          </p:nvSpPr>
          <p:spPr>
            <a:xfrm>
              <a:off x="281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0" name="Google Shape;36440;p23"/>
            <p:cNvSpPr/>
            <p:nvPr/>
          </p:nvSpPr>
          <p:spPr>
            <a:xfrm>
              <a:off x="292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1" name="Google Shape;36441;p23"/>
            <p:cNvSpPr/>
            <p:nvPr/>
          </p:nvSpPr>
          <p:spPr>
            <a:xfrm>
              <a:off x="302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2" name="Google Shape;36442;p23"/>
            <p:cNvSpPr/>
            <p:nvPr/>
          </p:nvSpPr>
          <p:spPr>
            <a:xfrm>
              <a:off x="312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3" name="Google Shape;36443;p23"/>
            <p:cNvSpPr/>
            <p:nvPr/>
          </p:nvSpPr>
          <p:spPr>
            <a:xfrm>
              <a:off x="322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4" name="Google Shape;36444;p23"/>
            <p:cNvSpPr/>
            <p:nvPr/>
          </p:nvSpPr>
          <p:spPr>
            <a:xfrm>
              <a:off x="33266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5" name="Google Shape;36445;p23"/>
            <p:cNvSpPr/>
            <p:nvPr/>
          </p:nvSpPr>
          <p:spPr>
            <a:xfrm>
              <a:off x="342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6" name="Google Shape;36446;p23"/>
            <p:cNvSpPr/>
            <p:nvPr/>
          </p:nvSpPr>
          <p:spPr>
            <a:xfrm>
              <a:off x="352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7" name="Google Shape;36447;p23"/>
            <p:cNvSpPr/>
            <p:nvPr/>
          </p:nvSpPr>
          <p:spPr>
            <a:xfrm>
              <a:off x="363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8" name="Google Shape;36448;p23"/>
            <p:cNvSpPr/>
            <p:nvPr/>
          </p:nvSpPr>
          <p:spPr>
            <a:xfrm>
              <a:off x="373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9" name="Google Shape;36449;p23"/>
            <p:cNvSpPr/>
            <p:nvPr/>
          </p:nvSpPr>
          <p:spPr>
            <a:xfrm>
              <a:off x="3834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0" name="Google Shape;36450;p23"/>
            <p:cNvSpPr/>
            <p:nvPr/>
          </p:nvSpPr>
          <p:spPr>
            <a:xfrm>
              <a:off x="393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1" name="Google Shape;36451;p23"/>
            <p:cNvSpPr/>
            <p:nvPr/>
          </p:nvSpPr>
          <p:spPr>
            <a:xfrm>
              <a:off x="403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2" name="Google Shape;36452;p23"/>
            <p:cNvSpPr/>
            <p:nvPr/>
          </p:nvSpPr>
          <p:spPr>
            <a:xfrm>
              <a:off x="413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3" name="Google Shape;36453;p23"/>
            <p:cNvSpPr/>
            <p:nvPr/>
          </p:nvSpPr>
          <p:spPr>
            <a:xfrm>
              <a:off x="42407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4" name="Google Shape;36454;p23"/>
            <p:cNvSpPr/>
            <p:nvPr/>
          </p:nvSpPr>
          <p:spPr>
            <a:xfrm>
              <a:off x="434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5" name="Google Shape;36455;p23"/>
            <p:cNvSpPr/>
            <p:nvPr/>
          </p:nvSpPr>
          <p:spPr>
            <a:xfrm>
              <a:off x="444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6" name="Google Shape;36456;p23"/>
            <p:cNvSpPr/>
            <p:nvPr/>
          </p:nvSpPr>
          <p:spPr>
            <a:xfrm>
              <a:off x="45455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7" name="Google Shape;36457;p23"/>
            <p:cNvSpPr/>
            <p:nvPr/>
          </p:nvSpPr>
          <p:spPr>
            <a:xfrm>
              <a:off x="464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8" name="Google Shape;36458;p23"/>
            <p:cNvSpPr/>
            <p:nvPr/>
          </p:nvSpPr>
          <p:spPr>
            <a:xfrm>
              <a:off x="474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9" name="Google Shape;36459;p23"/>
            <p:cNvSpPr/>
            <p:nvPr/>
          </p:nvSpPr>
          <p:spPr>
            <a:xfrm>
              <a:off x="485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0" name="Google Shape;36460;p23"/>
            <p:cNvSpPr/>
            <p:nvPr/>
          </p:nvSpPr>
          <p:spPr>
            <a:xfrm>
              <a:off x="495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1" name="Google Shape;36461;p23"/>
            <p:cNvSpPr/>
            <p:nvPr/>
          </p:nvSpPr>
          <p:spPr>
            <a:xfrm>
              <a:off x="505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2" name="Google Shape;36462;p23"/>
            <p:cNvSpPr/>
            <p:nvPr/>
          </p:nvSpPr>
          <p:spPr>
            <a:xfrm>
              <a:off x="515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3" name="Google Shape;36463;p23"/>
            <p:cNvSpPr/>
            <p:nvPr/>
          </p:nvSpPr>
          <p:spPr>
            <a:xfrm>
              <a:off x="52566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4" name="Google Shape;36464;p23"/>
            <p:cNvSpPr/>
            <p:nvPr/>
          </p:nvSpPr>
          <p:spPr>
            <a:xfrm>
              <a:off x="535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5" name="Google Shape;36465;p23"/>
            <p:cNvSpPr/>
            <p:nvPr/>
          </p:nvSpPr>
          <p:spPr>
            <a:xfrm>
              <a:off x="545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6" name="Google Shape;36466;p23"/>
            <p:cNvSpPr/>
            <p:nvPr/>
          </p:nvSpPr>
          <p:spPr>
            <a:xfrm>
              <a:off x="556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7" name="Google Shape;36467;p23"/>
            <p:cNvSpPr/>
            <p:nvPr/>
          </p:nvSpPr>
          <p:spPr>
            <a:xfrm>
              <a:off x="566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8" name="Google Shape;36468;p23"/>
            <p:cNvSpPr/>
            <p:nvPr/>
          </p:nvSpPr>
          <p:spPr>
            <a:xfrm>
              <a:off x="57644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9" name="Google Shape;36469;p23"/>
            <p:cNvSpPr/>
            <p:nvPr/>
          </p:nvSpPr>
          <p:spPr>
            <a:xfrm>
              <a:off x="586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0" name="Google Shape;36470;p23"/>
            <p:cNvSpPr/>
            <p:nvPr/>
          </p:nvSpPr>
          <p:spPr>
            <a:xfrm>
              <a:off x="596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1" name="Google Shape;36471;p23"/>
            <p:cNvSpPr/>
            <p:nvPr/>
          </p:nvSpPr>
          <p:spPr>
            <a:xfrm>
              <a:off x="606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2" name="Google Shape;36472;p23"/>
            <p:cNvSpPr/>
            <p:nvPr/>
          </p:nvSpPr>
          <p:spPr>
            <a:xfrm>
              <a:off x="61710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3" name="Google Shape;36473;p23"/>
            <p:cNvSpPr/>
            <p:nvPr/>
          </p:nvSpPr>
          <p:spPr>
            <a:xfrm>
              <a:off x="627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4" name="Google Shape;36474;p23"/>
            <p:cNvSpPr/>
            <p:nvPr/>
          </p:nvSpPr>
          <p:spPr>
            <a:xfrm>
              <a:off x="637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5" name="Google Shape;36475;p23"/>
            <p:cNvSpPr/>
            <p:nvPr/>
          </p:nvSpPr>
          <p:spPr>
            <a:xfrm>
              <a:off x="64755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6" name="Google Shape;36476;p23"/>
            <p:cNvSpPr/>
            <p:nvPr/>
          </p:nvSpPr>
          <p:spPr>
            <a:xfrm>
              <a:off x="657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7" name="Google Shape;36477;p23"/>
            <p:cNvSpPr/>
            <p:nvPr/>
          </p:nvSpPr>
          <p:spPr>
            <a:xfrm>
              <a:off x="667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8" name="Google Shape;36478;p23"/>
            <p:cNvSpPr/>
            <p:nvPr/>
          </p:nvSpPr>
          <p:spPr>
            <a:xfrm>
              <a:off x="678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9" name="Google Shape;36479;p23"/>
            <p:cNvSpPr/>
            <p:nvPr/>
          </p:nvSpPr>
          <p:spPr>
            <a:xfrm>
              <a:off x="6881800" y="3837800"/>
              <a:ext cx="52700" cy="52425"/>
            </a:xfrm>
            <a:custGeom>
              <a:rect b="b" l="l" r="r" t="t"/>
              <a:pathLst>
                <a:path extrusionOk="0" h="2097"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0" name="Google Shape;36480;p23"/>
            <p:cNvSpPr/>
            <p:nvPr/>
          </p:nvSpPr>
          <p:spPr>
            <a:xfrm>
              <a:off x="698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1" name="Google Shape;36481;p23"/>
            <p:cNvSpPr/>
            <p:nvPr/>
          </p:nvSpPr>
          <p:spPr>
            <a:xfrm>
              <a:off x="708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2" name="Google Shape;36482;p23"/>
            <p:cNvSpPr/>
            <p:nvPr/>
          </p:nvSpPr>
          <p:spPr>
            <a:xfrm>
              <a:off x="7186600" y="3837800"/>
              <a:ext cx="52400" cy="52425"/>
            </a:xfrm>
            <a:custGeom>
              <a:rect b="b" l="l" r="r" t="t"/>
              <a:pathLst>
                <a:path extrusionOk="0" h="2097"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3" name="Google Shape;36483;p23"/>
            <p:cNvSpPr/>
            <p:nvPr/>
          </p:nvSpPr>
          <p:spPr>
            <a:xfrm>
              <a:off x="728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4" name="Google Shape;36484;p23"/>
            <p:cNvSpPr/>
            <p:nvPr/>
          </p:nvSpPr>
          <p:spPr>
            <a:xfrm>
              <a:off x="27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5" name="Google Shape;36485;p23"/>
            <p:cNvSpPr/>
            <p:nvPr/>
          </p:nvSpPr>
          <p:spPr>
            <a:xfrm>
              <a:off x="3807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6" name="Google Shape;36486;p23"/>
            <p:cNvSpPr/>
            <p:nvPr/>
          </p:nvSpPr>
          <p:spPr>
            <a:xfrm>
              <a:off x="4825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7" name="Google Shape;36487;p23"/>
            <p:cNvSpPr/>
            <p:nvPr/>
          </p:nvSpPr>
          <p:spPr>
            <a:xfrm>
              <a:off x="58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8" name="Google Shape;36488;p23"/>
            <p:cNvSpPr/>
            <p:nvPr/>
          </p:nvSpPr>
          <p:spPr>
            <a:xfrm>
              <a:off x="68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9" name="Google Shape;36489;p23"/>
            <p:cNvSpPr/>
            <p:nvPr/>
          </p:nvSpPr>
          <p:spPr>
            <a:xfrm>
              <a:off x="7873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0" name="Google Shape;36490;p23"/>
            <p:cNvSpPr/>
            <p:nvPr/>
          </p:nvSpPr>
          <p:spPr>
            <a:xfrm>
              <a:off x="8888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1" name="Google Shape;36491;p23"/>
            <p:cNvSpPr/>
            <p:nvPr/>
          </p:nvSpPr>
          <p:spPr>
            <a:xfrm>
              <a:off x="99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2" name="Google Shape;36492;p23"/>
            <p:cNvSpPr/>
            <p:nvPr/>
          </p:nvSpPr>
          <p:spPr>
            <a:xfrm>
              <a:off x="10918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3" name="Google Shape;36493;p23"/>
            <p:cNvSpPr/>
            <p:nvPr/>
          </p:nvSpPr>
          <p:spPr>
            <a:xfrm>
              <a:off x="11936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4" name="Google Shape;36494;p23"/>
            <p:cNvSpPr/>
            <p:nvPr/>
          </p:nvSpPr>
          <p:spPr>
            <a:xfrm>
              <a:off x="12951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5" name="Google Shape;36495;p23"/>
            <p:cNvSpPr/>
            <p:nvPr/>
          </p:nvSpPr>
          <p:spPr>
            <a:xfrm>
              <a:off x="13966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6" name="Google Shape;36496;p23"/>
            <p:cNvSpPr/>
            <p:nvPr/>
          </p:nvSpPr>
          <p:spPr>
            <a:xfrm>
              <a:off x="1498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7" name="Google Shape;36497;p23"/>
            <p:cNvSpPr/>
            <p:nvPr/>
          </p:nvSpPr>
          <p:spPr>
            <a:xfrm>
              <a:off x="15999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8" name="Google Shape;36498;p23"/>
            <p:cNvSpPr/>
            <p:nvPr/>
          </p:nvSpPr>
          <p:spPr>
            <a:xfrm>
              <a:off x="1701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9" name="Google Shape;36499;p23"/>
            <p:cNvSpPr/>
            <p:nvPr/>
          </p:nvSpPr>
          <p:spPr>
            <a:xfrm>
              <a:off x="18029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0" name="Google Shape;36500;p23"/>
            <p:cNvSpPr/>
            <p:nvPr/>
          </p:nvSpPr>
          <p:spPr>
            <a:xfrm>
              <a:off x="19044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1" name="Google Shape;36501;p23"/>
            <p:cNvSpPr/>
            <p:nvPr/>
          </p:nvSpPr>
          <p:spPr>
            <a:xfrm>
              <a:off x="20062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2" name="Google Shape;36502;p23"/>
            <p:cNvSpPr/>
            <p:nvPr/>
          </p:nvSpPr>
          <p:spPr>
            <a:xfrm>
              <a:off x="210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3" name="Google Shape;36503;p23"/>
            <p:cNvSpPr/>
            <p:nvPr/>
          </p:nvSpPr>
          <p:spPr>
            <a:xfrm>
              <a:off x="220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4" name="Google Shape;36504;p23"/>
            <p:cNvSpPr/>
            <p:nvPr/>
          </p:nvSpPr>
          <p:spPr>
            <a:xfrm>
              <a:off x="23110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5" name="Google Shape;36505;p23"/>
            <p:cNvSpPr/>
            <p:nvPr/>
          </p:nvSpPr>
          <p:spPr>
            <a:xfrm>
              <a:off x="241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6" name="Google Shape;36506;p23"/>
            <p:cNvSpPr/>
            <p:nvPr/>
          </p:nvSpPr>
          <p:spPr>
            <a:xfrm>
              <a:off x="251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7" name="Google Shape;36507;p23"/>
            <p:cNvSpPr/>
            <p:nvPr/>
          </p:nvSpPr>
          <p:spPr>
            <a:xfrm>
              <a:off x="261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8" name="Google Shape;36508;p23"/>
            <p:cNvSpPr/>
            <p:nvPr/>
          </p:nvSpPr>
          <p:spPr>
            <a:xfrm>
              <a:off x="271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9" name="Google Shape;36509;p23"/>
            <p:cNvSpPr/>
            <p:nvPr/>
          </p:nvSpPr>
          <p:spPr>
            <a:xfrm>
              <a:off x="281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0" name="Google Shape;36510;p23"/>
            <p:cNvSpPr/>
            <p:nvPr/>
          </p:nvSpPr>
          <p:spPr>
            <a:xfrm>
              <a:off x="292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1" name="Google Shape;36511;p23"/>
            <p:cNvSpPr/>
            <p:nvPr/>
          </p:nvSpPr>
          <p:spPr>
            <a:xfrm>
              <a:off x="302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2" name="Google Shape;36512;p23"/>
            <p:cNvSpPr/>
            <p:nvPr/>
          </p:nvSpPr>
          <p:spPr>
            <a:xfrm>
              <a:off x="312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3" name="Google Shape;36513;p23"/>
            <p:cNvSpPr/>
            <p:nvPr/>
          </p:nvSpPr>
          <p:spPr>
            <a:xfrm>
              <a:off x="322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4" name="Google Shape;36514;p23"/>
            <p:cNvSpPr/>
            <p:nvPr/>
          </p:nvSpPr>
          <p:spPr>
            <a:xfrm>
              <a:off x="33266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5" name="Google Shape;36515;p23"/>
            <p:cNvSpPr/>
            <p:nvPr/>
          </p:nvSpPr>
          <p:spPr>
            <a:xfrm>
              <a:off x="342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6" name="Google Shape;36516;p23"/>
            <p:cNvSpPr/>
            <p:nvPr/>
          </p:nvSpPr>
          <p:spPr>
            <a:xfrm>
              <a:off x="352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7" name="Google Shape;36517;p23"/>
            <p:cNvSpPr/>
            <p:nvPr/>
          </p:nvSpPr>
          <p:spPr>
            <a:xfrm>
              <a:off x="363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8" name="Google Shape;36518;p23"/>
            <p:cNvSpPr/>
            <p:nvPr/>
          </p:nvSpPr>
          <p:spPr>
            <a:xfrm>
              <a:off x="373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9" name="Google Shape;36519;p23"/>
            <p:cNvSpPr/>
            <p:nvPr/>
          </p:nvSpPr>
          <p:spPr>
            <a:xfrm>
              <a:off x="3834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0" name="Google Shape;36520;p23"/>
            <p:cNvSpPr/>
            <p:nvPr/>
          </p:nvSpPr>
          <p:spPr>
            <a:xfrm>
              <a:off x="393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1" name="Google Shape;36521;p23"/>
            <p:cNvSpPr/>
            <p:nvPr/>
          </p:nvSpPr>
          <p:spPr>
            <a:xfrm>
              <a:off x="403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2" name="Google Shape;36522;p23"/>
            <p:cNvSpPr/>
            <p:nvPr/>
          </p:nvSpPr>
          <p:spPr>
            <a:xfrm>
              <a:off x="413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3" name="Google Shape;36523;p23"/>
            <p:cNvSpPr/>
            <p:nvPr/>
          </p:nvSpPr>
          <p:spPr>
            <a:xfrm>
              <a:off x="42407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4" name="Google Shape;36524;p23"/>
            <p:cNvSpPr/>
            <p:nvPr/>
          </p:nvSpPr>
          <p:spPr>
            <a:xfrm>
              <a:off x="434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5" name="Google Shape;36525;p23"/>
            <p:cNvSpPr/>
            <p:nvPr/>
          </p:nvSpPr>
          <p:spPr>
            <a:xfrm>
              <a:off x="444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6" name="Google Shape;36526;p23"/>
            <p:cNvSpPr/>
            <p:nvPr/>
          </p:nvSpPr>
          <p:spPr>
            <a:xfrm>
              <a:off x="45455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7" name="Google Shape;36527;p23"/>
            <p:cNvSpPr/>
            <p:nvPr/>
          </p:nvSpPr>
          <p:spPr>
            <a:xfrm>
              <a:off x="464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8" name="Google Shape;36528;p23"/>
            <p:cNvSpPr/>
            <p:nvPr/>
          </p:nvSpPr>
          <p:spPr>
            <a:xfrm>
              <a:off x="474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9" name="Google Shape;36529;p23"/>
            <p:cNvSpPr/>
            <p:nvPr/>
          </p:nvSpPr>
          <p:spPr>
            <a:xfrm>
              <a:off x="485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0" name="Google Shape;36530;p23"/>
            <p:cNvSpPr/>
            <p:nvPr/>
          </p:nvSpPr>
          <p:spPr>
            <a:xfrm>
              <a:off x="495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1" name="Google Shape;36531;p23"/>
            <p:cNvSpPr/>
            <p:nvPr/>
          </p:nvSpPr>
          <p:spPr>
            <a:xfrm>
              <a:off x="505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2" name="Google Shape;36532;p23"/>
            <p:cNvSpPr/>
            <p:nvPr/>
          </p:nvSpPr>
          <p:spPr>
            <a:xfrm>
              <a:off x="515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3" name="Google Shape;36533;p23"/>
            <p:cNvSpPr/>
            <p:nvPr/>
          </p:nvSpPr>
          <p:spPr>
            <a:xfrm>
              <a:off x="52566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4" name="Google Shape;36534;p23"/>
            <p:cNvSpPr/>
            <p:nvPr/>
          </p:nvSpPr>
          <p:spPr>
            <a:xfrm>
              <a:off x="535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5" name="Google Shape;36535;p23"/>
            <p:cNvSpPr/>
            <p:nvPr/>
          </p:nvSpPr>
          <p:spPr>
            <a:xfrm>
              <a:off x="545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6" name="Google Shape;36536;p23"/>
            <p:cNvSpPr/>
            <p:nvPr/>
          </p:nvSpPr>
          <p:spPr>
            <a:xfrm>
              <a:off x="556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7" name="Google Shape;36537;p23"/>
            <p:cNvSpPr/>
            <p:nvPr/>
          </p:nvSpPr>
          <p:spPr>
            <a:xfrm>
              <a:off x="566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8" name="Google Shape;36538;p23"/>
            <p:cNvSpPr/>
            <p:nvPr/>
          </p:nvSpPr>
          <p:spPr>
            <a:xfrm>
              <a:off x="57644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9" name="Google Shape;36539;p23"/>
            <p:cNvSpPr/>
            <p:nvPr/>
          </p:nvSpPr>
          <p:spPr>
            <a:xfrm>
              <a:off x="586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0" name="Google Shape;36540;p23"/>
            <p:cNvSpPr/>
            <p:nvPr/>
          </p:nvSpPr>
          <p:spPr>
            <a:xfrm>
              <a:off x="596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1" name="Google Shape;36541;p23"/>
            <p:cNvSpPr/>
            <p:nvPr/>
          </p:nvSpPr>
          <p:spPr>
            <a:xfrm>
              <a:off x="606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2" name="Google Shape;36542;p23"/>
            <p:cNvSpPr/>
            <p:nvPr/>
          </p:nvSpPr>
          <p:spPr>
            <a:xfrm>
              <a:off x="61710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3" name="Google Shape;36543;p23"/>
            <p:cNvSpPr/>
            <p:nvPr/>
          </p:nvSpPr>
          <p:spPr>
            <a:xfrm>
              <a:off x="627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4" name="Google Shape;36544;p23"/>
            <p:cNvSpPr/>
            <p:nvPr/>
          </p:nvSpPr>
          <p:spPr>
            <a:xfrm>
              <a:off x="637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5" name="Google Shape;36545;p23"/>
            <p:cNvSpPr/>
            <p:nvPr/>
          </p:nvSpPr>
          <p:spPr>
            <a:xfrm>
              <a:off x="64755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6" name="Google Shape;36546;p23"/>
            <p:cNvSpPr/>
            <p:nvPr/>
          </p:nvSpPr>
          <p:spPr>
            <a:xfrm>
              <a:off x="657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7" name="Google Shape;36547;p23"/>
            <p:cNvSpPr/>
            <p:nvPr/>
          </p:nvSpPr>
          <p:spPr>
            <a:xfrm>
              <a:off x="667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8" name="Google Shape;36548;p23"/>
            <p:cNvSpPr/>
            <p:nvPr/>
          </p:nvSpPr>
          <p:spPr>
            <a:xfrm>
              <a:off x="678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9" name="Google Shape;36549;p23"/>
            <p:cNvSpPr/>
            <p:nvPr/>
          </p:nvSpPr>
          <p:spPr>
            <a:xfrm>
              <a:off x="6881800" y="3992875"/>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0" name="Google Shape;36550;p23"/>
            <p:cNvSpPr/>
            <p:nvPr/>
          </p:nvSpPr>
          <p:spPr>
            <a:xfrm>
              <a:off x="698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1" name="Google Shape;36551;p23"/>
            <p:cNvSpPr/>
            <p:nvPr/>
          </p:nvSpPr>
          <p:spPr>
            <a:xfrm>
              <a:off x="708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2" name="Google Shape;36552;p23"/>
            <p:cNvSpPr/>
            <p:nvPr/>
          </p:nvSpPr>
          <p:spPr>
            <a:xfrm>
              <a:off x="7186600" y="3992875"/>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3" name="Google Shape;36553;p23"/>
            <p:cNvSpPr/>
            <p:nvPr/>
          </p:nvSpPr>
          <p:spPr>
            <a:xfrm>
              <a:off x="728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4" name="Google Shape;36554;p23"/>
            <p:cNvSpPr/>
            <p:nvPr/>
          </p:nvSpPr>
          <p:spPr>
            <a:xfrm>
              <a:off x="27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5" name="Google Shape;36555;p23"/>
            <p:cNvSpPr/>
            <p:nvPr/>
          </p:nvSpPr>
          <p:spPr>
            <a:xfrm>
              <a:off x="3807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6" name="Google Shape;36556;p23"/>
            <p:cNvSpPr/>
            <p:nvPr/>
          </p:nvSpPr>
          <p:spPr>
            <a:xfrm>
              <a:off x="4825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7" name="Google Shape;36557;p23"/>
            <p:cNvSpPr/>
            <p:nvPr/>
          </p:nvSpPr>
          <p:spPr>
            <a:xfrm>
              <a:off x="58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8" name="Google Shape;36558;p23"/>
            <p:cNvSpPr/>
            <p:nvPr/>
          </p:nvSpPr>
          <p:spPr>
            <a:xfrm>
              <a:off x="68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9" name="Google Shape;36559;p23"/>
            <p:cNvSpPr/>
            <p:nvPr/>
          </p:nvSpPr>
          <p:spPr>
            <a:xfrm>
              <a:off x="7873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0" name="Google Shape;36560;p23"/>
            <p:cNvSpPr/>
            <p:nvPr/>
          </p:nvSpPr>
          <p:spPr>
            <a:xfrm>
              <a:off x="8888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1" name="Google Shape;36561;p23"/>
            <p:cNvSpPr/>
            <p:nvPr/>
          </p:nvSpPr>
          <p:spPr>
            <a:xfrm>
              <a:off x="99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2" name="Google Shape;36562;p23"/>
            <p:cNvSpPr/>
            <p:nvPr/>
          </p:nvSpPr>
          <p:spPr>
            <a:xfrm>
              <a:off x="10918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3" name="Google Shape;36563;p23"/>
            <p:cNvSpPr/>
            <p:nvPr/>
          </p:nvSpPr>
          <p:spPr>
            <a:xfrm>
              <a:off x="11936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4" name="Google Shape;36564;p23"/>
            <p:cNvSpPr/>
            <p:nvPr/>
          </p:nvSpPr>
          <p:spPr>
            <a:xfrm>
              <a:off x="12951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5" name="Google Shape;36565;p23"/>
            <p:cNvSpPr/>
            <p:nvPr/>
          </p:nvSpPr>
          <p:spPr>
            <a:xfrm>
              <a:off x="13966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6" name="Google Shape;36566;p23"/>
            <p:cNvSpPr/>
            <p:nvPr/>
          </p:nvSpPr>
          <p:spPr>
            <a:xfrm>
              <a:off x="1498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7" name="Google Shape;36567;p23"/>
            <p:cNvSpPr/>
            <p:nvPr/>
          </p:nvSpPr>
          <p:spPr>
            <a:xfrm>
              <a:off x="15999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8" name="Google Shape;36568;p23"/>
            <p:cNvSpPr/>
            <p:nvPr/>
          </p:nvSpPr>
          <p:spPr>
            <a:xfrm>
              <a:off x="1701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9" name="Google Shape;36569;p23"/>
            <p:cNvSpPr/>
            <p:nvPr/>
          </p:nvSpPr>
          <p:spPr>
            <a:xfrm>
              <a:off x="18029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0" name="Google Shape;36570;p23"/>
            <p:cNvSpPr/>
            <p:nvPr/>
          </p:nvSpPr>
          <p:spPr>
            <a:xfrm>
              <a:off x="19044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1" name="Google Shape;36571;p23"/>
            <p:cNvSpPr/>
            <p:nvPr/>
          </p:nvSpPr>
          <p:spPr>
            <a:xfrm>
              <a:off x="20062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2" name="Google Shape;36572;p23"/>
            <p:cNvSpPr/>
            <p:nvPr/>
          </p:nvSpPr>
          <p:spPr>
            <a:xfrm>
              <a:off x="210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3" name="Google Shape;36573;p23"/>
            <p:cNvSpPr/>
            <p:nvPr/>
          </p:nvSpPr>
          <p:spPr>
            <a:xfrm>
              <a:off x="220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4" name="Google Shape;36574;p23"/>
            <p:cNvSpPr/>
            <p:nvPr/>
          </p:nvSpPr>
          <p:spPr>
            <a:xfrm>
              <a:off x="23110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5" name="Google Shape;36575;p23"/>
            <p:cNvSpPr/>
            <p:nvPr/>
          </p:nvSpPr>
          <p:spPr>
            <a:xfrm>
              <a:off x="241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6" name="Google Shape;36576;p23"/>
            <p:cNvSpPr/>
            <p:nvPr/>
          </p:nvSpPr>
          <p:spPr>
            <a:xfrm>
              <a:off x="251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7" name="Google Shape;36577;p23"/>
            <p:cNvSpPr/>
            <p:nvPr/>
          </p:nvSpPr>
          <p:spPr>
            <a:xfrm>
              <a:off x="261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8" name="Google Shape;36578;p23"/>
            <p:cNvSpPr/>
            <p:nvPr/>
          </p:nvSpPr>
          <p:spPr>
            <a:xfrm>
              <a:off x="271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9" name="Google Shape;36579;p23"/>
            <p:cNvSpPr/>
            <p:nvPr/>
          </p:nvSpPr>
          <p:spPr>
            <a:xfrm>
              <a:off x="281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0" name="Google Shape;36580;p23"/>
            <p:cNvSpPr/>
            <p:nvPr/>
          </p:nvSpPr>
          <p:spPr>
            <a:xfrm>
              <a:off x="292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1" name="Google Shape;36581;p23"/>
            <p:cNvSpPr/>
            <p:nvPr/>
          </p:nvSpPr>
          <p:spPr>
            <a:xfrm>
              <a:off x="302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2" name="Google Shape;36582;p23"/>
            <p:cNvSpPr/>
            <p:nvPr/>
          </p:nvSpPr>
          <p:spPr>
            <a:xfrm>
              <a:off x="312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3" name="Google Shape;36583;p23"/>
            <p:cNvSpPr/>
            <p:nvPr/>
          </p:nvSpPr>
          <p:spPr>
            <a:xfrm>
              <a:off x="322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4" name="Google Shape;36584;p23"/>
            <p:cNvSpPr/>
            <p:nvPr/>
          </p:nvSpPr>
          <p:spPr>
            <a:xfrm>
              <a:off x="33266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5" name="Google Shape;36585;p23"/>
            <p:cNvSpPr/>
            <p:nvPr/>
          </p:nvSpPr>
          <p:spPr>
            <a:xfrm>
              <a:off x="342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6" name="Google Shape;36586;p23"/>
            <p:cNvSpPr/>
            <p:nvPr/>
          </p:nvSpPr>
          <p:spPr>
            <a:xfrm>
              <a:off x="352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7" name="Google Shape;36587;p23"/>
            <p:cNvSpPr/>
            <p:nvPr/>
          </p:nvSpPr>
          <p:spPr>
            <a:xfrm>
              <a:off x="363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8" name="Google Shape;36588;p23"/>
            <p:cNvSpPr/>
            <p:nvPr/>
          </p:nvSpPr>
          <p:spPr>
            <a:xfrm>
              <a:off x="373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9" name="Google Shape;36589;p23"/>
            <p:cNvSpPr/>
            <p:nvPr/>
          </p:nvSpPr>
          <p:spPr>
            <a:xfrm>
              <a:off x="3834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0" name="Google Shape;36590;p23"/>
            <p:cNvSpPr/>
            <p:nvPr/>
          </p:nvSpPr>
          <p:spPr>
            <a:xfrm>
              <a:off x="393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1" name="Google Shape;36591;p23"/>
            <p:cNvSpPr/>
            <p:nvPr/>
          </p:nvSpPr>
          <p:spPr>
            <a:xfrm>
              <a:off x="403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2" name="Google Shape;36592;p23"/>
            <p:cNvSpPr/>
            <p:nvPr/>
          </p:nvSpPr>
          <p:spPr>
            <a:xfrm>
              <a:off x="413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3" name="Google Shape;36593;p23"/>
            <p:cNvSpPr/>
            <p:nvPr/>
          </p:nvSpPr>
          <p:spPr>
            <a:xfrm>
              <a:off x="42407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4" name="Google Shape;36594;p23"/>
            <p:cNvSpPr/>
            <p:nvPr/>
          </p:nvSpPr>
          <p:spPr>
            <a:xfrm>
              <a:off x="434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5" name="Google Shape;36595;p23"/>
            <p:cNvSpPr/>
            <p:nvPr/>
          </p:nvSpPr>
          <p:spPr>
            <a:xfrm>
              <a:off x="444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6" name="Google Shape;36596;p23"/>
            <p:cNvSpPr/>
            <p:nvPr/>
          </p:nvSpPr>
          <p:spPr>
            <a:xfrm>
              <a:off x="45455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7" name="Google Shape;36597;p23"/>
            <p:cNvSpPr/>
            <p:nvPr/>
          </p:nvSpPr>
          <p:spPr>
            <a:xfrm>
              <a:off x="464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8" name="Google Shape;36598;p23"/>
            <p:cNvSpPr/>
            <p:nvPr/>
          </p:nvSpPr>
          <p:spPr>
            <a:xfrm>
              <a:off x="474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9" name="Google Shape;36599;p23"/>
            <p:cNvSpPr/>
            <p:nvPr/>
          </p:nvSpPr>
          <p:spPr>
            <a:xfrm>
              <a:off x="485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0" name="Google Shape;36600;p23"/>
            <p:cNvSpPr/>
            <p:nvPr/>
          </p:nvSpPr>
          <p:spPr>
            <a:xfrm>
              <a:off x="495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1" name="Google Shape;36601;p23"/>
            <p:cNvSpPr/>
            <p:nvPr/>
          </p:nvSpPr>
          <p:spPr>
            <a:xfrm>
              <a:off x="505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2" name="Google Shape;36602;p23"/>
            <p:cNvSpPr/>
            <p:nvPr/>
          </p:nvSpPr>
          <p:spPr>
            <a:xfrm>
              <a:off x="515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3" name="Google Shape;36603;p23"/>
            <p:cNvSpPr/>
            <p:nvPr/>
          </p:nvSpPr>
          <p:spPr>
            <a:xfrm>
              <a:off x="52566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4" name="Google Shape;36604;p23"/>
            <p:cNvSpPr/>
            <p:nvPr/>
          </p:nvSpPr>
          <p:spPr>
            <a:xfrm>
              <a:off x="535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5" name="Google Shape;36605;p23"/>
            <p:cNvSpPr/>
            <p:nvPr/>
          </p:nvSpPr>
          <p:spPr>
            <a:xfrm>
              <a:off x="545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6" name="Google Shape;36606;p23"/>
            <p:cNvSpPr/>
            <p:nvPr/>
          </p:nvSpPr>
          <p:spPr>
            <a:xfrm>
              <a:off x="556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7" name="Google Shape;36607;p23"/>
            <p:cNvSpPr/>
            <p:nvPr/>
          </p:nvSpPr>
          <p:spPr>
            <a:xfrm>
              <a:off x="566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8" name="Google Shape;36608;p23"/>
            <p:cNvSpPr/>
            <p:nvPr/>
          </p:nvSpPr>
          <p:spPr>
            <a:xfrm>
              <a:off x="57644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9" name="Google Shape;36609;p23"/>
            <p:cNvSpPr/>
            <p:nvPr/>
          </p:nvSpPr>
          <p:spPr>
            <a:xfrm>
              <a:off x="586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0" name="Google Shape;36610;p23"/>
            <p:cNvSpPr/>
            <p:nvPr/>
          </p:nvSpPr>
          <p:spPr>
            <a:xfrm>
              <a:off x="596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1" name="Google Shape;36611;p23"/>
            <p:cNvSpPr/>
            <p:nvPr/>
          </p:nvSpPr>
          <p:spPr>
            <a:xfrm>
              <a:off x="606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2" name="Google Shape;36612;p23"/>
            <p:cNvSpPr/>
            <p:nvPr/>
          </p:nvSpPr>
          <p:spPr>
            <a:xfrm>
              <a:off x="61710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3" name="Google Shape;36613;p23"/>
            <p:cNvSpPr/>
            <p:nvPr/>
          </p:nvSpPr>
          <p:spPr>
            <a:xfrm>
              <a:off x="627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4" name="Google Shape;36614;p23"/>
            <p:cNvSpPr/>
            <p:nvPr/>
          </p:nvSpPr>
          <p:spPr>
            <a:xfrm>
              <a:off x="637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5" name="Google Shape;36615;p23"/>
            <p:cNvSpPr/>
            <p:nvPr/>
          </p:nvSpPr>
          <p:spPr>
            <a:xfrm>
              <a:off x="64755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6" name="Google Shape;36616;p23"/>
            <p:cNvSpPr/>
            <p:nvPr/>
          </p:nvSpPr>
          <p:spPr>
            <a:xfrm>
              <a:off x="657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7" name="Google Shape;36617;p23"/>
            <p:cNvSpPr/>
            <p:nvPr/>
          </p:nvSpPr>
          <p:spPr>
            <a:xfrm>
              <a:off x="667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8" name="Google Shape;36618;p23"/>
            <p:cNvSpPr/>
            <p:nvPr/>
          </p:nvSpPr>
          <p:spPr>
            <a:xfrm>
              <a:off x="678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9" name="Google Shape;36619;p23"/>
            <p:cNvSpPr/>
            <p:nvPr/>
          </p:nvSpPr>
          <p:spPr>
            <a:xfrm>
              <a:off x="6881800" y="4147950"/>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0" name="Google Shape;36620;p23"/>
            <p:cNvSpPr/>
            <p:nvPr/>
          </p:nvSpPr>
          <p:spPr>
            <a:xfrm>
              <a:off x="698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1" name="Google Shape;36621;p23"/>
            <p:cNvSpPr/>
            <p:nvPr/>
          </p:nvSpPr>
          <p:spPr>
            <a:xfrm>
              <a:off x="708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2" name="Google Shape;36622;p23"/>
            <p:cNvSpPr/>
            <p:nvPr/>
          </p:nvSpPr>
          <p:spPr>
            <a:xfrm>
              <a:off x="7186600" y="4147950"/>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3" name="Google Shape;36623;p23"/>
            <p:cNvSpPr/>
            <p:nvPr/>
          </p:nvSpPr>
          <p:spPr>
            <a:xfrm>
              <a:off x="728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4" name="Google Shape;36624;p23"/>
            <p:cNvSpPr/>
            <p:nvPr/>
          </p:nvSpPr>
          <p:spPr>
            <a:xfrm>
              <a:off x="27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5" name="Google Shape;36625;p23"/>
            <p:cNvSpPr/>
            <p:nvPr/>
          </p:nvSpPr>
          <p:spPr>
            <a:xfrm>
              <a:off x="3807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6" name="Google Shape;36626;p23"/>
            <p:cNvSpPr/>
            <p:nvPr/>
          </p:nvSpPr>
          <p:spPr>
            <a:xfrm>
              <a:off x="4825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7" name="Google Shape;36627;p23"/>
            <p:cNvSpPr/>
            <p:nvPr/>
          </p:nvSpPr>
          <p:spPr>
            <a:xfrm>
              <a:off x="58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8" name="Google Shape;36628;p23"/>
            <p:cNvSpPr/>
            <p:nvPr/>
          </p:nvSpPr>
          <p:spPr>
            <a:xfrm>
              <a:off x="68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9" name="Google Shape;36629;p23"/>
            <p:cNvSpPr/>
            <p:nvPr/>
          </p:nvSpPr>
          <p:spPr>
            <a:xfrm>
              <a:off x="7873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0" name="Google Shape;36630;p23"/>
            <p:cNvSpPr/>
            <p:nvPr/>
          </p:nvSpPr>
          <p:spPr>
            <a:xfrm>
              <a:off x="8888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1" name="Google Shape;36631;p23"/>
            <p:cNvSpPr/>
            <p:nvPr/>
          </p:nvSpPr>
          <p:spPr>
            <a:xfrm>
              <a:off x="99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2" name="Google Shape;36632;p23"/>
            <p:cNvSpPr/>
            <p:nvPr/>
          </p:nvSpPr>
          <p:spPr>
            <a:xfrm>
              <a:off x="10918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3" name="Google Shape;36633;p23"/>
            <p:cNvSpPr/>
            <p:nvPr/>
          </p:nvSpPr>
          <p:spPr>
            <a:xfrm>
              <a:off x="11936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4" name="Google Shape;36634;p23"/>
            <p:cNvSpPr/>
            <p:nvPr/>
          </p:nvSpPr>
          <p:spPr>
            <a:xfrm>
              <a:off x="12951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5" name="Google Shape;36635;p23"/>
            <p:cNvSpPr/>
            <p:nvPr/>
          </p:nvSpPr>
          <p:spPr>
            <a:xfrm>
              <a:off x="13966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6" name="Google Shape;36636;p23"/>
            <p:cNvSpPr/>
            <p:nvPr/>
          </p:nvSpPr>
          <p:spPr>
            <a:xfrm>
              <a:off x="1498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7" name="Google Shape;36637;p23"/>
            <p:cNvSpPr/>
            <p:nvPr/>
          </p:nvSpPr>
          <p:spPr>
            <a:xfrm>
              <a:off x="15999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8" name="Google Shape;36638;p23"/>
            <p:cNvSpPr/>
            <p:nvPr/>
          </p:nvSpPr>
          <p:spPr>
            <a:xfrm>
              <a:off x="1701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9" name="Google Shape;36639;p23"/>
            <p:cNvSpPr/>
            <p:nvPr/>
          </p:nvSpPr>
          <p:spPr>
            <a:xfrm>
              <a:off x="18029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0" name="Google Shape;36640;p23"/>
            <p:cNvSpPr/>
            <p:nvPr/>
          </p:nvSpPr>
          <p:spPr>
            <a:xfrm>
              <a:off x="19044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1" name="Google Shape;36641;p23"/>
            <p:cNvSpPr/>
            <p:nvPr/>
          </p:nvSpPr>
          <p:spPr>
            <a:xfrm>
              <a:off x="20062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2" name="Google Shape;36642;p23"/>
            <p:cNvSpPr/>
            <p:nvPr/>
          </p:nvSpPr>
          <p:spPr>
            <a:xfrm>
              <a:off x="210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3" name="Google Shape;36643;p23"/>
            <p:cNvSpPr/>
            <p:nvPr/>
          </p:nvSpPr>
          <p:spPr>
            <a:xfrm>
              <a:off x="220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4" name="Google Shape;36644;p23"/>
            <p:cNvSpPr/>
            <p:nvPr/>
          </p:nvSpPr>
          <p:spPr>
            <a:xfrm>
              <a:off x="23110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5" name="Google Shape;36645;p23"/>
            <p:cNvSpPr/>
            <p:nvPr/>
          </p:nvSpPr>
          <p:spPr>
            <a:xfrm>
              <a:off x="241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6" name="Google Shape;36646;p23"/>
            <p:cNvSpPr/>
            <p:nvPr/>
          </p:nvSpPr>
          <p:spPr>
            <a:xfrm>
              <a:off x="251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7" name="Google Shape;36647;p23"/>
            <p:cNvSpPr/>
            <p:nvPr/>
          </p:nvSpPr>
          <p:spPr>
            <a:xfrm>
              <a:off x="261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8" name="Google Shape;36648;p23"/>
            <p:cNvSpPr/>
            <p:nvPr/>
          </p:nvSpPr>
          <p:spPr>
            <a:xfrm>
              <a:off x="271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9" name="Google Shape;36649;p23"/>
            <p:cNvSpPr/>
            <p:nvPr/>
          </p:nvSpPr>
          <p:spPr>
            <a:xfrm>
              <a:off x="281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0" name="Google Shape;36650;p23"/>
            <p:cNvSpPr/>
            <p:nvPr/>
          </p:nvSpPr>
          <p:spPr>
            <a:xfrm>
              <a:off x="292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1" name="Google Shape;36651;p23"/>
            <p:cNvSpPr/>
            <p:nvPr/>
          </p:nvSpPr>
          <p:spPr>
            <a:xfrm>
              <a:off x="302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2" name="Google Shape;36652;p23"/>
            <p:cNvSpPr/>
            <p:nvPr/>
          </p:nvSpPr>
          <p:spPr>
            <a:xfrm>
              <a:off x="312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3" name="Google Shape;36653;p23"/>
            <p:cNvSpPr/>
            <p:nvPr/>
          </p:nvSpPr>
          <p:spPr>
            <a:xfrm>
              <a:off x="322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4" name="Google Shape;36654;p23"/>
            <p:cNvSpPr/>
            <p:nvPr/>
          </p:nvSpPr>
          <p:spPr>
            <a:xfrm>
              <a:off x="33266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5" name="Google Shape;36655;p23"/>
            <p:cNvSpPr/>
            <p:nvPr/>
          </p:nvSpPr>
          <p:spPr>
            <a:xfrm>
              <a:off x="342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6" name="Google Shape;36656;p23"/>
            <p:cNvSpPr/>
            <p:nvPr/>
          </p:nvSpPr>
          <p:spPr>
            <a:xfrm>
              <a:off x="352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7" name="Google Shape;36657;p23"/>
            <p:cNvSpPr/>
            <p:nvPr/>
          </p:nvSpPr>
          <p:spPr>
            <a:xfrm>
              <a:off x="363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8" name="Google Shape;36658;p23"/>
            <p:cNvSpPr/>
            <p:nvPr/>
          </p:nvSpPr>
          <p:spPr>
            <a:xfrm>
              <a:off x="373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9" name="Google Shape;36659;p23"/>
            <p:cNvSpPr/>
            <p:nvPr/>
          </p:nvSpPr>
          <p:spPr>
            <a:xfrm>
              <a:off x="3834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0" name="Google Shape;36660;p23"/>
            <p:cNvSpPr/>
            <p:nvPr/>
          </p:nvSpPr>
          <p:spPr>
            <a:xfrm>
              <a:off x="393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1" name="Google Shape;36661;p23"/>
            <p:cNvSpPr/>
            <p:nvPr/>
          </p:nvSpPr>
          <p:spPr>
            <a:xfrm>
              <a:off x="403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2" name="Google Shape;36662;p23"/>
            <p:cNvSpPr/>
            <p:nvPr/>
          </p:nvSpPr>
          <p:spPr>
            <a:xfrm>
              <a:off x="413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3" name="Google Shape;36663;p23"/>
            <p:cNvSpPr/>
            <p:nvPr/>
          </p:nvSpPr>
          <p:spPr>
            <a:xfrm>
              <a:off x="42407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4" name="Google Shape;36664;p23"/>
            <p:cNvSpPr/>
            <p:nvPr/>
          </p:nvSpPr>
          <p:spPr>
            <a:xfrm>
              <a:off x="434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5" name="Google Shape;36665;p23"/>
            <p:cNvSpPr/>
            <p:nvPr/>
          </p:nvSpPr>
          <p:spPr>
            <a:xfrm>
              <a:off x="444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6" name="Google Shape;36666;p23"/>
            <p:cNvSpPr/>
            <p:nvPr/>
          </p:nvSpPr>
          <p:spPr>
            <a:xfrm>
              <a:off x="45455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7" name="Google Shape;36667;p23"/>
            <p:cNvSpPr/>
            <p:nvPr/>
          </p:nvSpPr>
          <p:spPr>
            <a:xfrm>
              <a:off x="464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8" name="Google Shape;36668;p23"/>
            <p:cNvSpPr/>
            <p:nvPr/>
          </p:nvSpPr>
          <p:spPr>
            <a:xfrm>
              <a:off x="474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9" name="Google Shape;36669;p23"/>
            <p:cNvSpPr/>
            <p:nvPr/>
          </p:nvSpPr>
          <p:spPr>
            <a:xfrm>
              <a:off x="485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0" name="Google Shape;36670;p23"/>
            <p:cNvSpPr/>
            <p:nvPr/>
          </p:nvSpPr>
          <p:spPr>
            <a:xfrm>
              <a:off x="495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1" name="Google Shape;36671;p23"/>
            <p:cNvSpPr/>
            <p:nvPr/>
          </p:nvSpPr>
          <p:spPr>
            <a:xfrm>
              <a:off x="505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2" name="Google Shape;36672;p23"/>
            <p:cNvSpPr/>
            <p:nvPr/>
          </p:nvSpPr>
          <p:spPr>
            <a:xfrm>
              <a:off x="515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3" name="Google Shape;36673;p23"/>
            <p:cNvSpPr/>
            <p:nvPr/>
          </p:nvSpPr>
          <p:spPr>
            <a:xfrm>
              <a:off x="52566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4" name="Google Shape;36674;p23"/>
            <p:cNvSpPr/>
            <p:nvPr/>
          </p:nvSpPr>
          <p:spPr>
            <a:xfrm>
              <a:off x="535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5" name="Google Shape;36675;p23"/>
            <p:cNvSpPr/>
            <p:nvPr/>
          </p:nvSpPr>
          <p:spPr>
            <a:xfrm>
              <a:off x="545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6" name="Google Shape;36676;p23"/>
            <p:cNvSpPr/>
            <p:nvPr/>
          </p:nvSpPr>
          <p:spPr>
            <a:xfrm>
              <a:off x="556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7" name="Google Shape;36677;p23"/>
            <p:cNvSpPr/>
            <p:nvPr/>
          </p:nvSpPr>
          <p:spPr>
            <a:xfrm>
              <a:off x="566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8" name="Google Shape;36678;p23"/>
            <p:cNvSpPr/>
            <p:nvPr/>
          </p:nvSpPr>
          <p:spPr>
            <a:xfrm>
              <a:off x="57644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9" name="Google Shape;36679;p23"/>
            <p:cNvSpPr/>
            <p:nvPr/>
          </p:nvSpPr>
          <p:spPr>
            <a:xfrm>
              <a:off x="586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0" name="Google Shape;36680;p23"/>
            <p:cNvSpPr/>
            <p:nvPr/>
          </p:nvSpPr>
          <p:spPr>
            <a:xfrm>
              <a:off x="596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1" name="Google Shape;36681;p23"/>
            <p:cNvSpPr/>
            <p:nvPr/>
          </p:nvSpPr>
          <p:spPr>
            <a:xfrm>
              <a:off x="606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2" name="Google Shape;36682;p23"/>
            <p:cNvSpPr/>
            <p:nvPr/>
          </p:nvSpPr>
          <p:spPr>
            <a:xfrm>
              <a:off x="61710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3" name="Google Shape;36683;p23"/>
            <p:cNvSpPr/>
            <p:nvPr/>
          </p:nvSpPr>
          <p:spPr>
            <a:xfrm>
              <a:off x="627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4" name="Google Shape;36684;p23"/>
            <p:cNvSpPr/>
            <p:nvPr/>
          </p:nvSpPr>
          <p:spPr>
            <a:xfrm>
              <a:off x="637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5" name="Google Shape;36685;p23"/>
            <p:cNvSpPr/>
            <p:nvPr/>
          </p:nvSpPr>
          <p:spPr>
            <a:xfrm>
              <a:off x="64755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6" name="Google Shape;36686;p23"/>
            <p:cNvSpPr/>
            <p:nvPr/>
          </p:nvSpPr>
          <p:spPr>
            <a:xfrm>
              <a:off x="657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7" name="Google Shape;36687;p23"/>
            <p:cNvSpPr/>
            <p:nvPr/>
          </p:nvSpPr>
          <p:spPr>
            <a:xfrm>
              <a:off x="667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8" name="Google Shape;36688;p23"/>
            <p:cNvSpPr/>
            <p:nvPr/>
          </p:nvSpPr>
          <p:spPr>
            <a:xfrm>
              <a:off x="678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9" name="Google Shape;36689;p23"/>
            <p:cNvSpPr/>
            <p:nvPr/>
          </p:nvSpPr>
          <p:spPr>
            <a:xfrm>
              <a:off x="6881800" y="4303050"/>
              <a:ext cx="52700" cy="52700"/>
            </a:xfrm>
            <a:custGeom>
              <a:rect b="b" l="l" r="r" t="t"/>
              <a:pathLst>
                <a:path extrusionOk="0" h="2108" w="2108">
                  <a:moveTo>
                    <a:pt x="1060" y="0"/>
                  </a:moveTo>
                  <a:cubicBezTo>
                    <a:pt x="477" y="0"/>
                    <a:pt x="1" y="476"/>
                    <a:pt x="1" y="1048"/>
                  </a:cubicBezTo>
                  <a:cubicBezTo>
                    <a:pt x="1"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0" name="Google Shape;36690;p23"/>
            <p:cNvSpPr/>
            <p:nvPr/>
          </p:nvSpPr>
          <p:spPr>
            <a:xfrm>
              <a:off x="698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1" name="Google Shape;36691;p23"/>
            <p:cNvSpPr/>
            <p:nvPr/>
          </p:nvSpPr>
          <p:spPr>
            <a:xfrm>
              <a:off x="708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2" name="Google Shape;36692;p23"/>
            <p:cNvSpPr/>
            <p:nvPr/>
          </p:nvSpPr>
          <p:spPr>
            <a:xfrm>
              <a:off x="7186600" y="4303050"/>
              <a:ext cx="52400" cy="52700"/>
            </a:xfrm>
            <a:custGeom>
              <a:rect b="b" l="l" r="r" t="t"/>
              <a:pathLst>
                <a:path extrusionOk="0" h="2108" w="2096">
                  <a:moveTo>
                    <a:pt x="1048" y="0"/>
                  </a:moveTo>
                  <a:cubicBezTo>
                    <a:pt x="477" y="0"/>
                    <a:pt x="1" y="476"/>
                    <a:pt x="1" y="1048"/>
                  </a:cubicBezTo>
                  <a:cubicBezTo>
                    <a:pt x="1"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3" name="Google Shape;36693;p23"/>
            <p:cNvSpPr/>
            <p:nvPr/>
          </p:nvSpPr>
          <p:spPr>
            <a:xfrm>
              <a:off x="728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4" name="Google Shape;36694;p23"/>
            <p:cNvSpPr/>
            <p:nvPr/>
          </p:nvSpPr>
          <p:spPr>
            <a:xfrm>
              <a:off x="27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7" y="1631"/>
                    <a:pt x="2107" y="1060"/>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5" name="Google Shape;36695;p23"/>
            <p:cNvSpPr/>
            <p:nvPr/>
          </p:nvSpPr>
          <p:spPr>
            <a:xfrm>
              <a:off x="3807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6" name="Google Shape;36696;p23"/>
            <p:cNvSpPr/>
            <p:nvPr/>
          </p:nvSpPr>
          <p:spPr>
            <a:xfrm>
              <a:off x="4825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7" name="Google Shape;36697;p23"/>
            <p:cNvSpPr/>
            <p:nvPr/>
          </p:nvSpPr>
          <p:spPr>
            <a:xfrm>
              <a:off x="58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8" name="Google Shape;36698;p23"/>
            <p:cNvSpPr/>
            <p:nvPr/>
          </p:nvSpPr>
          <p:spPr>
            <a:xfrm>
              <a:off x="68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9" name="Google Shape;36699;p23"/>
            <p:cNvSpPr/>
            <p:nvPr/>
          </p:nvSpPr>
          <p:spPr>
            <a:xfrm>
              <a:off x="7873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0" name="Google Shape;36700;p23"/>
            <p:cNvSpPr/>
            <p:nvPr/>
          </p:nvSpPr>
          <p:spPr>
            <a:xfrm>
              <a:off x="8888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1" name="Google Shape;36701;p23"/>
            <p:cNvSpPr/>
            <p:nvPr/>
          </p:nvSpPr>
          <p:spPr>
            <a:xfrm>
              <a:off x="99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2" name="Google Shape;36702;p23"/>
            <p:cNvSpPr/>
            <p:nvPr/>
          </p:nvSpPr>
          <p:spPr>
            <a:xfrm>
              <a:off x="10918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3" name="Google Shape;36703;p23"/>
            <p:cNvSpPr/>
            <p:nvPr/>
          </p:nvSpPr>
          <p:spPr>
            <a:xfrm>
              <a:off x="11936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4" name="Google Shape;36704;p23"/>
            <p:cNvSpPr/>
            <p:nvPr/>
          </p:nvSpPr>
          <p:spPr>
            <a:xfrm>
              <a:off x="12951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5" name="Google Shape;36705;p23"/>
            <p:cNvSpPr/>
            <p:nvPr/>
          </p:nvSpPr>
          <p:spPr>
            <a:xfrm>
              <a:off x="13966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6" name="Google Shape;36706;p23"/>
            <p:cNvSpPr/>
            <p:nvPr/>
          </p:nvSpPr>
          <p:spPr>
            <a:xfrm>
              <a:off x="1498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7" name="Google Shape;36707;p23"/>
            <p:cNvSpPr/>
            <p:nvPr/>
          </p:nvSpPr>
          <p:spPr>
            <a:xfrm>
              <a:off x="15999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8" name="Google Shape;36708;p23"/>
            <p:cNvSpPr/>
            <p:nvPr/>
          </p:nvSpPr>
          <p:spPr>
            <a:xfrm>
              <a:off x="1701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9" name="Google Shape;36709;p23"/>
            <p:cNvSpPr/>
            <p:nvPr/>
          </p:nvSpPr>
          <p:spPr>
            <a:xfrm>
              <a:off x="18029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0" name="Google Shape;36710;p23"/>
            <p:cNvSpPr/>
            <p:nvPr/>
          </p:nvSpPr>
          <p:spPr>
            <a:xfrm>
              <a:off x="19044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1" name="Google Shape;36711;p23"/>
            <p:cNvSpPr/>
            <p:nvPr/>
          </p:nvSpPr>
          <p:spPr>
            <a:xfrm>
              <a:off x="20062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2" name="Google Shape;36712;p23"/>
            <p:cNvSpPr/>
            <p:nvPr/>
          </p:nvSpPr>
          <p:spPr>
            <a:xfrm>
              <a:off x="210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3" name="Google Shape;36713;p23"/>
            <p:cNvSpPr/>
            <p:nvPr/>
          </p:nvSpPr>
          <p:spPr>
            <a:xfrm>
              <a:off x="220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4" name="Google Shape;36714;p23"/>
            <p:cNvSpPr/>
            <p:nvPr/>
          </p:nvSpPr>
          <p:spPr>
            <a:xfrm>
              <a:off x="23110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5" name="Google Shape;36715;p23"/>
            <p:cNvSpPr/>
            <p:nvPr/>
          </p:nvSpPr>
          <p:spPr>
            <a:xfrm>
              <a:off x="241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6" name="Google Shape;36716;p23"/>
            <p:cNvSpPr/>
            <p:nvPr/>
          </p:nvSpPr>
          <p:spPr>
            <a:xfrm>
              <a:off x="251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7" name="Google Shape;36717;p23"/>
            <p:cNvSpPr/>
            <p:nvPr/>
          </p:nvSpPr>
          <p:spPr>
            <a:xfrm>
              <a:off x="261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8" name="Google Shape;36718;p23"/>
            <p:cNvSpPr/>
            <p:nvPr/>
          </p:nvSpPr>
          <p:spPr>
            <a:xfrm>
              <a:off x="271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9" name="Google Shape;36719;p23"/>
            <p:cNvSpPr/>
            <p:nvPr/>
          </p:nvSpPr>
          <p:spPr>
            <a:xfrm>
              <a:off x="281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0" name="Google Shape;36720;p23"/>
            <p:cNvSpPr/>
            <p:nvPr/>
          </p:nvSpPr>
          <p:spPr>
            <a:xfrm>
              <a:off x="292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1" name="Google Shape;36721;p23"/>
            <p:cNvSpPr/>
            <p:nvPr/>
          </p:nvSpPr>
          <p:spPr>
            <a:xfrm>
              <a:off x="302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2" name="Google Shape;36722;p23"/>
            <p:cNvSpPr/>
            <p:nvPr/>
          </p:nvSpPr>
          <p:spPr>
            <a:xfrm>
              <a:off x="312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3" name="Google Shape;36723;p23"/>
            <p:cNvSpPr/>
            <p:nvPr/>
          </p:nvSpPr>
          <p:spPr>
            <a:xfrm>
              <a:off x="322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4" name="Google Shape;36724;p23"/>
            <p:cNvSpPr/>
            <p:nvPr/>
          </p:nvSpPr>
          <p:spPr>
            <a:xfrm>
              <a:off x="33266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5" name="Google Shape;36725;p23"/>
            <p:cNvSpPr/>
            <p:nvPr/>
          </p:nvSpPr>
          <p:spPr>
            <a:xfrm>
              <a:off x="342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6" name="Google Shape;36726;p23"/>
            <p:cNvSpPr/>
            <p:nvPr/>
          </p:nvSpPr>
          <p:spPr>
            <a:xfrm>
              <a:off x="352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7" name="Google Shape;36727;p23"/>
            <p:cNvSpPr/>
            <p:nvPr/>
          </p:nvSpPr>
          <p:spPr>
            <a:xfrm>
              <a:off x="363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8" name="Google Shape;36728;p23"/>
            <p:cNvSpPr/>
            <p:nvPr/>
          </p:nvSpPr>
          <p:spPr>
            <a:xfrm>
              <a:off x="373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9" name="Google Shape;36729;p23"/>
            <p:cNvSpPr/>
            <p:nvPr/>
          </p:nvSpPr>
          <p:spPr>
            <a:xfrm>
              <a:off x="3834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0" name="Google Shape;36730;p23"/>
            <p:cNvSpPr/>
            <p:nvPr/>
          </p:nvSpPr>
          <p:spPr>
            <a:xfrm>
              <a:off x="393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1" name="Google Shape;36731;p23"/>
            <p:cNvSpPr/>
            <p:nvPr/>
          </p:nvSpPr>
          <p:spPr>
            <a:xfrm>
              <a:off x="403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2" name="Google Shape;36732;p23"/>
            <p:cNvSpPr/>
            <p:nvPr/>
          </p:nvSpPr>
          <p:spPr>
            <a:xfrm>
              <a:off x="413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3" name="Google Shape;36733;p23"/>
            <p:cNvSpPr/>
            <p:nvPr/>
          </p:nvSpPr>
          <p:spPr>
            <a:xfrm>
              <a:off x="42407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4" name="Google Shape;36734;p23"/>
            <p:cNvSpPr/>
            <p:nvPr/>
          </p:nvSpPr>
          <p:spPr>
            <a:xfrm>
              <a:off x="434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5" name="Google Shape;36735;p23"/>
            <p:cNvSpPr/>
            <p:nvPr/>
          </p:nvSpPr>
          <p:spPr>
            <a:xfrm>
              <a:off x="444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6" name="Google Shape;36736;p23"/>
            <p:cNvSpPr/>
            <p:nvPr/>
          </p:nvSpPr>
          <p:spPr>
            <a:xfrm>
              <a:off x="45455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7" name="Google Shape;36737;p23"/>
            <p:cNvSpPr/>
            <p:nvPr/>
          </p:nvSpPr>
          <p:spPr>
            <a:xfrm>
              <a:off x="464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8" name="Google Shape;36738;p23"/>
            <p:cNvSpPr/>
            <p:nvPr/>
          </p:nvSpPr>
          <p:spPr>
            <a:xfrm>
              <a:off x="474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9" name="Google Shape;36739;p23"/>
            <p:cNvSpPr/>
            <p:nvPr/>
          </p:nvSpPr>
          <p:spPr>
            <a:xfrm>
              <a:off x="485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0" name="Google Shape;36740;p23"/>
            <p:cNvSpPr/>
            <p:nvPr/>
          </p:nvSpPr>
          <p:spPr>
            <a:xfrm>
              <a:off x="495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1" name="Google Shape;36741;p23"/>
            <p:cNvSpPr/>
            <p:nvPr/>
          </p:nvSpPr>
          <p:spPr>
            <a:xfrm>
              <a:off x="505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2" name="Google Shape;36742;p23"/>
            <p:cNvSpPr/>
            <p:nvPr/>
          </p:nvSpPr>
          <p:spPr>
            <a:xfrm>
              <a:off x="515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3" name="Google Shape;36743;p23"/>
            <p:cNvSpPr/>
            <p:nvPr/>
          </p:nvSpPr>
          <p:spPr>
            <a:xfrm>
              <a:off x="52566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4" name="Google Shape;36744;p23"/>
            <p:cNvSpPr/>
            <p:nvPr/>
          </p:nvSpPr>
          <p:spPr>
            <a:xfrm>
              <a:off x="535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5" name="Google Shape;36745;p23"/>
            <p:cNvSpPr/>
            <p:nvPr/>
          </p:nvSpPr>
          <p:spPr>
            <a:xfrm>
              <a:off x="545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6" name="Google Shape;36746;p23"/>
            <p:cNvSpPr/>
            <p:nvPr/>
          </p:nvSpPr>
          <p:spPr>
            <a:xfrm>
              <a:off x="556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7" name="Google Shape;36747;p23"/>
            <p:cNvSpPr/>
            <p:nvPr/>
          </p:nvSpPr>
          <p:spPr>
            <a:xfrm>
              <a:off x="566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8" name="Google Shape;36748;p23"/>
            <p:cNvSpPr/>
            <p:nvPr/>
          </p:nvSpPr>
          <p:spPr>
            <a:xfrm>
              <a:off x="57644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9" name="Google Shape;36749;p23"/>
            <p:cNvSpPr/>
            <p:nvPr/>
          </p:nvSpPr>
          <p:spPr>
            <a:xfrm>
              <a:off x="586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0" name="Google Shape;36750;p23"/>
            <p:cNvSpPr/>
            <p:nvPr/>
          </p:nvSpPr>
          <p:spPr>
            <a:xfrm>
              <a:off x="596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1" name="Google Shape;36751;p23"/>
            <p:cNvSpPr/>
            <p:nvPr/>
          </p:nvSpPr>
          <p:spPr>
            <a:xfrm>
              <a:off x="606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2" name="Google Shape;36752;p23"/>
            <p:cNvSpPr/>
            <p:nvPr/>
          </p:nvSpPr>
          <p:spPr>
            <a:xfrm>
              <a:off x="61710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3" name="Google Shape;36753;p23"/>
            <p:cNvSpPr/>
            <p:nvPr/>
          </p:nvSpPr>
          <p:spPr>
            <a:xfrm>
              <a:off x="627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4" name="Google Shape;36754;p23"/>
            <p:cNvSpPr/>
            <p:nvPr/>
          </p:nvSpPr>
          <p:spPr>
            <a:xfrm>
              <a:off x="637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5" name="Google Shape;36755;p23"/>
            <p:cNvSpPr/>
            <p:nvPr/>
          </p:nvSpPr>
          <p:spPr>
            <a:xfrm>
              <a:off x="64755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6" name="Google Shape;36756;p23"/>
            <p:cNvSpPr/>
            <p:nvPr/>
          </p:nvSpPr>
          <p:spPr>
            <a:xfrm>
              <a:off x="657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7" name="Google Shape;36757;p23"/>
            <p:cNvSpPr/>
            <p:nvPr/>
          </p:nvSpPr>
          <p:spPr>
            <a:xfrm>
              <a:off x="667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8" name="Google Shape;36758;p23"/>
            <p:cNvSpPr/>
            <p:nvPr/>
          </p:nvSpPr>
          <p:spPr>
            <a:xfrm>
              <a:off x="678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9" name="Google Shape;36759;p23"/>
            <p:cNvSpPr/>
            <p:nvPr/>
          </p:nvSpPr>
          <p:spPr>
            <a:xfrm>
              <a:off x="6881800" y="4458125"/>
              <a:ext cx="52700" cy="52700"/>
            </a:xfrm>
            <a:custGeom>
              <a:rect b="b" l="l" r="r" t="t"/>
              <a:pathLst>
                <a:path extrusionOk="0" h="2108" w="2108">
                  <a:moveTo>
                    <a:pt x="1060" y="0"/>
                  </a:moveTo>
                  <a:cubicBezTo>
                    <a:pt x="477" y="0"/>
                    <a:pt x="1" y="476"/>
                    <a:pt x="1" y="1060"/>
                  </a:cubicBezTo>
                  <a:cubicBezTo>
                    <a:pt x="1"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0" name="Google Shape;36760;p23"/>
            <p:cNvSpPr/>
            <p:nvPr/>
          </p:nvSpPr>
          <p:spPr>
            <a:xfrm>
              <a:off x="698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1" name="Google Shape;36761;p23"/>
            <p:cNvSpPr/>
            <p:nvPr/>
          </p:nvSpPr>
          <p:spPr>
            <a:xfrm>
              <a:off x="708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2" name="Google Shape;36762;p23"/>
            <p:cNvSpPr/>
            <p:nvPr/>
          </p:nvSpPr>
          <p:spPr>
            <a:xfrm>
              <a:off x="7186600" y="4458125"/>
              <a:ext cx="52400" cy="52700"/>
            </a:xfrm>
            <a:custGeom>
              <a:rect b="b" l="l" r="r" t="t"/>
              <a:pathLst>
                <a:path extrusionOk="0" h="2108" w="2096">
                  <a:moveTo>
                    <a:pt x="1048" y="0"/>
                  </a:moveTo>
                  <a:cubicBezTo>
                    <a:pt x="477" y="0"/>
                    <a:pt x="1" y="476"/>
                    <a:pt x="1" y="1060"/>
                  </a:cubicBezTo>
                  <a:cubicBezTo>
                    <a:pt x="1"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3" name="Google Shape;36763;p23"/>
            <p:cNvSpPr/>
            <p:nvPr/>
          </p:nvSpPr>
          <p:spPr>
            <a:xfrm>
              <a:off x="728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4" name="Google Shape;36764;p23"/>
            <p:cNvSpPr/>
            <p:nvPr/>
          </p:nvSpPr>
          <p:spPr>
            <a:xfrm>
              <a:off x="27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5" name="Google Shape;36765;p23"/>
            <p:cNvSpPr/>
            <p:nvPr/>
          </p:nvSpPr>
          <p:spPr>
            <a:xfrm>
              <a:off x="3807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6" name="Google Shape;36766;p23"/>
            <p:cNvSpPr/>
            <p:nvPr/>
          </p:nvSpPr>
          <p:spPr>
            <a:xfrm>
              <a:off x="4825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7" name="Google Shape;36767;p23"/>
            <p:cNvSpPr/>
            <p:nvPr/>
          </p:nvSpPr>
          <p:spPr>
            <a:xfrm>
              <a:off x="58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8" name="Google Shape;36768;p23"/>
            <p:cNvSpPr/>
            <p:nvPr/>
          </p:nvSpPr>
          <p:spPr>
            <a:xfrm>
              <a:off x="68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9" name="Google Shape;36769;p23"/>
            <p:cNvSpPr/>
            <p:nvPr/>
          </p:nvSpPr>
          <p:spPr>
            <a:xfrm>
              <a:off x="7873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0" name="Google Shape;36770;p23"/>
            <p:cNvSpPr/>
            <p:nvPr/>
          </p:nvSpPr>
          <p:spPr>
            <a:xfrm>
              <a:off x="8888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1" name="Google Shape;36771;p23"/>
            <p:cNvSpPr/>
            <p:nvPr/>
          </p:nvSpPr>
          <p:spPr>
            <a:xfrm>
              <a:off x="99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2" name="Google Shape;36772;p23"/>
            <p:cNvSpPr/>
            <p:nvPr/>
          </p:nvSpPr>
          <p:spPr>
            <a:xfrm>
              <a:off x="10918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3" name="Google Shape;36773;p23"/>
            <p:cNvSpPr/>
            <p:nvPr/>
          </p:nvSpPr>
          <p:spPr>
            <a:xfrm>
              <a:off x="11936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4" name="Google Shape;36774;p23"/>
            <p:cNvSpPr/>
            <p:nvPr/>
          </p:nvSpPr>
          <p:spPr>
            <a:xfrm>
              <a:off x="12951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5" name="Google Shape;36775;p23"/>
            <p:cNvSpPr/>
            <p:nvPr/>
          </p:nvSpPr>
          <p:spPr>
            <a:xfrm>
              <a:off x="13966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6" name="Google Shape;36776;p23"/>
            <p:cNvSpPr/>
            <p:nvPr/>
          </p:nvSpPr>
          <p:spPr>
            <a:xfrm>
              <a:off x="1498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7" name="Google Shape;36777;p23"/>
            <p:cNvSpPr/>
            <p:nvPr/>
          </p:nvSpPr>
          <p:spPr>
            <a:xfrm>
              <a:off x="15999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8" name="Google Shape;36778;p23"/>
            <p:cNvSpPr/>
            <p:nvPr/>
          </p:nvSpPr>
          <p:spPr>
            <a:xfrm>
              <a:off x="1701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9" name="Google Shape;36779;p23"/>
            <p:cNvSpPr/>
            <p:nvPr/>
          </p:nvSpPr>
          <p:spPr>
            <a:xfrm>
              <a:off x="18029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0" name="Google Shape;36780;p23"/>
            <p:cNvSpPr/>
            <p:nvPr/>
          </p:nvSpPr>
          <p:spPr>
            <a:xfrm>
              <a:off x="19044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1" name="Google Shape;36781;p23"/>
            <p:cNvSpPr/>
            <p:nvPr/>
          </p:nvSpPr>
          <p:spPr>
            <a:xfrm>
              <a:off x="20062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2" name="Google Shape;36782;p23"/>
            <p:cNvSpPr/>
            <p:nvPr/>
          </p:nvSpPr>
          <p:spPr>
            <a:xfrm>
              <a:off x="210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3" name="Google Shape;36783;p23"/>
            <p:cNvSpPr/>
            <p:nvPr/>
          </p:nvSpPr>
          <p:spPr>
            <a:xfrm>
              <a:off x="220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4" name="Google Shape;36784;p23"/>
            <p:cNvSpPr/>
            <p:nvPr/>
          </p:nvSpPr>
          <p:spPr>
            <a:xfrm>
              <a:off x="23110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5" name="Google Shape;36785;p23"/>
            <p:cNvSpPr/>
            <p:nvPr/>
          </p:nvSpPr>
          <p:spPr>
            <a:xfrm>
              <a:off x="241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6" name="Google Shape;36786;p23"/>
            <p:cNvSpPr/>
            <p:nvPr/>
          </p:nvSpPr>
          <p:spPr>
            <a:xfrm>
              <a:off x="251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7" name="Google Shape;36787;p23"/>
            <p:cNvSpPr/>
            <p:nvPr/>
          </p:nvSpPr>
          <p:spPr>
            <a:xfrm>
              <a:off x="261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8" name="Google Shape;36788;p23"/>
            <p:cNvSpPr/>
            <p:nvPr/>
          </p:nvSpPr>
          <p:spPr>
            <a:xfrm>
              <a:off x="271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9" name="Google Shape;36789;p23"/>
            <p:cNvSpPr/>
            <p:nvPr/>
          </p:nvSpPr>
          <p:spPr>
            <a:xfrm>
              <a:off x="281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0" name="Google Shape;36790;p23"/>
            <p:cNvSpPr/>
            <p:nvPr/>
          </p:nvSpPr>
          <p:spPr>
            <a:xfrm>
              <a:off x="292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1" name="Google Shape;36791;p23"/>
            <p:cNvSpPr/>
            <p:nvPr/>
          </p:nvSpPr>
          <p:spPr>
            <a:xfrm>
              <a:off x="302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2" name="Google Shape;36792;p23"/>
            <p:cNvSpPr/>
            <p:nvPr/>
          </p:nvSpPr>
          <p:spPr>
            <a:xfrm>
              <a:off x="312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3" name="Google Shape;36793;p23"/>
            <p:cNvSpPr/>
            <p:nvPr/>
          </p:nvSpPr>
          <p:spPr>
            <a:xfrm>
              <a:off x="322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4" name="Google Shape;36794;p23"/>
            <p:cNvSpPr/>
            <p:nvPr/>
          </p:nvSpPr>
          <p:spPr>
            <a:xfrm>
              <a:off x="33266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5" name="Google Shape;36795;p23"/>
            <p:cNvSpPr/>
            <p:nvPr/>
          </p:nvSpPr>
          <p:spPr>
            <a:xfrm>
              <a:off x="342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6" name="Google Shape;36796;p23"/>
            <p:cNvSpPr/>
            <p:nvPr/>
          </p:nvSpPr>
          <p:spPr>
            <a:xfrm>
              <a:off x="352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7" name="Google Shape;36797;p23"/>
            <p:cNvSpPr/>
            <p:nvPr/>
          </p:nvSpPr>
          <p:spPr>
            <a:xfrm>
              <a:off x="363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8" name="Google Shape;36798;p23"/>
            <p:cNvSpPr/>
            <p:nvPr/>
          </p:nvSpPr>
          <p:spPr>
            <a:xfrm>
              <a:off x="373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9" name="Google Shape;36799;p23"/>
            <p:cNvSpPr/>
            <p:nvPr/>
          </p:nvSpPr>
          <p:spPr>
            <a:xfrm>
              <a:off x="3834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0" name="Google Shape;36800;p23"/>
            <p:cNvSpPr/>
            <p:nvPr/>
          </p:nvSpPr>
          <p:spPr>
            <a:xfrm>
              <a:off x="393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1" name="Google Shape;36801;p23"/>
            <p:cNvSpPr/>
            <p:nvPr/>
          </p:nvSpPr>
          <p:spPr>
            <a:xfrm>
              <a:off x="403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2" name="Google Shape;36802;p23"/>
            <p:cNvSpPr/>
            <p:nvPr/>
          </p:nvSpPr>
          <p:spPr>
            <a:xfrm>
              <a:off x="413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3" name="Google Shape;36803;p23"/>
            <p:cNvSpPr/>
            <p:nvPr/>
          </p:nvSpPr>
          <p:spPr>
            <a:xfrm>
              <a:off x="42407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4" name="Google Shape;36804;p23"/>
            <p:cNvSpPr/>
            <p:nvPr/>
          </p:nvSpPr>
          <p:spPr>
            <a:xfrm>
              <a:off x="434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5" name="Google Shape;36805;p23"/>
            <p:cNvSpPr/>
            <p:nvPr/>
          </p:nvSpPr>
          <p:spPr>
            <a:xfrm>
              <a:off x="444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6" name="Google Shape;36806;p23"/>
            <p:cNvSpPr/>
            <p:nvPr/>
          </p:nvSpPr>
          <p:spPr>
            <a:xfrm>
              <a:off x="45455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7" name="Google Shape;36807;p23"/>
            <p:cNvSpPr/>
            <p:nvPr/>
          </p:nvSpPr>
          <p:spPr>
            <a:xfrm>
              <a:off x="464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8" name="Google Shape;36808;p23"/>
            <p:cNvSpPr/>
            <p:nvPr/>
          </p:nvSpPr>
          <p:spPr>
            <a:xfrm>
              <a:off x="474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9" name="Google Shape;36809;p23"/>
            <p:cNvSpPr/>
            <p:nvPr/>
          </p:nvSpPr>
          <p:spPr>
            <a:xfrm>
              <a:off x="485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0" name="Google Shape;36810;p23"/>
            <p:cNvSpPr/>
            <p:nvPr/>
          </p:nvSpPr>
          <p:spPr>
            <a:xfrm>
              <a:off x="495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1" name="Google Shape;36811;p23"/>
            <p:cNvSpPr/>
            <p:nvPr/>
          </p:nvSpPr>
          <p:spPr>
            <a:xfrm>
              <a:off x="505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2" name="Google Shape;36812;p23"/>
            <p:cNvSpPr/>
            <p:nvPr/>
          </p:nvSpPr>
          <p:spPr>
            <a:xfrm>
              <a:off x="515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3" name="Google Shape;36813;p23"/>
            <p:cNvSpPr/>
            <p:nvPr/>
          </p:nvSpPr>
          <p:spPr>
            <a:xfrm>
              <a:off x="52566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4" name="Google Shape;36814;p23"/>
            <p:cNvSpPr/>
            <p:nvPr/>
          </p:nvSpPr>
          <p:spPr>
            <a:xfrm>
              <a:off x="535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5" name="Google Shape;36815;p23"/>
            <p:cNvSpPr/>
            <p:nvPr/>
          </p:nvSpPr>
          <p:spPr>
            <a:xfrm>
              <a:off x="545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6" name="Google Shape;36816;p23"/>
            <p:cNvSpPr/>
            <p:nvPr/>
          </p:nvSpPr>
          <p:spPr>
            <a:xfrm>
              <a:off x="556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7" name="Google Shape;36817;p23"/>
            <p:cNvSpPr/>
            <p:nvPr/>
          </p:nvSpPr>
          <p:spPr>
            <a:xfrm>
              <a:off x="566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8" name="Google Shape;36818;p23"/>
            <p:cNvSpPr/>
            <p:nvPr/>
          </p:nvSpPr>
          <p:spPr>
            <a:xfrm>
              <a:off x="57644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9" name="Google Shape;36819;p23"/>
            <p:cNvSpPr/>
            <p:nvPr/>
          </p:nvSpPr>
          <p:spPr>
            <a:xfrm>
              <a:off x="586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0" name="Google Shape;36820;p23"/>
            <p:cNvSpPr/>
            <p:nvPr/>
          </p:nvSpPr>
          <p:spPr>
            <a:xfrm>
              <a:off x="596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1" name="Google Shape;36821;p23"/>
            <p:cNvSpPr/>
            <p:nvPr/>
          </p:nvSpPr>
          <p:spPr>
            <a:xfrm>
              <a:off x="606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2" name="Google Shape;36822;p23"/>
            <p:cNvSpPr/>
            <p:nvPr/>
          </p:nvSpPr>
          <p:spPr>
            <a:xfrm>
              <a:off x="61710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3" name="Google Shape;36823;p23"/>
            <p:cNvSpPr/>
            <p:nvPr/>
          </p:nvSpPr>
          <p:spPr>
            <a:xfrm>
              <a:off x="627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4" name="Google Shape;36824;p23"/>
            <p:cNvSpPr/>
            <p:nvPr/>
          </p:nvSpPr>
          <p:spPr>
            <a:xfrm>
              <a:off x="637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5" name="Google Shape;36825;p23"/>
            <p:cNvSpPr/>
            <p:nvPr/>
          </p:nvSpPr>
          <p:spPr>
            <a:xfrm>
              <a:off x="64755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6" name="Google Shape;36826;p23"/>
            <p:cNvSpPr/>
            <p:nvPr/>
          </p:nvSpPr>
          <p:spPr>
            <a:xfrm>
              <a:off x="657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7" name="Google Shape;36827;p23"/>
            <p:cNvSpPr/>
            <p:nvPr/>
          </p:nvSpPr>
          <p:spPr>
            <a:xfrm>
              <a:off x="667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8" name="Google Shape;36828;p23"/>
            <p:cNvSpPr/>
            <p:nvPr/>
          </p:nvSpPr>
          <p:spPr>
            <a:xfrm>
              <a:off x="678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9" name="Google Shape;36829;p23"/>
            <p:cNvSpPr/>
            <p:nvPr/>
          </p:nvSpPr>
          <p:spPr>
            <a:xfrm>
              <a:off x="6881800" y="4613500"/>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0" name="Google Shape;36830;p23"/>
            <p:cNvSpPr/>
            <p:nvPr/>
          </p:nvSpPr>
          <p:spPr>
            <a:xfrm>
              <a:off x="698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1" name="Google Shape;36831;p23"/>
            <p:cNvSpPr/>
            <p:nvPr/>
          </p:nvSpPr>
          <p:spPr>
            <a:xfrm>
              <a:off x="708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2" name="Google Shape;36832;p23"/>
            <p:cNvSpPr/>
            <p:nvPr/>
          </p:nvSpPr>
          <p:spPr>
            <a:xfrm>
              <a:off x="7186600" y="4613500"/>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3" name="Google Shape;36833;p23"/>
            <p:cNvSpPr/>
            <p:nvPr/>
          </p:nvSpPr>
          <p:spPr>
            <a:xfrm>
              <a:off x="728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4" name="Google Shape;36834;p23"/>
            <p:cNvSpPr/>
            <p:nvPr/>
          </p:nvSpPr>
          <p:spPr>
            <a:xfrm>
              <a:off x="27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5" name="Google Shape;36835;p23"/>
            <p:cNvSpPr/>
            <p:nvPr/>
          </p:nvSpPr>
          <p:spPr>
            <a:xfrm>
              <a:off x="3807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6" name="Google Shape;36836;p23"/>
            <p:cNvSpPr/>
            <p:nvPr/>
          </p:nvSpPr>
          <p:spPr>
            <a:xfrm>
              <a:off x="4825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7" name="Google Shape;36837;p23"/>
            <p:cNvSpPr/>
            <p:nvPr/>
          </p:nvSpPr>
          <p:spPr>
            <a:xfrm>
              <a:off x="58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8" name="Google Shape;36838;p23"/>
            <p:cNvSpPr/>
            <p:nvPr/>
          </p:nvSpPr>
          <p:spPr>
            <a:xfrm>
              <a:off x="68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9" name="Google Shape;36839;p23"/>
            <p:cNvSpPr/>
            <p:nvPr/>
          </p:nvSpPr>
          <p:spPr>
            <a:xfrm>
              <a:off x="7873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0" name="Google Shape;36840;p23"/>
            <p:cNvSpPr/>
            <p:nvPr/>
          </p:nvSpPr>
          <p:spPr>
            <a:xfrm>
              <a:off x="8888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1" name="Google Shape;36841;p23"/>
            <p:cNvSpPr/>
            <p:nvPr/>
          </p:nvSpPr>
          <p:spPr>
            <a:xfrm>
              <a:off x="99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2" name="Google Shape;36842;p23"/>
            <p:cNvSpPr/>
            <p:nvPr/>
          </p:nvSpPr>
          <p:spPr>
            <a:xfrm>
              <a:off x="10918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3" name="Google Shape;36843;p23"/>
            <p:cNvSpPr/>
            <p:nvPr/>
          </p:nvSpPr>
          <p:spPr>
            <a:xfrm>
              <a:off x="11936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4" name="Google Shape;36844;p23"/>
            <p:cNvSpPr/>
            <p:nvPr/>
          </p:nvSpPr>
          <p:spPr>
            <a:xfrm>
              <a:off x="12951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5" name="Google Shape;36845;p23"/>
            <p:cNvSpPr/>
            <p:nvPr/>
          </p:nvSpPr>
          <p:spPr>
            <a:xfrm>
              <a:off x="13966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6" name="Google Shape;36846;p23"/>
            <p:cNvSpPr/>
            <p:nvPr/>
          </p:nvSpPr>
          <p:spPr>
            <a:xfrm>
              <a:off x="1498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7" name="Google Shape;36847;p23"/>
            <p:cNvSpPr/>
            <p:nvPr/>
          </p:nvSpPr>
          <p:spPr>
            <a:xfrm>
              <a:off x="15999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8" name="Google Shape;36848;p23"/>
            <p:cNvSpPr/>
            <p:nvPr/>
          </p:nvSpPr>
          <p:spPr>
            <a:xfrm>
              <a:off x="1701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9" name="Google Shape;36849;p23"/>
            <p:cNvSpPr/>
            <p:nvPr/>
          </p:nvSpPr>
          <p:spPr>
            <a:xfrm>
              <a:off x="18029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0" name="Google Shape;36850;p23"/>
            <p:cNvSpPr/>
            <p:nvPr/>
          </p:nvSpPr>
          <p:spPr>
            <a:xfrm>
              <a:off x="19044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1" name="Google Shape;36851;p23"/>
            <p:cNvSpPr/>
            <p:nvPr/>
          </p:nvSpPr>
          <p:spPr>
            <a:xfrm>
              <a:off x="20062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2" name="Google Shape;36852;p23"/>
            <p:cNvSpPr/>
            <p:nvPr/>
          </p:nvSpPr>
          <p:spPr>
            <a:xfrm>
              <a:off x="210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3" name="Google Shape;36853;p23"/>
            <p:cNvSpPr/>
            <p:nvPr/>
          </p:nvSpPr>
          <p:spPr>
            <a:xfrm>
              <a:off x="220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4" name="Google Shape;36854;p23"/>
            <p:cNvSpPr/>
            <p:nvPr/>
          </p:nvSpPr>
          <p:spPr>
            <a:xfrm>
              <a:off x="23110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5" name="Google Shape;36855;p23"/>
            <p:cNvSpPr/>
            <p:nvPr/>
          </p:nvSpPr>
          <p:spPr>
            <a:xfrm>
              <a:off x="241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6" name="Google Shape;36856;p23"/>
            <p:cNvSpPr/>
            <p:nvPr/>
          </p:nvSpPr>
          <p:spPr>
            <a:xfrm>
              <a:off x="251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7" name="Google Shape;36857;p23"/>
            <p:cNvSpPr/>
            <p:nvPr/>
          </p:nvSpPr>
          <p:spPr>
            <a:xfrm>
              <a:off x="261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8" name="Google Shape;36858;p23"/>
            <p:cNvSpPr/>
            <p:nvPr/>
          </p:nvSpPr>
          <p:spPr>
            <a:xfrm>
              <a:off x="271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9" name="Google Shape;36859;p23"/>
            <p:cNvSpPr/>
            <p:nvPr/>
          </p:nvSpPr>
          <p:spPr>
            <a:xfrm>
              <a:off x="281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0" name="Google Shape;36860;p23"/>
            <p:cNvSpPr/>
            <p:nvPr/>
          </p:nvSpPr>
          <p:spPr>
            <a:xfrm>
              <a:off x="292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1" name="Google Shape;36861;p23"/>
            <p:cNvSpPr/>
            <p:nvPr/>
          </p:nvSpPr>
          <p:spPr>
            <a:xfrm>
              <a:off x="302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2" name="Google Shape;36862;p23"/>
            <p:cNvSpPr/>
            <p:nvPr/>
          </p:nvSpPr>
          <p:spPr>
            <a:xfrm>
              <a:off x="312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3" name="Google Shape;36863;p23"/>
            <p:cNvSpPr/>
            <p:nvPr/>
          </p:nvSpPr>
          <p:spPr>
            <a:xfrm>
              <a:off x="322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4" name="Google Shape;36864;p23"/>
            <p:cNvSpPr/>
            <p:nvPr/>
          </p:nvSpPr>
          <p:spPr>
            <a:xfrm>
              <a:off x="33266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5" name="Google Shape;36865;p23"/>
            <p:cNvSpPr/>
            <p:nvPr/>
          </p:nvSpPr>
          <p:spPr>
            <a:xfrm>
              <a:off x="342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6" name="Google Shape;36866;p23"/>
            <p:cNvSpPr/>
            <p:nvPr/>
          </p:nvSpPr>
          <p:spPr>
            <a:xfrm>
              <a:off x="352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7" name="Google Shape;36867;p23"/>
            <p:cNvSpPr/>
            <p:nvPr/>
          </p:nvSpPr>
          <p:spPr>
            <a:xfrm>
              <a:off x="363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8" name="Google Shape;36868;p23"/>
            <p:cNvSpPr/>
            <p:nvPr/>
          </p:nvSpPr>
          <p:spPr>
            <a:xfrm>
              <a:off x="373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9" name="Google Shape;36869;p23"/>
            <p:cNvSpPr/>
            <p:nvPr/>
          </p:nvSpPr>
          <p:spPr>
            <a:xfrm>
              <a:off x="3834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0" name="Google Shape;36870;p23"/>
            <p:cNvSpPr/>
            <p:nvPr/>
          </p:nvSpPr>
          <p:spPr>
            <a:xfrm>
              <a:off x="393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1" name="Google Shape;36871;p23"/>
            <p:cNvSpPr/>
            <p:nvPr/>
          </p:nvSpPr>
          <p:spPr>
            <a:xfrm>
              <a:off x="403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2" name="Google Shape;36872;p23"/>
            <p:cNvSpPr/>
            <p:nvPr/>
          </p:nvSpPr>
          <p:spPr>
            <a:xfrm>
              <a:off x="413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3" name="Google Shape;36873;p23"/>
            <p:cNvSpPr/>
            <p:nvPr/>
          </p:nvSpPr>
          <p:spPr>
            <a:xfrm>
              <a:off x="42407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4" name="Google Shape;36874;p23"/>
            <p:cNvSpPr/>
            <p:nvPr/>
          </p:nvSpPr>
          <p:spPr>
            <a:xfrm>
              <a:off x="434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5" name="Google Shape;36875;p23"/>
            <p:cNvSpPr/>
            <p:nvPr/>
          </p:nvSpPr>
          <p:spPr>
            <a:xfrm>
              <a:off x="444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6" name="Google Shape;36876;p23"/>
            <p:cNvSpPr/>
            <p:nvPr/>
          </p:nvSpPr>
          <p:spPr>
            <a:xfrm>
              <a:off x="45455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7" name="Google Shape;36877;p23"/>
            <p:cNvSpPr/>
            <p:nvPr/>
          </p:nvSpPr>
          <p:spPr>
            <a:xfrm>
              <a:off x="464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8" name="Google Shape;36878;p23"/>
            <p:cNvSpPr/>
            <p:nvPr/>
          </p:nvSpPr>
          <p:spPr>
            <a:xfrm>
              <a:off x="474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9" name="Google Shape;36879;p23"/>
            <p:cNvSpPr/>
            <p:nvPr/>
          </p:nvSpPr>
          <p:spPr>
            <a:xfrm>
              <a:off x="485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0" name="Google Shape;36880;p23"/>
            <p:cNvSpPr/>
            <p:nvPr/>
          </p:nvSpPr>
          <p:spPr>
            <a:xfrm>
              <a:off x="495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1" name="Google Shape;36881;p23"/>
            <p:cNvSpPr/>
            <p:nvPr/>
          </p:nvSpPr>
          <p:spPr>
            <a:xfrm>
              <a:off x="505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2" name="Google Shape;36882;p23"/>
            <p:cNvSpPr/>
            <p:nvPr/>
          </p:nvSpPr>
          <p:spPr>
            <a:xfrm>
              <a:off x="515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3" name="Google Shape;36883;p23"/>
            <p:cNvSpPr/>
            <p:nvPr/>
          </p:nvSpPr>
          <p:spPr>
            <a:xfrm>
              <a:off x="52566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4" name="Google Shape;36884;p23"/>
            <p:cNvSpPr/>
            <p:nvPr/>
          </p:nvSpPr>
          <p:spPr>
            <a:xfrm>
              <a:off x="535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5" name="Google Shape;36885;p23"/>
            <p:cNvSpPr/>
            <p:nvPr/>
          </p:nvSpPr>
          <p:spPr>
            <a:xfrm>
              <a:off x="545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6" name="Google Shape;36886;p23"/>
            <p:cNvSpPr/>
            <p:nvPr/>
          </p:nvSpPr>
          <p:spPr>
            <a:xfrm>
              <a:off x="556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7" name="Google Shape;36887;p23"/>
            <p:cNvSpPr/>
            <p:nvPr/>
          </p:nvSpPr>
          <p:spPr>
            <a:xfrm>
              <a:off x="566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8" name="Google Shape;36888;p23"/>
            <p:cNvSpPr/>
            <p:nvPr/>
          </p:nvSpPr>
          <p:spPr>
            <a:xfrm>
              <a:off x="57644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9" name="Google Shape;36889;p23"/>
            <p:cNvSpPr/>
            <p:nvPr/>
          </p:nvSpPr>
          <p:spPr>
            <a:xfrm>
              <a:off x="586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0" name="Google Shape;36890;p23"/>
            <p:cNvSpPr/>
            <p:nvPr/>
          </p:nvSpPr>
          <p:spPr>
            <a:xfrm>
              <a:off x="596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1" name="Google Shape;36891;p23"/>
            <p:cNvSpPr/>
            <p:nvPr/>
          </p:nvSpPr>
          <p:spPr>
            <a:xfrm>
              <a:off x="606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2" name="Google Shape;36892;p23"/>
            <p:cNvSpPr/>
            <p:nvPr/>
          </p:nvSpPr>
          <p:spPr>
            <a:xfrm>
              <a:off x="61710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3" name="Google Shape;36893;p23"/>
            <p:cNvSpPr/>
            <p:nvPr/>
          </p:nvSpPr>
          <p:spPr>
            <a:xfrm>
              <a:off x="627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4" name="Google Shape;36894;p23"/>
            <p:cNvSpPr/>
            <p:nvPr/>
          </p:nvSpPr>
          <p:spPr>
            <a:xfrm>
              <a:off x="637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5" name="Google Shape;36895;p23"/>
            <p:cNvSpPr/>
            <p:nvPr/>
          </p:nvSpPr>
          <p:spPr>
            <a:xfrm>
              <a:off x="64755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6" name="Google Shape;36896;p23"/>
            <p:cNvSpPr/>
            <p:nvPr/>
          </p:nvSpPr>
          <p:spPr>
            <a:xfrm>
              <a:off x="657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7" name="Google Shape;36897;p23"/>
            <p:cNvSpPr/>
            <p:nvPr/>
          </p:nvSpPr>
          <p:spPr>
            <a:xfrm>
              <a:off x="667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8" name="Google Shape;36898;p23"/>
            <p:cNvSpPr/>
            <p:nvPr/>
          </p:nvSpPr>
          <p:spPr>
            <a:xfrm>
              <a:off x="678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9" name="Google Shape;36899;p23"/>
            <p:cNvSpPr/>
            <p:nvPr/>
          </p:nvSpPr>
          <p:spPr>
            <a:xfrm>
              <a:off x="6881800" y="4768575"/>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0" name="Google Shape;36900;p23"/>
            <p:cNvSpPr/>
            <p:nvPr/>
          </p:nvSpPr>
          <p:spPr>
            <a:xfrm>
              <a:off x="698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1" name="Google Shape;36901;p23"/>
            <p:cNvSpPr/>
            <p:nvPr/>
          </p:nvSpPr>
          <p:spPr>
            <a:xfrm>
              <a:off x="708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2" name="Google Shape;36902;p23"/>
            <p:cNvSpPr/>
            <p:nvPr/>
          </p:nvSpPr>
          <p:spPr>
            <a:xfrm>
              <a:off x="7186600" y="4768575"/>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3" name="Google Shape;36903;p23"/>
            <p:cNvSpPr/>
            <p:nvPr/>
          </p:nvSpPr>
          <p:spPr>
            <a:xfrm>
              <a:off x="728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04" name="Google Shape;36904;p23"/>
          <p:cNvGrpSpPr/>
          <p:nvPr/>
        </p:nvGrpSpPr>
        <p:grpSpPr>
          <a:xfrm>
            <a:off x="223221" y="255838"/>
            <a:ext cx="8706833" cy="4631825"/>
            <a:chOff x="261561" y="255838"/>
            <a:chExt cx="8706833" cy="4631825"/>
          </a:xfrm>
        </p:grpSpPr>
        <p:grpSp>
          <p:nvGrpSpPr>
            <p:cNvPr id="36905" name="Google Shape;36905;p23"/>
            <p:cNvGrpSpPr/>
            <p:nvPr/>
          </p:nvGrpSpPr>
          <p:grpSpPr>
            <a:xfrm>
              <a:off x="261561" y="255838"/>
              <a:ext cx="8706833" cy="4631825"/>
              <a:chOff x="391650" y="259200"/>
              <a:chExt cx="8360700" cy="4631825"/>
            </a:xfrm>
          </p:grpSpPr>
          <p:sp>
            <p:nvSpPr>
              <p:cNvPr id="36906" name="Google Shape;36906;p23"/>
              <p:cNvSpPr/>
              <p:nvPr/>
            </p:nvSpPr>
            <p:spPr>
              <a:xfrm>
                <a:off x="391650" y="259200"/>
                <a:ext cx="8360700"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6907" name="Google Shape;36907;p23"/>
              <p:cNvCxnSpPr/>
              <p:nvPr/>
            </p:nvCxnSpPr>
            <p:spPr>
              <a:xfrm>
                <a:off x="393750" y="713825"/>
                <a:ext cx="7942500" cy="0"/>
              </a:xfrm>
              <a:prstGeom prst="straightConnector1">
                <a:avLst/>
              </a:prstGeom>
              <a:noFill/>
              <a:ln cap="flat" cmpd="sng" w="9525">
                <a:solidFill>
                  <a:schemeClr val="dk1"/>
                </a:solidFill>
                <a:prstDash val="solid"/>
                <a:round/>
                <a:headEnd len="med" w="med" type="none"/>
                <a:tailEnd len="med" w="med" type="none"/>
              </a:ln>
            </p:spPr>
          </p:cxnSp>
          <p:cxnSp>
            <p:nvCxnSpPr>
              <p:cNvPr id="36908" name="Google Shape;36908;p23"/>
              <p:cNvCxnSpPr/>
              <p:nvPr/>
            </p:nvCxnSpPr>
            <p:spPr>
              <a:xfrm>
                <a:off x="8336400" y="260525"/>
                <a:ext cx="0" cy="4630500"/>
              </a:xfrm>
              <a:prstGeom prst="straightConnector1">
                <a:avLst/>
              </a:prstGeom>
              <a:noFill/>
              <a:ln cap="flat" cmpd="sng" w="9525">
                <a:solidFill>
                  <a:schemeClr val="dk1"/>
                </a:solidFill>
                <a:prstDash val="solid"/>
                <a:round/>
                <a:headEnd len="med" w="med" type="none"/>
                <a:tailEnd len="med" w="med" type="none"/>
              </a:ln>
            </p:spPr>
          </p:cxnSp>
          <p:grpSp>
            <p:nvGrpSpPr>
              <p:cNvPr id="36909" name="Google Shape;36909;p23"/>
              <p:cNvGrpSpPr/>
              <p:nvPr/>
            </p:nvGrpSpPr>
            <p:grpSpPr>
              <a:xfrm>
                <a:off x="8448356" y="454710"/>
                <a:ext cx="205838" cy="289853"/>
                <a:chOff x="3555900" y="1631296"/>
                <a:chExt cx="390956" cy="550529"/>
              </a:xfrm>
            </p:grpSpPr>
            <p:cxnSp>
              <p:nvCxnSpPr>
                <p:cNvPr id="36910" name="Google Shape;36910;p23"/>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36911" name="Google Shape;36911;p23"/>
                <p:cNvGrpSpPr/>
                <p:nvPr/>
              </p:nvGrpSpPr>
              <p:grpSpPr>
                <a:xfrm rot="-8100000">
                  <a:off x="3614579" y="1687125"/>
                  <a:ext cx="273597" cy="279297"/>
                  <a:chOff x="4572000" y="2331513"/>
                  <a:chExt cx="273600" cy="279300"/>
                </a:xfrm>
              </p:grpSpPr>
              <p:cxnSp>
                <p:nvCxnSpPr>
                  <p:cNvPr id="36912" name="Google Shape;36912;p23"/>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36913" name="Google Shape;36913;p23"/>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cxnSp>
            <p:nvCxnSpPr>
              <p:cNvPr id="36914" name="Google Shape;36914;p23"/>
              <p:cNvCxnSpPr/>
              <p:nvPr/>
            </p:nvCxnSpPr>
            <p:spPr>
              <a:xfrm>
                <a:off x="8551337" y="1671588"/>
                <a:ext cx="0" cy="1823700"/>
              </a:xfrm>
              <a:prstGeom prst="straightConnector1">
                <a:avLst/>
              </a:prstGeom>
              <a:noFill/>
              <a:ln cap="flat" cmpd="sng" w="19050">
                <a:solidFill>
                  <a:schemeClr val="dk1"/>
                </a:solidFill>
                <a:prstDash val="solid"/>
                <a:round/>
                <a:headEnd len="med" w="med" type="none"/>
                <a:tailEnd len="med" w="med" type="none"/>
              </a:ln>
            </p:spPr>
          </p:cxnSp>
          <p:grpSp>
            <p:nvGrpSpPr>
              <p:cNvPr id="36915" name="Google Shape;36915;p23"/>
              <p:cNvGrpSpPr/>
              <p:nvPr/>
            </p:nvGrpSpPr>
            <p:grpSpPr>
              <a:xfrm flipH="1" rot="10800000">
                <a:off x="8448406" y="4422299"/>
                <a:ext cx="205838" cy="289853"/>
                <a:chOff x="3555900" y="1631296"/>
                <a:chExt cx="390956" cy="550529"/>
              </a:xfrm>
            </p:grpSpPr>
            <p:cxnSp>
              <p:nvCxnSpPr>
                <p:cNvPr id="36916" name="Google Shape;36916;p23"/>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36917" name="Google Shape;36917;p23"/>
                <p:cNvGrpSpPr/>
                <p:nvPr/>
              </p:nvGrpSpPr>
              <p:grpSpPr>
                <a:xfrm rot="-8100000">
                  <a:off x="3614579" y="1687125"/>
                  <a:ext cx="273597" cy="279297"/>
                  <a:chOff x="4572000" y="2331513"/>
                  <a:chExt cx="273600" cy="279300"/>
                </a:xfrm>
              </p:grpSpPr>
              <p:cxnSp>
                <p:nvCxnSpPr>
                  <p:cNvPr id="36918" name="Google Shape;36918;p23"/>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36919" name="Google Shape;36919;p23"/>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grpSp>
        <p:sp>
          <p:nvSpPr>
            <p:cNvPr id="36920" name="Google Shape;36920;p23"/>
            <p:cNvSpPr/>
            <p:nvPr/>
          </p:nvSpPr>
          <p:spPr>
            <a:xfrm>
              <a:off x="39077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1" name="Google Shape;36921;p23"/>
            <p:cNvSpPr/>
            <p:nvPr/>
          </p:nvSpPr>
          <p:spPr>
            <a:xfrm>
              <a:off x="599050"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2" name="Google Shape;36922;p23"/>
            <p:cNvSpPr/>
            <p:nvPr/>
          </p:nvSpPr>
          <p:spPr>
            <a:xfrm>
              <a:off x="80732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923" name="Google Shape;36923;p23"/>
          <p:cNvSpPr txBox="1"/>
          <p:nvPr>
            <p:ph type="title"/>
          </p:nvPr>
        </p:nvSpPr>
        <p:spPr>
          <a:xfrm>
            <a:off x="805348" y="1467306"/>
            <a:ext cx="3485400" cy="17217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sz="3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6924" name="Google Shape;36924;p23"/>
          <p:cNvSpPr txBox="1"/>
          <p:nvPr>
            <p:ph idx="1" type="subTitle"/>
          </p:nvPr>
        </p:nvSpPr>
        <p:spPr>
          <a:xfrm>
            <a:off x="805350" y="3189004"/>
            <a:ext cx="3485400" cy="856800"/>
          </a:xfrm>
          <a:prstGeom prst="rect">
            <a:avLst/>
          </a:prstGeom>
        </p:spPr>
        <p:txBody>
          <a:bodyPr anchorCtr="0" anchor="b" bIns="91425" lIns="91425" spcFirstLastPara="1" rIns="91425" wrap="square" tIns="91425">
            <a:noAutofit/>
          </a:bodyPr>
          <a:lstStyle>
            <a:lvl1pPr lvl="0" rtl="0">
              <a:spcBef>
                <a:spcPts val="0"/>
              </a:spcBef>
              <a:spcAft>
                <a:spcPts val="0"/>
              </a:spcAft>
              <a:buSzPts val="14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6_1_1_1_2">
    <p:spTree>
      <p:nvGrpSpPr>
        <p:cNvPr id="36925" name="Shape 36925"/>
        <p:cNvGrpSpPr/>
        <p:nvPr/>
      </p:nvGrpSpPr>
      <p:grpSpPr>
        <a:xfrm>
          <a:off x="0" y="0"/>
          <a:ext cx="0" cy="0"/>
          <a:chOff x="0" y="0"/>
          <a:chExt cx="0" cy="0"/>
        </a:xfrm>
      </p:grpSpPr>
      <p:grpSp>
        <p:nvGrpSpPr>
          <p:cNvPr id="36926" name="Google Shape;36926;p24"/>
          <p:cNvGrpSpPr/>
          <p:nvPr/>
        </p:nvGrpSpPr>
        <p:grpSpPr>
          <a:xfrm>
            <a:off x="3" y="4"/>
            <a:ext cx="9144066" cy="5143518"/>
            <a:chOff x="279200" y="890725"/>
            <a:chExt cx="7061600" cy="3930250"/>
          </a:xfrm>
        </p:grpSpPr>
        <p:sp>
          <p:nvSpPr>
            <p:cNvPr id="36927" name="Google Shape;36927;p24"/>
            <p:cNvSpPr/>
            <p:nvPr/>
          </p:nvSpPr>
          <p:spPr>
            <a:xfrm>
              <a:off x="27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8" name="Google Shape;36928;p24"/>
            <p:cNvSpPr/>
            <p:nvPr/>
          </p:nvSpPr>
          <p:spPr>
            <a:xfrm>
              <a:off x="3807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9" name="Google Shape;36929;p24"/>
            <p:cNvSpPr/>
            <p:nvPr/>
          </p:nvSpPr>
          <p:spPr>
            <a:xfrm>
              <a:off x="4825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0" name="Google Shape;36930;p24"/>
            <p:cNvSpPr/>
            <p:nvPr/>
          </p:nvSpPr>
          <p:spPr>
            <a:xfrm>
              <a:off x="58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1" name="Google Shape;36931;p24"/>
            <p:cNvSpPr/>
            <p:nvPr/>
          </p:nvSpPr>
          <p:spPr>
            <a:xfrm>
              <a:off x="68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2" name="Google Shape;36932;p24"/>
            <p:cNvSpPr/>
            <p:nvPr/>
          </p:nvSpPr>
          <p:spPr>
            <a:xfrm>
              <a:off x="7873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3" name="Google Shape;36933;p24"/>
            <p:cNvSpPr/>
            <p:nvPr/>
          </p:nvSpPr>
          <p:spPr>
            <a:xfrm>
              <a:off x="8888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4" name="Google Shape;36934;p24"/>
            <p:cNvSpPr/>
            <p:nvPr/>
          </p:nvSpPr>
          <p:spPr>
            <a:xfrm>
              <a:off x="99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5" name="Google Shape;36935;p24"/>
            <p:cNvSpPr/>
            <p:nvPr/>
          </p:nvSpPr>
          <p:spPr>
            <a:xfrm>
              <a:off x="10918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6" name="Google Shape;36936;p24"/>
            <p:cNvSpPr/>
            <p:nvPr/>
          </p:nvSpPr>
          <p:spPr>
            <a:xfrm>
              <a:off x="11936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7" name="Google Shape;36937;p24"/>
            <p:cNvSpPr/>
            <p:nvPr/>
          </p:nvSpPr>
          <p:spPr>
            <a:xfrm>
              <a:off x="12951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8" name="Google Shape;36938;p24"/>
            <p:cNvSpPr/>
            <p:nvPr/>
          </p:nvSpPr>
          <p:spPr>
            <a:xfrm>
              <a:off x="13966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9" name="Google Shape;36939;p24"/>
            <p:cNvSpPr/>
            <p:nvPr/>
          </p:nvSpPr>
          <p:spPr>
            <a:xfrm>
              <a:off x="1498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0" name="Google Shape;36940;p24"/>
            <p:cNvSpPr/>
            <p:nvPr/>
          </p:nvSpPr>
          <p:spPr>
            <a:xfrm>
              <a:off x="15999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1" name="Google Shape;36941;p24"/>
            <p:cNvSpPr/>
            <p:nvPr/>
          </p:nvSpPr>
          <p:spPr>
            <a:xfrm>
              <a:off x="1701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2" name="Google Shape;36942;p24"/>
            <p:cNvSpPr/>
            <p:nvPr/>
          </p:nvSpPr>
          <p:spPr>
            <a:xfrm>
              <a:off x="18029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3" name="Google Shape;36943;p24"/>
            <p:cNvSpPr/>
            <p:nvPr/>
          </p:nvSpPr>
          <p:spPr>
            <a:xfrm>
              <a:off x="19044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4" name="Google Shape;36944;p24"/>
            <p:cNvSpPr/>
            <p:nvPr/>
          </p:nvSpPr>
          <p:spPr>
            <a:xfrm>
              <a:off x="20062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5" name="Google Shape;36945;p24"/>
            <p:cNvSpPr/>
            <p:nvPr/>
          </p:nvSpPr>
          <p:spPr>
            <a:xfrm>
              <a:off x="210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6" name="Google Shape;36946;p24"/>
            <p:cNvSpPr/>
            <p:nvPr/>
          </p:nvSpPr>
          <p:spPr>
            <a:xfrm>
              <a:off x="220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7" name="Google Shape;36947;p24"/>
            <p:cNvSpPr/>
            <p:nvPr/>
          </p:nvSpPr>
          <p:spPr>
            <a:xfrm>
              <a:off x="23110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8" name="Google Shape;36948;p24"/>
            <p:cNvSpPr/>
            <p:nvPr/>
          </p:nvSpPr>
          <p:spPr>
            <a:xfrm>
              <a:off x="241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9" name="Google Shape;36949;p24"/>
            <p:cNvSpPr/>
            <p:nvPr/>
          </p:nvSpPr>
          <p:spPr>
            <a:xfrm>
              <a:off x="251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0" name="Google Shape;36950;p24"/>
            <p:cNvSpPr/>
            <p:nvPr/>
          </p:nvSpPr>
          <p:spPr>
            <a:xfrm>
              <a:off x="261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1" name="Google Shape;36951;p24"/>
            <p:cNvSpPr/>
            <p:nvPr/>
          </p:nvSpPr>
          <p:spPr>
            <a:xfrm>
              <a:off x="271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2" name="Google Shape;36952;p24"/>
            <p:cNvSpPr/>
            <p:nvPr/>
          </p:nvSpPr>
          <p:spPr>
            <a:xfrm>
              <a:off x="281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3" name="Google Shape;36953;p24"/>
            <p:cNvSpPr/>
            <p:nvPr/>
          </p:nvSpPr>
          <p:spPr>
            <a:xfrm>
              <a:off x="292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4" name="Google Shape;36954;p24"/>
            <p:cNvSpPr/>
            <p:nvPr/>
          </p:nvSpPr>
          <p:spPr>
            <a:xfrm>
              <a:off x="302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5" name="Google Shape;36955;p24"/>
            <p:cNvSpPr/>
            <p:nvPr/>
          </p:nvSpPr>
          <p:spPr>
            <a:xfrm>
              <a:off x="312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6" name="Google Shape;36956;p24"/>
            <p:cNvSpPr/>
            <p:nvPr/>
          </p:nvSpPr>
          <p:spPr>
            <a:xfrm>
              <a:off x="322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7" name="Google Shape;36957;p24"/>
            <p:cNvSpPr/>
            <p:nvPr/>
          </p:nvSpPr>
          <p:spPr>
            <a:xfrm>
              <a:off x="33266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8" name="Google Shape;36958;p24"/>
            <p:cNvSpPr/>
            <p:nvPr/>
          </p:nvSpPr>
          <p:spPr>
            <a:xfrm>
              <a:off x="342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9" name="Google Shape;36959;p24"/>
            <p:cNvSpPr/>
            <p:nvPr/>
          </p:nvSpPr>
          <p:spPr>
            <a:xfrm>
              <a:off x="352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0" name="Google Shape;36960;p24"/>
            <p:cNvSpPr/>
            <p:nvPr/>
          </p:nvSpPr>
          <p:spPr>
            <a:xfrm>
              <a:off x="363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1" name="Google Shape;36961;p24"/>
            <p:cNvSpPr/>
            <p:nvPr/>
          </p:nvSpPr>
          <p:spPr>
            <a:xfrm>
              <a:off x="373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2" name="Google Shape;36962;p24"/>
            <p:cNvSpPr/>
            <p:nvPr/>
          </p:nvSpPr>
          <p:spPr>
            <a:xfrm>
              <a:off x="3834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3" name="Google Shape;36963;p24"/>
            <p:cNvSpPr/>
            <p:nvPr/>
          </p:nvSpPr>
          <p:spPr>
            <a:xfrm>
              <a:off x="393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4" name="Google Shape;36964;p24"/>
            <p:cNvSpPr/>
            <p:nvPr/>
          </p:nvSpPr>
          <p:spPr>
            <a:xfrm>
              <a:off x="403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5" name="Google Shape;36965;p24"/>
            <p:cNvSpPr/>
            <p:nvPr/>
          </p:nvSpPr>
          <p:spPr>
            <a:xfrm>
              <a:off x="413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6" name="Google Shape;36966;p24"/>
            <p:cNvSpPr/>
            <p:nvPr/>
          </p:nvSpPr>
          <p:spPr>
            <a:xfrm>
              <a:off x="42407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7" name="Google Shape;36967;p24"/>
            <p:cNvSpPr/>
            <p:nvPr/>
          </p:nvSpPr>
          <p:spPr>
            <a:xfrm>
              <a:off x="434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8" name="Google Shape;36968;p24"/>
            <p:cNvSpPr/>
            <p:nvPr/>
          </p:nvSpPr>
          <p:spPr>
            <a:xfrm>
              <a:off x="444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9" name="Google Shape;36969;p24"/>
            <p:cNvSpPr/>
            <p:nvPr/>
          </p:nvSpPr>
          <p:spPr>
            <a:xfrm>
              <a:off x="45455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0" name="Google Shape;36970;p24"/>
            <p:cNvSpPr/>
            <p:nvPr/>
          </p:nvSpPr>
          <p:spPr>
            <a:xfrm>
              <a:off x="464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1" name="Google Shape;36971;p24"/>
            <p:cNvSpPr/>
            <p:nvPr/>
          </p:nvSpPr>
          <p:spPr>
            <a:xfrm>
              <a:off x="474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2" name="Google Shape;36972;p24"/>
            <p:cNvSpPr/>
            <p:nvPr/>
          </p:nvSpPr>
          <p:spPr>
            <a:xfrm>
              <a:off x="485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3" name="Google Shape;36973;p24"/>
            <p:cNvSpPr/>
            <p:nvPr/>
          </p:nvSpPr>
          <p:spPr>
            <a:xfrm>
              <a:off x="495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4" name="Google Shape;36974;p24"/>
            <p:cNvSpPr/>
            <p:nvPr/>
          </p:nvSpPr>
          <p:spPr>
            <a:xfrm>
              <a:off x="505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5" name="Google Shape;36975;p24"/>
            <p:cNvSpPr/>
            <p:nvPr/>
          </p:nvSpPr>
          <p:spPr>
            <a:xfrm>
              <a:off x="515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6" name="Google Shape;36976;p24"/>
            <p:cNvSpPr/>
            <p:nvPr/>
          </p:nvSpPr>
          <p:spPr>
            <a:xfrm>
              <a:off x="52566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7" name="Google Shape;36977;p24"/>
            <p:cNvSpPr/>
            <p:nvPr/>
          </p:nvSpPr>
          <p:spPr>
            <a:xfrm>
              <a:off x="535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8" name="Google Shape;36978;p24"/>
            <p:cNvSpPr/>
            <p:nvPr/>
          </p:nvSpPr>
          <p:spPr>
            <a:xfrm>
              <a:off x="545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9" name="Google Shape;36979;p24"/>
            <p:cNvSpPr/>
            <p:nvPr/>
          </p:nvSpPr>
          <p:spPr>
            <a:xfrm>
              <a:off x="556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0" name="Google Shape;36980;p24"/>
            <p:cNvSpPr/>
            <p:nvPr/>
          </p:nvSpPr>
          <p:spPr>
            <a:xfrm>
              <a:off x="566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1" name="Google Shape;36981;p24"/>
            <p:cNvSpPr/>
            <p:nvPr/>
          </p:nvSpPr>
          <p:spPr>
            <a:xfrm>
              <a:off x="57644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2" name="Google Shape;36982;p24"/>
            <p:cNvSpPr/>
            <p:nvPr/>
          </p:nvSpPr>
          <p:spPr>
            <a:xfrm>
              <a:off x="586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3" name="Google Shape;36983;p24"/>
            <p:cNvSpPr/>
            <p:nvPr/>
          </p:nvSpPr>
          <p:spPr>
            <a:xfrm>
              <a:off x="596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4" name="Google Shape;36984;p24"/>
            <p:cNvSpPr/>
            <p:nvPr/>
          </p:nvSpPr>
          <p:spPr>
            <a:xfrm>
              <a:off x="606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5" name="Google Shape;36985;p24"/>
            <p:cNvSpPr/>
            <p:nvPr/>
          </p:nvSpPr>
          <p:spPr>
            <a:xfrm>
              <a:off x="61710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6" name="Google Shape;36986;p24"/>
            <p:cNvSpPr/>
            <p:nvPr/>
          </p:nvSpPr>
          <p:spPr>
            <a:xfrm>
              <a:off x="627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7" name="Google Shape;36987;p24"/>
            <p:cNvSpPr/>
            <p:nvPr/>
          </p:nvSpPr>
          <p:spPr>
            <a:xfrm>
              <a:off x="637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8" name="Google Shape;36988;p24"/>
            <p:cNvSpPr/>
            <p:nvPr/>
          </p:nvSpPr>
          <p:spPr>
            <a:xfrm>
              <a:off x="64755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9" name="Google Shape;36989;p24"/>
            <p:cNvSpPr/>
            <p:nvPr/>
          </p:nvSpPr>
          <p:spPr>
            <a:xfrm>
              <a:off x="657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0" name="Google Shape;36990;p24"/>
            <p:cNvSpPr/>
            <p:nvPr/>
          </p:nvSpPr>
          <p:spPr>
            <a:xfrm>
              <a:off x="667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1" name="Google Shape;36991;p24"/>
            <p:cNvSpPr/>
            <p:nvPr/>
          </p:nvSpPr>
          <p:spPr>
            <a:xfrm>
              <a:off x="678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2" name="Google Shape;36992;p24"/>
            <p:cNvSpPr/>
            <p:nvPr/>
          </p:nvSpPr>
          <p:spPr>
            <a:xfrm>
              <a:off x="6881800" y="890725"/>
              <a:ext cx="52700" cy="52400"/>
            </a:xfrm>
            <a:custGeom>
              <a:rect b="b" l="l" r="r" t="t"/>
              <a:pathLst>
                <a:path extrusionOk="0" h="2096" w="2108">
                  <a:moveTo>
                    <a:pt x="1060" y="0"/>
                  </a:moveTo>
                  <a:cubicBezTo>
                    <a:pt x="477" y="0"/>
                    <a:pt x="1" y="476"/>
                    <a:pt x="1" y="1048"/>
                  </a:cubicBezTo>
                  <a:cubicBezTo>
                    <a:pt x="1"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3" name="Google Shape;36993;p24"/>
            <p:cNvSpPr/>
            <p:nvPr/>
          </p:nvSpPr>
          <p:spPr>
            <a:xfrm>
              <a:off x="698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4" name="Google Shape;36994;p24"/>
            <p:cNvSpPr/>
            <p:nvPr/>
          </p:nvSpPr>
          <p:spPr>
            <a:xfrm>
              <a:off x="708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5" name="Google Shape;36995;p24"/>
            <p:cNvSpPr/>
            <p:nvPr/>
          </p:nvSpPr>
          <p:spPr>
            <a:xfrm>
              <a:off x="7186600" y="890725"/>
              <a:ext cx="52400" cy="52400"/>
            </a:xfrm>
            <a:custGeom>
              <a:rect b="b" l="l" r="r" t="t"/>
              <a:pathLst>
                <a:path extrusionOk="0" h="2096" w="2096">
                  <a:moveTo>
                    <a:pt x="1048" y="0"/>
                  </a:moveTo>
                  <a:cubicBezTo>
                    <a:pt x="477" y="0"/>
                    <a:pt x="1" y="476"/>
                    <a:pt x="1" y="1048"/>
                  </a:cubicBezTo>
                  <a:cubicBezTo>
                    <a:pt x="1"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6" name="Google Shape;36996;p24"/>
            <p:cNvSpPr/>
            <p:nvPr/>
          </p:nvSpPr>
          <p:spPr>
            <a:xfrm>
              <a:off x="728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7" name="Google Shape;36997;p24"/>
            <p:cNvSpPr/>
            <p:nvPr/>
          </p:nvSpPr>
          <p:spPr>
            <a:xfrm>
              <a:off x="27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7" y="1631"/>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8" name="Google Shape;36998;p24"/>
            <p:cNvSpPr/>
            <p:nvPr/>
          </p:nvSpPr>
          <p:spPr>
            <a:xfrm>
              <a:off x="3807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9" name="Google Shape;36999;p24"/>
            <p:cNvSpPr/>
            <p:nvPr/>
          </p:nvSpPr>
          <p:spPr>
            <a:xfrm>
              <a:off x="4825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0" name="Google Shape;37000;p24"/>
            <p:cNvSpPr/>
            <p:nvPr/>
          </p:nvSpPr>
          <p:spPr>
            <a:xfrm>
              <a:off x="58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1" name="Google Shape;37001;p24"/>
            <p:cNvSpPr/>
            <p:nvPr/>
          </p:nvSpPr>
          <p:spPr>
            <a:xfrm>
              <a:off x="68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2" name="Google Shape;37002;p24"/>
            <p:cNvSpPr/>
            <p:nvPr/>
          </p:nvSpPr>
          <p:spPr>
            <a:xfrm>
              <a:off x="7873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3" name="Google Shape;37003;p24"/>
            <p:cNvSpPr/>
            <p:nvPr/>
          </p:nvSpPr>
          <p:spPr>
            <a:xfrm>
              <a:off x="8888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4" name="Google Shape;37004;p24"/>
            <p:cNvSpPr/>
            <p:nvPr/>
          </p:nvSpPr>
          <p:spPr>
            <a:xfrm>
              <a:off x="99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5" name="Google Shape;37005;p24"/>
            <p:cNvSpPr/>
            <p:nvPr/>
          </p:nvSpPr>
          <p:spPr>
            <a:xfrm>
              <a:off x="10918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6" name="Google Shape;37006;p24"/>
            <p:cNvSpPr/>
            <p:nvPr/>
          </p:nvSpPr>
          <p:spPr>
            <a:xfrm>
              <a:off x="11936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7" name="Google Shape;37007;p24"/>
            <p:cNvSpPr/>
            <p:nvPr/>
          </p:nvSpPr>
          <p:spPr>
            <a:xfrm>
              <a:off x="12951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8" name="Google Shape;37008;p24"/>
            <p:cNvSpPr/>
            <p:nvPr/>
          </p:nvSpPr>
          <p:spPr>
            <a:xfrm>
              <a:off x="13966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9" name="Google Shape;37009;p24"/>
            <p:cNvSpPr/>
            <p:nvPr/>
          </p:nvSpPr>
          <p:spPr>
            <a:xfrm>
              <a:off x="1498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0" name="Google Shape;37010;p24"/>
            <p:cNvSpPr/>
            <p:nvPr/>
          </p:nvSpPr>
          <p:spPr>
            <a:xfrm>
              <a:off x="15999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1" name="Google Shape;37011;p24"/>
            <p:cNvSpPr/>
            <p:nvPr/>
          </p:nvSpPr>
          <p:spPr>
            <a:xfrm>
              <a:off x="1701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2" name="Google Shape;37012;p24"/>
            <p:cNvSpPr/>
            <p:nvPr/>
          </p:nvSpPr>
          <p:spPr>
            <a:xfrm>
              <a:off x="18029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3" name="Google Shape;37013;p24"/>
            <p:cNvSpPr/>
            <p:nvPr/>
          </p:nvSpPr>
          <p:spPr>
            <a:xfrm>
              <a:off x="19044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4" name="Google Shape;37014;p24"/>
            <p:cNvSpPr/>
            <p:nvPr/>
          </p:nvSpPr>
          <p:spPr>
            <a:xfrm>
              <a:off x="20062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5" name="Google Shape;37015;p24"/>
            <p:cNvSpPr/>
            <p:nvPr/>
          </p:nvSpPr>
          <p:spPr>
            <a:xfrm>
              <a:off x="210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6" name="Google Shape;37016;p24"/>
            <p:cNvSpPr/>
            <p:nvPr/>
          </p:nvSpPr>
          <p:spPr>
            <a:xfrm>
              <a:off x="220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7" name="Google Shape;37017;p24"/>
            <p:cNvSpPr/>
            <p:nvPr/>
          </p:nvSpPr>
          <p:spPr>
            <a:xfrm>
              <a:off x="23110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8" name="Google Shape;37018;p24"/>
            <p:cNvSpPr/>
            <p:nvPr/>
          </p:nvSpPr>
          <p:spPr>
            <a:xfrm>
              <a:off x="241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9" name="Google Shape;37019;p24"/>
            <p:cNvSpPr/>
            <p:nvPr/>
          </p:nvSpPr>
          <p:spPr>
            <a:xfrm>
              <a:off x="251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0" name="Google Shape;37020;p24"/>
            <p:cNvSpPr/>
            <p:nvPr/>
          </p:nvSpPr>
          <p:spPr>
            <a:xfrm>
              <a:off x="261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1" name="Google Shape;37021;p24"/>
            <p:cNvSpPr/>
            <p:nvPr/>
          </p:nvSpPr>
          <p:spPr>
            <a:xfrm>
              <a:off x="271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2" name="Google Shape;37022;p24"/>
            <p:cNvSpPr/>
            <p:nvPr/>
          </p:nvSpPr>
          <p:spPr>
            <a:xfrm>
              <a:off x="281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3" name="Google Shape;37023;p24"/>
            <p:cNvSpPr/>
            <p:nvPr/>
          </p:nvSpPr>
          <p:spPr>
            <a:xfrm>
              <a:off x="292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4" name="Google Shape;37024;p24"/>
            <p:cNvSpPr/>
            <p:nvPr/>
          </p:nvSpPr>
          <p:spPr>
            <a:xfrm>
              <a:off x="302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5" name="Google Shape;37025;p24"/>
            <p:cNvSpPr/>
            <p:nvPr/>
          </p:nvSpPr>
          <p:spPr>
            <a:xfrm>
              <a:off x="312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6" name="Google Shape;37026;p24"/>
            <p:cNvSpPr/>
            <p:nvPr/>
          </p:nvSpPr>
          <p:spPr>
            <a:xfrm>
              <a:off x="322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7" name="Google Shape;37027;p24"/>
            <p:cNvSpPr/>
            <p:nvPr/>
          </p:nvSpPr>
          <p:spPr>
            <a:xfrm>
              <a:off x="33266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8" name="Google Shape;37028;p24"/>
            <p:cNvSpPr/>
            <p:nvPr/>
          </p:nvSpPr>
          <p:spPr>
            <a:xfrm>
              <a:off x="342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9" name="Google Shape;37029;p24"/>
            <p:cNvSpPr/>
            <p:nvPr/>
          </p:nvSpPr>
          <p:spPr>
            <a:xfrm>
              <a:off x="352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0" name="Google Shape;37030;p24"/>
            <p:cNvSpPr/>
            <p:nvPr/>
          </p:nvSpPr>
          <p:spPr>
            <a:xfrm>
              <a:off x="363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1" name="Google Shape;37031;p24"/>
            <p:cNvSpPr/>
            <p:nvPr/>
          </p:nvSpPr>
          <p:spPr>
            <a:xfrm>
              <a:off x="373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2" name="Google Shape;37032;p24"/>
            <p:cNvSpPr/>
            <p:nvPr/>
          </p:nvSpPr>
          <p:spPr>
            <a:xfrm>
              <a:off x="3834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3" name="Google Shape;37033;p24"/>
            <p:cNvSpPr/>
            <p:nvPr/>
          </p:nvSpPr>
          <p:spPr>
            <a:xfrm>
              <a:off x="393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4" name="Google Shape;37034;p24"/>
            <p:cNvSpPr/>
            <p:nvPr/>
          </p:nvSpPr>
          <p:spPr>
            <a:xfrm>
              <a:off x="403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5" name="Google Shape;37035;p24"/>
            <p:cNvSpPr/>
            <p:nvPr/>
          </p:nvSpPr>
          <p:spPr>
            <a:xfrm>
              <a:off x="413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6" name="Google Shape;37036;p24"/>
            <p:cNvSpPr/>
            <p:nvPr/>
          </p:nvSpPr>
          <p:spPr>
            <a:xfrm>
              <a:off x="42407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7" name="Google Shape;37037;p24"/>
            <p:cNvSpPr/>
            <p:nvPr/>
          </p:nvSpPr>
          <p:spPr>
            <a:xfrm>
              <a:off x="434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8" name="Google Shape;37038;p24"/>
            <p:cNvSpPr/>
            <p:nvPr/>
          </p:nvSpPr>
          <p:spPr>
            <a:xfrm>
              <a:off x="444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9" name="Google Shape;37039;p24"/>
            <p:cNvSpPr/>
            <p:nvPr/>
          </p:nvSpPr>
          <p:spPr>
            <a:xfrm>
              <a:off x="45455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0" name="Google Shape;37040;p24"/>
            <p:cNvSpPr/>
            <p:nvPr/>
          </p:nvSpPr>
          <p:spPr>
            <a:xfrm>
              <a:off x="464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1" name="Google Shape;37041;p24"/>
            <p:cNvSpPr/>
            <p:nvPr/>
          </p:nvSpPr>
          <p:spPr>
            <a:xfrm>
              <a:off x="474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2" name="Google Shape;37042;p24"/>
            <p:cNvSpPr/>
            <p:nvPr/>
          </p:nvSpPr>
          <p:spPr>
            <a:xfrm>
              <a:off x="485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3" name="Google Shape;37043;p24"/>
            <p:cNvSpPr/>
            <p:nvPr/>
          </p:nvSpPr>
          <p:spPr>
            <a:xfrm>
              <a:off x="495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4" name="Google Shape;37044;p24"/>
            <p:cNvSpPr/>
            <p:nvPr/>
          </p:nvSpPr>
          <p:spPr>
            <a:xfrm>
              <a:off x="505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5" name="Google Shape;37045;p24"/>
            <p:cNvSpPr/>
            <p:nvPr/>
          </p:nvSpPr>
          <p:spPr>
            <a:xfrm>
              <a:off x="515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6" name="Google Shape;37046;p24"/>
            <p:cNvSpPr/>
            <p:nvPr/>
          </p:nvSpPr>
          <p:spPr>
            <a:xfrm>
              <a:off x="52566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7" name="Google Shape;37047;p24"/>
            <p:cNvSpPr/>
            <p:nvPr/>
          </p:nvSpPr>
          <p:spPr>
            <a:xfrm>
              <a:off x="535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8" name="Google Shape;37048;p24"/>
            <p:cNvSpPr/>
            <p:nvPr/>
          </p:nvSpPr>
          <p:spPr>
            <a:xfrm>
              <a:off x="545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9" name="Google Shape;37049;p24"/>
            <p:cNvSpPr/>
            <p:nvPr/>
          </p:nvSpPr>
          <p:spPr>
            <a:xfrm>
              <a:off x="556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0" name="Google Shape;37050;p24"/>
            <p:cNvSpPr/>
            <p:nvPr/>
          </p:nvSpPr>
          <p:spPr>
            <a:xfrm>
              <a:off x="566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1" name="Google Shape;37051;p24"/>
            <p:cNvSpPr/>
            <p:nvPr/>
          </p:nvSpPr>
          <p:spPr>
            <a:xfrm>
              <a:off x="57644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2" name="Google Shape;37052;p24"/>
            <p:cNvSpPr/>
            <p:nvPr/>
          </p:nvSpPr>
          <p:spPr>
            <a:xfrm>
              <a:off x="586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3" name="Google Shape;37053;p24"/>
            <p:cNvSpPr/>
            <p:nvPr/>
          </p:nvSpPr>
          <p:spPr>
            <a:xfrm>
              <a:off x="596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4" name="Google Shape;37054;p24"/>
            <p:cNvSpPr/>
            <p:nvPr/>
          </p:nvSpPr>
          <p:spPr>
            <a:xfrm>
              <a:off x="606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5" name="Google Shape;37055;p24"/>
            <p:cNvSpPr/>
            <p:nvPr/>
          </p:nvSpPr>
          <p:spPr>
            <a:xfrm>
              <a:off x="61710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6" name="Google Shape;37056;p24"/>
            <p:cNvSpPr/>
            <p:nvPr/>
          </p:nvSpPr>
          <p:spPr>
            <a:xfrm>
              <a:off x="627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7" name="Google Shape;37057;p24"/>
            <p:cNvSpPr/>
            <p:nvPr/>
          </p:nvSpPr>
          <p:spPr>
            <a:xfrm>
              <a:off x="637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8" name="Google Shape;37058;p24"/>
            <p:cNvSpPr/>
            <p:nvPr/>
          </p:nvSpPr>
          <p:spPr>
            <a:xfrm>
              <a:off x="64755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9" name="Google Shape;37059;p24"/>
            <p:cNvSpPr/>
            <p:nvPr/>
          </p:nvSpPr>
          <p:spPr>
            <a:xfrm>
              <a:off x="657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0" name="Google Shape;37060;p24"/>
            <p:cNvSpPr/>
            <p:nvPr/>
          </p:nvSpPr>
          <p:spPr>
            <a:xfrm>
              <a:off x="667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1" name="Google Shape;37061;p24"/>
            <p:cNvSpPr/>
            <p:nvPr/>
          </p:nvSpPr>
          <p:spPr>
            <a:xfrm>
              <a:off x="678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2" name="Google Shape;37062;p24"/>
            <p:cNvSpPr/>
            <p:nvPr/>
          </p:nvSpPr>
          <p:spPr>
            <a:xfrm>
              <a:off x="6881800" y="1045800"/>
              <a:ext cx="52700" cy="52400"/>
            </a:xfrm>
            <a:custGeom>
              <a:rect b="b" l="l" r="r" t="t"/>
              <a:pathLst>
                <a:path extrusionOk="0" h="2096" w="2108">
                  <a:moveTo>
                    <a:pt x="1060" y="0"/>
                  </a:moveTo>
                  <a:cubicBezTo>
                    <a:pt x="477" y="0"/>
                    <a:pt x="1" y="477"/>
                    <a:pt x="1" y="1048"/>
                  </a:cubicBezTo>
                  <a:cubicBezTo>
                    <a:pt x="1"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3" name="Google Shape;37063;p24"/>
            <p:cNvSpPr/>
            <p:nvPr/>
          </p:nvSpPr>
          <p:spPr>
            <a:xfrm>
              <a:off x="698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4" name="Google Shape;37064;p24"/>
            <p:cNvSpPr/>
            <p:nvPr/>
          </p:nvSpPr>
          <p:spPr>
            <a:xfrm>
              <a:off x="708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5" name="Google Shape;37065;p24"/>
            <p:cNvSpPr/>
            <p:nvPr/>
          </p:nvSpPr>
          <p:spPr>
            <a:xfrm>
              <a:off x="7186600" y="1045800"/>
              <a:ext cx="52400" cy="52400"/>
            </a:xfrm>
            <a:custGeom>
              <a:rect b="b" l="l" r="r" t="t"/>
              <a:pathLst>
                <a:path extrusionOk="0" h="2096" w="2096">
                  <a:moveTo>
                    <a:pt x="1048" y="0"/>
                  </a:moveTo>
                  <a:cubicBezTo>
                    <a:pt x="477" y="0"/>
                    <a:pt x="1" y="477"/>
                    <a:pt x="1" y="1048"/>
                  </a:cubicBezTo>
                  <a:cubicBezTo>
                    <a:pt x="1"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6" name="Google Shape;37066;p24"/>
            <p:cNvSpPr/>
            <p:nvPr/>
          </p:nvSpPr>
          <p:spPr>
            <a:xfrm>
              <a:off x="728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7" name="Google Shape;37067;p24"/>
            <p:cNvSpPr/>
            <p:nvPr/>
          </p:nvSpPr>
          <p:spPr>
            <a:xfrm>
              <a:off x="27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8" name="Google Shape;37068;p24"/>
            <p:cNvSpPr/>
            <p:nvPr/>
          </p:nvSpPr>
          <p:spPr>
            <a:xfrm>
              <a:off x="3807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9" name="Google Shape;37069;p24"/>
            <p:cNvSpPr/>
            <p:nvPr/>
          </p:nvSpPr>
          <p:spPr>
            <a:xfrm>
              <a:off x="4825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0" name="Google Shape;37070;p24"/>
            <p:cNvSpPr/>
            <p:nvPr/>
          </p:nvSpPr>
          <p:spPr>
            <a:xfrm>
              <a:off x="58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1" name="Google Shape;37071;p24"/>
            <p:cNvSpPr/>
            <p:nvPr/>
          </p:nvSpPr>
          <p:spPr>
            <a:xfrm>
              <a:off x="68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2" name="Google Shape;37072;p24"/>
            <p:cNvSpPr/>
            <p:nvPr/>
          </p:nvSpPr>
          <p:spPr>
            <a:xfrm>
              <a:off x="7873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3" name="Google Shape;37073;p24"/>
            <p:cNvSpPr/>
            <p:nvPr/>
          </p:nvSpPr>
          <p:spPr>
            <a:xfrm>
              <a:off x="8888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4" name="Google Shape;37074;p24"/>
            <p:cNvSpPr/>
            <p:nvPr/>
          </p:nvSpPr>
          <p:spPr>
            <a:xfrm>
              <a:off x="99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5" name="Google Shape;37075;p24"/>
            <p:cNvSpPr/>
            <p:nvPr/>
          </p:nvSpPr>
          <p:spPr>
            <a:xfrm>
              <a:off x="10918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6" name="Google Shape;37076;p24"/>
            <p:cNvSpPr/>
            <p:nvPr/>
          </p:nvSpPr>
          <p:spPr>
            <a:xfrm>
              <a:off x="11936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7" name="Google Shape;37077;p24"/>
            <p:cNvSpPr/>
            <p:nvPr/>
          </p:nvSpPr>
          <p:spPr>
            <a:xfrm>
              <a:off x="12951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8" name="Google Shape;37078;p24"/>
            <p:cNvSpPr/>
            <p:nvPr/>
          </p:nvSpPr>
          <p:spPr>
            <a:xfrm>
              <a:off x="13966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9" name="Google Shape;37079;p24"/>
            <p:cNvSpPr/>
            <p:nvPr/>
          </p:nvSpPr>
          <p:spPr>
            <a:xfrm>
              <a:off x="1498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0" name="Google Shape;37080;p24"/>
            <p:cNvSpPr/>
            <p:nvPr/>
          </p:nvSpPr>
          <p:spPr>
            <a:xfrm>
              <a:off x="15999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1" name="Google Shape;37081;p24"/>
            <p:cNvSpPr/>
            <p:nvPr/>
          </p:nvSpPr>
          <p:spPr>
            <a:xfrm>
              <a:off x="1701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2" name="Google Shape;37082;p24"/>
            <p:cNvSpPr/>
            <p:nvPr/>
          </p:nvSpPr>
          <p:spPr>
            <a:xfrm>
              <a:off x="18029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3" name="Google Shape;37083;p24"/>
            <p:cNvSpPr/>
            <p:nvPr/>
          </p:nvSpPr>
          <p:spPr>
            <a:xfrm>
              <a:off x="19044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4" name="Google Shape;37084;p24"/>
            <p:cNvSpPr/>
            <p:nvPr/>
          </p:nvSpPr>
          <p:spPr>
            <a:xfrm>
              <a:off x="20062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5" name="Google Shape;37085;p24"/>
            <p:cNvSpPr/>
            <p:nvPr/>
          </p:nvSpPr>
          <p:spPr>
            <a:xfrm>
              <a:off x="210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6" name="Google Shape;37086;p24"/>
            <p:cNvSpPr/>
            <p:nvPr/>
          </p:nvSpPr>
          <p:spPr>
            <a:xfrm>
              <a:off x="220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7" name="Google Shape;37087;p24"/>
            <p:cNvSpPr/>
            <p:nvPr/>
          </p:nvSpPr>
          <p:spPr>
            <a:xfrm>
              <a:off x="23110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8" name="Google Shape;37088;p24"/>
            <p:cNvSpPr/>
            <p:nvPr/>
          </p:nvSpPr>
          <p:spPr>
            <a:xfrm>
              <a:off x="241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9" name="Google Shape;37089;p24"/>
            <p:cNvSpPr/>
            <p:nvPr/>
          </p:nvSpPr>
          <p:spPr>
            <a:xfrm>
              <a:off x="251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0" name="Google Shape;37090;p24"/>
            <p:cNvSpPr/>
            <p:nvPr/>
          </p:nvSpPr>
          <p:spPr>
            <a:xfrm>
              <a:off x="261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1" name="Google Shape;37091;p24"/>
            <p:cNvSpPr/>
            <p:nvPr/>
          </p:nvSpPr>
          <p:spPr>
            <a:xfrm>
              <a:off x="271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2" name="Google Shape;37092;p24"/>
            <p:cNvSpPr/>
            <p:nvPr/>
          </p:nvSpPr>
          <p:spPr>
            <a:xfrm>
              <a:off x="281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3" name="Google Shape;37093;p24"/>
            <p:cNvSpPr/>
            <p:nvPr/>
          </p:nvSpPr>
          <p:spPr>
            <a:xfrm>
              <a:off x="292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4" name="Google Shape;37094;p24"/>
            <p:cNvSpPr/>
            <p:nvPr/>
          </p:nvSpPr>
          <p:spPr>
            <a:xfrm>
              <a:off x="302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5" name="Google Shape;37095;p24"/>
            <p:cNvSpPr/>
            <p:nvPr/>
          </p:nvSpPr>
          <p:spPr>
            <a:xfrm>
              <a:off x="312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6" name="Google Shape;37096;p24"/>
            <p:cNvSpPr/>
            <p:nvPr/>
          </p:nvSpPr>
          <p:spPr>
            <a:xfrm>
              <a:off x="322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7" name="Google Shape;37097;p24"/>
            <p:cNvSpPr/>
            <p:nvPr/>
          </p:nvSpPr>
          <p:spPr>
            <a:xfrm>
              <a:off x="33266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8" name="Google Shape;37098;p24"/>
            <p:cNvSpPr/>
            <p:nvPr/>
          </p:nvSpPr>
          <p:spPr>
            <a:xfrm>
              <a:off x="342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9" name="Google Shape;37099;p24"/>
            <p:cNvSpPr/>
            <p:nvPr/>
          </p:nvSpPr>
          <p:spPr>
            <a:xfrm>
              <a:off x="352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0" name="Google Shape;37100;p24"/>
            <p:cNvSpPr/>
            <p:nvPr/>
          </p:nvSpPr>
          <p:spPr>
            <a:xfrm>
              <a:off x="363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1" name="Google Shape;37101;p24"/>
            <p:cNvSpPr/>
            <p:nvPr/>
          </p:nvSpPr>
          <p:spPr>
            <a:xfrm>
              <a:off x="373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2" name="Google Shape;37102;p24"/>
            <p:cNvSpPr/>
            <p:nvPr/>
          </p:nvSpPr>
          <p:spPr>
            <a:xfrm>
              <a:off x="3834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3" name="Google Shape;37103;p24"/>
            <p:cNvSpPr/>
            <p:nvPr/>
          </p:nvSpPr>
          <p:spPr>
            <a:xfrm>
              <a:off x="393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4" name="Google Shape;37104;p24"/>
            <p:cNvSpPr/>
            <p:nvPr/>
          </p:nvSpPr>
          <p:spPr>
            <a:xfrm>
              <a:off x="403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5" name="Google Shape;37105;p24"/>
            <p:cNvSpPr/>
            <p:nvPr/>
          </p:nvSpPr>
          <p:spPr>
            <a:xfrm>
              <a:off x="413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6" name="Google Shape;37106;p24"/>
            <p:cNvSpPr/>
            <p:nvPr/>
          </p:nvSpPr>
          <p:spPr>
            <a:xfrm>
              <a:off x="42407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7" name="Google Shape;37107;p24"/>
            <p:cNvSpPr/>
            <p:nvPr/>
          </p:nvSpPr>
          <p:spPr>
            <a:xfrm>
              <a:off x="434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8" name="Google Shape;37108;p24"/>
            <p:cNvSpPr/>
            <p:nvPr/>
          </p:nvSpPr>
          <p:spPr>
            <a:xfrm>
              <a:off x="444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9" name="Google Shape;37109;p24"/>
            <p:cNvSpPr/>
            <p:nvPr/>
          </p:nvSpPr>
          <p:spPr>
            <a:xfrm>
              <a:off x="45455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0" name="Google Shape;37110;p24"/>
            <p:cNvSpPr/>
            <p:nvPr/>
          </p:nvSpPr>
          <p:spPr>
            <a:xfrm>
              <a:off x="464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1" name="Google Shape;37111;p24"/>
            <p:cNvSpPr/>
            <p:nvPr/>
          </p:nvSpPr>
          <p:spPr>
            <a:xfrm>
              <a:off x="474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2" name="Google Shape;37112;p24"/>
            <p:cNvSpPr/>
            <p:nvPr/>
          </p:nvSpPr>
          <p:spPr>
            <a:xfrm>
              <a:off x="485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3" name="Google Shape;37113;p24"/>
            <p:cNvSpPr/>
            <p:nvPr/>
          </p:nvSpPr>
          <p:spPr>
            <a:xfrm>
              <a:off x="495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4" name="Google Shape;37114;p24"/>
            <p:cNvSpPr/>
            <p:nvPr/>
          </p:nvSpPr>
          <p:spPr>
            <a:xfrm>
              <a:off x="505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5" name="Google Shape;37115;p24"/>
            <p:cNvSpPr/>
            <p:nvPr/>
          </p:nvSpPr>
          <p:spPr>
            <a:xfrm>
              <a:off x="515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6" name="Google Shape;37116;p24"/>
            <p:cNvSpPr/>
            <p:nvPr/>
          </p:nvSpPr>
          <p:spPr>
            <a:xfrm>
              <a:off x="52566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7" name="Google Shape;37117;p24"/>
            <p:cNvSpPr/>
            <p:nvPr/>
          </p:nvSpPr>
          <p:spPr>
            <a:xfrm>
              <a:off x="535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8" name="Google Shape;37118;p24"/>
            <p:cNvSpPr/>
            <p:nvPr/>
          </p:nvSpPr>
          <p:spPr>
            <a:xfrm>
              <a:off x="545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9" name="Google Shape;37119;p24"/>
            <p:cNvSpPr/>
            <p:nvPr/>
          </p:nvSpPr>
          <p:spPr>
            <a:xfrm>
              <a:off x="556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0" name="Google Shape;37120;p24"/>
            <p:cNvSpPr/>
            <p:nvPr/>
          </p:nvSpPr>
          <p:spPr>
            <a:xfrm>
              <a:off x="566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1" name="Google Shape;37121;p24"/>
            <p:cNvSpPr/>
            <p:nvPr/>
          </p:nvSpPr>
          <p:spPr>
            <a:xfrm>
              <a:off x="57644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2" name="Google Shape;37122;p24"/>
            <p:cNvSpPr/>
            <p:nvPr/>
          </p:nvSpPr>
          <p:spPr>
            <a:xfrm>
              <a:off x="586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3" name="Google Shape;37123;p24"/>
            <p:cNvSpPr/>
            <p:nvPr/>
          </p:nvSpPr>
          <p:spPr>
            <a:xfrm>
              <a:off x="596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4" name="Google Shape;37124;p24"/>
            <p:cNvSpPr/>
            <p:nvPr/>
          </p:nvSpPr>
          <p:spPr>
            <a:xfrm>
              <a:off x="606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5" name="Google Shape;37125;p24"/>
            <p:cNvSpPr/>
            <p:nvPr/>
          </p:nvSpPr>
          <p:spPr>
            <a:xfrm>
              <a:off x="61710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6" name="Google Shape;37126;p24"/>
            <p:cNvSpPr/>
            <p:nvPr/>
          </p:nvSpPr>
          <p:spPr>
            <a:xfrm>
              <a:off x="627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7" name="Google Shape;37127;p24"/>
            <p:cNvSpPr/>
            <p:nvPr/>
          </p:nvSpPr>
          <p:spPr>
            <a:xfrm>
              <a:off x="637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8" name="Google Shape;37128;p24"/>
            <p:cNvSpPr/>
            <p:nvPr/>
          </p:nvSpPr>
          <p:spPr>
            <a:xfrm>
              <a:off x="64755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9" name="Google Shape;37129;p24"/>
            <p:cNvSpPr/>
            <p:nvPr/>
          </p:nvSpPr>
          <p:spPr>
            <a:xfrm>
              <a:off x="657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0" name="Google Shape;37130;p24"/>
            <p:cNvSpPr/>
            <p:nvPr/>
          </p:nvSpPr>
          <p:spPr>
            <a:xfrm>
              <a:off x="667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1" name="Google Shape;37131;p24"/>
            <p:cNvSpPr/>
            <p:nvPr/>
          </p:nvSpPr>
          <p:spPr>
            <a:xfrm>
              <a:off x="678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2" name="Google Shape;37132;p24"/>
            <p:cNvSpPr/>
            <p:nvPr/>
          </p:nvSpPr>
          <p:spPr>
            <a:xfrm>
              <a:off x="6881800" y="1200875"/>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3" name="Google Shape;37133;p24"/>
            <p:cNvSpPr/>
            <p:nvPr/>
          </p:nvSpPr>
          <p:spPr>
            <a:xfrm>
              <a:off x="698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4" name="Google Shape;37134;p24"/>
            <p:cNvSpPr/>
            <p:nvPr/>
          </p:nvSpPr>
          <p:spPr>
            <a:xfrm>
              <a:off x="708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5" name="Google Shape;37135;p24"/>
            <p:cNvSpPr/>
            <p:nvPr/>
          </p:nvSpPr>
          <p:spPr>
            <a:xfrm>
              <a:off x="7186600" y="1200875"/>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6" name="Google Shape;37136;p24"/>
            <p:cNvSpPr/>
            <p:nvPr/>
          </p:nvSpPr>
          <p:spPr>
            <a:xfrm>
              <a:off x="728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7" name="Google Shape;37137;p24"/>
            <p:cNvSpPr/>
            <p:nvPr/>
          </p:nvSpPr>
          <p:spPr>
            <a:xfrm>
              <a:off x="27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8" name="Google Shape;37138;p24"/>
            <p:cNvSpPr/>
            <p:nvPr/>
          </p:nvSpPr>
          <p:spPr>
            <a:xfrm>
              <a:off x="3807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9" name="Google Shape;37139;p24"/>
            <p:cNvSpPr/>
            <p:nvPr/>
          </p:nvSpPr>
          <p:spPr>
            <a:xfrm>
              <a:off x="4825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0" name="Google Shape;37140;p24"/>
            <p:cNvSpPr/>
            <p:nvPr/>
          </p:nvSpPr>
          <p:spPr>
            <a:xfrm>
              <a:off x="58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1" name="Google Shape;37141;p24"/>
            <p:cNvSpPr/>
            <p:nvPr/>
          </p:nvSpPr>
          <p:spPr>
            <a:xfrm>
              <a:off x="68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2" name="Google Shape;37142;p24"/>
            <p:cNvSpPr/>
            <p:nvPr/>
          </p:nvSpPr>
          <p:spPr>
            <a:xfrm>
              <a:off x="7873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3" name="Google Shape;37143;p24"/>
            <p:cNvSpPr/>
            <p:nvPr/>
          </p:nvSpPr>
          <p:spPr>
            <a:xfrm>
              <a:off x="8888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4" name="Google Shape;37144;p24"/>
            <p:cNvSpPr/>
            <p:nvPr/>
          </p:nvSpPr>
          <p:spPr>
            <a:xfrm>
              <a:off x="99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5" name="Google Shape;37145;p24"/>
            <p:cNvSpPr/>
            <p:nvPr/>
          </p:nvSpPr>
          <p:spPr>
            <a:xfrm>
              <a:off x="10918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6" name="Google Shape;37146;p24"/>
            <p:cNvSpPr/>
            <p:nvPr/>
          </p:nvSpPr>
          <p:spPr>
            <a:xfrm>
              <a:off x="11936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7" name="Google Shape;37147;p24"/>
            <p:cNvSpPr/>
            <p:nvPr/>
          </p:nvSpPr>
          <p:spPr>
            <a:xfrm>
              <a:off x="12951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8" name="Google Shape;37148;p24"/>
            <p:cNvSpPr/>
            <p:nvPr/>
          </p:nvSpPr>
          <p:spPr>
            <a:xfrm>
              <a:off x="13966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9" name="Google Shape;37149;p24"/>
            <p:cNvSpPr/>
            <p:nvPr/>
          </p:nvSpPr>
          <p:spPr>
            <a:xfrm>
              <a:off x="1498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0" name="Google Shape;37150;p24"/>
            <p:cNvSpPr/>
            <p:nvPr/>
          </p:nvSpPr>
          <p:spPr>
            <a:xfrm>
              <a:off x="15999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1" name="Google Shape;37151;p24"/>
            <p:cNvSpPr/>
            <p:nvPr/>
          </p:nvSpPr>
          <p:spPr>
            <a:xfrm>
              <a:off x="1701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2" name="Google Shape;37152;p24"/>
            <p:cNvSpPr/>
            <p:nvPr/>
          </p:nvSpPr>
          <p:spPr>
            <a:xfrm>
              <a:off x="18029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3" name="Google Shape;37153;p24"/>
            <p:cNvSpPr/>
            <p:nvPr/>
          </p:nvSpPr>
          <p:spPr>
            <a:xfrm>
              <a:off x="19044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4" name="Google Shape;37154;p24"/>
            <p:cNvSpPr/>
            <p:nvPr/>
          </p:nvSpPr>
          <p:spPr>
            <a:xfrm>
              <a:off x="20062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5" name="Google Shape;37155;p24"/>
            <p:cNvSpPr/>
            <p:nvPr/>
          </p:nvSpPr>
          <p:spPr>
            <a:xfrm>
              <a:off x="210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6" name="Google Shape;37156;p24"/>
            <p:cNvSpPr/>
            <p:nvPr/>
          </p:nvSpPr>
          <p:spPr>
            <a:xfrm>
              <a:off x="220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7" name="Google Shape;37157;p24"/>
            <p:cNvSpPr/>
            <p:nvPr/>
          </p:nvSpPr>
          <p:spPr>
            <a:xfrm>
              <a:off x="23110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8" name="Google Shape;37158;p24"/>
            <p:cNvSpPr/>
            <p:nvPr/>
          </p:nvSpPr>
          <p:spPr>
            <a:xfrm>
              <a:off x="241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9" name="Google Shape;37159;p24"/>
            <p:cNvSpPr/>
            <p:nvPr/>
          </p:nvSpPr>
          <p:spPr>
            <a:xfrm>
              <a:off x="251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0" name="Google Shape;37160;p24"/>
            <p:cNvSpPr/>
            <p:nvPr/>
          </p:nvSpPr>
          <p:spPr>
            <a:xfrm>
              <a:off x="261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1" name="Google Shape;37161;p24"/>
            <p:cNvSpPr/>
            <p:nvPr/>
          </p:nvSpPr>
          <p:spPr>
            <a:xfrm>
              <a:off x="271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2" name="Google Shape;37162;p24"/>
            <p:cNvSpPr/>
            <p:nvPr/>
          </p:nvSpPr>
          <p:spPr>
            <a:xfrm>
              <a:off x="281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3" name="Google Shape;37163;p24"/>
            <p:cNvSpPr/>
            <p:nvPr/>
          </p:nvSpPr>
          <p:spPr>
            <a:xfrm>
              <a:off x="292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4" name="Google Shape;37164;p24"/>
            <p:cNvSpPr/>
            <p:nvPr/>
          </p:nvSpPr>
          <p:spPr>
            <a:xfrm>
              <a:off x="302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5" name="Google Shape;37165;p24"/>
            <p:cNvSpPr/>
            <p:nvPr/>
          </p:nvSpPr>
          <p:spPr>
            <a:xfrm>
              <a:off x="312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6" name="Google Shape;37166;p24"/>
            <p:cNvSpPr/>
            <p:nvPr/>
          </p:nvSpPr>
          <p:spPr>
            <a:xfrm>
              <a:off x="322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7" name="Google Shape;37167;p24"/>
            <p:cNvSpPr/>
            <p:nvPr/>
          </p:nvSpPr>
          <p:spPr>
            <a:xfrm>
              <a:off x="33266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8" name="Google Shape;37168;p24"/>
            <p:cNvSpPr/>
            <p:nvPr/>
          </p:nvSpPr>
          <p:spPr>
            <a:xfrm>
              <a:off x="342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9" name="Google Shape;37169;p24"/>
            <p:cNvSpPr/>
            <p:nvPr/>
          </p:nvSpPr>
          <p:spPr>
            <a:xfrm>
              <a:off x="352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0" name="Google Shape;37170;p24"/>
            <p:cNvSpPr/>
            <p:nvPr/>
          </p:nvSpPr>
          <p:spPr>
            <a:xfrm>
              <a:off x="363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1" name="Google Shape;37171;p24"/>
            <p:cNvSpPr/>
            <p:nvPr/>
          </p:nvSpPr>
          <p:spPr>
            <a:xfrm>
              <a:off x="373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2" name="Google Shape;37172;p24"/>
            <p:cNvSpPr/>
            <p:nvPr/>
          </p:nvSpPr>
          <p:spPr>
            <a:xfrm>
              <a:off x="3834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3" name="Google Shape;37173;p24"/>
            <p:cNvSpPr/>
            <p:nvPr/>
          </p:nvSpPr>
          <p:spPr>
            <a:xfrm>
              <a:off x="393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4" name="Google Shape;37174;p24"/>
            <p:cNvSpPr/>
            <p:nvPr/>
          </p:nvSpPr>
          <p:spPr>
            <a:xfrm>
              <a:off x="403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5" name="Google Shape;37175;p24"/>
            <p:cNvSpPr/>
            <p:nvPr/>
          </p:nvSpPr>
          <p:spPr>
            <a:xfrm>
              <a:off x="413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6" name="Google Shape;37176;p24"/>
            <p:cNvSpPr/>
            <p:nvPr/>
          </p:nvSpPr>
          <p:spPr>
            <a:xfrm>
              <a:off x="42407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7" name="Google Shape;37177;p24"/>
            <p:cNvSpPr/>
            <p:nvPr/>
          </p:nvSpPr>
          <p:spPr>
            <a:xfrm>
              <a:off x="434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8" name="Google Shape;37178;p24"/>
            <p:cNvSpPr/>
            <p:nvPr/>
          </p:nvSpPr>
          <p:spPr>
            <a:xfrm>
              <a:off x="444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9" name="Google Shape;37179;p24"/>
            <p:cNvSpPr/>
            <p:nvPr/>
          </p:nvSpPr>
          <p:spPr>
            <a:xfrm>
              <a:off x="45455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0" name="Google Shape;37180;p24"/>
            <p:cNvSpPr/>
            <p:nvPr/>
          </p:nvSpPr>
          <p:spPr>
            <a:xfrm>
              <a:off x="464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1" name="Google Shape;37181;p24"/>
            <p:cNvSpPr/>
            <p:nvPr/>
          </p:nvSpPr>
          <p:spPr>
            <a:xfrm>
              <a:off x="474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2" name="Google Shape;37182;p24"/>
            <p:cNvSpPr/>
            <p:nvPr/>
          </p:nvSpPr>
          <p:spPr>
            <a:xfrm>
              <a:off x="485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3" name="Google Shape;37183;p24"/>
            <p:cNvSpPr/>
            <p:nvPr/>
          </p:nvSpPr>
          <p:spPr>
            <a:xfrm>
              <a:off x="495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4" name="Google Shape;37184;p24"/>
            <p:cNvSpPr/>
            <p:nvPr/>
          </p:nvSpPr>
          <p:spPr>
            <a:xfrm>
              <a:off x="505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5" name="Google Shape;37185;p24"/>
            <p:cNvSpPr/>
            <p:nvPr/>
          </p:nvSpPr>
          <p:spPr>
            <a:xfrm>
              <a:off x="515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6" name="Google Shape;37186;p24"/>
            <p:cNvSpPr/>
            <p:nvPr/>
          </p:nvSpPr>
          <p:spPr>
            <a:xfrm>
              <a:off x="52566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7" name="Google Shape;37187;p24"/>
            <p:cNvSpPr/>
            <p:nvPr/>
          </p:nvSpPr>
          <p:spPr>
            <a:xfrm>
              <a:off x="535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8" name="Google Shape;37188;p24"/>
            <p:cNvSpPr/>
            <p:nvPr/>
          </p:nvSpPr>
          <p:spPr>
            <a:xfrm>
              <a:off x="545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9" name="Google Shape;37189;p24"/>
            <p:cNvSpPr/>
            <p:nvPr/>
          </p:nvSpPr>
          <p:spPr>
            <a:xfrm>
              <a:off x="556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0" name="Google Shape;37190;p24"/>
            <p:cNvSpPr/>
            <p:nvPr/>
          </p:nvSpPr>
          <p:spPr>
            <a:xfrm>
              <a:off x="566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1" name="Google Shape;37191;p24"/>
            <p:cNvSpPr/>
            <p:nvPr/>
          </p:nvSpPr>
          <p:spPr>
            <a:xfrm>
              <a:off x="57644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2" name="Google Shape;37192;p24"/>
            <p:cNvSpPr/>
            <p:nvPr/>
          </p:nvSpPr>
          <p:spPr>
            <a:xfrm>
              <a:off x="586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3" name="Google Shape;37193;p24"/>
            <p:cNvSpPr/>
            <p:nvPr/>
          </p:nvSpPr>
          <p:spPr>
            <a:xfrm>
              <a:off x="596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4" name="Google Shape;37194;p24"/>
            <p:cNvSpPr/>
            <p:nvPr/>
          </p:nvSpPr>
          <p:spPr>
            <a:xfrm>
              <a:off x="606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5" name="Google Shape;37195;p24"/>
            <p:cNvSpPr/>
            <p:nvPr/>
          </p:nvSpPr>
          <p:spPr>
            <a:xfrm>
              <a:off x="61710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6" name="Google Shape;37196;p24"/>
            <p:cNvSpPr/>
            <p:nvPr/>
          </p:nvSpPr>
          <p:spPr>
            <a:xfrm>
              <a:off x="627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7" name="Google Shape;37197;p24"/>
            <p:cNvSpPr/>
            <p:nvPr/>
          </p:nvSpPr>
          <p:spPr>
            <a:xfrm>
              <a:off x="637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8" name="Google Shape;37198;p24"/>
            <p:cNvSpPr/>
            <p:nvPr/>
          </p:nvSpPr>
          <p:spPr>
            <a:xfrm>
              <a:off x="64755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9" name="Google Shape;37199;p24"/>
            <p:cNvSpPr/>
            <p:nvPr/>
          </p:nvSpPr>
          <p:spPr>
            <a:xfrm>
              <a:off x="657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0" name="Google Shape;37200;p24"/>
            <p:cNvSpPr/>
            <p:nvPr/>
          </p:nvSpPr>
          <p:spPr>
            <a:xfrm>
              <a:off x="667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1" name="Google Shape;37201;p24"/>
            <p:cNvSpPr/>
            <p:nvPr/>
          </p:nvSpPr>
          <p:spPr>
            <a:xfrm>
              <a:off x="678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2" name="Google Shape;37202;p24"/>
            <p:cNvSpPr/>
            <p:nvPr/>
          </p:nvSpPr>
          <p:spPr>
            <a:xfrm>
              <a:off x="6881800" y="1355950"/>
              <a:ext cx="52700" cy="52700"/>
            </a:xfrm>
            <a:custGeom>
              <a:rect b="b" l="l" r="r" t="t"/>
              <a:pathLst>
                <a:path extrusionOk="0" h="2108"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3" name="Google Shape;37203;p24"/>
            <p:cNvSpPr/>
            <p:nvPr/>
          </p:nvSpPr>
          <p:spPr>
            <a:xfrm>
              <a:off x="698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4" name="Google Shape;37204;p24"/>
            <p:cNvSpPr/>
            <p:nvPr/>
          </p:nvSpPr>
          <p:spPr>
            <a:xfrm>
              <a:off x="708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5" name="Google Shape;37205;p24"/>
            <p:cNvSpPr/>
            <p:nvPr/>
          </p:nvSpPr>
          <p:spPr>
            <a:xfrm>
              <a:off x="7186600" y="1355950"/>
              <a:ext cx="52400" cy="52700"/>
            </a:xfrm>
            <a:custGeom>
              <a:rect b="b" l="l" r="r" t="t"/>
              <a:pathLst>
                <a:path extrusionOk="0" h="2108"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6" name="Google Shape;37206;p24"/>
            <p:cNvSpPr/>
            <p:nvPr/>
          </p:nvSpPr>
          <p:spPr>
            <a:xfrm>
              <a:off x="728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7" name="Google Shape;37207;p24"/>
            <p:cNvSpPr/>
            <p:nvPr/>
          </p:nvSpPr>
          <p:spPr>
            <a:xfrm>
              <a:off x="27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8" name="Google Shape;37208;p24"/>
            <p:cNvSpPr/>
            <p:nvPr/>
          </p:nvSpPr>
          <p:spPr>
            <a:xfrm>
              <a:off x="3807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9" name="Google Shape;37209;p24"/>
            <p:cNvSpPr/>
            <p:nvPr/>
          </p:nvSpPr>
          <p:spPr>
            <a:xfrm>
              <a:off x="4825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0" name="Google Shape;37210;p24"/>
            <p:cNvSpPr/>
            <p:nvPr/>
          </p:nvSpPr>
          <p:spPr>
            <a:xfrm>
              <a:off x="58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1" name="Google Shape;37211;p24"/>
            <p:cNvSpPr/>
            <p:nvPr/>
          </p:nvSpPr>
          <p:spPr>
            <a:xfrm>
              <a:off x="68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2" name="Google Shape;37212;p24"/>
            <p:cNvSpPr/>
            <p:nvPr/>
          </p:nvSpPr>
          <p:spPr>
            <a:xfrm>
              <a:off x="7873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3" name="Google Shape;37213;p24"/>
            <p:cNvSpPr/>
            <p:nvPr/>
          </p:nvSpPr>
          <p:spPr>
            <a:xfrm>
              <a:off x="8888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4" name="Google Shape;37214;p24"/>
            <p:cNvSpPr/>
            <p:nvPr/>
          </p:nvSpPr>
          <p:spPr>
            <a:xfrm>
              <a:off x="99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5" name="Google Shape;37215;p24"/>
            <p:cNvSpPr/>
            <p:nvPr/>
          </p:nvSpPr>
          <p:spPr>
            <a:xfrm>
              <a:off x="10918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6" name="Google Shape;37216;p24"/>
            <p:cNvSpPr/>
            <p:nvPr/>
          </p:nvSpPr>
          <p:spPr>
            <a:xfrm>
              <a:off x="11936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7" name="Google Shape;37217;p24"/>
            <p:cNvSpPr/>
            <p:nvPr/>
          </p:nvSpPr>
          <p:spPr>
            <a:xfrm>
              <a:off x="12951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8" name="Google Shape;37218;p24"/>
            <p:cNvSpPr/>
            <p:nvPr/>
          </p:nvSpPr>
          <p:spPr>
            <a:xfrm>
              <a:off x="13966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9" name="Google Shape;37219;p24"/>
            <p:cNvSpPr/>
            <p:nvPr/>
          </p:nvSpPr>
          <p:spPr>
            <a:xfrm>
              <a:off x="1498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0" name="Google Shape;37220;p24"/>
            <p:cNvSpPr/>
            <p:nvPr/>
          </p:nvSpPr>
          <p:spPr>
            <a:xfrm>
              <a:off x="15999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1" name="Google Shape;37221;p24"/>
            <p:cNvSpPr/>
            <p:nvPr/>
          </p:nvSpPr>
          <p:spPr>
            <a:xfrm>
              <a:off x="1701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2" name="Google Shape;37222;p24"/>
            <p:cNvSpPr/>
            <p:nvPr/>
          </p:nvSpPr>
          <p:spPr>
            <a:xfrm>
              <a:off x="18029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3" name="Google Shape;37223;p24"/>
            <p:cNvSpPr/>
            <p:nvPr/>
          </p:nvSpPr>
          <p:spPr>
            <a:xfrm>
              <a:off x="19044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4" name="Google Shape;37224;p24"/>
            <p:cNvSpPr/>
            <p:nvPr/>
          </p:nvSpPr>
          <p:spPr>
            <a:xfrm>
              <a:off x="20062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5" name="Google Shape;37225;p24"/>
            <p:cNvSpPr/>
            <p:nvPr/>
          </p:nvSpPr>
          <p:spPr>
            <a:xfrm>
              <a:off x="210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6" name="Google Shape;37226;p24"/>
            <p:cNvSpPr/>
            <p:nvPr/>
          </p:nvSpPr>
          <p:spPr>
            <a:xfrm>
              <a:off x="220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7" name="Google Shape;37227;p24"/>
            <p:cNvSpPr/>
            <p:nvPr/>
          </p:nvSpPr>
          <p:spPr>
            <a:xfrm>
              <a:off x="23110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8" name="Google Shape;37228;p24"/>
            <p:cNvSpPr/>
            <p:nvPr/>
          </p:nvSpPr>
          <p:spPr>
            <a:xfrm>
              <a:off x="241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9" name="Google Shape;37229;p24"/>
            <p:cNvSpPr/>
            <p:nvPr/>
          </p:nvSpPr>
          <p:spPr>
            <a:xfrm>
              <a:off x="251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0" name="Google Shape;37230;p24"/>
            <p:cNvSpPr/>
            <p:nvPr/>
          </p:nvSpPr>
          <p:spPr>
            <a:xfrm>
              <a:off x="261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1" name="Google Shape;37231;p24"/>
            <p:cNvSpPr/>
            <p:nvPr/>
          </p:nvSpPr>
          <p:spPr>
            <a:xfrm>
              <a:off x="271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2" name="Google Shape;37232;p24"/>
            <p:cNvSpPr/>
            <p:nvPr/>
          </p:nvSpPr>
          <p:spPr>
            <a:xfrm>
              <a:off x="281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3" name="Google Shape;37233;p24"/>
            <p:cNvSpPr/>
            <p:nvPr/>
          </p:nvSpPr>
          <p:spPr>
            <a:xfrm>
              <a:off x="292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4" name="Google Shape;37234;p24"/>
            <p:cNvSpPr/>
            <p:nvPr/>
          </p:nvSpPr>
          <p:spPr>
            <a:xfrm>
              <a:off x="302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5" name="Google Shape;37235;p24"/>
            <p:cNvSpPr/>
            <p:nvPr/>
          </p:nvSpPr>
          <p:spPr>
            <a:xfrm>
              <a:off x="312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6" name="Google Shape;37236;p24"/>
            <p:cNvSpPr/>
            <p:nvPr/>
          </p:nvSpPr>
          <p:spPr>
            <a:xfrm>
              <a:off x="322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7" name="Google Shape;37237;p24"/>
            <p:cNvSpPr/>
            <p:nvPr/>
          </p:nvSpPr>
          <p:spPr>
            <a:xfrm>
              <a:off x="33266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8" name="Google Shape;37238;p24"/>
            <p:cNvSpPr/>
            <p:nvPr/>
          </p:nvSpPr>
          <p:spPr>
            <a:xfrm>
              <a:off x="342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9" name="Google Shape;37239;p24"/>
            <p:cNvSpPr/>
            <p:nvPr/>
          </p:nvSpPr>
          <p:spPr>
            <a:xfrm>
              <a:off x="352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0" name="Google Shape;37240;p24"/>
            <p:cNvSpPr/>
            <p:nvPr/>
          </p:nvSpPr>
          <p:spPr>
            <a:xfrm>
              <a:off x="363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1" name="Google Shape;37241;p24"/>
            <p:cNvSpPr/>
            <p:nvPr/>
          </p:nvSpPr>
          <p:spPr>
            <a:xfrm>
              <a:off x="373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2" name="Google Shape;37242;p24"/>
            <p:cNvSpPr/>
            <p:nvPr/>
          </p:nvSpPr>
          <p:spPr>
            <a:xfrm>
              <a:off x="3834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3" name="Google Shape;37243;p24"/>
            <p:cNvSpPr/>
            <p:nvPr/>
          </p:nvSpPr>
          <p:spPr>
            <a:xfrm>
              <a:off x="393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4" name="Google Shape;37244;p24"/>
            <p:cNvSpPr/>
            <p:nvPr/>
          </p:nvSpPr>
          <p:spPr>
            <a:xfrm>
              <a:off x="403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5" name="Google Shape;37245;p24"/>
            <p:cNvSpPr/>
            <p:nvPr/>
          </p:nvSpPr>
          <p:spPr>
            <a:xfrm>
              <a:off x="413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6" name="Google Shape;37246;p24"/>
            <p:cNvSpPr/>
            <p:nvPr/>
          </p:nvSpPr>
          <p:spPr>
            <a:xfrm>
              <a:off x="42407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7" name="Google Shape;37247;p24"/>
            <p:cNvSpPr/>
            <p:nvPr/>
          </p:nvSpPr>
          <p:spPr>
            <a:xfrm>
              <a:off x="434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8" name="Google Shape;37248;p24"/>
            <p:cNvSpPr/>
            <p:nvPr/>
          </p:nvSpPr>
          <p:spPr>
            <a:xfrm>
              <a:off x="444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9" name="Google Shape;37249;p24"/>
            <p:cNvSpPr/>
            <p:nvPr/>
          </p:nvSpPr>
          <p:spPr>
            <a:xfrm>
              <a:off x="45455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0" name="Google Shape;37250;p24"/>
            <p:cNvSpPr/>
            <p:nvPr/>
          </p:nvSpPr>
          <p:spPr>
            <a:xfrm>
              <a:off x="464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1" name="Google Shape;37251;p24"/>
            <p:cNvSpPr/>
            <p:nvPr/>
          </p:nvSpPr>
          <p:spPr>
            <a:xfrm>
              <a:off x="474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2" name="Google Shape;37252;p24"/>
            <p:cNvSpPr/>
            <p:nvPr/>
          </p:nvSpPr>
          <p:spPr>
            <a:xfrm>
              <a:off x="485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3" name="Google Shape;37253;p24"/>
            <p:cNvSpPr/>
            <p:nvPr/>
          </p:nvSpPr>
          <p:spPr>
            <a:xfrm>
              <a:off x="495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4" name="Google Shape;37254;p24"/>
            <p:cNvSpPr/>
            <p:nvPr/>
          </p:nvSpPr>
          <p:spPr>
            <a:xfrm>
              <a:off x="505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5" name="Google Shape;37255;p24"/>
            <p:cNvSpPr/>
            <p:nvPr/>
          </p:nvSpPr>
          <p:spPr>
            <a:xfrm>
              <a:off x="515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6" name="Google Shape;37256;p24"/>
            <p:cNvSpPr/>
            <p:nvPr/>
          </p:nvSpPr>
          <p:spPr>
            <a:xfrm>
              <a:off x="52566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7" name="Google Shape;37257;p24"/>
            <p:cNvSpPr/>
            <p:nvPr/>
          </p:nvSpPr>
          <p:spPr>
            <a:xfrm>
              <a:off x="535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8" name="Google Shape;37258;p24"/>
            <p:cNvSpPr/>
            <p:nvPr/>
          </p:nvSpPr>
          <p:spPr>
            <a:xfrm>
              <a:off x="545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9" name="Google Shape;37259;p24"/>
            <p:cNvSpPr/>
            <p:nvPr/>
          </p:nvSpPr>
          <p:spPr>
            <a:xfrm>
              <a:off x="556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0" name="Google Shape;37260;p24"/>
            <p:cNvSpPr/>
            <p:nvPr/>
          </p:nvSpPr>
          <p:spPr>
            <a:xfrm>
              <a:off x="566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1" name="Google Shape;37261;p24"/>
            <p:cNvSpPr/>
            <p:nvPr/>
          </p:nvSpPr>
          <p:spPr>
            <a:xfrm>
              <a:off x="57644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2" name="Google Shape;37262;p24"/>
            <p:cNvSpPr/>
            <p:nvPr/>
          </p:nvSpPr>
          <p:spPr>
            <a:xfrm>
              <a:off x="586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3" name="Google Shape;37263;p24"/>
            <p:cNvSpPr/>
            <p:nvPr/>
          </p:nvSpPr>
          <p:spPr>
            <a:xfrm>
              <a:off x="596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4" name="Google Shape;37264;p24"/>
            <p:cNvSpPr/>
            <p:nvPr/>
          </p:nvSpPr>
          <p:spPr>
            <a:xfrm>
              <a:off x="606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5" name="Google Shape;37265;p24"/>
            <p:cNvSpPr/>
            <p:nvPr/>
          </p:nvSpPr>
          <p:spPr>
            <a:xfrm>
              <a:off x="61710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6" name="Google Shape;37266;p24"/>
            <p:cNvSpPr/>
            <p:nvPr/>
          </p:nvSpPr>
          <p:spPr>
            <a:xfrm>
              <a:off x="627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7" name="Google Shape;37267;p24"/>
            <p:cNvSpPr/>
            <p:nvPr/>
          </p:nvSpPr>
          <p:spPr>
            <a:xfrm>
              <a:off x="637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8" name="Google Shape;37268;p24"/>
            <p:cNvSpPr/>
            <p:nvPr/>
          </p:nvSpPr>
          <p:spPr>
            <a:xfrm>
              <a:off x="64755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9" name="Google Shape;37269;p24"/>
            <p:cNvSpPr/>
            <p:nvPr/>
          </p:nvSpPr>
          <p:spPr>
            <a:xfrm>
              <a:off x="657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0" name="Google Shape;37270;p24"/>
            <p:cNvSpPr/>
            <p:nvPr/>
          </p:nvSpPr>
          <p:spPr>
            <a:xfrm>
              <a:off x="667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1" name="Google Shape;37271;p24"/>
            <p:cNvSpPr/>
            <p:nvPr/>
          </p:nvSpPr>
          <p:spPr>
            <a:xfrm>
              <a:off x="678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2" name="Google Shape;37272;p24"/>
            <p:cNvSpPr/>
            <p:nvPr/>
          </p:nvSpPr>
          <p:spPr>
            <a:xfrm>
              <a:off x="6881800" y="1511025"/>
              <a:ext cx="52700" cy="52725"/>
            </a:xfrm>
            <a:custGeom>
              <a:rect b="b" l="l" r="r" t="t"/>
              <a:pathLst>
                <a:path extrusionOk="0" h="2109"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3" name="Google Shape;37273;p24"/>
            <p:cNvSpPr/>
            <p:nvPr/>
          </p:nvSpPr>
          <p:spPr>
            <a:xfrm>
              <a:off x="698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4" name="Google Shape;37274;p24"/>
            <p:cNvSpPr/>
            <p:nvPr/>
          </p:nvSpPr>
          <p:spPr>
            <a:xfrm>
              <a:off x="708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5" name="Google Shape;37275;p24"/>
            <p:cNvSpPr/>
            <p:nvPr/>
          </p:nvSpPr>
          <p:spPr>
            <a:xfrm>
              <a:off x="7186600" y="1511025"/>
              <a:ext cx="52400" cy="52725"/>
            </a:xfrm>
            <a:custGeom>
              <a:rect b="b" l="l" r="r" t="t"/>
              <a:pathLst>
                <a:path extrusionOk="0" h="2109"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6" name="Google Shape;37276;p24"/>
            <p:cNvSpPr/>
            <p:nvPr/>
          </p:nvSpPr>
          <p:spPr>
            <a:xfrm>
              <a:off x="728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7" name="Google Shape;37277;p24"/>
            <p:cNvSpPr/>
            <p:nvPr/>
          </p:nvSpPr>
          <p:spPr>
            <a:xfrm>
              <a:off x="27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7" y="1620"/>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8" name="Google Shape;37278;p24"/>
            <p:cNvSpPr/>
            <p:nvPr/>
          </p:nvSpPr>
          <p:spPr>
            <a:xfrm>
              <a:off x="3807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9" name="Google Shape;37279;p24"/>
            <p:cNvSpPr/>
            <p:nvPr/>
          </p:nvSpPr>
          <p:spPr>
            <a:xfrm>
              <a:off x="4825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0" name="Google Shape;37280;p24"/>
            <p:cNvSpPr/>
            <p:nvPr/>
          </p:nvSpPr>
          <p:spPr>
            <a:xfrm>
              <a:off x="58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1" name="Google Shape;37281;p24"/>
            <p:cNvSpPr/>
            <p:nvPr/>
          </p:nvSpPr>
          <p:spPr>
            <a:xfrm>
              <a:off x="68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2" name="Google Shape;37282;p24"/>
            <p:cNvSpPr/>
            <p:nvPr/>
          </p:nvSpPr>
          <p:spPr>
            <a:xfrm>
              <a:off x="7873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3" name="Google Shape;37283;p24"/>
            <p:cNvSpPr/>
            <p:nvPr/>
          </p:nvSpPr>
          <p:spPr>
            <a:xfrm>
              <a:off x="8888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4" name="Google Shape;37284;p24"/>
            <p:cNvSpPr/>
            <p:nvPr/>
          </p:nvSpPr>
          <p:spPr>
            <a:xfrm>
              <a:off x="99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5" name="Google Shape;37285;p24"/>
            <p:cNvSpPr/>
            <p:nvPr/>
          </p:nvSpPr>
          <p:spPr>
            <a:xfrm>
              <a:off x="10918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6" name="Google Shape;37286;p24"/>
            <p:cNvSpPr/>
            <p:nvPr/>
          </p:nvSpPr>
          <p:spPr>
            <a:xfrm>
              <a:off x="11936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7" name="Google Shape;37287;p24"/>
            <p:cNvSpPr/>
            <p:nvPr/>
          </p:nvSpPr>
          <p:spPr>
            <a:xfrm>
              <a:off x="12951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8" name="Google Shape;37288;p24"/>
            <p:cNvSpPr/>
            <p:nvPr/>
          </p:nvSpPr>
          <p:spPr>
            <a:xfrm>
              <a:off x="13966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9" name="Google Shape;37289;p24"/>
            <p:cNvSpPr/>
            <p:nvPr/>
          </p:nvSpPr>
          <p:spPr>
            <a:xfrm>
              <a:off x="1498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0" name="Google Shape;37290;p24"/>
            <p:cNvSpPr/>
            <p:nvPr/>
          </p:nvSpPr>
          <p:spPr>
            <a:xfrm>
              <a:off x="15999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1" name="Google Shape;37291;p24"/>
            <p:cNvSpPr/>
            <p:nvPr/>
          </p:nvSpPr>
          <p:spPr>
            <a:xfrm>
              <a:off x="1701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2" name="Google Shape;37292;p24"/>
            <p:cNvSpPr/>
            <p:nvPr/>
          </p:nvSpPr>
          <p:spPr>
            <a:xfrm>
              <a:off x="18029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3" name="Google Shape;37293;p24"/>
            <p:cNvSpPr/>
            <p:nvPr/>
          </p:nvSpPr>
          <p:spPr>
            <a:xfrm>
              <a:off x="19044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4" name="Google Shape;37294;p24"/>
            <p:cNvSpPr/>
            <p:nvPr/>
          </p:nvSpPr>
          <p:spPr>
            <a:xfrm>
              <a:off x="20062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5" name="Google Shape;37295;p24"/>
            <p:cNvSpPr/>
            <p:nvPr/>
          </p:nvSpPr>
          <p:spPr>
            <a:xfrm>
              <a:off x="210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6" name="Google Shape;37296;p24"/>
            <p:cNvSpPr/>
            <p:nvPr/>
          </p:nvSpPr>
          <p:spPr>
            <a:xfrm>
              <a:off x="220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7" name="Google Shape;37297;p24"/>
            <p:cNvSpPr/>
            <p:nvPr/>
          </p:nvSpPr>
          <p:spPr>
            <a:xfrm>
              <a:off x="23110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8" name="Google Shape;37298;p24"/>
            <p:cNvSpPr/>
            <p:nvPr/>
          </p:nvSpPr>
          <p:spPr>
            <a:xfrm>
              <a:off x="241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9" name="Google Shape;37299;p24"/>
            <p:cNvSpPr/>
            <p:nvPr/>
          </p:nvSpPr>
          <p:spPr>
            <a:xfrm>
              <a:off x="251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0" name="Google Shape;37300;p24"/>
            <p:cNvSpPr/>
            <p:nvPr/>
          </p:nvSpPr>
          <p:spPr>
            <a:xfrm>
              <a:off x="261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1" name="Google Shape;37301;p24"/>
            <p:cNvSpPr/>
            <p:nvPr/>
          </p:nvSpPr>
          <p:spPr>
            <a:xfrm>
              <a:off x="271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2" name="Google Shape;37302;p24"/>
            <p:cNvSpPr/>
            <p:nvPr/>
          </p:nvSpPr>
          <p:spPr>
            <a:xfrm>
              <a:off x="281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3" name="Google Shape;37303;p24"/>
            <p:cNvSpPr/>
            <p:nvPr/>
          </p:nvSpPr>
          <p:spPr>
            <a:xfrm>
              <a:off x="292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4" name="Google Shape;37304;p24"/>
            <p:cNvSpPr/>
            <p:nvPr/>
          </p:nvSpPr>
          <p:spPr>
            <a:xfrm>
              <a:off x="302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5" name="Google Shape;37305;p24"/>
            <p:cNvSpPr/>
            <p:nvPr/>
          </p:nvSpPr>
          <p:spPr>
            <a:xfrm>
              <a:off x="312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6" name="Google Shape;37306;p24"/>
            <p:cNvSpPr/>
            <p:nvPr/>
          </p:nvSpPr>
          <p:spPr>
            <a:xfrm>
              <a:off x="322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7" name="Google Shape;37307;p24"/>
            <p:cNvSpPr/>
            <p:nvPr/>
          </p:nvSpPr>
          <p:spPr>
            <a:xfrm>
              <a:off x="33266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8" name="Google Shape;37308;p24"/>
            <p:cNvSpPr/>
            <p:nvPr/>
          </p:nvSpPr>
          <p:spPr>
            <a:xfrm>
              <a:off x="342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9" name="Google Shape;37309;p24"/>
            <p:cNvSpPr/>
            <p:nvPr/>
          </p:nvSpPr>
          <p:spPr>
            <a:xfrm>
              <a:off x="352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0" name="Google Shape;37310;p24"/>
            <p:cNvSpPr/>
            <p:nvPr/>
          </p:nvSpPr>
          <p:spPr>
            <a:xfrm>
              <a:off x="363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1" name="Google Shape;37311;p24"/>
            <p:cNvSpPr/>
            <p:nvPr/>
          </p:nvSpPr>
          <p:spPr>
            <a:xfrm>
              <a:off x="373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2" name="Google Shape;37312;p24"/>
            <p:cNvSpPr/>
            <p:nvPr/>
          </p:nvSpPr>
          <p:spPr>
            <a:xfrm>
              <a:off x="3834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3" name="Google Shape;37313;p24"/>
            <p:cNvSpPr/>
            <p:nvPr/>
          </p:nvSpPr>
          <p:spPr>
            <a:xfrm>
              <a:off x="393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4" name="Google Shape;37314;p24"/>
            <p:cNvSpPr/>
            <p:nvPr/>
          </p:nvSpPr>
          <p:spPr>
            <a:xfrm>
              <a:off x="403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5" name="Google Shape;37315;p24"/>
            <p:cNvSpPr/>
            <p:nvPr/>
          </p:nvSpPr>
          <p:spPr>
            <a:xfrm>
              <a:off x="413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6" name="Google Shape;37316;p24"/>
            <p:cNvSpPr/>
            <p:nvPr/>
          </p:nvSpPr>
          <p:spPr>
            <a:xfrm>
              <a:off x="42407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7" name="Google Shape;37317;p24"/>
            <p:cNvSpPr/>
            <p:nvPr/>
          </p:nvSpPr>
          <p:spPr>
            <a:xfrm>
              <a:off x="434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8" name="Google Shape;37318;p24"/>
            <p:cNvSpPr/>
            <p:nvPr/>
          </p:nvSpPr>
          <p:spPr>
            <a:xfrm>
              <a:off x="444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9" name="Google Shape;37319;p24"/>
            <p:cNvSpPr/>
            <p:nvPr/>
          </p:nvSpPr>
          <p:spPr>
            <a:xfrm>
              <a:off x="45455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0" name="Google Shape;37320;p24"/>
            <p:cNvSpPr/>
            <p:nvPr/>
          </p:nvSpPr>
          <p:spPr>
            <a:xfrm>
              <a:off x="464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1" name="Google Shape;37321;p24"/>
            <p:cNvSpPr/>
            <p:nvPr/>
          </p:nvSpPr>
          <p:spPr>
            <a:xfrm>
              <a:off x="474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2" name="Google Shape;37322;p24"/>
            <p:cNvSpPr/>
            <p:nvPr/>
          </p:nvSpPr>
          <p:spPr>
            <a:xfrm>
              <a:off x="485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3" name="Google Shape;37323;p24"/>
            <p:cNvSpPr/>
            <p:nvPr/>
          </p:nvSpPr>
          <p:spPr>
            <a:xfrm>
              <a:off x="495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4" name="Google Shape;37324;p24"/>
            <p:cNvSpPr/>
            <p:nvPr/>
          </p:nvSpPr>
          <p:spPr>
            <a:xfrm>
              <a:off x="505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5" name="Google Shape;37325;p24"/>
            <p:cNvSpPr/>
            <p:nvPr/>
          </p:nvSpPr>
          <p:spPr>
            <a:xfrm>
              <a:off x="515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6" name="Google Shape;37326;p24"/>
            <p:cNvSpPr/>
            <p:nvPr/>
          </p:nvSpPr>
          <p:spPr>
            <a:xfrm>
              <a:off x="52566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7" name="Google Shape;37327;p24"/>
            <p:cNvSpPr/>
            <p:nvPr/>
          </p:nvSpPr>
          <p:spPr>
            <a:xfrm>
              <a:off x="535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8" name="Google Shape;37328;p24"/>
            <p:cNvSpPr/>
            <p:nvPr/>
          </p:nvSpPr>
          <p:spPr>
            <a:xfrm>
              <a:off x="545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9" name="Google Shape;37329;p24"/>
            <p:cNvSpPr/>
            <p:nvPr/>
          </p:nvSpPr>
          <p:spPr>
            <a:xfrm>
              <a:off x="556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0" name="Google Shape;37330;p24"/>
            <p:cNvSpPr/>
            <p:nvPr/>
          </p:nvSpPr>
          <p:spPr>
            <a:xfrm>
              <a:off x="566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1" name="Google Shape;37331;p24"/>
            <p:cNvSpPr/>
            <p:nvPr/>
          </p:nvSpPr>
          <p:spPr>
            <a:xfrm>
              <a:off x="57644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2" name="Google Shape;37332;p24"/>
            <p:cNvSpPr/>
            <p:nvPr/>
          </p:nvSpPr>
          <p:spPr>
            <a:xfrm>
              <a:off x="586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3" name="Google Shape;37333;p24"/>
            <p:cNvSpPr/>
            <p:nvPr/>
          </p:nvSpPr>
          <p:spPr>
            <a:xfrm>
              <a:off x="596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4" name="Google Shape;37334;p24"/>
            <p:cNvSpPr/>
            <p:nvPr/>
          </p:nvSpPr>
          <p:spPr>
            <a:xfrm>
              <a:off x="606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5" name="Google Shape;37335;p24"/>
            <p:cNvSpPr/>
            <p:nvPr/>
          </p:nvSpPr>
          <p:spPr>
            <a:xfrm>
              <a:off x="61710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6" name="Google Shape;37336;p24"/>
            <p:cNvSpPr/>
            <p:nvPr/>
          </p:nvSpPr>
          <p:spPr>
            <a:xfrm>
              <a:off x="627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7" name="Google Shape;37337;p24"/>
            <p:cNvSpPr/>
            <p:nvPr/>
          </p:nvSpPr>
          <p:spPr>
            <a:xfrm>
              <a:off x="637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8" name="Google Shape;37338;p24"/>
            <p:cNvSpPr/>
            <p:nvPr/>
          </p:nvSpPr>
          <p:spPr>
            <a:xfrm>
              <a:off x="64755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9" name="Google Shape;37339;p24"/>
            <p:cNvSpPr/>
            <p:nvPr/>
          </p:nvSpPr>
          <p:spPr>
            <a:xfrm>
              <a:off x="657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0" name="Google Shape;37340;p24"/>
            <p:cNvSpPr/>
            <p:nvPr/>
          </p:nvSpPr>
          <p:spPr>
            <a:xfrm>
              <a:off x="667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1" name="Google Shape;37341;p24"/>
            <p:cNvSpPr/>
            <p:nvPr/>
          </p:nvSpPr>
          <p:spPr>
            <a:xfrm>
              <a:off x="678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2" name="Google Shape;37342;p24"/>
            <p:cNvSpPr/>
            <p:nvPr/>
          </p:nvSpPr>
          <p:spPr>
            <a:xfrm>
              <a:off x="6881800" y="1666400"/>
              <a:ext cx="52700" cy="52425"/>
            </a:xfrm>
            <a:custGeom>
              <a:rect b="b" l="l" r="r" t="t"/>
              <a:pathLst>
                <a:path extrusionOk="0" h="2097" w="2108">
                  <a:moveTo>
                    <a:pt x="1060" y="1"/>
                  </a:moveTo>
                  <a:cubicBezTo>
                    <a:pt x="477" y="1"/>
                    <a:pt x="1" y="465"/>
                    <a:pt x="1" y="1048"/>
                  </a:cubicBezTo>
                  <a:cubicBezTo>
                    <a:pt x="1"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3" name="Google Shape;37343;p24"/>
            <p:cNvSpPr/>
            <p:nvPr/>
          </p:nvSpPr>
          <p:spPr>
            <a:xfrm>
              <a:off x="698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4" name="Google Shape;37344;p24"/>
            <p:cNvSpPr/>
            <p:nvPr/>
          </p:nvSpPr>
          <p:spPr>
            <a:xfrm>
              <a:off x="708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5" name="Google Shape;37345;p24"/>
            <p:cNvSpPr/>
            <p:nvPr/>
          </p:nvSpPr>
          <p:spPr>
            <a:xfrm>
              <a:off x="7186600" y="1666400"/>
              <a:ext cx="52400" cy="52425"/>
            </a:xfrm>
            <a:custGeom>
              <a:rect b="b" l="l" r="r" t="t"/>
              <a:pathLst>
                <a:path extrusionOk="0" h="2097" w="2096">
                  <a:moveTo>
                    <a:pt x="1048" y="1"/>
                  </a:moveTo>
                  <a:cubicBezTo>
                    <a:pt x="477" y="1"/>
                    <a:pt x="1" y="465"/>
                    <a:pt x="1" y="1048"/>
                  </a:cubicBezTo>
                  <a:cubicBezTo>
                    <a:pt x="1"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6" name="Google Shape;37346;p24"/>
            <p:cNvSpPr/>
            <p:nvPr/>
          </p:nvSpPr>
          <p:spPr>
            <a:xfrm>
              <a:off x="728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7" name="Google Shape;37347;p24"/>
            <p:cNvSpPr/>
            <p:nvPr/>
          </p:nvSpPr>
          <p:spPr>
            <a:xfrm>
              <a:off x="27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7" y="1632"/>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8" name="Google Shape;37348;p24"/>
            <p:cNvSpPr/>
            <p:nvPr/>
          </p:nvSpPr>
          <p:spPr>
            <a:xfrm>
              <a:off x="3807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9" name="Google Shape;37349;p24"/>
            <p:cNvSpPr/>
            <p:nvPr/>
          </p:nvSpPr>
          <p:spPr>
            <a:xfrm>
              <a:off x="4825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0" name="Google Shape;37350;p24"/>
            <p:cNvSpPr/>
            <p:nvPr/>
          </p:nvSpPr>
          <p:spPr>
            <a:xfrm>
              <a:off x="58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1" name="Google Shape;37351;p24"/>
            <p:cNvSpPr/>
            <p:nvPr/>
          </p:nvSpPr>
          <p:spPr>
            <a:xfrm>
              <a:off x="68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2" name="Google Shape;37352;p24"/>
            <p:cNvSpPr/>
            <p:nvPr/>
          </p:nvSpPr>
          <p:spPr>
            <a:xfrm>
              <a:off x="7873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3" name="Google Shape;37353;p24"/>
            <p:cNvSpPr/>
            <p:nvPr/>
          </p:nvSpPr>
          <p:spPr>
            <a:xfrm>
              <a:off x="8888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4" name="Google Shape;37354;p24"/>
            <p:cNvSpPr/>
            <p:nvPr/>
          </p:nvSpPr>
          <p:spPr>
            <a:xfrm>
              <a:off x="99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5" name="Google Shape;37355;p24"/>
            <p:cNvSpPr/>
            <p:nvPr/>
          </p:nvSpPr>
          <p:spPr>
            <a:xfrm>
              <a:off x="10918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6" name="Google Shape;37356;p24"/>
            <p:cNvSpPr/>
            <p:nvPr/>
          </p:nvSpPr>
          <p:spPr>
            <a:xfrm>
              <a:off x="11936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7" name="Google Shape;37357;p24"/>
            <p:cNvSpPr/>
            <p:nvPr/>
          </p:nvSpPr>
          <p:spPr>
            <a:xfrm>
              <a:off x="12951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8" name="Google Shape;37358;p24"/>
            <p:cNvSpPr/>
            <p:nvPr/>
          </p:nvSpPr>
          <p:spPr>
            <a:xfrm>
              <a:off x="13966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9" name="Google Shape;37359;p24"/>
            <p:cNvSpPr/>
            <p:nvPr/>
          </p:nvSpPr>
          <p:spPr>
            <a:xfrm>
              <a:off x="1498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0" name="Google Shape;37360;p24"/>
            <p:cNvSpPr/>
            <p:nvPr/>
          </p:nvSpPr>
          <p:spPr>
            <a:xfrm>
              <a:off x="15999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1" name="Google Shape;37361;p24"/>
            <p:cNvSpPr/>
            <p:nvPr/>
          </p:nvSpPr>
          <p:spPr>
            <a:xfrm>
              <a:off x="1701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2" name="Google Shape;37362;p24"/>
            <p:cNvSpPr/>
            <p:nvPr/>
          </p:nvSpPr>
          <p:spPr>
            <a:xfrm>
              <a:off x="18029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3" name="Google Shape;37363;p24"/>
            <p:cNvSpPr/>
            <p:nvPr/>
          </p:nvSpPr>
          <p:spPr>
            <a:xfrm>
              <a:off x="19044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4" name="Google Shape;37364;p24"/>
            <p:cNvSpPr/>
            <p:nvPr/>
          </p:nvSpPr>
          <p:spPr>
            <a:xfrm>
              <a:off x="20062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5" name="Google Shape;37365;p24"/>
            <p:cNvSpPr/>
            <p:nvPr/>
          </p:nvSpPr>
          <p:spPr>
            <a:xfrm>
              <a:off x="210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6" name="Google Shape;37366;p24"/>
            <p:cNvSpPr/>
            <p:nvPr/>
          </p:nvSpPr>
          <p:spPr>
            <a:xfrm>
              <a:off x="220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7" name="Google Shape;37367;p24"/>
            <p:cNvSpPr/>
            <p:nvPr/>
          </p:nvSpPr>
          <p:spPr>
            <a:xfrm>
              <a:off x="23110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8" name="Google Shape;37368;p24"/>
            <p:cNvSpPr/>
            <p:nvPr/>
          </p:nvSpPr>
          <p:spPr>
            <a:xfrm>
              <a:off x="241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9" name="Google Shape;37369;p24"/>
            <p:cNvSpPr/>
            <p:nvPr/>
          </p:nvSpPr>
          <p:spPr>
            <a:xfrm>
              <a:off x="251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0" name="Google Shape;37370;p24"/>
            <p:cNvSpPr/>
            <p:nvPr/>
          </p:nvSpPr>
          <p:spPr>
            <a:xfrm>
              <a:off x="261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1" name="Google Shape;37371;p24"/>
            <p:cNvSpPr/>
            <p:nvPr/>
          </p:nvSpPr>
          <p:spPr>
            <a:xfrm>
              <a:off x="271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2" name="Google Shape;37372;p24"/>
            <p:cNvSpPr/>
            <p:nvPr/>
          </p:nvSpPr>
          <p:spPr>
            <a:xfrm>
              <a:off x="281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3" name="Google Shape;37373;p24"/>
            <p:cNvSpPr/>
            <p:nvPr/>
          </p:nvSpPr>
          <p:spPr>
            <a:xfrm>
              <a:off x="292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4" name="Google Shape;37374;p24"/>
            <p:cNvSpPr/>
            <p:nvPr/>
          </p:nvSpPr>
          <p:spPr>
            <a:xfrm>
              <a:off x="302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5" name="Google Shape;37375;p24"/>
            <p:cNvSpPr/>
            <p:nvPr/>
          </p:nvSpPr>
          <p:spPr>
            <a:xfrm>
              <a:off x="312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6" name="Google Shape;37376;p24"/>
            <p:cNvSpPr/>
            <p:nvPr/>
          </p:nvSpPr>
          <p:spPr>
            <a:xfrm>
              <a:off x="322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7" name="Google Shape;37377;p24"/>
            <p:cNvSpPr/>
            <p:nvPr/>
          </p:nvSpPr>
          <p:spPr>
            <a:xfrm>
              <a:off x="33266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8" name="Google Shape;37378;p24"/>
            <p:cNvSpPr/>
            <p:nvPr/>
          </p:nvSpPr>
          <p:spPr>
            <a:xfrm>
              <a:off x="342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9" name="Google Shape;37379;p24"/>
            <p:cNvSpPr/>
            <p:nvPr/>
          </p:nvSpPr>
          <p:spPr>
            <a:xfrm>
              <a:off x="352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0" name="Google Shape;37380;p24"/>
            <p:cNvSpPr/>
            <p:nvPr/>
          </p:nvSpPr>
          <p:spPr>
            <a:xfrm>
              <a:off x="363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1" name="Google Shape;37381;p24"/>
            <p:cNvSpPr/>
            <p:nvPr/>
          </p:nvSpPr>
          <p:spPr>
            <a:xfrm>
              <a:off x="373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2" name="Google Shape;37382;p24"/>
            <p:cNvSpPr/>
            <p:nvPr/>
          </p:nvSpPr>
          <p:spPr>
            <a:xfrm>
              <a:off x="3834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3" name="Google Shape;37383;p24"/>
            <p:cNvSpPr/>
            <p:nvPr/>
          </p:nvSpPr>
          <p:spPr>
            <a:xfrm>
              <a:off x="393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4" name="Google Shape;37384;p24"/>
            <p:cNvSpPr/>
            <p:nvPr/>
          </p:nvSpPr>
          <p:spPr>
            <a:xfrm>
              <a:off x="403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5" name="Google Shape;37385;p24"/>
            <p:cNvSpPr/>
            <p:nvPr/>
          </p:nvSpPr>
          <p:spPr>
            <a:xfrm>
              <a:off x="413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6" name="Google Shape;37386;p24"/>
            <p:cNvSpPr/>
            <p:nvPr/>
          </p:nvSpPr>
          <p:spPr>
            <a:xfrm>
              <a:off x="42407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7" name="Google Shape;37387;p24"/>
            <p:cNvSpPr/>
            <p:nvPr/>
          </p:nvSpPr>
          <p:spPr>
            <a:xfrm>
              <a:off x="434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8" name="Google Shape;37388;p24"/>
            <p:cNvSpPr/>
            <p:nvPr/>
          </p:nvSpPr>
          <p:spPr>
            <a:xfrm>
              <a:off x="444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9" name="Google Shape;37389;p24"/>
            <p:cNvSpPr/>
            <p:nvPr/>
          </p:nvSpPr>
          <p:spPr>
            <a:xfrm>
              <a:off x="45455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0" name="Google Shape;37390;p24"/>
            <p:cNvSpPr/>
            <p:nvPr/>
          </p:nvSpPr>
          <p:spPr>
            <a:xfrm>
              <a:off x="464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1" name="Google Shape;37391;p24"/>
            <p:cNvSpPr/>
            <p:nvPr/>
          </p:nvSpPr>
          <p:spPr>
            <a:xfrm>
              <a:off x="474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2" name="Google Shape;37392;p24"/>
            <p:cNvSpPr/>
            <p:nvPr/>
          </p:nvSpPr>
          <p:spPr>
            <a:xfrm>
              <a:off x="485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3" name="Google Shape;37393;p24"/>
            <p:cNvSpPr/>
            <p:nvPr/>
          </p:nvSpPr>
          <p:spPr>
            <a:xfrm>
              <a:off x="495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4" name="Google Shape;37394;p24"/>
            <p:cNvSpPr/>
            <p:nvPr/>
          </p:nvSpPr>
          <p:spPr>
            <a:xfrm>
              <a:off x="505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5" name="Google Shape;37395;p24"/>
            <p:cNvSpPr/>
            <p:nvPr/>
          </p:nvSpPr>
          <p:spPr>
            <a:xfrm>
              <a:off x="515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6" name="Google Shape;37396;p24"/>
            <p:cNvSpPr/>
            <p:nvPr/>
          </p:nvSpPr>
          <p:spPr>
            <a:xfrm>
              <a:off x="52566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7" name="Google Shape;37397;p24"/>
            <p:cNvSpPr/>
            <p:nvPr/>
          </p:nvSpPr>
          <p:spPr>
            <a:xfrm>
              <a:off x="535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8" name="Google Shape;37398;p24"/>
            <p:cNvSpPr/>
            <p:nvPr/>
          </p:nvSpPr>
          <p:spPr>
            <a:xfrm>
              <a:off x="545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9" name="Google Shape;37399;p24"/>
            <p:cNvSpPr/>
            <p:nvPr/>
          </p:nvSpPr>
          <p:spPr>
            <a:xfrm>
              <a:off x="556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0" name="Google Shape;37400;p24"/>
            <p:cNvSpPr/>
            <p:nvPr/>
          </p:nvSpPr>
          <p:spPr>
            <a:xfrm>
              <a:off x="566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1" name="Google Shape;37401;p24"/>
            <p:cNvSpPr/>
            <p:nvPr/>
          </p:nvSpPr>
          <p:spPr>
            <a:xfrm>
              <a:off x="57644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2" name="Google Shape;37402;p24"/>
            <p:cNvSpPr/>
            <p:nvPr/>
          </p:nvSpPr>
          <p:spPr>
            <a:xfrm>
              <a:off x="586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3" name="Google Shape;37403;p24"/>
            <p:cNvSpPr/>
            <p:nvPr/>
          </p:nvSpPr>
          <p:spPr>
            <a:xfrm>
              <a:off x="596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4" name="Google Shape;37404;p24"/>
            <p:cNvSpPr/>
            <p:nvPr/>
          </p:nvSpPr>
          <p:spPr>
            <a:xfrm>
              <a:off x="606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5" name="Google Shape;37405;p24"/>
            <p:cNvSpPr/>
            <p:nvPr/>
          </p:nvSpPr>
          <p:spPr>
            <a:xfrm>
              <a:off x="61710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6" name="Google Shape;37406;p24"/>
            <p:cNvSpPr/>
            <p:nvPr/>
          </p:nvSpPr>
          <p:spPr>
            <a:xfrm>
              <a:off x="627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7" name="Google Shape;37407;p24"/>
            <p:cNvSpPr/>
            <p:nvPr/>
          </p:nvSpPr>
          <p:spPr>
            <a:xfrm>
              <a:off x="637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8" name="Google Shape;37408;p24"/>
            <p:cNvSpPr/>
            <p:nvPr/>
          </p:nvSpPr>
          <p:spPr>
            <a:xfrm>
              <a:off x="64755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9" name="Google Shape;37409;p24"/>
            <p:cNvSpPr/>
            <p:nvPr/>
          </p:nvSpPr>
          <p:spPr>
            <a:xfrm>
              <a:off x="657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0" name="Google Shape;37410;p24"/>
            <p:cNvSpPr/>
            <p:nvPr/>
          </p:nvSpPr>
          <p:spPr>
            <a:xfrm>
              <a:off x="667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1" name="Google Shape;37411;p24"/>
            <p:cNvSpPr/>
            <p:nvPr/>
          </p:nvSpPr>
          <p:spPr>
            <a:xfrm>
              <a:off x="678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2" name="Google Shape;37412;p24"/>
            <p:cNvSpPr/>
            <p:nvPr/>
          </p:nvSpPr>
          <p:spPr>
            <a:xfrm>
              <a:off x="6881800" y="1821475"/>
              <a:ext cx="52700" cy="52425"/>
            </a:xfrm>
            <a:custGeom>
              <a:rect b="b" l="l" r="r" t="t"/>
              <a:pathLst>
                <a:path extrusionOk="0" h="2097" w="2108">
                  <a:moveTo>
                    <a:pt x="1060" y="1"/>
                  </a:moveTo>
                  <a:cubicBezTo>
                    <a:pt x="477" y="1"/>
                    <a:pt x="1" y="465"/>
                    <a:pt x="1" y="1049"/>
                  </a:cubicBezTo>
                  <a:cubicBezTo>
                    <a:pt x="1"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3" name="Google Shape;37413;p24"/>
            <p:cNvSpPr/>
            <p:nvPr/>
          </p:nvSpPr>
          <p:spPr>
            <a:xfrm>
              <a:off x="698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4" name="Google Shape;37414;p24"/>
            <p:cNvSpPr/>
            <p:nvPr/>
          </p:nvSpPr>
          <p:spPr>
            <a:xfrm>
              <a:off x="708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5" name="Google Shape;37415;p24"/>
            <p:cNvSpPr/>
            <p:nvPr/>
          </p:nvSpPr>
          <p:spPr>
            <a:xfrm>
              <a:off x="7186600" y="1821475"/>
              <a:ext cx="52400" cy="52425"/>
            </a:xfrm>
            <a:custGeom>
              <a:rect b="b" l="l" r="r" t="t"/>
              <a:pathLst>
                <a:path extrusionOk="0" h="2097" w="2096">
                  <a:moveTo>
                    <a:pt x="1048" y="1"/>
                  </a:moveTo>
                  <a:cubicBezTo>
                    <a:pt x="477" y="1"/>
                    <a:pt x="1" y="465"/>
                    <a:pt x="1" y="1049"/>
                  </a:cubicBezTo>
                  <a:cubicBezTo>
                    <a:pt x="1"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6" name="Google Shape;37416;p24"/>
            <p:cNvSpPr/>
            <p:nvPr/>
          </p:nvSpPr>
          <p:spPr>
            <a:xfrm>
              <a:off x="728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7" name="Google Shape;37417;p24"/>
            <p:cNvSpPr/>
            <p:nvPr/>
          </p:nvSpPr>
          <p:spPr>
            <a:xfrm>
              <a:off x="27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7" y="1631"/>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8" name="Google Shape;37418;p24"/>
            <p:cNvSpPr/>
            <p:nvPr/>
          </p:nvSpPr>
          <p:spPr>
            <a:xfrm>
              <a:off x="3807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9" name="Google Shape;37419;p24"/>
            <p:cNvSpPr/>
            <p:nvPr/>
          </p:nvSpPr>
          <p:spPr>
            <a:xfrm>
              <a:off x="4825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0" name="Google Shape;37420;p24"/>
            <p:cNvSpPr/>
            <p:nvPr/>
          </p:nvSpPr>
          <p:spPr>
            <a:xfrm>
              <a:off x="58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1" name="Google Shape;37421;p24"/>
            <p:cNvSpPr/>
            <p:nvPr/>
          </p:nvSpPr>
          <p:spPr>
            <a:xfrm>
              <a:off x="68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2" name="Google Shape;37422;p24"/>
            <p:cNvSpPr/>
            <p:nvPr/>
          </p:nvSpPr>
          <p:spPr>
            <a:xfrm>
              <a:off x="7873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3" name="Google Shape;37423;p24"/>
            <p:cNvSpPr/>
            <p:nvPr/>
          </p:nvSpPr>
          <p:spPr>
            <a:xfrm>
              <a:off x="8888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4" name="Google Shape;37424;p24"/>
            <p:cNvSpPr/>
            <p:nvPr/>
          </p:nvSpPr>
          <p:spPr>
            <a:xfrm>
              <a:off x="99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5" name="Google Shape;37425;p24"/>
            <p:cNvSpPr/>
            <p:nvPr/>
          </p:nvSpPr>
          <p:spPr>
            <a:xfrm>
              <a:off x="10918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6" name="Google Shape;37426;p24"/>
            <p:cNvSpPr/>
            <p:nvPr/>
          </p:nvSpPr>
          <p:spPr>
            <a:xfrm>
              <a:off x="11936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7" name="Google Shape;37427;p24"/>
            <p:cNvSpPr/>
            <p:nvPr/>
          </p:nvSpPr>
          <p:spPr>
            <a:xfrm>
              <a:off x="12951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8" name="Google Shape;37428;p24"/>
            <p:cNvSpPr/>
            <p:nvPr/>
          </p:nvSpPr>
          <p:spPr>
            <a:xfrm>
              <a:off x="13966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9" name="Google Shape;37429;p24"/>
            <p:cNvSpPr/>
            <p:nvPr/>
          </p:nvSpPr>
          <p:spPr>
            <a:xfrm>
              <a:off x="1498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0" name="Google Shape;37430;p24"/>
            <p:cNvSpPr/>
            <p:nvPr/>
          </p:nvSpPr>
          <p:spPr>
            <a:xfrm>
              <a:off x="15999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1" name="Google Shape;37431;p24"/>
            <p:cNvSpPr/>
            <p:nvPr/>
          </p:nvSpPr>
          <p:spPr>
            <a:xfrm>
              <a:off x="1701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2" name="Google Shape;37432;p24"/>
            <p:cNvSpPr/>
            <p:nvPr/>
          </p:nvSpPr>
          <p:spPr>
            <a:xfrm>
              <a:off x="18029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3" name="Google Shape;37433;p24"/>
            <p:cNvSpPr/>
            <p:nvPr/>
          </p:nvSpPr>
          <p:spPr>
            <a:xfrm>
              <a:off x="19044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4" name="Google Shape;37434;p24"/>
            <p:cNvSpPr/>
            <p:nvPr/>
          </p:nvSpPr>
          <p:spPr>
            <a:xfrm>
              <a:off x="20062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5" name="Google Shape;37435;p24"/>
            <p:cNvSpPr/>
            <p:nvPr/>
          </p:nvSpPr>
          <p:spPr>
            <a:xfrm>
              <a:off x="210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6" name="Google Shape;37436;p24"/>
            <p:cNvSpPr/>
            <p:nvPr/>
          </p:nvSpPr>
          <p:spPr>
            <a:xfrm>
              <a:off x="220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7" name="Google Shape;37437;p24"/>
            <p:cNvSpPr/>
            <p:nvPr/>
          </p:nvSpPr>
          <p:spPr>
            <a:xfrm>
              <a:off x="23110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8" name="Google Shape;37438;p24"/>
            <p:cNvSpPr/>
            <p:nvPr/>
          </p:nvSpPr>
          <p:spPr>
            <a:xfrm>
              <a:off x="241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9" name="Google Shape;37439;p24"/>
            <p:cNvSpPr/>
            <p:nvPr/>
          </p:nvSpPr>
          <p:spPr>
            <a:xfrm>
              <a:off x="251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0" name="Google Shape;37440;p24"/>
            <p:cNvSpPr/>
            <p:nvPr/>
          </p:nvSpPr>
          <p:spPr>
            <a:xfrm>
              <a:off x="261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1" name="Google Shape;37441;p24"/>
            <p:cNvSpPr/>
            <p:nvPr/>
          </p:nvSpPr>
          <p:spPr>
            <a:xfrm>
              <a:off x="271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2" name="Google Shape;37442;p24"/>
            <p:cNvSpPr/>
            <p:nvPr/>
          </p:nvSpPr>
          <p:spPr>
            <a:xfrm>
              <a:off x="281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3" name="Google Shape;37443;p24"/>
            <p:cNvSpPr/>
            <p:nvPr/>
          </p:nvSpPr>
          <p:spPr>
            <a:xfrm>
              <a:off x="292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4" name="Google Shape;37444;p24"/>
            <p:cNvSpPr/>
            <p:nvPr/>
          </p:nvSpPr>
          <p:spPr>
            <a:xfrm>
              <a:off x="302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5" name="Google Shape;37445;p24"/>
            <p:cNvSpPr/>
            <p:nvPr/>
          </p:nvSpPr>
          <p:spPr>
            <a:xfrm>
              <a:off x="312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6" name="Google Shape;37446;p24"/>
            <p:cNvSpPr/>
            <p:nvPr/>
          </p:nvSpPr>
          <p:spPr>
            <a:xfrm>
              <a:off x="322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7" name="Google Shape;37447;p24"/>
            <p:cNvSpPr/>
            <p:nvPr/>
          </p:nvSpPr>
          <p:spPr>
            <a:xfrm>
              <a:off x="33266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8" name="Google Shape;37448;p24"/>
            <p:cNvSpPr/>
            <p:nvPr/>
          </p:nvSpPr>
          <p:spPr>
            <a:xfrm>
              <a:off x="342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9" name="Google Shape;37449;p24"/>
            <p:cNvSpPr/>
            <p:nvPr/>
          </p:nvSpPr>
          <p:spPr>
            <a:xfrm>
              <a:off x="352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0" name="Google Shape;37450;p24"/>
            <p:cNvSpPr/>
            <p:nvPr/>
          </p:nvSpPr>
          <p:spPr>
            <a:xfrm>
              <a:off x="363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1" name="Google Shape;37451;p24"/>
            <p:cNvSpPr/>
            <p:nvPr/>
          </p:nvSpPr>
          <p:spPr>
            <a:xfrm>
              <a:off x="373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2" name="Google Shape;37452;p24"/>
            <p:cNvSpPr/>
            <p:nvPr/>
          </p:nvSpPr>
          <p:spPr>
            <a:xfrm>
              <a:off x="3834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3" name="Google Shape;37453;p24"/>
            <p:cNvSpPr/>
            <p:nvPr/>
          </p:nvSpPr>
          <p:spPr>
            <a:xfrm>
              <a:off x="393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4" name="Google Shape;37454;p24"/>
            <p:cNvSpPr/>
            <p:nvPr/>
          </p:nvSpPr>
          <p:spPr>
            <a:xfrm>
              <a:off x="403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5" name="Google Shape;37455;p24"/>
            <p:cNvSpPr/>
            <p:nvPr/>
          </p:nvSpPr>
          <p:spPr>
            <a:xfrm>
              <a:off x="413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6" name="Google Shape;37456;p24"/>
            <p:cNvSpPr/>
            <p:nvPr/>
          </p:nvSpPr>
          <p:spPr>
            <a:xfrm>
              <a:off x="42407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7" name="Google Shape;37457;p24"/>
            <p:cNvSpPr/>
            <p:nvPr/>
          </p:nvSpPr>
          <p:spPr>
            <a:xfrm>
              <a:off x="434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8" name="Google Shape;37458;p24"/>
            <p:cNvSpPr/>
            <p:nvPr/>
          </p:nvSpPr>
          <p:spPr>
            <a:xfrm>
              <a:off x="444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9" name="Google Shape;37459;p24"/>
            <p:cNvSpPr/>
            <p:nvPr/>
          </p:nvSpPr>
          <p:spPr>
            <a:xfrm>
              <a:off x="45455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0" name="Google Shape;37460;p24"/>
            <p:cNvSpPr/>
            <p:nvPr/>
          </p:nvSpPr>
          <p:spPr>
            <a:xfrm>
              <a:off x="464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1" name="Google Shape;37461;p24"/>
            <p:cNvSpPr/>
            <p:nvPr/>
          </p:nvSpPr>
          <p:spPr>
            <a:xfrm>
              <a:off x="474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2" name="Google Shape;37462;p24"/>
            <p:cNvSpPr/>
            <p:nvPr/>
          </p:nvSpPr>
          <p:spPr>
            <a:xfrm>
              <a:off x="485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3" name="Google Shape;37463;p24"/>
            <p:cNvSpPr/>
            <p:nvPr/>
          </p:nvSpPr>
          <p:spPr>
            <a:xfrm>
              <a:off x="495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4" name="Google Shape;37464;p24"/>
            <p:cNvSpPr/>
            <p:nvPr/>
          </p:nvSpPr>
          <p:spPr>
            <a:xfrm>
              <a:off x="505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5" name="Google Shape;37465;p24"/>
            <p:cNvSpPr/>
            <p:nvPr/>
          </p:nvSpPr>
          <p:spPr>
            <a:xfrm>
              <a:off x="515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6" name="Google Shape;37466;p24"/>
            <p:cNvSpPr/>
            <p:nvPr/>
          </p:nvSpPr>
          <p:spPr>
            <a:xfrm>
              <a:off x="52566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7" name="Google Shape;37467;p24"/>
            <p:cNvSpPr/>
            <p:nvPr/>
          </p:nvSpPr>
          <p:spPr>
            <a:xfrm>
              <a:off x="535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8" name="Google Shape;37468;p24"/>
            <p:cNvSpPr/>
            <p:nvPr/>
          </p:nvSpPr>
          <p:spPr>
            <a:xfrm>
              <a:off x="545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9" name="Google Shape;37469;p24"/>
            <p:cNvSpPr/>
            <p:nvPr/>
          </p:nvSpPr>
          <p:spPr>
            <a:xfrm>
              <a:off x="556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0" name="Google Shape;37470;p24"/>
            <p:cNvSpPr/>
            <p:nvPr/>
          </p:nvSpPr>
          <p:spPr>
            <a:xfrm>
              <a:off x="566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1" name="Google Shape;37471;p24"/>
            <p:cNvSpPr/>
            <p:nvPr/>
          </p:nvSpPr>
          <p:spPr>
            <a:xfrm>
              <a:off x="57644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2" name="Google Shape;37472;p24"/>
            <p:cNvSpPr/>
            <p:nvPr/>
          </p:nvSpPr>
          <p:spPr>
            <a:xfrm>
              <a:off x="586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3" name="Google Shape;37473;p24"/>
            <p:cNvSpPr/>
            <p:nvPr/>
          </p:nvSpPr>
          <p:spPr>
            <a:xfrm>
              <a:off x="596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4" name="Google Shape;37474;p24"/>
            <p:cNvSpPr/>
            <p:nvPr/>
          </p:nvSpPr>
          <p:spPr>
            <a:xfrm>
              <a:off x="606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5" name="Google Shape;37475;p24"/>
            <p:cNvSpPr/>
            <p:nvPr/>
          </p:nvSpPr>
          <p:spPr>
            <a:xfrm>
              <a:off x="61710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6" name="Google Shape;37476;p24"/>
            <p:cNvSpPr/>
            <p:nvPr/>
          </p:nvSpPr>
          <p:spPr>
            <a:xfrm>
              <a:off x="627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7" name="Google Shape;37477;p24"/>
            <p:cNvSpPr/>
            <p:nvPr/>
          </p:nvSpPr>
          <p:spPr>
            <a:xfrm>
              <a:off x="637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8" name="Google Shape;37478;p24"/>
            <p:cNvSpPr/>
            <p:nvPr/>
          </p:nvSpPr>
          <p:spPr>
            <a:xfrm>
              <a:off x="64755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9" name="Google Shape;37479;p24"/>
            <p:cNvSpPr/>
            <p:nvPr/>
          </p:nvSpPr>
          <p:spPr>
            <a:xfrm>
              <a:off x="657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0" name="Google Shape;37480;p24"/>
            <p:cNvSpPr/>
            <p:nvPr/>
          </p:nvSpPr>
          <p:spPr>
            <a:xfrm>
              <a:off x="667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1" name="Google Shape;37481;p24"/>
            <p:cNvSpPr/>
            <p:nvPr/>
          </p:nvSpPr>
          <p:spPr>
            <a:xfrm>
              <a:off x="678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2" name="Google Shape;37482;p24"/>
            <p:cNvSpPr/>
            <p:nvPr/>
          </p:nvSpPr>
          <p:spPr>
            <a:xfrm>
              <a:off x="6881800" y="1976575"/>
              <a:ext cx="52700" cy="52400"/>
            </a:xfrm>
            <a:custGeom>
              <a:rect b="b" l="l" r="r" t="t"/>
              <a:pathLst>
                <a:path extrusionOk="0" h="2096" w="2108">
                  <a:moveTo>
                    <a:pt x="1060" y="0"/>
                  </a:moveTo>
                  <a:cubicBezTo>
                    <a:pt x="477" y="0"/>
                    <a:pt x="1" y="464"/>
                    <a:pt x="1" y="1048"/>
                  </a:cubicBezTo>
                  <a:cubicBezTo>
                    <a:pt x="1"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3" name="Google Shape;37483;p24"/>
            <p:cNvSpPr/>
            <p:nvPr/>
          </p:nvSpPr>
          <p:spPr>
            <a:xfrm>
              <a:off x="698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4" name="Google Shape;37484;p24"/>
            <p:cNvSpPr/>
            <p:nvPr/>
          </p:nvSpPr>
          <p:spPr>
            <a:xfrm>
              <a:off x="708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5" name="Google Shape;37485;p24"/>
            <p:cNvSpPr/>
            <p:nvPr/>
          </p:nvSpPr>
          <p:spPr>
            <a:xfrm>
              <a:off x="7186600" y="1976575"/>
              <a:ext cx="52400" cy="52400"/>
            </a:xfrm>
            <a:custGeom>
              <a:rect b="b" l="l" r="r" t="t"/>
              <a:pathLst>
                <a:path extrusionOk="0" h="2096" w="2096">
                  <a:moveTo>
                    <a:pt x="1048" y="0"/>
                  </a:moveTo>
                  <a:cubicBezTo>
                    <a:pt x="477" y="0"/>
                    <a:pt x="1" y="464"/>
                    <a:pt x="1" y="1048"/>
                  </a:cubicBezTo>
                  <a:cubicBezTo>
                    <a:pt x="1"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6" name="Google Shape;37486;p24"/>
            <p:cNvSpPr/>
            <p:nvPr/>
          </p:nvSpPr>
          <p:spPr>
            <a:xfrm>
              <a:off x="728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7" name="Google Shape;37487;p24"/>
            <p:cNvSpPr/>
            <p:nvPr/>
          </p:nvSpPr>
          <p:spPr>
            <a:xfrm>
              <a:off x="27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8" name="Google Shape;37488;p24"/>
            <p:cNvSpPr/>
            <p:nvPr/>
          </p:nvSpPr>
          <p:spPr>
            <a:xfrm>
              <a:off x="3807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9" name="Google Shape;37489;p24"/>
            <p:cNvSpPr/>
            <p:nvPr/>
          </p:nvSpPr>
          <p:spPr>
            <a:xfrm>
              <a:off x="4825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0" name="Google Shape;37490;p24"/>
            <p:cNvSpPr/>
            <p:nvPr/>
          </p:nvSpPr>
          <p:spPr>
            <a:xfrm>
              <a:off x="58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1" name="Google Shape;37491;p24"/>
            <p:cNvSpPr/>
            <p:nvPr/>
          </p:nvSpPr>
          <p:spPr>
            <a:xfrm>
              <a:off x="68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2" name="Google Shape;37492;p24"/>
            <p:cNvSpPr/>
            <p:nvPr/>
          </p:nvSpPr>
          <p:spPr>
            <a:xfrm>
              <a:off x="7873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3" name="Google Shape;37493;p24"/>
            <p:cNvSpPr/>
            <p:nvPr/>
          </p:nvSpPr>
          <p:spPr>
            <a:xfrm>
              <a:off x="8888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4" name="Google Shape;37494;p24"/>
            <p:cNvSpPr/>
            <p:nvPr/>
          </p:nvSpPr>
          <p:spPr>
            <a:xfrm>
              <a:off x="99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5" name="Google Shape;37495;p24"/>
            <p:cNvSpPr/>
            <p:nvPr/>
          </p:nvSpPr>
          <p:spPr>
            <a:xfrm>
              <a:off x="10918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6" name="Google Shape;37496;p24"/>
            <p:cNvSpPr/>
            <p:nvPr/>
          </p:nvSpPr>
          <p:spPr>
            <a:xfrm>
              <a:off x="11936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7" name="Google Shape;37497;p24"/>
            <p:cNvSpPr/>
            <p:nvPr/>
          </p:nvSpPr>
          <p:spPr>
            <a:xfrm>
              <a:off x="12951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8" name="Google Shape;37498;p24"/>
            <p:cNvSpPr/>
            <p:nvPr/>
          </p:nvSpPr>
          <p:spPr>
            <a:xfrm>
              <a:off x="13966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9" name="Google Shape;37499;p24"/>
            <p:cNvSpPr/>
            <p:nvPr/>
          </p:nvSpPr>
          <p:spPr>
            <a:xfrm>
              <a:off x="1498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0" name="Google Shape;37500;p24"/>
            <p:cNvSpPr/>
            <p:nvPr/>
          </p:nvSpPr>
          <p:spPr>
            <a:xfrm>
              <a:off x="15999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1" name="Google Shape;37501;p24"/>
            <p:cNvSpPr/>
            <p:nvPr/>
          </p:nvSpPr>
          <p:spPr>
            <a:xfrm>
              <a:off x="1701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2" name="Google Shape;37502;p24"/>
            <p:cNvSpPr/>
            <p:nvPr/>
          </p:nvSpPr>
          <p:spPr>
            <a:xfrm>
              <a:off x="18029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3" name="Google Shape;37503;p24"/>
            <p:cNvSpPr/>
            <p:nvPr/>
          </p:nvSpPr>
          <p:spPr>
            <a:xfrm>
              <a:off x="19044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4" name="Google Shape;37504;p24"/>
            <p:cNvSpPr/>
            <p:nvPr/>
          </p:nvSpPr>
          <p:spPr>
            <a:xfrm>
              <a:off x="20062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5" name="Google Shape;37505;p24"/>
            <p:cNvSpPr/>
            <p:nvPr/>
          </p:nvSpPr>
          <p:spPr>
            <a:xfrm>
              <a:off x="210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6" name="Google Shape;37506;p24"/>
            <p:cNvSpPr/>
            <p:nvPr/>
          </p:nvSpPr>
          <p:spPr>
            <a:xfrm>
              <a:off x="220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7" name="Google Shape;37507;p24"/>
            <p:cNvSpPr/>
            <p:nvPr/>
          </p:nvSpPr>
          <p:spPr>
            <a:xfrm>
              <a:off x="23110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8" name="Google Shape;37508;p24"/>
            <p:cNvSpPr/>
            <p:nvPr/>
          </p:nvSpPr>
          <p:spPr>
            <a:xfrm>
              <a:off x="241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9" name="Google Shape;37509;p24"/>
            <p:cNvSpPr/>
            <p:nvPr/>
          </p:nvSpPr>
          <p:spPr>
            <a:xfrm>
              <a:off x="251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0" name="Google Shape;37510;p24"/>
            <p:cNvSpPr/>
            <p:nvPr/>
          </p:nvSpPr>
          <p:spPr>
            <a:xfrm>
              <a:off x="261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1" name="Google Shape;37511;p24"/>
            <p:cNvSpPr/>
            <p:nvPr/>
          </p:nvSpPr>
          <p:spPr>
            <a:xfrm>
              <a:off x="271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2" name="Google Shape;37512;p24"/>
            <p:cNvSpPr/>
            <p:nvPr/>
          </p:nvSpPr>
          <p:spPr>
            <a:xfrm>
              <a:off x="281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3" name="Google Shape;37513;p24"/>
            <p:cNvSpPr/>
            <p:nvPr/>
          </p:nvSpPr>
          <p:spPr>
            <a:xfrm>
              <a:off x="292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4" name="Google Shape;37514;p24"/>
            <p:cNvSpPr/>
            <p:nvPr/>
          </p:nvSpPr>
          <p:spPr>
            <a:xfrm>
              <a:off x="302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5" name="Google Shape;37515;p24"/>
            <p:cNvSpPr/>
            <p:nvPr/>
          </p:nvSpPr>
          <p:spPr>
            <a:xfrm>
              <a:off x="312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6" name="Google Shape;37516;p24"/>
            <p:cNvSpPr/>
            <p:nvPr/>
          </p:nvSpPr>
          <p:spPr>
            <a:xfrm>
              <a:off x="322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7" name="Google Shape;37517;p24"/>
            <p:cNvSpPr/>
            <p:nvPr/>
          </p:nvSpPr>
          <p:spPr>
            <a:xfrm>
              <a:off x="33266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8" name="Google Shape;37518;p24"/>
            <p:cNvSpPr/>
            <p:nvPr/>
          </p:nvSpPr>
          <p:spPr>
            <a:xfrm>
              <a:off x="342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9" name="Google Shape;37519;p24"/>
            <p:cNvSpPr/>
            <p:nvPr/>
          </p:nvSpPr>
          <p:spPr>
            <a:xfrm>
              <a:off x="352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0" name="Google Shape;37520;p24"/>
            <p:cNvSpPr/>
            <p:nvPr/>
          </p:nvSpPr>
          <p:spPr>
            <a:xfrm>
              <a:off x="363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1" name="Google Shape;37521;p24"/>
            <p:cNvSpPr/>
            <p:nvPr/>
          </p:nvSpPr>
          <p:spPr>
            <a:xfrm>
              <a:off x="373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2" name="Google Shape;37522;p24"/>
            <p:cNvSpPr/>
            <p:nvPr/>
          </p:nvSpPr>
          <p:spPr>
            <a:xfrm>
              <a:off x="3834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3" name="Google Shape;37523;p24"/>
            <p:cNvSpPr/>
            <p:nvPr/>
          </p:nvSpPr>
          <p:spPr>
            <a:xfrm>
              <a:off x="393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4" name="Google Shape;37524;p24"/>
            <p:cNvSpPr/>
            <p:nvPr/>
          </p:nvSpPr>
          <p:spPr>
            <a:xfrm>
              <a:off x="403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5" name="Google Shape;37525;p24"/>
            <p:cNvSpPr/>
            <p:nvPr/>
          </p:nvSpPr>
          <p:spPr>
            <a:xfrm>
              <a:off x="413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6" name="Google Shape;37526;p24"/>
            <p:cNvSpPr/>
            <p:nvPr/>
          </p:nvSpPr>
          <p:spPr>
            <a:xfrm>
              <a:off x="42407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7" name="Google Shape;37527;p24"/>
            <p:cNvSpPr/>
            <p:nvPr/>
          </p:nvSpPr>
          <p:spPr>
            <a:xfrm>
              <a:off x="434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8" name="Google Shape;37528;p24"/>
            <p:cNvSpPr/>
            <p:nvPr/>
          </p:nvSpPr>
          <p:spPr>
            <a:xfrm>
              <a:off x="444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9" name="Google Shape;37529;p24"/>
            <p:cNvSpPr/>
            <p:nvPr/>
          </p:nvSpPr>
          <p:spPr>
            <a:xfrm>
              <a:off x="45455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0" name="Google Shape;37530;p24"/>
            <p:cNvSpPr/>
            <p:nvPr/>
          </p:nvSpPr>
          <p:spPr>
            <a:xfrm>
              <a:off x="464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1" name="Google Shape;37531;p24"/>
            <p:cNvSpPr/>
            <p:nvPr/>
          </p:nvSpPr>
          <p:spPr>
            <a:xfrm>
              <a:off x="474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2" name="Google Shape;37532;p24"/>
            <p:cNvSpPr/>
            <p:nvPr/>
          </p:nvSpPr>
          <p:spPr>
            <a:xfrm>
              <a:off x="485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3" name="Google Shape;37533;p24"/>
            <p:cNvSpPr/>
            <p:nvPr/>
          </p:nvSpPr>
          <p:spPr>
            <a:xfrm>
              <a:off x="495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4" name="Google Shape;37534;p24"/>
            <p:cNvSpPr/>
            <p:nvPr/>
          </p:nvSpPr>
          <p:spPr>
            <a:xfrm>
              <a:off x="505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5" name="Google Shape;37535;p24"/>
            <p:cNvSpPr/>
            <p:nvPr/>
          </p:nvSpPr>
          <p:spPr>
            <a:xfrm>
              <a:off x="515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6" name="Google Shape;37536;p24"/>
            <p:cNvSpPr/>
            <p:nvPr/>
          </p:nvSpPr>
          <p:spPr>
            <a:xfrm>
              <a:off x="52566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7" name="Google Shape;37537;p24"/>
            <p:cNvSpPr/>
            <p:nvPr/>
          </p:nvSpPr>
          <p:spPr>
            <a:xfrm>
              <a:off x="535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8" name="Google Shape;37538;p24"/>
            <p:cNvSpPr/>
            <p:nvPr/>
          </p:nvSpPr>
          <p:spPr>
            <a:xfrm>
              <a:off x="545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9" name="Google Shape;37539;p24"/>
            <p:cNvSpPr/>
            <p:nvPr/>
          </p:nvSpPr>
          <p:spPr>
            <a:xfrm>
              <a:off x="556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0" name="Google Shape;37540;p24"/>
            <p:cNvSpPr/>
            <p:nvPr/>
          </p:nvSpPr>
          <p:spPr>
            <a:xfrm>
              <a:off x="566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1" name="Google Shape;37541;p24"/>
            <p:cNvSpPr/>
            <p:nvPr/>
          </p:nvSpPr>
          <p:spPr>
            <a:xfrm>
              <a:off x="57644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2" name="Google Shape;37542;p24"/>
            <p:cNvSpPr/>
            <p:nvPr/>
          </p:nvSpPr>
          <p:spPr>
            <a:xfrm>
              <a:off x="586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3" name="Google Shape;37543;p24"/>
            <p:cNvSpPr/>
            <p:nvPr/>
          </p:nvSpPr>
          <p:spPr>
            <a:xfrm>
              <a:off x="596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4" name="Google Shape;37544;p24"/>
            <p:cNvSpPr/>
            <p:nvPr/>
          </p:nvSpPr>
          <p:spPr>
            <a:xfrm>
              <a:off x="606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5" name="Google Shape;37545;p24"/>
            <p:cNvSpPr/>
            <p:nvPr/>
          </p:nvSpPr>
          <p:spPr>
            <a:xfrm>
              <a:off x="61710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6" name="Google Shape;37546;p24"/>
            <p:cNvSpPr/>
            <p:nvPr/>
          </p:nvSpPr>
          <p:spPr>
            <a:xfrm>
              <a:off x="627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7" name="Google Shape;37547;p24"/>
            <p:cNvSpPr/>
            <p:nvPr/>
          </p:nvSpPr>
          <p:spPr>
            <a:xfrm>
              <a:off x="637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8" name="Google Shape;37548;p24"/>
            <p:cNvSpPr/>
            <p:nvPr/>
          </p:nvSpPr>
          <p:spPr>
            <a:xfrm>
              <a:off x="64755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9" name="Google Shape;37549;p24"/>
            <p:cNvSpPr/>
            <p:nvPr/>
          </p:nvSpPr>
          <p:spPr>
            <a:xfrm>
              <a:off x="657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0" name="Google Shape;37550;p24"/>
            <p:cNvSpPr/>
            <p:nvPr/>
          </p:nvSpPr>
          <p:spPr>
            <a:xfrm>
              <a:off x="667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1" name="Google Shape;37551;p24"/>
            <p:cNvSpPr/>
            <p:nvPr/>
          </p:nvSpPr>
          <p:spPr>
            <a:xfrm>
              <a:off x="678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2" name="Google Shape;37552;p24"/>
            <p:cNvSpPr/>
            <p:nvPr/>
          </p:nvSpPr>
          <p:spPr>
            <a:xfrm>
              <a:off x="6881800" y="2131650"/>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3" name="Google Shape;37553;p24"/>
            <p:cNvSpPr/>
            <p:nvPr/>
          </p:nvSpPr>
          <p:spPr>
            <a:xfrm>
              <a:off x="698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4" name="Google Shape;37554;p24"/>
            <p:cNvSpPr/>
            <p:nvPr/>
          </p:nvSpPr>
          <p:spPr>
            <a:xfrm>
              <a:off x="708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5" name="Google Shape;37555;p24"/>
            <p:cNvSpPr/>
            <p:nvPr/>
          </p:nvSpPr>
          <p:spPr>
            <a:xfrm>
              <a:off x="7186600" y="2131650"/>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6" name="Google Shape;37556;p24"/>
            <p:cNvSpPr/>
            <p:nvPr/>
          </p:nvSpPr>
          <p:spPr>
            <a:xfrm>
              <a:off x="728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7" name="Google Shape;37557;p24"/>
            <p:cNvSpPr/>
            <p:nvPr/>
          </p:nvSpPr>
          <p:spPr>
            <a:xfrm>
              <a:off x="27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8" name="Google Shape;37558;p24"/>
            <p:cNvSpPr/>
            <p:nvPr/>
          </p:nvSpPr>
          <p:spPr>
            <a:xfrm>
              <a:off x="3807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9" name="Google Shape;37559;p24"/>
            <p:cNvSpPr/>
            <p:nvPr/>
          </p:nvSpPr>
          <p:spPr>
            <a:xfrm>
              <a:off x="4825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0" name="Google Shape;37560;p24"/>
            <p:cNvSpPr/>
            <p:nvPr/>
          </p:nvSpPr>
          <p:spPr>
            <a:xfrm>
              <a:off x="58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1" name="Google Shape;37561;p24"/>
            <p:cNvSpPr/>
            <p:nvPr/>
          </p:nvSpPr>
          <p:spPr>
            <a:xfrm>
              <a:off x="68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2" name="Google Shape;37562;p24"/>
            <p:cNvSpPr/>
            <p:nvPr/>
          </p:nvSpPr>
          <p:spPr>
            <a:xfrm>
              <a:off x="7873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3" name="Google Shape;37563;p24"/>
            <p:cNvSpPr/>
            <p:nvPr/>
          </p:nvSpPr>
          <p:spPr>
            <a:xfrm>
              <a:off x="8888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4" name="Google Shape;37564;p24"/>
            <p:cNvSpPr/>
            <p:nvPr/>
          </p:nvSpPr>
          <p:spPr>
            <a:xfrm>
              <a:off x="99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5" name="Google Shape;37565;p24"/>
            <p:cNvSpPr/>
            <p:nvPr/>
          </p:nvSpPr>
          <p:spPr>
            <a:xfrm>
              <a:off x="10918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6" name="Google Shape;37566;p24"/>
            <p:cNvSpPr/>
            <p:nvPr/>
          </p:nvSpPr>
          <p:spPr>
            <a:xfrm>
              <a:off x="11936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7" name="Google Shape;37567;p24"/>
            <p:cNvSpPr/>
            <p:nvPr/>
          </p:nvSpPr>
          <p:spPr>
            <a:xfrm>
              <a:off x="12951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8" name="Google Shape;37568;p24"/>
            <p:cNvSpPr/>
            <p:nvPr/>
          </p:nvSpPr>
          <p:spPr>
            <a:xfrm>
              <a:off x="13966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9" name="Google Shape;37569;p24"/>
            <p:cNvSpPr/>
            <p:nvPr/>
          </p:nvSpPr>
          <p:spPr>
            <a:xfrm>
              <a:off x="1498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0" name="Google Shape;37570;p24"/>
            <p:cNvSpPr/>
            <p:nvPr/>
          </p:nvSpPr>
          <p:spPr>
            <a:xfrm>
              <a:off x="15999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1" name="Google Shape;37571;p24"/>
            <p:cNvSpPr/>
            <p:nvPr/>
          </p:nvSpPr>
          <p:spPr>
            <a:xfrm>
              <a:off x="1701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2" name="Google Shape;37572;p24"/>
            <p:cNvSpPr/>
            <p:nvPr/>
          </p:nvSpPr>
          <p:spPr>
            <a:xfrm>
              <a:off x="18029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3" name="Google Shape;37573;p24"/>
            <p:cNvSpPr/>
            <p:nvPr/>
          </p:nvSpPr>
          <p:spPr>
            <a:xfrm>
              <a:off x="19044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4" name="Google Shape;37574;p24"/>
            <p:cNvSpPr/>
            <p:nvPr/>
          </p:nvSpPr>
          <p:spPr>
            <a:xfrm>
              <a:off x="20062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5" name="Google Shape;37575;p24"/>
            <p:cNvSpPr/>
            <p:nvPr/>
          </p:nvSpPr>
          <p:spPr>
            <a:xfrm>
              <a:off x="210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6" name="Google Shape;37576;p24"/>
            <p:cNvSpPr/>
            <p:nvPr/>
          </p:nvSpPr>
          <p:spPr>
            <a:xfrm>
              <a:off x="220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7" name="Google Shape;37577;p24"/>
            <p:cNvSpPr/>
            <p:nvPr/>
          </p:nvSpPr>
          <p:spPr>
            <a:xfrm>
              <a:off x="23110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8" name="Google Shape;37578;p24"/>
            <p:cNvSpPr/>
            <p:nvPr/>
          </p:nvSpPr>
          <p:spPr>
            <a:xfrm>
              <a:off x="241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9" name="Google Shape;37579;p24"/>
            <p:cNvSpPr/>
            <p:nvPr/>
          </p:nvSpPr>
          <p:spPr>
            <a:xfrm>
              <a:off x="251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0" name="Google Shape;37580;p24"/>
            <p:cNvSpPr/>
            <p:nvPr/>
          </p:nvSpPr>
          <p:spPr>
            <a:xfrm>
              <a:off x="261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1" name="Google Shape;37581;p24"/>
            <p:cNvSpPr/>
            <p:nvPr/>
          </p:nvSpPr>
          <p:spPr>
            <a:xfrm>
              <a:off x="271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2" name="Google Shape;37582;p24"/>
            <p:cNvSpPr/>
            <p:nvPr/>
          </p:nvSpPr>
          <p:spPr>
            <a:xfrm>
              <a:off x="281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3" name="Google Shape;37583;p24"/>
            <p:cNvSpPr/>
            <p:nvPr/>
          </p:nvSpPr>
          <p:spPr>
            <a:xfrm>
              <a:off x="292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4" name="Google Shape;37584;p24"/>
            <p:cNvSpPr/>
            <p:nvPr/>
          </p:nvSpPr>
          <p:spPr>
            <a:xfrm>
              <a:off x="302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5" name="Google Shape;37585;p24"/>
            <p:cNvSpPr/>
            <p:nvPr/>
          </p:nvSpPr>
          <p:spPr>
            <a:xfrm>
              <a:off x="312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6" name="Google Shape;37586;p24"/>
            <p:cNvSpPr/>
            <p:nvPr/>
          </p:nvSpPr>
          <p:spPr>
            <a:xfrm>
              <a:off x="322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7" name="Google Shape;37587;p24"/>
            <p:cNvSpPr/>
            <p:nvPr/>
          </p:nvSpPr>
          <p:spPr>
            <a:xfrm>
              <a:off x="33266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8" name="Google Shape;37588;p24"/>
            <p:cNvSpPr/>
            <p:nvPr/>
          </p:nvSpPr>
          <p:spPr>
            <a:xfrm>
              <a:off x="342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9" name="Google Shape;37589;p24"/>
            <p:cNvSpPr/>
            <p:nvPr/>
          </p:nvSpPr>
          <p:spPr>
            <a:xfrm>
              <a:off x="352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0" name="Google Shape;37590;p24"/>
            <p:cNvSpPr/>
            <p:nvPr/>
          </p:nvSpPr>
          <p:spPr>
            <a:xfrm>
              <a:off x="363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1" name="Google Shape;37591;p24"/>
            <p:cNvSpPr/>
            <p:nvPr/>
          </p:nvSpPr>
          <p:spPr>
            <a:xfrm>
              <a:off x="373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2" name="Google Shape;37592;p24"/>
            <p:cNvSpPr/>
            <p:nvPr/>
          </p:nvSpPr>
          <p:spPr>
            <a:xfrm>
              <a:off x="3834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3" name="Google Shape;37593;p24"/>
            <p:cNvSpPr/>
            <p:nvPr/>
          </p:nvSpPr>
          <p:spPr>
            <a:xfrm>
              <a:off x="393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4" name="Google Shape;37594;p24"/>
            <p:cNvSpPr/>
            <p:nvPr/>
          </p:nvSpPr>
          <p:spPr>
            <a:xfrm>
              <a:off x="403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5" name="Google Shape;37595;p24"/>
            <p:cNvSpPr/>
            <p:nvPr/>
          </p:nvSpPr>
          <p:spPr>
            <a:xfrm>
              <a:off x="413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6" name="Google Shape;37596;p24"/>
            <p:cNvSpPr/>
            <p:nvPr/>
          </p:nvSpPr>
          <p:spPr>
            <a:xfrm>
              <a:off x="42407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7" name="Google Shape;37597;p24"/>
            <p:cNvSpPr/>
            <p:nvPr/>
          </p:nvSpPr>
          <p:spPr>
            <a:xfrm>
              <a:off x="434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8" name="Google Shape;37598;p24"/>
            <p:cNvSpPr/>
            <p:nvPr/>
          </p:nvSpPr>
          <p:spPr>
            <a:xfrm>
              <a:off x="444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9" name="Google Shape;37599;p24"/>
            <p:cNvSpPr/>
            <p:nvPr/>
          </p:nvSpPr>
          <p:spPr>
            <a:xfrm>
              <a:off x="45455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0" name="Google Shape;37600;p24"/>
            <p:cNvSpPr/>
            <p:nvPr/>
          </p:nvSpPr>
          <p:spPr>
            <a:xfrm>
              <a:off x="464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1" name="Google Shape;37601;p24"/>
            <p:cNvSpPr/>
            <p:nvPr/>
          </p:nvSpPr>
          <p:spPr>
            <a:xfrm>
              <a:off x="474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2" name="Google Shape;37602;p24"/>
            <p:cNvSpPr/>
            <p:nvPr/>
          </p:nvSpPr>
          <p:spPr>
            <a:xfrm>
              <a:off x="485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3" name="Google Shape;37603;p24"/>
            <p:cNvSpPr/>
            <p:nvPr/>
          </p:nvSpPr>
          <p:spPr>
            <a:xfrm>
              <a:off x="495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4" name="Google Shape;37604;p24"/>
            <p:cNvSpPr/>
            <p:nvPr/>
          </p:nvSpPr>
          <p:spPr>
            <a:xfrm>
              <a:off x="505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5" name="Google Shape;37605;p24"/>
            <p:cNvSpPr/>
            <p:nvPr/>
          </p:nvSpPr>
          <p:spPr>
            <a:xfrm>
              <a:off x="515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6" name="Google Shape;37606;p24"/>
            <p:cNvSpPr/>
            <p:nvPr/>
          </p:nvSpPr>
          <p:spPr>
            <a:xfrm>
              <a:off x="52566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7" name="Google Shape;37607;p24"/>
            <p:cNvSpPr/>
            <p:nvPr/>
          </p:nvSpPr>
          <p:spPr>
            <a:xfrm>
              <a:off x="535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8" name="Google Shape;37608;p24"/>
            <p:cNvSpPr/>
            <p:nvPr/>
          </p:nvSpPr>
          <p:spPr>
            <a:xfrm>
              <a:off x="545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9" name="Google Shape;37609;p24"/>
            <p:cNvSpPr/>
            <p:nvPr/>
          </p:nvSpPr>
          <p:spPr>
            <a:xfrm>
              <a:off x="556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0" name="Google Shape;37610;p24"/>
            <p:cNvSpPr/>
            <p:nvPr/>
          </p:nvSpPr>
          <p:spPr>
            <a:xfrm>
              <a:off x="566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1" name="Google Shape;37611;p24"/>
            <p:cNvSpPr/>
            <p:nvPr/>
          </p:nvSpPr>
          <p:spPr>
            <a:xfrm>
              <a:off x="57644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2" name="Google Shape;37612;p24"/>
            <p:cNvSpPr/>
            <p:nvPr/>
          </p:nvSpPr>
          <p:spPr>
            <a:xfrm>
              <a:off x="586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3" name="Google Shape;37613;p24"/>
            <p:cNvSpPr/>
            <p:nvPr/>
          </p:nvSpPr>
          <p:spPr>
            <a:xfrm>
              <a:off x="596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4" name="Google Shape;37614;p24"/>
            <p:cNvSpPr/>
            <p:nvPr/>
          </p:nvSpPr>
          <p:spPr>
            <a:xfrm>
              <a:off x="606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5" name="Google Shape;37615;p24"/>
            <p:cNvSpPr/>
            <p:nvPr/>
          </p:nvSpPr>
          <p:spPr>
            <a:xfrm>
              <a:off x="61710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6" name="Google Shape;37616;p24"/>
            <p:cNvSpPr/>
            <p:nvPr/>
          </p:nvSpPr>
          <p:spPr>
            <a:xfrm>
              <a:off x="627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7" name="Google Shape;37617;p24"/>
            <p:cNvSpPr/>
            <p:nvPr/>
          </p:nvSpPr>
          <p:spPr>
            <a:xfrm>
              <a:off x="637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8" name="Google Shape;37618;p24"/>
            <p:cNvSpPr/>
            <p:nvPr/>
          </p:nvSpPr>
          <p:spPr>
            <a:xfrm>
              <a:off x="64755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9" name="Google Shape;37619;p24"/>
            <p:cNvSpPr/>
            <p:nvPr/>
          </p:nvSpPr>
          <p:spPr>
            <a:xfrm>
              <a:off x="657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0" name="Google Shape;37620;p24"/>
            <p:cNvSpPr/>
            <p:nvPr/>
          </p:nvSpPr>
          <p:spPr>
            <a:xfrm>
              <a:off x="667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1" name="Google Shape;37621;p24"/>
            <p:cNvSpPr/>
            <p:nvPr/>
          </p:nvSpPr>
          <p:spPr>
            <a:xfrm>
              <a:off x="678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2" name="Google Shape;37622;p24"/>
            <p:cNvSpPr/>
            <p:nvPr/>
          </p:nvSpPr>
          <p:spPr>
            <a:xfrm>
              <a:off x="6881800" y="228672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3" name="Google Shape;37623;p24"/>
            <p:cNvSpPr/>
            <p:nvPr/>
          </p:nvSpPr>
          <p:spPr>
            <a:xfrm>
              <a:off x="698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4" name="Google Shape;37624;p24"/>
            <p:cNvSpPr/>
            <p:nvPr/>
          </p:nvSpPr>
          <p:spPr>
            <a:xfrm>
              <a:off x="708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5" name="Google Shape;37625;p24"/>
            <p:cNvSpPr/>
            <p:nvPr/>
          </p:nvSpPr>
          <p:spPr>
            <a:xfrm>
              <a:off x="7186600" y="228672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6" name="Google Shape;37626;p24"/>
            <p:cNvSpPr/>
            <p:nvPr/>
          </p:nvSpPr>
          <p:spPr>
            <a:xfrm>
              <a:off x="728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7" name="Google Shape;37627;p24"/>
            <p:cNvSpPr/>
            <p:nvPr/>
          </p:nvSpPr>
          <p:spPr>
            <a:xfrm>
              <a:off x="27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8" name="Google Shape;37628;p24"/>
            <p:cNvSpPr/>
            <p:nvPr/>
          </p:nvSpPr>
          <p:spPr>
            <a:xfrm>
              <a:off x="3807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9" name="Google Shape;37629;p24"/>
            <p:cNvSpPr/>
            <p:nvPr/>
          </p:nvSpPr>
          <p:spPr>
            <a:xfrm>
              <a:off x="4825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0" name="Google Shape;37630;p24"/>
            <p:cNvSpPr/>
            <p:nvPr/>
          </p:nvSpPr>
          <p:spPr>
            <a:xfrm>
              <a:off x="58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1" name="Google Shape;37631;p24"/>
            <p:cNvSpPr/>
            <p:nvPr/>
          </p:nvSpPr>
          <p:spPr>
            <a:xfrm>
              <a:off x="68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2" name="Google Shape;37632;p24"/>
            <p:cNvSpPr/>
            <p:nvPr/>
          </p:nvSpPr>
          <p:spPr>
            <a:xfrm>
              <a:off x="7873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3" name="Google Shape;37633;p24"/>
            <p:cNvSpPr/>
            <p:nvPr/>
          </p:nvSpPr>
          <p:spPr>
            <a:xfrm>
              <a:off x="8888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4" name="Google Shape;37634;p24"/>
            <p:cNvSpPr/>
            <p:nvPr/>
          </p:nvSpPr>
          <p:spPr>
            <a:xfrm>
              <a:off x="99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5" name="Google Shape;37635;p24"/>
            <p:cNvSpPr/>
            <p:nvPr/>
          </p:nvSpPr>
          <p:spPr>
            <a:xfrm>
              <a:off x="10918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6" name="Google Shape;37636;p24"/>
            <p:cNvSpPr/>
            <p:nvPr/>
          </p:nvSpPr>
          <p:spPr>
            <a:xfrm>
              <a:off x="11936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7" name="Google Shape;37637;p24"/>
            <p:cNvSpPr/>
            <p:nvPr/>
          </p:nvSpPr>
          <p:spPr>
            <a:xfrm>
              <a:off x="12951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8" name="Google Shape;37638;p24"/>
            <p:cNvSpPr/>
            <p:nvPr/>
          </p:nvSpPr>
          <p:spPr>
            <a:xfrm>
              <a:off x="13966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9" name="Google Shape;37639;p24"/>
            <p:cNvSpPr/>
            <p:nvPr/>
          </p:nvSpPr>
          <p:spPr>
            <a:xfrm>
              <a:off x="1498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0" name="Google Shape;37640;p24"/>
            <p:cNvSpPr/>
            <p:nvPr/>
          </p:nvSpPr>
          <p:spPr>
            <a:xfrm>
              <a:off x="15999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1" name="Google Shape;37641;p24"/>
            <p:cNvSpPr/>
            <p:nvPr/>
          </p:nvSpPr>
          <p:spPr>
            <a:xfrm>
              <a:off x="1701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2" name="Google Shape;37642;p24"/>
            <p:cNvSpPr/>
            <p:nvPr/>
          </p:nvSpPr>
          <p:spPr>
            <a:xfrm>
              <a:off x="18029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3" name="Google Shape;37643;p24"/>
            <p:cNvSpPr/>
            <p:nvPr/>
          </p:nvSpPr>
          <p:spPr>
            <a:xfrm>
              <a:off x="19044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4" name="Google Shape;37644;p24"/>
            <p:cNvSpPr/>
            <p:nvPr/>
          </p:nvSpPr>
          <p:spPr>
            <a:xfrm>
              <a:off x="20062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5" name="Google Shape;37645;p24"/>
            <p:cNvSpPr/>
            <p:nvPr/>
          </p:nvSpPr>
          <p:spPr>
            <a:xfrm>
              <a:off x="210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6" name="Google Shape;37646;p24"/>
            <p:cNvSpPr/>
            <p:nvPr/>
          </p:nvSpPr>
          <p:spPr>
            <a:xfrm>
              <a:off x="220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7" name="Google Shape;37647;p24"/>
            <p:cNvSpPr/>
            <p:nvPr/>
          </p:nvSpPr>
          <p:spPr>
            <a:xfrm>
              <a:off x="23110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8" name="Google Shape;37648;p24"/>
            <p:cNvSpPr/>
            <p:nvPr/>
          </p:nvSpPr>
          <p:spPr>
            <a:xfrm>
              <a:off x="241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9" name="Google Shape;37649;p24"/>
            <p:cNvSpPr/>
            <p:nvPr/>
          </p:nvSpPr>
          <p:spPr>
            <a:xfrm>
              <a:off x="251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0" name="Google Shape;37650;p24"/>
            <p:cNvSpPr/>
            <p:nvPr/>
          </p:nvSpPr>
          <p:spPr>
            <a:xfrm>
              <a:off x="261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1" name="Google Shape;37651;p24"/>
            <p:cNvSpPr/>
            <p:nvPr/>
          </p:nvSpPr>
          <p:spPr>
            <a:xfrm>
              <a:off x="271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2" name="Google Shape;37652;p24"/>
            <p:cNvSpPr/>
            <p:nvPr/>
          </p:nvSpPr>
          <p:spPr>
            <a:xfrm>
              <a:off x="281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3" name="Google Shape;37653;p24"/>
            <p:cNvSpPr/>
            <p:nvPr/>
          </p:nvSpPr>
          <p:spPr>
            <a:xfrm>
              <a:off x="292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4" name="Google Shape;37654;p24"/>
            <p:cNvSpPr/>
            <p:nvPr/>
          </p:nvSpPr>
          <p:spPr>
            <a:xfrm>
              <a:off x="302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5" name="Google Shape;37655;p24"/>
            <p:cNvSpPr/>
            <p:nvPr/>
          </p:nvSpPr>
          <p:spPr>
            <a:xfrm>
              <a:off x="312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6" name="Google Shape;37656;p24"/>
            <p:cNvSpPr/>
            <p:nvPr/>
          </p:nvSpPr>
          <p:spPr>
            <a:xfrm>
              <a:off x="322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7" name="Google Shape;37657;p24"/>
            <p:cNvSpPr/>
            <p:nvPr/>
          </p:nvSpPr>
          <p:spPr>
            <a:xfrm>
              <a:off x="33266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8" name="Google Shape;37658;p24"/>
            <p:cNvSpPr/>
            <p:nvPr/>
          </p:nvSpPr>
          <p:spPr>
            <a:xfrm>
              <a:off x="342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9" name="Google Shape;37659;p24"/>
            <p:cNvSpPr/>
            <p:nvPr/>
          </p:nvSpPr>
          <p:spPr>
            <a:xfrm>
              <a:off x="352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0" name="Google Shape;37660;p24"/>
            <p:cNvSpPr/>
            <p:nvPr/>
          </p:nvSpPr>
          <p:spPr>
            <a:xfrm>
              <a:off x="363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1" name="Google Shape;37661;p24"/>
            <p:cNvSpPr/>
            <p:nvPr/>
          </p:nvSpPr>
          <p:spPr>
            <a:xfrm>
              <a:off x="373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2" name="Google Shape;37662;p24"/>
            <p:cNvSpPr/>
            <p:nvPr/>
          </p:nvSpPr>
          <p:spPr>
            <a:xfrm>
              <a:off x="3834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3" name="Google Shape;37663;p24"/>
            <p:cNvSpPr/>
            <p:nvPr/>
          </p:nvSpPr>
          <p:spPr>
            <a:xfrm>
              <a:off x="393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4" name="Google Shape;37664;p24"/>
            <p:cNvSpPr/>
            <p:nvPr/>
          </p:nvSpPr>
          <p:spPr>
            <a:xfrm>
              <a:off x="403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5" name="Google Shape;37665;p24"/>
            <p:cNvSpPr/>
            <p:nvPr/>
          </p:nvSpPr>
          <p:spPr>
            <a:xfrm>
              <a:off x="413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6" name="Google Shape;37666;p24"/>
            <p:cNvSpPr/>
            <p:nvPr/>
          </p:nvSpPr>
          <p:spPr>
            <a:xfrm>
              <a:off x="42407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7" name="Google Shape;37667;p24"/>
            <p:cNvSpPr/>
            <p:nvPr/>
          </p:nvSpPr>
          <p:spPr>
            <a:xfrm>
              <a:off x="434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8" name="Google Shape;37668;p24"/>
            <p:cNvSpPr/>
            <p:nvPr/>
          </p:nvSpPr>
          <p:spPr>
            <a:xfrm>
              <a:off x="444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9" name="Google Shape;37669;p24"/>
            <p:cNvSpPr/>
            <p:nvPr/>
          </p:nvSpPr>
          <p:spPr>
            <a:xfrm>
              <a:off x="45455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0" name="Google Shape;37670;p24"/>
            <p:cNvSpPr/>
            <p:nvPr/>
          </p:nvSpPr>
          <p:spPr>
            <a:xfrm>
              <a:off x="464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1" name="Google Shape;37671;p24"/>
            <p:cNvSpPr/>
            <p:nvPr/>
          </p:nvSpPr>
          <p:spPr>
            <a:xfrm>
              <a:off x="474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2" name="Google Shape;37672;p24"/>
            <p:cNvSpPr/>
            <p:nvPr/>
          </p:nvSpPr>
          <p:spPr>
            <a:xfrm>
              <a:off x="485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3" name="Google Shape;37673;p24"/>
            <p:cNvSpPr/>
            <p:nvPr/>
          </p:nvSpPr>
          <p:spPr>
            <a:xfrm>
              <a:off x="495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4" name="Google Shape;37674;p24"/>
            <p:cNvSpPr/>
            <p:nvPr/>
          </p:nvSpPr>
          <p:spPr>
            <a:xfrm>
              <a:off x="505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5" name="Google Shape;37675;p24"/>
            <p:cNvSpPr/>
            <p:nvPr/>
          </p:nvSpPr>
          <p:spPr>
            <a:xfrm>
              <a:off x="515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6" name="Google Shape;37676;p24"/>
            <p:cNvSpPr/>
            <p:nvPr/>
          </p:nvSpPr>
          <p:spPr>
            <a:xfrm>
              <a:off x="52566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7" name="Google Shape;37677;p24"/>
            <p:cNvSpPr/>
            <p:nvPr/>
          </p:nvSpPr>
          <p:spPr>
            <a:xfrm>
              <a:off x="535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8" name="Google Shape;37678;p24"/>
            <p:cNvSpPr/>
            <p:nvPr/>
          </p:nvSpPr>
          <p:spPr>
            <a:xfrm>
              <a:off x="545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9" name="Google Shape;37679;p24"/>
            <p:cNvSpPr/>
            <p:nvPr/>
          </p:nvSpPr>
          <p:spPr>
            <a:xfrm>
              <a:off x="556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0" name="Google Shape;37680;p24"/>
            <p:cNvSpPr/>
            <p:nvPr/>
          </p:nvSpPr>
          <p:spPr>
            <a:xfrm>
              <a:off x="566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1" name="Google Shape;37681;p24"/>
            <p:cNvSpPr/>
            <p:nvPr/>
          </p:nvSpPr>
          <p:spPr>
            <a:xfrm>
              <a:off x="57644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2" name="Google Shape;37682;p24"/>
            <p:cNvSpPr/>
            <p:nvPr/>
          </p:nvSpPr>
          <p:spPr>
            <a:xfrm>
              <a:off x="586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3" name="Google Shape;37683;p24"/>
            <p:cNvSpPr/>
            <p:nvPr/>
          </p:nvSpPr>
          <p:spPr>
            <a:xfrm>
              <a:off x="596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4" name="Google Shape;37684;p24"/>
            <p:cNvSpPr/>
            <p:nvPr/>
          </p:nvSpPr>
          <p:spPr>
            <a:xfrm>
              <a:off x="606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5" name="Google Shape;37685;p24"/>
            <p:cNvSpPr/>
            <p:nvPr/>
          </p:nvSpPr>
          <p:spPr>
            <a:xfrm>
              <a:off x="61710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6" name="Google Shape;37686;p24"/>
            <p:cNvSpPr/>
            <p:nvPr/>
          </p:nvSpPr>
          <p:spPr>
            <a:xfrm>
              <a:off x="627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7" name="Google Shape;37687;p24"/>
            <p:cNvSpPr/>
            <p:nvPr/>
          </p:nvSpPr>
          <p:spPr>
            <a:xfrm>
              <a:off x="637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8" name="Google Shape;37688;p24"/>
            <p:cNvSpPr/>
            <p:nvPr/>
          </p:nvSpPr>
          <p:spPr>
            <a:xfrm>
              <a:off x="64755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9" name="Google Shape;37689;p24"/>
            <p:cNvSpPr/>
            <p:nvPr/>
          </p:nvSpPr>
          <p:spPr>
            <a:xfrm>
              <a:off x="657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0" name="Google Shape;37690;p24"/>
            <p:cNvSpPr/>
            <p:nvPr/>
          </p:nvSpPr>
          <p:spPr>
            <a:xfrm>
              <a:off x="667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1" name="Google Shape;37691;p24"/>
            <p:cNvSpPr/>
            <p:nvPr/>
          </p:nvSpPr>
          <p:spPr>
            <a:xfrm>
              <a:off x="678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2" name="Google Shape;37692;p24"/>
            <p:cNvSpPr/>
            <p:nvPr/>
          </p:nvSpPr>
          <p:spPr>
            <a:xfrm>
              <a:off x="6881800" y="2441800"/>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3" name="Google Shape;37693;p24"/>
            <p:cNvSpPr/>
            <p:nvPr/>
          </p:nvSpPr>
          <p:spPr>
            <a:xfrm>
              <a:off x="698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4" name="Google Shape;37694;p24"/>
            <p:cNvSpPr/>
            <p:nvPr/>
          </p:nvSpPr>
          <p:spPr>
            <a:xfrm>
              <a:off x="708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5" name="Google Shape;37695;p24"/>
            <p:cNvSpPr/>
            <p:nvPr/>
          </p:nvSpPr>
          <p:spPr>
            <a:xfrm>
              <a:off x="7186600" y="2441800"/>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6" name="Google Shape;37696;p24"/>
            <p:cNvSpPr/>
            <p:nvPr/>
          </p:nvSpPr>
          <p:spPr>
            <a:xfrm>
              <a:off x="728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7" name="Google Shape;37697;p24"/>
            <p:cNvSpPr/>
            <p:nvPr/>
          </p:nvSpPr>
          <p:spPr>
            <a:xfrm>
              <a:off x="27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8" name="Google Shape;37698;p24"/>
            <p:cNvSpPr/>
            <p:nvPr/>
          </p:nvSpPr>
          <p:spPr>
            <a:xfrm>
              <a:off x="3807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9" name="Google Shape;37699;p24"/>
            <p:cNvSpPr/>
            <p:nvPr/>
          </p:nvSpPr>
          <p:spPr>
            <a:xfrm>
              <a:off x="4825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0" name="Google Shape;37700;p24"/>
            <p:cNvSpPr/>
            <p:nvPr/>
          </p:nvSpPr>
          <p:spPr>
            <a:xfrm>
              <a:off x="58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1" name="Google Shape;37701;p24"/>
            <p:cNvSpPr/>
            <p:nvPr/>
          </p:nvSpPr>
          <p:spPr>
            <a:xfrm>
              <a:off x="68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2" name="Google Shape;37702;p24"/>
            <p:cNvSpPr/>
            <p:nvPr/>
          </p:nvSpPr>
          <p:spPr>
            <a:xfrm>
              <a:off x="7873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3" name="Google Shape;37703;p24"/>
            <p:cNvSpPr/>
            <p:nvPr/>
          </p:nvSpPr>
          <p:spPr>
            <a:xfrm>
              <a:off x="8888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4" name="Google Shape;37704;p24"/>
            <p:cNvSpPr/>
            <p:nvPr/>
          </p:nvSpPr>
          <p:spPr>
            <a:xfrm>
              <a:off x="99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5" name="Google Shape;37705;p24"/>
            <p:cNvSpPr/>
            <p:nvPr/>
          </p:nvSpPr>
          <p:spPr>
            <a:xfrm>
              <a:off x="10918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6" name="Google Shape;37706;p24"/>
            <p:cNvSpPr/>
            <p:nvPr/>
          </p:nvSpPr>
          <p:spPr>
            <a:xfrm>
              <a:off x="11936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7" name="Google Shape;37707;p24"/>
            <p:cNvSpPr/>
            <p:nvPr/>
          </p:nvSpPr>
          <p:spPr>
            <a:xfrm>
              <a:off x="12951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8" name="Google Shape;37708;p24"/>
            <p:cNvSpPr/>
            <p:nvPr/>
          </p:nvSpPr>
          <p:spPr>
            <a:xfrm>
              <a:off x="13966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9" name="Google Shape;37709;p24"/>
            <p:cNvSpPr/>
            <p:nvPr/>
          </p:nvSpPr>
          <p:spPr>
            <a:xfrm>
              <a:off x="1498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0" name="Google Shape;37710;p24"/>
            <p:cNvSpPr/>
            <p:nvPr/>
          </p:nvSpPr>
          <p:spPr>
            <a:xfrm>
              <a:off x="15999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1" name="Google Shape;37711;p24"/>
            <p:cNvSpPr/>
            <p:nvPr/>
          </p:nvSpPr>
          <p:spPr>
            <a:xfrm>
              <a:off x="1701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2" name="Google Shape;37712;p24"/>
            <p:cNvSpPr/>
            <p:nvPr/>
          </p:nvSpPr>
          <p:spPr>
            <a:xfrm>
              <a:off x="18029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3" name="Google Shape;37713;p24"/>
            <p:cNvSpPr/>
            <p:nvPr/>
          </p:nvSpPr>
          <p:spPr>
            <a:xfrm>
              <a:off x="19044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4" name="Google Shape;37714;p24"/>
            <p:cNvSpPr/>
            <p:nvPr/>
          </p:nvSpPr>
          <p:spPr>
            <a:xfrm>
              <a:off x="20062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5" name="Google Shape;37715;p24"/>
            <p:cNvSpPr/>
            <p:nvPr/>
          </p:nvSpPr>
          <p:spPr>
            <a:xfrm>
              <a:off x="210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6" name="Google Shape;37716;p24"/>
            <p:cNvSpPr/>
            <p:nvPr/>
          </p:nvSpPr>
          <p:spPr>
            <a:xfrm>
              <a:off x="220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7" name="Google Shape;37717;p24"/>
            <p:cNvSpPr/>
            <p:nvPr/>
          </p:nvSpPr>
          <p:spPr>
            <a:xfrm>
              <a:off x="23110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8" name="Google Shape;37718;p24"/>
            <p:cNvSpPr/>
            <p:nvPr/>
          </p:nvSpPr>
          <p:spPr>
            <a:xfrm>
              <a:off x="241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9" name="Google Shape;37719;p24"/>
            <p:cNvSpPr/>
            <p:nvPr/>
          </p:nvSpPr>
          <p:spPr>
            <a:xfrm>
              <a:off x="251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0" name="Google Shape;37720;p24"/>
            <p:cNvSpPr/>
            <p:nvPr/>
          </p:nvSpPr>
          <p:spPr>
            <a:xfrm>
              <a:off x="261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1" name="Google Shape;37721;p24"/>
            <p:cNvSpPr/>
            <p:nvPr/>
          </p:nvSpPr>
          <p:spPr>
            <a:xfrm>
              <a:off x="271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2" name="Google Shape;37722;p24"/>
            <p:cNvSpPr/>
            <p:nvPr/>
          </p:nvSpPr>
          <p:spPr>
            <a:xfrm>
              <a:off x="281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3" name="Google Shape;37723;p24"/>
            <p:cNvSpPr/>
            <p:nvPr/>
          </p:nvSpPr>
          <p:spPr>
            <a:xfrm>
              <a:off x="292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4" name="Google Shape;37724;p24"/>
            <p:cNvSpPr/>
            <p:nvPr/>
          </p:nvSpPr>
          <p:spPr>
            <a:xfrm>
              <a:off x="302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5" name="Google Shape;37725;p24"/>
            <p:cNvSpPr/>
            <p:nvPr/>
          </p:nvSpPr>
          <p:spPr>
            <a:xfrm>
              <a:off x="312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6" name="Google Shape;37726;p24"/>
            <p:cNvSpPr/>
            <p:nvPr/>
          </p:nvSpPr>
          <p:spPr>
            <a:xfrm>
              <a:off x="322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7" name="Google Shape;37727;p24"/>
            <p:cNvSpPr/>
            <p:nvPr/>
          </p:nvSpPr>
          <p:spPr>
            <a:xfrm>
              <a:off x="33266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8" name="Google Shape;37728;p24"/>
            <p:cNvSpPr/>
            <p:nvPr/>
          </p:nvSpPr>
          <p:spPr>
            <a:xfrm>
              <a:off x="342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9" name="Google Shape;37729;p24"/>
            <p:cNvSpPr/>
            <p:nvPr/>
          </p:nvSpPr>
          <p:spPr>
            <a:xfrm>
              <a:off x="352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0" name="Google Shape;37730;p24"/>
            <p:cNvSpPr/>
            <p:nvPr/>
          </p:nvSpPr>
          <p:spPr>
            <a:xfrm>
              <a:off x="363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1" name="Google Shape;37731;p24"/>
            <p:cNvSpPr/>
            <p:nvPr/>
          </p:nvSpPr>
          <p:spPr>
            <a:xfrm>
              <a:off x="373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2" name="Google Shape;37732;p24"/>
            <p:cNvSpPr/>
            <p:nvPr/>
          </p:nvSpPr>
          <p:spPr>
            <a:xfrm>
              <a:off x="3834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3" name="Google Shape;37733;p24"/>
            <p:cNvSpPr/>
            <p:nvPr/>
          </p:nvSpPr>
          <p:spPr>
            <a:xfrm>
              <a:off x="393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4" name="Google Shape;37734;p24"/>
            <p:cNvSpPr/>
            <p:nvPr/>
          </p:nvSpPr>
          <p:spPr>
            <a:xfrm>
              <a:off x="403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5" name="Google Shape;37735;p24"/>
            <p:cNvSpPr/>
            <p:nvPr/>
          </p:nvSpPr>
          <p:spPr>
            <a:xfrm>
              <a:off x="413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6" name="Google Shape;37736;p24"/>
            <p:cNvSpPr/>
            <p:nvPr/>
          </p:nvSpPr>
          <p:spPr>
            <a:xfrm>
              <a:off x="42407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7" name="Google Shape;37737;p24"/>
            <p:cNvSpPr/>
            <p:nvPr/>
          </p:nvSpPr>
          <p:spPr>
            <a:xfrm>
              <a:off x="434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8" name="Google Shape;37738;p24"/>
            <p:cNvSpPr/>
            <p:nvPr/>
          </p:nvSpPr>
          <p:spPr>
            <a:xfrm>
              <a:off x="444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9" name="Google Shape;37739;p24"/>
            <p:cNvSpPr/>
            <p:nvPr/>
          </p:nvSpPr>
          <p:spPr>
            <a:xfrm>
              <a:off x="45455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0" name="Google Shape;37740;p24"/>
            <p:cNvSpPr/>
            <p:nvPr/>
          </p:nvSpPr>
          <p:spPr>
            <a:xfrm>
              <a:off x="464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1" name="Google Shape;37741;p24"/>
            <p:cNvSpPr/>
            <p:nvPr/>
          </p:nvSpPr>
          <p:spPr>
            <a:xfrm>
              <a:off x="474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2" name="Google Shape;37742;p24"/>
            <p:cNvSpPr/>
            <p:nvPr/>
          </p:nvSpPr>
          <p:spPr>
            <a:xfrm>
              <a:off x="485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3" name="Google Shape;37743;p24"/>
            <p:cNvSpPr/>
            <p:nvPr/>
          </p:nvSpPr>
          <p:spPr>
            <a:xfrm>
              <a:off x="495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4" name="Google Shape;37744;p24"/>
            <p:cNvSpPr/>
            <p:nvPr/>
          </p:nvSpPr>
          <p:spPr>
            <a:xfrm>
              <a:off x="505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5" name="Google Shape;37745;p24"/>
            <p:cNvSpPr/>
            <p:nvPr/>
          </p:nvSpPr>
          <p:spPr>
            <a:xfrm>
              <a:off x="515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6" name="Google Shape;37746;p24"/>
            <p:cNvSpPr/>
            <p:nvPr/>
          </p:nvSpPr>
          <p:spPr>
            <a:xfrm>
              <a:off x="52566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7" name="Google Shape;37747;p24"/>
            <p:cNvSpPr/>
            <p:nvPr/>
          </p:nvSpPr>
          <p:spPr>
            <a:xfrm>
              <a:off x="535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8" name="Google Shape;37748;p24"/>
            <p:cNvSpPr/>
            <p:nvPr/>
          </p:nvSpPr>
          <p:spPr>
            <a:xfrm>
              <a:off x="545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9" name="Google Shape;37749;p24"/>
            <p:cNvSpPr/>
            <p:nvPr/>
          </p:nvSpPr>
          <p:spPr>
            <a:xfrm>
              <a:off x="556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0" name="Google Shape;37750;p24"/>
            <p:cNvSpPr/>
            <p:nvPr/>
          </p:nvSpPr>
          <p:spPr>
            <a:xfrm>
              <a:off x="566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1" name="Google Shape;37751;p24"/>
            <p:cNvSpPr/>
            <p:nvPr/>
          </p:nvSpPr>
          <p:spPr>
            <a:xfrm>
              <a:off x="57644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2" name="Google Shape;37752;p24"/>
            <p:cNvSpPr/>
            <p:nvPr/>
          </p:nvSpPr>
          <p:spPr>
            <a:xfrm>
              <a:off x="586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3" name="Google Shape;37753;p24"/>
            <p:cNvSpPr/>
            <p:nvPr/>
          </p:nvSpPr>
          <p:spPr>
            <a:xfrm>
              <a:off x="596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4" name="Google Shape;37754;p24"/>
            <p:cNvSpPr/>
            <p:nvPr/>
          </p:nvSpPr>
          <p:spPr>
            <a:xfrm>
              <a:off x="606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5" name="Google Shape;37755;p24"/>
            <p:cNvSpPr/>
            <p:nvPr/>
          </p:nvSpPr>
          <p:spPr>
            <a:xfrm>
              <a:off x="61710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6" name="Google Shape;37756;p24"/>
            <p:cNvSpPr/>
            <p:nvPr/>
          </p:nvSpPr>
          <p:spPr>
            <a:xfrm>
              <a:off x="627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7" name="Google Shape;37757;p24"/>
            <p:cNvSpPr/>
            <p:nvPr/>
          </p:nvSpPr>
          <p:spPr>
            <a:xfrm>
              <a:off x="637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8" name="Google Shape;37758;p24"/>
            <p:cNvSpPr/>
            <p:nvPr/>
          </p:nvSpPr>
          <p:spPr>
            <a:xfrm>
              <a:off x="64755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9" name="Google Shape;37759;p24"/>
            <p:cNvSpPr/>
            <p:nvPr/>
          </p:nvSpPr>
          <p:spPr>
            <a:xfrm>
              <a:off x="657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0" name="Google Shape;37760;p24"/>
            <p:cNvSpPr/>
            <p:nvPr/>
          </p:nvSpPr>
          <p:spPr>
            <a:xfrm>
              <a:off x="667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1" name="Google Shape;37761;p24"/>
            <p:cNvSpPr/>
            <p:nvPr/>
          </p:nvSpPr>
          <p:spPr>
            <a:xfrm>
              <a:off x="678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2" name="Google Shape;37762;p24"/>
            <p:cNvSpPr/>
            <p:nvPr/>
          </p:nvSpPr>
          <p:spPr>
            <a:xfrm>
              <a:off x="6881800" y="2596875"/>
              <a:ext cx="52700" cy="52700"/>
            </a:xfrm>
            <a:custGeom>
              <a:rect b="b" l="l" r="r" t="t"/>
              <a:pathLst>
                <a:path extrusionOk="0" h="2108"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3" name="Google Shape;37763;p24"/>
            <p:cNvSpPr/>
            <p:nvPr/>
          </p:nvSpPr>
          <p:spPr>
            <a:xfrm>
              <a:off x="698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4" name="Google Shape;37764;p24"/>
            <p:cNvSpPr/>
            <p:nvPr/>
          </p:nvSpPr>
          <p:spPr>
            <a:xfrm>
              <a:off x="708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5" name="Google Shape;37765;p24"/>
            <p:cNvSpPr/>
            <p:nvPr/>
          </p:nvSpPr>
          <p:spPr>
            <a:xfrm>
              <a:off x="7186600" y="2596875"/>
              <a:ext cx="52400" cy="52700"/>
            </a:xfrm>
            <a:custGeom>
              <a:rect b="b" l="l" r="r" t="t"/>
              <a:pathLst>
                <a:path extrusionOk="0" h="2108"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6" name="Google Shape;37766;p24"/>
            <p:cNvSpPr/>
            <p:nvPr/>
          </p:nvSpPr>
          <p:spPr>
            <a:xfrm>
              <a:off x="728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7" name="Google Shape;37767;p24"/>
            <p:cNvSpPr/>
            <p:nvPr/>
          </p:nvSpPr>
          <p:spPr>
            <a:xfrm>
              <a:off x="27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8" name="Google Shape;37768;p24"/>
            <p:cNvSpPr/>
            <p:nvPr/>
          </p:nvSpPr>
          <p:spPr>
            <a:xfrm>
              <a:off x="3807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9" name="Google Shape;37769;p24"/>
            <p:cNvSpPr/>
            <p:nvPr/>
          </p:nvSpPr>
          <p:spPr>
            <a:xfrm>
              <a:off x="4825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0" name="Google Shape;37770;p24"/>
            <p:cNvSpPr/>
            <p:nvPr/>
          </p:nvSpPr>
          <p:spPr>
            <a:xfrm>
              <a:off x="58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1" name="Google Shape;37771;p24"/>
            <p:cNvSpPr/>
            <p:nvPr/>
          </p:nvSpPr>
          <p:spPr>
            <a:xfrm>
              <a:off x="68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2" name="Google Shape;37772;p24"/>
            <p:cNvSpPr/>
            <p:nvPr/>
          </p:nvSpPr>
          <p:spPr>
            <a:xfrm>
              <a:off x="7873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3" name="Google Shape;37773;p24"/>
            <p:cNvSpPr/>
            <p:nvPr/>
          </p:nvSpPr>
          <p:spPr>
            <a:xfrm>
              <a:off x="8888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4" name="Google Shape;37774;p24"/>
            <p:cNvSpPr/>
            <p:nvPr/>
          </p:nvSpPr>
          <p:spPr>
            <a:xfrm>
              <a:off x="99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5" name="Google Shape;37775;p24"/>
            <p:cNvSpPr/>
            <p:nvPr/>
          </p:nvSpPr>
          <p:spPr>
            <a:xfrm>
              <a:off x="10918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6" name="Google Shape;37776;p24"/>
            <p:cNvSpPr/>
            <p:nvPr/>
          </p:nvSpPr>
          <p:spPr>
            <a:xfrm>
              <a:off x="11936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7" name="Google Shape;37777;p24"/>
            <p:cNvSpPr/>
            <p:nvPr/>
          </p:nvSpPr>
          <p:spPr>
            <a:xfrm>
              <a:off x="12951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8" name="Google Shape;37778;p24"/>
            <p:cNvSpPr/>
            <p:nvPr/>
          </p:nvSpPr>
          <p:spPr>
            <a:xfrm>
              <a:off x="13966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9" name="Google Shape;37779;p24"/>
            <p:cNvSpPr/>
            <p:nvPr/>
          </p:nvSpPr>
          <p:spPr>
            <a:xfrm>
              <a:off x="1498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0" name="Google Shape;37780;p24"/>
            <p:cNvSpPr/>
            <p:nvPr/>
          </p:nvSpPr>
          <p:spPr>
            <a:xfrm>
              <a:off x="15999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1" name="Google Shape;37781;p24"/>
            <p:cNvSpPr/>
            <p:nvPr/>
          </p:nvSpPr>
          <p:spPr>
            <a:xfrm>
              <a:off x="1701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2" name="Google Shape;37782;p24"/>
            <p:cNvSpPr/>
            <p:nvPr/>
          </p:nvSpPr>
          <p:spPr>
            <a:xfrm>
              <a:off x="18029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3" name="Google Shape;37783;p24"/>
            <p:cNvSpPr/>
            <p:nvPr/>
          </p:nvSpPr>
          <p:spPr>
            <a:xfrm>
              <a:off x="19044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4" name="Google Shape;37784;p24"/>
            <p:cNvSpPr/>
            <p:nvPr/>
          </p:nvSpPr>
          <p:spPr>
            <a:xfrm>
              <a:off x="20062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5" name="Google Shape;37785;p24"/>
            <p:cNvSpPr/>
            <p:nvPr/>
          </p:nvSpPr>
          <p:spPr>
            <a:xfrm>
              <a:off x="210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6" name="Google Shape;37786;p24"/>
            <p:cNvSpPr/>
            <p:nvPr/>
          </p:nvSpPr>
          <p:spPr>
            <a:xfrm>
              <a:off x="220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7" name="Google Shape;37787;p24"/>
            <p:cNvSpPr/>
            <p:nvPr/>
          </p:nvSpPr>
          <p:spPr>
            <a:xfrm>
              <a:off x="23110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8" name="Google Shape;37788;p24"/>
            <p:cNvSpPr/>
            <p:nvPr/>
          </p:nvSpPr>
          <p:spPr>
            <a:xfrm>
              <a:off x="241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9" name="Google Shape;37789;p24"/>
            <p:cNvSpPr/>
            <p:nvPr/>
          </p:nvSpPr>
          <p:spPr>
            <a:xfrm>
              <a:off x="251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0" name="Google Shape;37790;p24"/>
            <p:cNvSpPr/>
            <p:nvPr/>
          </p:nvSpPr>
          <p:spPr>
            <a:xfrm>
              <a:off x="261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1" name="Google Shape;37791;p24"/>
            <p:cNvSpPr/>
            <p:nvPr/>
          </p:nvSpPr>
          <p:spPr>
            <a:xfrm>
              <a:off x="271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2" name="Google Shape;37792;p24"/>
            <p:cNvSpPr/>
            <p:nvPr/>
          </p:nvSpPr>
          <p:spPr>
            <a:xfrm>
              <a:off x="281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3" name="Google Shape;37793;p24"/>
            <p:cNvSpPr/>
            <p:nvPr/>
          </p:nvSpPr>
          <p:spPr>
            <a:xfrm>
              <a:off x="292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4" name="Google Shape;37794;p24"/>
            <p:cNvSpPr/>
            <p:nvPr/>
          </p:nvSpPr>
          <p:spPr>
            <a:xfrm>
              <a:off x="302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5" name="Google Shape;37795;p24"/>
            <p:cNvSpPr/>
            <p:nvPr/>
          </p:nvSpPr>
          <p:spPr>
            <a:xfrm>
              <a:off x="312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6" name="Google Shape;37796;p24"/>
            <p:cNvSpPr/>
            <p:nvPr/>
          </p:nvSpPr>
          <p:spPr>
            <a:xfrm>
              <a:off x="322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7" name="Google Shape;37797;p24"/>
            <p:cNvSpPr/>
            <p:nvPr/>
          </p:nvSpPr>
          <p:spPr>
            <a:xfrm>
              <a:off x="33266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8" name="Google Shape;37798;p24"/>
            <p:cNvSpPr/>
            <p:nvPr/>
          </p:nvSpPr>
          <p:spPr>
            <a:xfrm>
              <a:off x="342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9" name="Google Shape;37799;p24"/>
            <p:cNvSpPr/>
            <p:nvPr/>
          </p:nvSpPr>
          <p:spPr>
            <a:xfrm>
              <a:off x="352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0" name="Google Shape;37800;p24"/>
            <p:cNvSpPr/>
            <p:nvPr/>
          </p:nvSpPr>
          <p:spPr>
            <a:xfrm>
              <a:off x="363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1" name="Google Shape;37801;p24"/>
            <p:cNvSpPr/>
            <p:nvPr/>
          </p:nvSpPr>
          <p:spPr>
            <a:xfrm>
              <a:off x="373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2" name="Google Shape;37802;p24"/>
            <p:cNvSpPr/>
            <p:nvPr/>
          </p:nvSpPr>
          <p:spPr>
            <a:xfrm>
              <a:off x="3834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3" name="Google Shape;37803;p24"/>
            <p:cNvSpPr/>
            <p:nvPr/>
          </p:nvSpPr>
          <p:spPr>
            <a:xfrm>
              <a:off x="393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4" name="Google Shape;37804;p24"/>
            <p:cNvSpPr/>
            <p:nvPr/>
          </p:nvSpPr>
          <p:spPr>
            <a:xfrm>
              <a:off x="403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5" name="Google Shape;37805;p24"/>
            <p:cNvSpPr/>
            <p:nvPr/>
          </p:nvSpPr>
          <p:spPr>
            <a:xfrm>
              <a:off x="413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6" name="Google Shape;37806;p24"/>
            <p:cNvSpPr/>
            <p:nvPr/>
          </p:nvSpPr>
          <p:spPr>
            <a:xfrm>
              <a:off x="42407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7" name="Google Shape;37807;p24"/>
            <p:cNvSpPr/>
            <p:nvPr/>
          </p:nvSpPr>
          <p:spPr>
            <a:xfrm>
              <a:off x="434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8" name="Google Shape;37808;p24"/>
            <p:cNvSpPr/>
            <p:nvPr/>
          </p:nvSpPr>
          <p:spPr>
            <a:xfrm>
              <a:off x="444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9" name="Google Shape;37809;p24"/>
            <p:cNvSpPr/>
            <p:nvPr/>
          </p:nvSpPr>
          <p:spPr>
            <a:xfrm>
              <a:off x="45455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0" name="Google Shape;37810;p24"/>
            <p:cNvSpPr/>
            <p:nvPr/>
          </p:nvSpPr>
          <p:spPr>
            <a:xfrm>
              <a:off x="464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1" name="Google Shape;37811;p24"/>
            <p:cNvSpPr/>
            <p:nvPr/>
          </p:nvSpPr>
          <p:spPr>
            <a:xfrm>
              <a:off x="474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2" name="Google Shape;37812;p24"/>
            <p:cNvSpPr/>
            <p:nvPr/>
          </p:nvSpPr>
          <p:spPr>
            <a:xfrm>
              <a:off x="485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3" name="Google Shape;37813;p24"/>
            <p:cNvSpPr/>
            <p:nvPr/>
          </p:nvSpPr>
          <p:spPr>
            <a:xfrm>
              <a:off x="495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4" name="Google Shape;37814;p24"/>
            <p:cNvSpPr/>
            <p:nvPr/>
          </p:nvSpPr>
          <p:spPr>
            <a:xfrm>
              <a:off x="505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5" name="Google Shape;37815;p24"/>
            <p:cNvSpPr/>
            <p:nvPr/>
          </p:nvSpPr>
          <p:spPr>
            <a:xfrm>
              <a:off x="515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6" name="Google Shape;37816;p24"/>
            <p:cNvSpPr/>
            <p:nvPr/>
          </p:nvSpPr>
          <p:spPr>
            <a:xfrm>
              <a:off x="52566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7" name="Google Shape;37817;p24"/>
            <p:cNvSpPr/>
            <p:nvPr/>
          </p:nvSpPr>
          <p:spPr>
            <a:xfrm>
              <a:off x="535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8" name="Google Shape;37818;p24"/>
            <p:cNvSpPr/>
            <p:nvPr/>
          </p:nvSpPr>
          <p:spPr>
            <a:xfrm>
              <a:off x="545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9" name="Google Shape;37819;p24"/>
            <p:cNvSpPr/>
            <p:nvPr/>
          </p:nvSpPr>
          <p:spPr>
            <a:xfrm>
              <a:off x="556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0" name="Google Shape;37820;p24"/>
            <p:cNvSpPr/>
            <p:nvPr/>
          </p:nvSpPr>
          <p:spPr>
            <a:xfrm>
              <a:off x="566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1" name="Google Shape;37821;p24"/>
            <p:cNvSpPr/>
            <p:nvPr/>
          </p:nvSpPr>
          <p:spPr>
            <a:xfrm>
              <a:off x="57644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2" name="Google Shape;37822;p24"/>
            <p:cNvSpPr/>
            <p:nvPr/>
          </p:nvSpPr>
          <p:spPr>
            <a:xfrm>
              <a:off x="586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3" name="Google Shape;37823;p24"/>
            <p:cNvSpPr/>
            <p:nvPr/>
          </p:nvSpPr>
          <p:spPr>
            <a:xfrm>
              <a:off x="596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4" name="Google Shape;37824;p24"/>
            <p:cNvSpPr/>
            <p:nvPr/>
          </p:nvSpPr>
          <p:spPr>
            <a:xfrm>
              <a:off x="606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5" name="Google Shape;37825;p24"/>
            <p:cNvSpPr/>
            <p:nvPr/>
          </p:nvSpPr>
          <p:spPr>
            <a:xfrm>
              <a:off x="61710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6" name="Google Shape;37826;p24"/>
            <p:cNvSpPr/>
            <p:nvPr/>
          </p:nvSpPr>
          <p:spPr>
            <a:xfrm>
              <a:off x="627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7" name="Google Shape;37827;p24"/>
            <p:cNvSpPr/>
            <p:nvPr/>
          </p:nvSpPr>
          <p:spPr>
            <a:xfrm>
              <a:off x="637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8" name="Google Shape;37828;p24"/>
            <p:cNvSpPr/>
            <p:nvPr/>
          </p:nvSpPr>
          <p:spPr>
            <a:xfrm>
              <a:off x="64755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9" name="Google Shape;37829;p24"/>
            <p:cNvSpPr/>
            <p:nvPr/>
          </p:nvSpPr>
          <p:spPr>
            <a:xfrm>
              <a:off x="657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0" name="Google Shape;37830;p24"/>
            <p:cNvSpPr/>
            <p:nvPr/>
          </p:nvSpPr>
          <p:spPr>
            <a:xfrm>
              <a:off x="667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1" name="Google Shape;37831;p24"/>
            <p:cNvSpPr/>
            <p:nvPr/>
          </p:nvSpPr>
          <p:spPr>
            <a:xfrm>
              <a:off x="678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2" name="Google Shape;37832;p24"/>
            <p:cNvSpPr/>
            <p:nvPr/>
          </p:nvSpPr>
          <p:spPr>
            <a:xfrm>
              <a:off x="6881800" y="2751950"/>
              <a:ext cx="52700" cy="52725"/>
            </a:xfrm>
            <a:custGeom>
              <a:rect b="b" l="l" r="r" t="t"/>
              <a:pathLst>
                <a:path extrusionOk="0" h="2109"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3" name="Google Shape;37833;p24"/>
            <p:cNvSpPr/>
            <p:nvPr/>
          </p:nvSpPr>
          <p:spPr>
            <a:xfrm>
              <a:off x="698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4" name="Google Shape;37834;p24"/>
            <p:cNvSpPr/>
            <p:nvPr/>
          </p:nvSpPr>
          <p:spPr>
            <a:xfrm>
              <a:off x="708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5" name="Google Shape;37835;p24"/>
            <p:cNvSpPr/>
            <p:nvPr/>
          </p:nvSpPr>
          <p:spPr>
            <a:xfrm>
              <a:off x="7186600" y="2751950"/>
              <a:ext cx="52400" cy="52725"/>
            </a:xfrm>
            <a:custGeom>
              <a:rect b="b" l="l" r="r" t="t"/>
              <a:pathLst>
                <a:path extrusionOk="0" h="2109"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6" name="Google Shape;37836;p24"/>
            <p:cNvSpPr/>
            <p:nvPr/>
          </p:nvSpPr>
          <p:spPr>
            <a:xfrm>
              <a:off x="728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7" name="Google Shape;37837;p24"/>
            <p:cNvSpPr/>
            <p:nvPr/>
          </p:nvSpPr>
          <p:spPr>
            <a:xfrm>
              <a:off x="27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7" y="1632"/>
                    <a:pt x="2107" y="1061"/>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8" name="Google Shape;37838;p24"/>
            <p:cNvSpPr/>
            <p:nvPr/>
          </p:nvSpPr>
          <p:spPr>
            <a:xfrm>
              <a:off x="3807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9" name="Google Shape;37839;p24"/>
            <p:cNvSpPr/>
            <p:nvPr/>
          </p:nvSpPr>
          <p:spPr>
            <a:xfrm>
              <a:off x="4825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0" name="Google Shape;37840;p24"/>
            <p:cNvSpPr/>
            <p:nvPr/>
          </p:nvSpPr>
          <p:spPr>
            <a:xfrm>
              <a:off x="58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1" name="Google Shape;37841;p24"/>
            <p:cNvSpPr/>
            <p:nvPr/>
          </p:nvSpPr>
          <p:spPr>
            <a:xfrm>
              <a:off x="68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2" name="Google Shape;37842;p24"/>
            <p:cNvSpPr/>
            <p:nvPr/>
          </p:nvSpPr>
          <p:spPr>
            <a:xfrm>
              <a:off x="7873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3" name="Google Shape;37843;p24"/>
            <p:cNvSpPr/>
            <p:nvPr/>
          </p:nvSpPr>
          <p:spPr>
            <a:xfrm>
              <a:off x="8888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4" name="Google Shape;37844;p24"/>
            <p:cNvSpPr/>
            <p:nvPr/>
          </p:nvSpPr>
          <p:spPr>
            <a:xfrm>
              <a:off x="99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5" name="Google Shape;37845;p24"/>
            <p:cNvSpPr/>
            <p:nvPr/>
          </p:nvSpPr>
          <p:spPr>
            <a:xfrm>
              <a:off x="10918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6" name="Google Shape;37846;p24"/>
            <p:cNvSpPr/>
            <p:nvPr/>
          </p:nvSpPr>
          <p:spPr>
            <a:xfrm>
              <a:off x="11936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7" name="Google Shape;37847;p24"/>
            <p:cNvSpPr/>
            <p:nvPr/>
          </p:nvSpPr>
          <p:spPr>
            <a:xfrm>
              <a:off x="12951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8" name="Google Shape;37848;p24"/>
            <p:cNvSpPr/>
            <p:nvPr/>
          </p:nvSpPr>
          <p:spPr>
            <a:xfrm>
              <a:off x="13966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9" name="Google Shape;37849;p24"/>
            <p:cNvSpPr/>
            <p:nvPr/>
          </p:nvSpPr>
          <p:spPr>
            <a:xfrm>
              <a:off x="1498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0" name="Google Shape;37850;p24"/>
            <p:cNvSpPr/>
            <p:nvPr/>
          </p:nvSpPr>
          <p:spPr>
            <a:xfrm>
              <a:off x="15999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1" name="Google Shape;37851;p24"/>
            <p:cNvSpPr/>
            <p:nvPr/>
          </p:nvSpPr>
          <p:spPr>
            <a:xfrm>
              <a:off x="1701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2" name="Google Shape;37852;p24"/>
            <p:cNvSpPr/>
            <p:nvPr/>
          </p:nvSpPr>
          <p:spPr>
            <a:xfrm>
              <a:off x="18029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3" name="Google Shape;37853;p24"/>
            <p:cNvSpPr/>
            <p:nvPr/>
          </p:nvSpPr>
          <p:spPr>
            <a:xfrm>
              <a:off x="19044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4" name="Google Shape;37854;p24"/>
            <p:cNvSpPr/>
            <p:nvPr/>
          </p:nvSpPr>
          <p:spPr>
            <a:xfrm>
              <a:off x="20062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5" name="Google Shape;37855;p24"/>
            <p:cNvSpPr/>
            <p:nvPr/>
          </p:nvSpPr>
          <p:spPr>
            <a:xfrm>
              <a:off x="210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6" name="Google Shape;37856;p24"/>
            <p:cNvSpPr/>
            <p:nvPr/>
          </p:nvSpPr>
          <p:spPr>
            <a:xfrm>
              <a:off x="220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7" name="Google Shape;37857;p24"/>
            <p:cNvSpPr/>
            <p:nvPr/>
          </p:nvSpPr>
          <p:spPr>
            <a:xfrm>
              <a:off x="23110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8" name="Google Shape;37858;p24"/>
            <p:cNvSpPr/>
            <p:nvPr/>
          </p:nvSpPr>
          <p:spPr>
            <a:xfrm>
              <a:off x="241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9" name="Google Shape;37859;p24"/>
            <p:cNvSpPr/>
            <p:nvPr/>
          </p:nvSpPr>
          <p:spPr>
            <a:xfrm>
              <a:off x="251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0" name="Google Shape;37860;p24"/>
            <p:cNvSpPr/>
            <p:nvPr/>
          </p:nvSpPr>
          <p:spPr>
            <a:xfrm>
              <a:off x="261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1" name="Google Shape;37861;p24"/>
            <p:cNvSpPr/>
            <p:nvPr/>
          </p:nvSpPr>
          <p:spPr>
            <a:xfrm>
              <a:off x="271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2" name="Google Shape;37862;p24"/>
            <p:cNvSpPr/>
            <p:nvPr/>
          </p:nvSpPr>
          <p:spPr>
            <a:xfrm>
              <a:off x="281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3" name="Google Shape;37863;p24"/>
            <p:cNvSpPr/>
            <p:nvPr/>
          </p:nvSpPr>
          <p:spPr>
            <a:xfrm>
              <a:off x="292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4" name="Google Shape;37864;p24"/>
            <p:cNvSpPr/>
            <p:nvPr/>
          </p:nvSpPr>
          <p:spPr>
            <a:xfrm>
              <a:off x="302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5" name="Google Shape;37865;p24"/>
            <p:cNvSpPr/>
            <p:nvPr/>
          </p:nvSpPr>
          <p:spPr>
            <a:xfrm>
              <a:off x="312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6" name="Google Shape;37866;p24"/>
            <p:cNvSpPr/>
            <p:nvPr/>
          </p:nvSpPr>
          <p:spPr>
            <a:xfrm>
              <a:off x="322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7" name="Google Shape;37867;p24"/>
            <p:cNvSpPr/>
            <p:nvPr/>
          </p:nvSpPr>
          <p:spPr>
            <a:xfrm>
              <a:off x="33266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8" name="Google Shape;37868;p24"/>
            <p:cNvSpPr/>
            <p:nvPr/>
          </p:nvSpPr>
          <p:spPr>
            <a:xfrm>
              <a:off x="342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9" name="Google Shape;37869;p24"/>
            <p:cNvSpPr/>
            <p:nvPr/>
          </p:nvSpPr>
          <p:spPr>
            <a:xfrm>
              <a:off x="352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0" name="Google Shape;37870;p24"/>
            <p:cNvSpPr/>
            <p:nvPr/>
          </p:nvSpPr>
          <p:spPr>
            <a:xfrm>
              <a:off x="363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1" name="Google Shape;37871;p24"/>
            <p:cNvSpPr/>
            <p:nvPr/>
          </p:nvSpPr>
          <p:spPr>
            <a:xfrm>
              <a:off x="373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2" name="Google Shape;37872;p24"/>
            <p:cNvSpPr/>
            <p:nvPr/>
          </p:nvSpPr>
          <p:spPr>
            <a:xfrm>
              <a:off x="3834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3" name="Google Shape;37873;p24"/>
            <p:cNvSpPr/>
            <p:nvPr/>
          </p:nvSpPr>
          <p:spPr>
            <a:xfrm>
              <a:off x="393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4" name="Google Shape;37874;p24"/>
            <p:cNvSpPr/>
            <p:nvPr/>
          </p:nvSpPr>
          <p:spPr>
            <a:xfrm>
              <a:off x="403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5" name="Google Shape;37875;p24"/>
            <p:cNvSpPr/>
            <p:nvPr/>
          </p:nvSpPr>
          <p:spPr>
            <a:xfrm>
              <a:off x="413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6" name="Google Shape;37876;p24"/>
            <p:cNvSpPr/>
            <p:nvPr/>
          </p:nvSpPr>
          <p:spPr>
            <a:xfrm>
              <a:off x="42407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7" name="Google Shape;37877;p24"/>
            <p:cNvSpPr/>
            <p:nvPr/>
          </p:nvSpPr>
          <p:spPr>
            <a:xfrm>
              <a:off x="434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8" name="Google Shape;37878;p24"/>
            <p:cNvSpPr/>
            <p:nvPr/>
          </p:nvSpPr>
          <p:spPr>
            <a:xfrm>
              <a:off x="444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9" name="Google Shape;37879;p24"/>
            <p:cNvSpPr/>
            <p:nvPr/>
          </p:nvSpPr>
          <p:spPr>
            <a:xfrm>
              <a:off x="45455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0" name="Google Shape;37880;p24"/>
            <p:cNvSpPr/>
            <p:nvPr/>
          </p:nvSpPr>
          <p:spPr>
            <a:xfrm>
              <a:off x="464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1" name="Google Shape;37881;p24"/>
            <p:cNvSpPr/>
            <p:nvPr/>
          </p:nvSpPr>
          <p:spPr>
            <a:xfrm>
              <a:off x="474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2" name="Google Shape;37882;p24"/>
            <p:cNvSpPr/>
            <p:nvPr/>
          </p:nvSpPr>
          <p:spPr>
            <a:xfrm>
              <a:off x="485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3" name="Google Shape;37883;p24"/>
            <p:cNvSpPr/>
            <p:nvPr/>
          </p:nvSpPr>
          <p:spPr>
            <a:xfrm>
              <a:off x="495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4" name="Google Shape;37884;p24"/>
            <p:cNvSpPr/>
            <p:nvPr/>
          </p:nvSpPr>
          <p:spPr>
            <a:xfrm>
              <a:off x="505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5" name="Google Shape;37885;p24"/>
            <p:cNvSpPr/>
            <p:nvPr/>
          </p:nvSpPr>
          <p:spPr>
            <a:xfrm>
              <a:off x="515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6" name="Google Shape;37886;p24"/>
            <p:cNvSpPr/>
            <p:nvPr/>
          </p:nvSpPr>
          <p:spPr>
            <a:xfrm>
              <a:off x="52566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7" name="Google Shape;37887;p24"/>
            <p:cNvSpPr/>
            <p:nvPr/>
          </p:nvSpPr>
          <p:spPr>
            <a:xfrm>
              <a:off x="535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8" name="Google Shape;37888;p24"/>
            <p:cNvSpPr/>
            <p:nvPr/>
          </p:nvSpPr>
          <p:spPr>
            <a:xfrm>
              <a:off x="545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9" name="Google Shape;37889;p24"/>
            <p:cNvSpPr/>
            <p:nvPr/>
          </p:nvSpPr>
          <p:spPr>
            <a:xfrm>
              <a:off x="556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0" name="Google Shape;37890;p24"/>
            <p:cNvSpPr/>
            <p:nvPr/>
          </p:nvSpPr>
          <p:spPr>
            <a:xfrm>
              <a:off x="566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1" name="Google Shape;37891;p24"/>
            <p:cNvSpPr/>
            <p:nvPr/>
          </p:nvSpPr>
          <p:spPr>
            <a:xfrm>
              <a:off x="57644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2" name="Google Shape;37892;p24"/>
            <p:cNvSpPr/>
            <p:nvPr/>
          </p:nvSpPr>
          <p:spPr>
            <a:xfrm>
              <a:off x="586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3" name="Google Shape;37893;p24"/>
            <p:cNvSpPr/>
            <p:nvPr/>
          </p:nvSpPr>
          <p:spPr>
            <a:xfrm>
              <a:off x="596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4" name="Google Shape;37894;p24"/>
            <p:cNvSpPr/>
            <p:nvPr/>
          </p:nvSpPr>
          <p:spPr>
            <a:xfrm>
              <a:off x="606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5" name="Google Shape;37895;p24"/>
            <p:cNvSpPr/>
            <p:nvPr/>
          </p:nvSpPr>
          <p:spPr>
            <a:xfrm>
              <a:off x="61710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6" name="Google Shape;37896;p24"/>
            <p:cNvSpPr/>
            <p:nvPr/>
          </p:nvSpPr>
          <p:spPr>
            <a:xfrm>
              <a:off x="627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7" name="Google Shape;37897;p24"/>
            <p:cNvSpPr/>
            <p:nvPr/>
          </p:nvSpPr>
          <p:spPr>
            <a:xfrm>
              <a:off x="637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8" name="Google Shape;37898;p24"/>
            <p:cNvSpPr/>
            <p:nvPr/>
          </p:nvSpPr>
          <p:spPr>
            <a:xfrm>
              <a:off x="64755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9" name="Google Shape;37899;p24"/>
            <p:cNvSpPr/>
            <p:nvPr/>
          </p:nvSpPr>
          <p:spPr>
            <a:xfrm>
              <a:off x="657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0" name="Google Shape;37900;p24"/>
            <p:cNvSpPr/>
            <p:nvPr/>
          </p:nvSpPr>
          <p:spPr>
            <a:xfrm>
              <a:off x="667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1" name="Google Shape;37901;p24"/>
            <p:cNvSpPr/>
            <p:nvPr/>
          </p:nvSpPr>
          <p:spPr>
            <a:xfrm>
              <a:off x="678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2" name="Google Shape;37902;p24"/>
            <p:cNvSpPr/>
            <p:nvPr/>
          </p:nvSpPr>
          <p:spPr>
            <a:xfrm>
              <a:off x="6881800" y="2907025"/>
              <a:ext cx="52700" cy="52725"/>
            </a:xfrm>
            <a:custGeom>
              <a:rect b="b" l="l" r="r" t="t"/>
              <a:pathLst>
                <a:path extrusionOk="0" h="2109" w="2108">
                  <a:moveTo>
                    <a:pt x="1060" y="1"/>
                  </a:moveTo>
                  <a:cubicBezTo>
                    <a:pt x="477" y="1"/>
                    <a:pt x="1" y="477"/>
                    <a:pt x="1" y="1061"/>
                  </a:cubicBezTo>
                  <a:cubicBezTo>
                    <a:pt x="1"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3" name="Google Shape;37903;p24"/>
            <p:cNvSpPr/>
            <p:nvPr/>
          </p:nvSpPr>
          <p:spPr>
            <a:xfrm>
              <a:off x="698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4" name="Google Shape;37904;p24"/>
            <p:cNvSpPr/>
            <p:nvPr/>
          </p:nvSpPr>
          <p:spPr>
            <a:xfrm>
              <a:off x="708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5" name="Google Shape;37905;p24"/>
            <p:cNvSpPr/>
            <p:nvPr/>
          </p:nvSpPr>
          <p:spPr>
            <a:xfrm>
              <a:off x="7186600" y="2907025"/>
              <a:ext cx="52400" cy="52725"/>
            </a:xfrm>
            <a:custGeom>
              <a:rect b="b" l="l" r="r" t="t"/>
              <a:pathLst>
                <a:path extrusionOk="0" h="2109" w="2096">
                  <a:moveTo>
                    <a:pt x="1048" y="1"/>
                  </a:moveTo>
                  <a:cubicBezTo>
                    <a:pt x="477" y="1"/>
                    <a:pt x="1" y="477"/>
                    <a:pt x="1" y="1061"/>
                  </a:cubicBezTo>
                  <a:cubicBezTo>
                    <a:pt x="1"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6" name="Google Shape;37906;p24"/>
            <p:cNvSpPr/>
            <p:nvPr/>
          </p:nvSpPr>
          <p:spPr>
            <a:xfrm>
              <a:off x="728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7" name="Google Shape;37907;p24"/>
            <p:cNvSpPr/>
            <p:nvPr/>
          </p:nvSpPr>
          <p:spPr>
            <a:xfrm>
              <a:off x="27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7" y="1620"/>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8" name="Google Shape;37908;p24"/>
            <p:cNvSpPr/>
            <p:nvPr/>
          </p:nvSpPr>
          <p:spPr>
            <a:xfrm>
              <a:off x="3807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9" name="Google Shape;37909;p24"/>
            <p:cNvSpPr/>
            <p:nvPr/>
          </p:nvSpPr>
          <p:spPr>
            <a:xfrm>
              <a:off x="4825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0" name="Google Shape;37910;p24"/>
            <p:cNvSpPr/>
            <p:nvPr/>
          </p:nvSpPr>
          <p:spPr>
            <a:xfrm>
              <a:off x="58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1" name="Google Shape;37911;p24"/>
            <p:cNvSpPr/>
            <p:nvPr/>
          </p:nvSpPr>
          <p:spPr>
            <a:xfrm>
              <a:off x="68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2" name="Google Shape;37912;p24"/>
            <p:cNvSpPr/>
            <p:nvPr/>
          </p:nvSpPr>
          <p:spPr>
            <a:xfrm>
              <a:off x="7873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3" name="Google Shape;37913;p24"/>
            <p:cNvSpPr/>
            <p:nvPr/>
          </p:nvSpPr>
          <p:spPr>
            <a:xfrm>
              <a:off x="8888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4" name="Google Shape;37914;p24"/>
            <p:cNvSpPr/>
            <p:nvPr/>
          </p:nvSpPr>
          <p:spPr>
            <a:xfrm>
              <a:off x="99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5" name="Google Shape;37915;p24"/>
            <p:cNvSpPr/>
            <p:nvPr/>
          </p:nvSpPr>
          <p:spPr>
            <a:xfrm>
              <a:off x="10918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6" name="Google Shape;37916;p24"/>
            <p:cNvSpPr/>
            <p:nvPr/>
          </p:nvSpPr>
          <p:spPr>
            <a:xfrm>
              <a:off x="11936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7" name="Google Shape;37917;p24"/>
            <p:cNvSpPr/>
            <p:nvPr/>
          </p:nvSpPr>
          <p:spPr>
            <a:xfrm>
              <a:off x="12951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8" name="Google Shape;37918;p24"/>
            <p:cNvSpPr/>
            <p:nvPr/>
          </p:nvSpPr>
          <p:spPr>
            <a:xfrm>
              <a:off x="13966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9" name="Google Shape;37919;p24"/>
            <p:cNvSpPr/>
            <p:nvPr/>
          </p:nvSpPr>
          <p:spPr>
            <a:xfrm>
              <a:off x="1498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0" name="Google Shape;37920;p24"/>
            <p:cNvSpPr/>
            <p:nvPr/>
          </p:nvSpPr>
          <p:spPr>
            <a:xfrm>
              <a:off x="15999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1" name="Google Shape;37921;p24"/>
            <p:cNvSpPr/>
            <p:nvPr/>
          </p:nvSpPr>
          <p:spPr>
            <a:xfrm>
              <a:off x="1701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2" name="Google Shape;37922;p24"/>
            <p:cNvSpPr/>
            <p:nvPr/>
          </p:nvSpPr>
          <p:spPr>
            <a:xfrm>
              <a:off x="18029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3" name="Google Shape;37923;p24"/>
            <p:cNvSpPr/>
            <p:nvPr/>
          </p:nvSpPr>
          <p:spPr>
            <a:xfrm>
              <a:off x="19044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4" name="Google Shape;37924;p24"/>
            <p:cNvSpPr/>
            <p:nvPr/>
          </p:nvSpPr>
          <p:spPr>
            <a:xfrm>
              <a:off x="20062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5" name="Google Shape;37925;p24"/>
            <p:cNvSpPr/>
            <p:nvPr/>
          </p:nvSpPr>
          <p:spPr>
            <a:xfrm>
              <a:off x="210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6" name="Google Shape;37926;p24"/>
            <p:cNvSpPr/>
            <p:nvPr/>
          </p:nvSpPr>
          <p:spPr>
            <a:xfrm>
              <a:off x="220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7" name="Google Shape;37927;p24"/>
            <p:cNvSpPr/>
            <p:nvPr/>
          </p:nvSpPr>
          <p:spPr>
            <a:xfrm>
              <a:off x="23110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8" name="Google Shape;37928;p24"/>
            <p:cNvSpPr/>
            <p:nvPr/>
          </p:nvSpPr>
          <p:spPr>
            <a:xfrm>
              <a:off x="241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9" name="Google Shape;37929;p24"/>
            <p:cNvSpPr/>
            <p:nvPr/>
          </p:nvSpPr>
          <p:spPr>
            <a:xfrm>
              <a:off x="251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0" name="Google Shape;37930;p24"/>
            <p:cNvSpPr/>
            <p:nvPr/>
          </p:nvSpPr>
          <p:spPr>
            <a:xfrm>
              <a:off x="261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1" name="Google Shape;37931;p24"/>
            <p:cNvSpPr/>
            <p:nvPr/>
          </p:nvSpPr>
          <p:spPr>
            <a:xfrm>
              <a:off x="271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2" name="Google Shape;37932;p24"/>
            <p:cNvSpPr/>
            <p:nvPr/>
          </p:nvSpPr>
          <p:spPr>
            <a:xfrm>
              <a:off x="281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3" name="Google Shape;37933;p24"/>
            <p:cNvSpPr/>
            <p:nvPr/>
          </p:nvSpPr>
          <p:spPr>
            <a:xfrm>
              <a:off x="292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4" name="Google Shape;37934;p24"/>
            <p:cNvSpPr/>
            <p:nvPr/>
          </p:nvSpPr>
          <p:spPr>
            <a:xfrm>
              <a:off x="302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5" name="Google Shape;37935;p24"/>
            <p:cNvSpPr/>
            <p:nvPr/>
          </p:nvSpPr>
          <p:spPr>
            <a:xfrm>
              <a:off x="312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6" name="Google Shape;37936;p24"/>
            <p:cNvSpPr/>
            <p:nvPr/>
          </p:nvSpPr>
          <p:spPr>
            <a:xfrm>
              <a:off x="322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7" name="Google Shape;37937;p24"/>
            <p:cNvSpPr/>
            <p:nvPr/>
          </p:nvSpPr>
          <p:spPr>
            <a:xfrm>
              <a:off x="33266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8" name="Google Shape;37938;p24"/>
            <p:cNvSpPr/>
            <p:nvPr/>
          </p:nvSpPr>
          <p:spPr>
            <a:xfrm>
              <a:off x="342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9" name="Google Shape;37939;p24"/>
            <p:cNvSpPr/>
            <p:nvPr/>
          </p:nvSpPr>
          <p:spPr>
            <a:xfrm>
              <a:off x="352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0" name="Google Shape;37940;p24"/>
            <p:cNvSpPr/>
            <p:nvPr/>
          </p:nvSpPr>
          <p:spPr>
            <a:xfrm>
              <a:off x="363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1" name="Google Shape;37941;p24"/>
            <p:cNvSpPr/>
            <p:nvPr/>
          </p:nvSpPr>
          <p:spPr>
            <a:xfrm>
              <a:off x="373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2" name="Google Shape;37942;p24"/>
            <p:cNvSpPr/>
            <p:nvPr/>
          </p:nvSpPr>
          <p:spPr>
            <a:xfrm>
              <a:off x="3834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3" name="Google Shape;37943;p24"/>
            <p:cNvSpPr/>
            <p:nvPr/>
          </p:nvSpPr>
          <p:spPr>
            <a:xfrm>
              <a:off x="393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4" name="Google Shape;37944;p24"/>
            <p:cNvSpPr/>
            <p:nvPr/>
          </p:nvSpPr>
          <p:spPr>
            <a:xfrm>
              <a:off x="403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5" name="Google Shape;37945;p24"/>
            <p:cNvSpPr/>
            <p:nvPr/>
          </p:nvSpPr>
          <p:spPr>
            <a:xfrm>
              <a:off x="413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6" name="Google Shape;37946;p24"/>
            <p:cNvSpPr/>
            <p:nvPr/>
          </p:nvSpPr>
          <p:spPr>
            <a:xfrm>
              <a:off x="42407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7" name="Google Shape;37947;p24"/>
            <p:cNvSpPr/>
            <p:nvPr/>
          </p:nvSpPr>
          <p:spPr>
            <a:xfrm>
              <a:off x="434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8" name="Google Shape;37948;p24"/>
            <p:cNvSpPr/>
            <p:nvPr/>
          </p:nvSpPr>
          <p:spPr>
            <a:xfrm>
              <a:off x="444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9" name="Google Shape;37949;p24"/>
            <p:cNvSpPr/>
            <p:nvPr/>
          </p:nvSpPr>
          <p:spPr>
            <a:xfrm>
              <a:off x="45455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0" name="Google Shape;37950;p24"/>
            <p:cNvSpPr/>
            <p:nvPr/>
          </p:nvSpPr>
          <p:spPr>
            <a:xfrm>
              <a:off x="464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1" name="Google Shape;37951;p24"/>
            <p:cNvSpPr/>
            <p:nvPr/>
          </p:nvSpPr>
          <p:spPr>
            <a:xfrm>
              <a:off x="474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2" name="Google Shape;37952;p24"/>
            <p:cNvSpPr/>
            <p:nvPr/>
          </p:nvSpPr>
          <p:spPr>
            <a:xfrm>
              <a:off x="485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3" name="Google Shape;37953;p24"/>
            <p:cNvSpPr/>
            <p:nvPr/>
          </p:nvSpPr>
          <p:spPr>
            <a:xfrm>
              <a:off x="495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4" name="Google Shape;37954;p24"/>
            <p:cNvSpPr/>
            <p:nvPr/>
          </p:nvSpPr>
          <p:spPr>
            <a:xfrm>
              <a:off x="505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5" name="Google Shape;37955;p24"/>
            <p:cNvSpPr/>
            <p:nvPr/>
          </p:nvSpPr>
          <p:spPr>
            <a:xfrm>
              <a:off x="515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6" name="Google Shape;37956;p24"/>
            <p:cNvSpPr/>
            <p:nvPr/>
          </p:nvSpPr>
          <p:spPr>
            <a:xfrm>
              <a:off x="52566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7" name="Google Shape;37957;p24"/>
            <p:cNvSpPr/>
            <p:nvPr/>
          </p:nvSpPr>
          <p:spPr>
            <a:xfrm>
              <a:off x="535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8" name="Google Shape;37958;p24"/>
            <p:cNvSpPr/>
            <p:nvPr/>
          </p:nvSpPr>
          <p:spPr>
            <a:xfrm>
              <a:off x="545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9" name="Google Shape;37959;p24"/>
            <p:cNvSpPr/>
            <p:nvPr/>
          </p:nvSpPr>
          <p:spPr>
            <a:xfrm>
              <a:off x="556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0" name="Google Shape;37960;p24"/>
            <p:cNvSpPr/>
            <p:nvPr/>
          </p:nvSpPr>
          <p:spPr>
            <a:xfrm>
              <a:off x="566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1" name="Google Shape;37961;p24"/>
            <p:cNvSpPr/>
            <p:nvPr/>
          </p:nvSpPr>
          <p:spPr>
            <a:xfrm>
              <a:off x="57644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2" name="Google Shape;37962;p24"/>
            <p:cNvSpPr/>
            <p:nvPr/>
          </p:nvSpPr>
          <p:spPr>
            <a:xfrm>
              <a:off x="586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3" name="Google Shape;37963;p24"/>
            <p:cNvSpPr/>
            <p:nvPr/>
          </p:nvSpPr>
          <p:spPr>
            <a:xfrm>
              <a:off x="596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4" name="Google Shape;37964;p24"/>
            <p:cNvSpPr/>
            <p:nvPr/>
          </p:nvSpPr>
          <p:spPr>
            <a:xfrm>
              <a:off x="606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5" name="Google Shape;37965;p24"/>
            <p:cNvSpPr/>
            <p:nvPr/>
          </p:nvSpPr>
          <p:spPr>
            <a:xfrm>
              <a:off x="61710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6" name="Google Shape;37966;p24"/>
            <p:cNvSpPr/>
            <p:nvPr/>
          </p:nvSpPr>
          <p:spPr>
            <a:xfrm>
              <a:off x="627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7" name="Google Shape;37967;p24"/>
            <p:cNvSpPr/>
            <p:nvPr/>
          </p:nvSpPr>
          <p:spPr>
            <a:xfrm>
              <a:off x="637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8" name="Google Shape;37968;p24"/>
            <p:cNvSpPr/>
            <p:nvPr/>
          </p:nvSpPr>
          <p:spPr>
            <a:xfrm>
              <a:off x="64755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9" name="Google Shape;37969;p24"/>
            <p:cNvSpPr/>
            <p:nvPr/>
          </p:nvSpPr>
          <p:spPr>
            <a:xfrm>
              <a:off x="657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0" name="Google Shape;37970;p24"/>
            <p:cNvSpPr/>
            <p:nvPr/>
          </p:nvSpPr>
          <p:spPr>
            <a:xfrm>
              <a:off x="667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1" name="Google Shape;37971;p24"/>
            <p:cNvSpPr/>
            <p:nvPr/>
          </p:nvSpPr>
          <p:spPr>
            <a:xfrm>
              <a:off x="678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2" name="Google Shape;37972;p24"/>
            <p:cNvSpPr/>
            <p:nvPr/>
          </p:nvSpPr>
          <p:spPr>
            <a:xfrm>
              <a:off x="6881800" y="3062400"/>
              <a:ext cx="52700" cy="52425"/>
            </a:xfrm>
            <a:custGeom>
              <a:rect b="b" l="l" r="r" t="t"/>
              <a:pathLst>
                <a:path extrusionOk="0" h="2097" w="2108">
                  <a:moveTo>
                    <a:pt x="1060" y="1"/>
                  </a:moveTo>
                  <a:cubicBezTo>
                    <a:pt x="477" y="1"/>
                    <a:pt x="1" y="465"/>
                    <a:pt x="1" y="1049"/>
                  </a:cubicBezTo>
                  <a:cubicBezTo>
                    <a:pt x="1"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3" name="Google Shape;37973;p24"/>
            <p:cNvSpPr/>
            <p:nvPr/>
          </p:nvSpPr>
          <p:spPr>
            <a:xfrm>
              <a:off x="698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4" name="Google Shape;37974;p24"/>
            <p:cNvSpPr/>
            <p:nvPr/>
          </p:nvSpPr>
          <p:spPr>
            <a:xfrm>
              <a:off x="708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5" name="Google Shape;37975;p24"/>
            <p:cNvSpPr/>
            <p:nvPr/>
          </p:nvSpPr>
          <p:spPr>
            <a:xfrm>
              <a:off x="7186600" y="3062400"/>
              <a:ext cx="52400" cy="52425"/>
            </a:xfrm>
            <a:custGeom>
              <a:rect b="b" l="l" r="r" t="t"/>
              <a:pathLst>
                <a:path extrusionOk="0" h="2097" w="2096">
                  <a:moveTo>
                    <a:pt x="1048" y="1"/>
                  </a:moveTo>
                  <a:cubicBezTo>
                    <a:pt x="477" y="1"/>
                    <a:pt x="1" y="465"/>
                    <a:pt x="1" y="1049"/>
                  </a:cubicBezTo>
                  <a:cubicBezTo>
                    <a:pt x="1"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6" name="Google Shape;37976;p24"/>
            <p:cNvSpPr/>
            <p:nvPr/>
          </p:nvSpPr>
          <p:spPr>
            <a:xfrm>
              <a:off x="728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7" name="Google Shape;37977;p24"/>
            <p:cNvSpPr/>
            <p:nvPr/>
          </p:nvSpPr>
          <p:spPr>
            <a:xfrm>
              <a:off x="27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7" y="1619"/>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8" name="Google Shape;37978;p24"/>
            <p:cNvSpPr/>
            <p:nvPr/>
          </p:nvSpPr>
          <p:spPr>
            <a:xfrm>
              <a:off x="3807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9" name="Google Shape;37979;p24"/>
            <p:cNvSpPr/>
            <p:nvPr/>
          </p:nvSpPr>
          <p:spPr>
            <a:xfrm>
              <a:off x="4825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0" name="Google Shape;37980;p24"/>
            <p:cNvSpPr/>
            <p:nvPr/>
          </p:nvSpPr>
          <p:spPr>
            <a:xfrm>
              <a:off x="58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1" name="Google Shape;37981;p24"/>
            <p:cNvSpPr/>
            <p:nvPr/>
          </p:nvSpPr>
          <p:spPr>
            <a:xfrm>
              <a:off x="68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2" name="Google Shape;37982;p24"/>
            <p:cNvSpPr/>
            <p:nvPr/>
          </p:nvSpPr>
          <p:spPr>
            <a:xfrm>
              <a:off x="7873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3" name="Google Shape;37983;p24"/>
            <p:cNvSpPr/>
            <p:nvPr/>
          </p:nvSpPr>
          <p:spPr>
            <a:xfrm>
              <a:off x="8888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4" name="Google Shape;37984;p24"/>
            <p:cNvSpPr/>
            <p:nvPr/>
          </p:nvSpPr>
          <p:spPr>
            <a:xfrm>
              <a:off x="99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5" name="Google Shape;37985;p24"/>
            <p:cNvSpPr/>
            <p:nvPr/>
          </p:nvSpPr>
          <p:spPr>
            <a:xfrm>
              <a:off x="10918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6" name="Google Shape;37986;p24"/>
            <p:cNvSpPr/>
            <p:nvPr/>
          </p:nvSpPr>
          <p:spPr>
            <a:xfrm>
              <a:off x="11936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7" name="Google Shape;37987;p24"/>
            <p:cNvSpPr/>
            <p:nvPr/>
          </p:nvSpPr>
          <p:spPr>
            <a:xfrm>
              <a:off x="12951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8" name="Google Shape;37988;p24"/>
            <p:cNvSpPr/>
            <p:nvPr/>
          </p:nvSpPr>
          <p:spPr>
            <a:xfrm>
              <a:off x="13966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9" name="Google Shape;37989;p24"/>
            <p:cNvSpPr/>
            <p:nvPr/>
          </p:nvSpPr>
          <p:spPr>
            <a:xfrm>
              <a:off x="1498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0" name="Google Shape;37990;p24"/>
            <p:cNvSpPr/>
            <p:nvPr/>
          </p:nvSpPr>
          <p:spPr>
            <a:xfrm>
              <a:off x="15999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1" name="Google Shape;37991;p24"/>
            <p:cNvSpPr/>
            <p:nvPr/>
          </p:nvSpPr>
          <p:spPr>
            <a:xfrm>
              <a:off x="1701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2" name="Google Shape;37992;p24"/>
            <p:cNvSpPr/>
            <p:nvPr/>
          </p:nvSpPr>
          <p:spPr>
            <a:xfrm>
              <a:off x="18029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3" name="Google Shape;37993;p24"/>
            <p:cNvSpPr/>
            <p:nvPr/>
          </p:nvSpPr>
          <p:spPr>
            <a:xfrm>
              <a:off x="19044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4" name="Google Shape;37994;p24"/>
            <p:cNvSpPr/>
            <p:nvPr/>
          </p:nvSpPr>
          <p:spPr>
            <a:xfrm>
              <a:off x="20062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5" name="Google Shape;37995;p24"/>
            <p:cNvSpPr/>
            <p:nvPr/>
          </p:nvSpPr>
          <p:spPr>
            <a:xfrm>
              <a:off x="210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6" name="Google Shape;37996;p24"/>
            <p:cNvSpPr/>
            <p:nvPr/>
          </p:nvSpPr>
          <p:spPr>
            <a:xfrm>
              <a:off x="220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7" name="Google Shape;37997;p24"/>
            <p:cNvSpPr/>
            <p:nvPr/>
          </p:nvSpPr>
          <p:spPr>
            <a:xfrm>
              <a:off x="23110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8" name="Google Shape;37998;p24"/>
            <p:cNvSpPr/>
            <p:nvPr/>
          </p:nvSpPr>
          <p:spPr>
            <a:xfrm>
              <a:off x="241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9" name="Google Shape;37999;p24"/>
            <p:cNvSpPr/>
            <p:nvPr/>
          </p:nvSpPr>
          <p:spPr>
            <a:xfrm>
              <a:off x="251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0" name="Google Shape;38000;p24"/>
            <p:cNvSpPr/>
            <p:nvPr/>
          </p:nvSpPr>
          <p:spPr>
            <a:xfrm>
              <a:off x="261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1" name="Google Shape;38001;p24"/>
            <p:cNvSpPr/>
            <p:nvPr/>
          </p:nvSpPr>
          <p:spPr>
            <a:xfrm>
              <a:off x="271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2" name="Google Shape;38002;p24"/>
            <p:cNvSpPr/>
            <p:nvPr/>
          </p:nvSpPr>
          <p:spPr>
            <a:xfrm>
              <a:off x="281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3" name="Google Shape;38003;p24"/>
            <p:cNvSpPr/>
            <p:nvPr/>
          </p:nvSpPr>
          <p:spPr>
            <a:xfrm>
              <a:off x="292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4" name="Google Shape;38004;p24"/>
            <p:cNvSpPr/>
            <p:nvPr/>
          </p:nvSpPr>
          <p:spPr>
            <a:xfrm>
              <a:off x="302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5" name="Google Shape;38005;p24"/>
            <p:cNvSpPr/>
            <p:nvPr/>
          </p:nvSpPr>
          <p:spPr>
            <a:xfrm>
              <a:off x="312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6" name="Google Shape;38006;p24"/>
            <p:cNvSpPr/>
            <p:nvPr/>
          </p:nvSpPr>
          <p:spPr>
            <a:xfrm>
              <a:off x="322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7" name="Google Shape;38007;p24"/>
            <p:cNvSpPr/>
            <p:nvPr/>
          </p:nvSpPr>
          <p:spPr>
            <a:xfrm>
              <a:off x="33266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8" name="Google Shape;38008;p24"/>
            <p:cNvSpPr/>
            <p:nvPr/>
          </p:nvSpPr>
          <p:spPr>
            <a:xfrm>
              <a:off x="342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9" name="Google Shape;38009;p24"/>
            <p:cNvSpPr/>
            <p:nvPr/>
          </p:nvSpPr>
          <p:spPr>
            <a:xfrm>
              <a:off x="352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0" name="Google Shape;38010;p24"/>
            <p:cNvSpPr/>
            <p:nvPr/>
          </p:nvSpPr>
          <p:spPr>
            <a:xfrm>
              <a:off x="363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1" name="Google Shape;38011;p24"/>
            <p:cNvSpPr/>
            <p:nvPr/>
          </p:nvSpPr>
          <p:spPr>
            <a:xfrm>
              <a:off x="373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2" name="Google Shape;38012;p24"/>
            <p:cNvSpPr/>
            <p:nvPr/>
          </p:nvSpPr>
          <p:spPr>
            <a:xfrm>
              <a:off x="3834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3" name="Google Shape;38013;p24"/>
            <p:cNvSpPr/>
            <p:nvPr/>
          </p:nvSpPr>
          <p:spPr>
            <a:xfrm>
              <a:off x="393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4" name="Google Shape;38014;p24"/>
            <p:cNvSpPr/>
            <p:nvPr/>
          </p:nvSpPr>
          <p:spPr>
            <a:xfrm>
              <a:off x="403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5" name="Google Shape;38015;p24"/>
            <p:cNvSpPr/>
            <p:nvPr/>
          </p:nvSpPr>
          <p:spPr>
            <a:xfrm>
              <a:off x="413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6" name="Google Shape;38016;p24"/>
            <p:cNvSpPr/>
            <p:nvPr/>
          </p:nvSpPr>
          <p:spPr>
            <a:xfrm>
              <a:off x="42407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7" name="Google Shape;38017;p24"/>
            <p:cNvSpPr/>
            <p:nvPr/>
          </p:nvSpPr>
          <p:spPr>
            <a:xfrm>
              <a:off x="434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8" name="Google Shape;38018;p24"/>
            <p:cNvSpPr/>
            <p:nvPr/>
          </p:nvSpPr>
          <p:spPr>
            <a:xfrm>
              <a:off x="444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9" name="Google Shape;38019;p24"/>
            <p:cNvSpPr/>
            <p:nvPr/>
          </p:nvSpPr>
          <p:spPr>
            <a:xfrm>
              <a:off x="45455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0" name="Google Shape;38020;p24"/>
            <p:cNvSpPr/>
            <p:nvPr/>
          </p:nvSpPr>
          <p:spPr>
            <a:xfrm>
              <a:off x="464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1" name="Google Shape;38021;p24"/>
            <p:cNvSpPr/>
            <p:nvPr/>
          </p:nvSpPr>
          <p:spPr>
            <a:xfrm>
              <a:off x="474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2" name="Google Shape;38022;p24"/>
            <p:cNvSpPr/>
            <p:nvPr/>
          </p:nvSpPr>
          <p:spPr>
            <a:xfrm>
              <a:off x="485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3" name="Google Shape;38023;p24"/>
            <p:cNvSpPr/>
            <p:nvPr/>
          </p:nvSpPr>
          <p:spPr>
            <a:xfrm>
              <a:off x="495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4" name="Google Shape;38024;p24"/>
            <p:cNvSpPr/>
            <p:nvPr/>
          </p:nvSpPr>
          <p:spPr>
            <a:xfrm>
              <a:off x="505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5" name="Google Shape;38025;p24"/>
            <p:cNvSpPr/>
            <p:nvPr/>
          </p:nvSpPr>
          <p:spPr>
            <a:xfrm>
              <a:off x="515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6" name="Google Shape;38026;p24"/>
            <p:cNvSpPr/>
            <p:nvPr/>
          </p:nvSpPr>
          <p:spPr>
            <a:xfrm>
              <a:off x="52566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7" name="Google Shape;38027;p24"/>
            <p:cNvSpPr/>
            <p:nvPr/>
          </p:nvSpPr>
          <p:spPr>
            <a:xfrm>
              <a:off x="535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8" name="Google Shape;38028;p24"/>
            <p:cNvSpPr/>
            <p:nvPr/>
          </p:nvSpPr>
          <p:spPr>
            <a:xfrm>
              <a:off x="545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9" name="Google Shape;38029;p24"/>
            <p:cNvSpPr/>
            <p:nvPr/>
          </p:nvSpPr>
          <p:spPr>
            <a:xfrm>
              <a:off x="556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0" name="Google Shape;38030;p24"/>
            <p:cNvSpPr/>
            <p:nvPr/>
          </p:nvSpPr>
          <p:spPr>
            <a:xfrm>
              <a:off x="566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1" name="Google Shape;38031;p24"/>
            <p:cNvSpPr/>
            <p:nvPr/>
          </p:nvSpPr>
          <p:spPr>
            <a:xfrm>
              <a:off x="57644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2" name="Google Shape;38032;p24"/>
            <p:cNvSpPr/>
            <p:nvPr/>
          </p:nvSpPr>
          <p:spPr>
            <a:xfrm>
              <a:off x="586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3" name="Google Shape;38033;p24"/>
            <p:cNvSpPr/>
            <p:nvPr/>
          </p:nvSpPr>
          <p:spPr>
            <a:xfrm>
              <a:off x="596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4" name="Google Shape;38034;p24"/>
            <p:cNvSpPr/>
            <p:nvPr/>
          </p:nvSpPr>
          <p:spPr>
            <a:xfrm>
              <a:off x="606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5" name="Google Shape;38035;p24"/>
            <p:cNvSpPr/>
            <p:nvPr/>
          </p:nvSpPr>
          <p:spPr>
            <a:xfrm>
              <a:off x="61710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6" name="Google Shape;38036;p24"/>
            <p:cNvSpPr/>
            <p:nvPr/>
          </p:nvSpPr>
          <p:spPr>
            <a:xfrm>
              <a:off x="627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7" name="Google Shape;38037;p24"/>
            <p:cNvSpPr/>
            <p:nvPr/>
          </p:nvSpPr>
          <p:spPr>
            <a:xfrm>
              <a:off x="637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8" name="Google Shape;38038;p24"/>
            <p:cNvSpPr/>
            <p:nvPr/>
          </p:nvSpPr>
          <p:spPr>
            <a:xfrm>
              <a:off x="64755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9" name="Google Shape;38039;p24"/>
            <p:cNvSpPr/>
            <p:nvPr/>
          </p:nvSpPr>
          <p:spPr>
            <a:xfrm>
              <a:off x="657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0" name="Google Shape;38040;p24"/>
            <p:cNvSpPr/>
            <p:nvPr/>
          </p:nvSpPr>
          <p:spPr>
            <a:xfrm>
              <a:off x="667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1" name="Google Shape;38041;p24"/>
            <p:cNvSpPr/>
            <p:nvPr/>
          </p:nvSpPr>
          <p:spPr>
            <a:xfrm>
              <a:off x="678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2" name="Google Shape;38042;p24"/>
            <p:cNvSpPr/>
            <p:nvPr/>
          </p:nvSpPr>
          <p:spPr>
            <a:xfrm>
              <a:off x="6881800" y="3217500"/>
              <a:ext cx="52700" cy="52400"/>
            </a:xfrm>
            <a:custGeom>
              <a:rect b="b" l="l" r="r" t="t"/>
              <a:pathLst>
                <a:path extrusionOk="0" h="2096" w="2108">
                  <a:moveTo>
                    <a:pt x="1060" y="0"/>
                  </a:moveTo>
                  <a:cubicBezTo>
                    <a:pt x="477" y="0"/>
                    <a:pt x="1" y="464"/>
                    <a:pt x="1" y="1048"/>
                  </a:cubicBezTo>
                  <a:cubicBezTo>
                    <a:pt x="1"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3" name="Google Shape;38043;p24"/>
            <p:cNvSpPr/>
            <p:nvPr/>
          </p:nvSpPr>
          <p:spPr>
            <a:xfrm>
              <a:off x="698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4" name="Google Shape;38044;p24"/>
            <p:cNvSpPr/>
            <p:nvPr/>
          </p:nvSpPr>
          <p:spPr>
            <a:xfrm>
              <a:off x="708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5" name="Google Shape;38045;p24"/>
            <p:cNvSpPr/>
            <p:nvPr/>
          </p:nvSpPr>
          <p:spPr>
            <a:xfrm>
              <a:off x="7186600" y="3217500"/>
              <a:ext cx="52400" cy="52400"/>
            </a:xfrm>
            <a:custGeom>
              <a:rect b="b" l="l" r="r" t="t"/>
              <a:pathLst>
                <a:path extrusionOk="0" h="2096" w="2096">
                  <a:moveTo>
                    <a:pt x="1048" y="0"/>
                  </a:moveTo>
                  <a:cubicBezTo>
                    <a:pt x="477" y="0"/>
                    <a:pt x="1" y="464"/>
                    <a:pt x="1" y="1048"/>
                  </a:cubicBezTo>
                  <a:cubicBezTo>
                    <a:pt x="1"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6" name="Google Shape;38046;p24"/>
            <p:cNvSpPr/>
            <p:nvPr/>
          </p:nvSpPr>
          <p:spPr>
            <a:xfrm>
              <a:off x="728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7" name="Google Shape;38047;p24"/>
            <p:cNvSpPr/>
            <p:nvPr/>
          </p:nvSpPr>
          <p:spPr>
            <a:xfrm>
              <a:off x="27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8" name="Google Shape;38048;p24"/>
            <p:cNvSpPr/>
            <p:nvPr/>
          </p:nvSpPr>
          <p:spPr>
            <a:xfrm>
              <a:off x="3807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9" name="Google Shape;38049;p24"/>
            <p:cNvSpPr/>
            <p:nvPr/>
          </p:nvSpPr>
          <p:spPr>
            <a:xfrm>
              <a:off x="4825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0" name="Google Shape;38050;p24"/>
            <p:cNvSpPr/>
            <p:nvPr/>
          </p:nvSpPr>
          <p:spPr>
            <a:xfrm>
              <a:off x="58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1" name="Google Shape;38051;p24"/>
            <p:cNvSpPr/>
            <p:nvPr/>
          </p:nvSpPr>
          <p:spPr>
            <a:xfrm>
              <a:off x="68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2" name="Google Shape;38052;p24"/>
            <p:cNvSpPr/>
            <p:nvPr/>
          </p:nvSpPr>
          <p:spPr>
            <a:xfrm>
              <a:off x="7873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3" name="Google Shape;38053;p24"/>
            <p:cNvSpPr/>
            <p:nvPr/>
          </p:nvSpPr>
          <p:spPr>
            <a:xfrm>
              <a:off x="8888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4" name="Google Shape;38054;p24"/>
            <p:cNvSpPr/>
            <p:nvPr/>
          </p:nvSpPr>
          <p:spPr>
            <a:xfrm>
              <a:off x="99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5" name="Google Shape;38055;p24"/>
            <p:cNvSpPr/>
            <p:nvPr/>
          </p:nvSpPr>
          <p:spPr>
            <a:xfrm>
              <a:off x="10918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6" name="Google Shape;38056;p24"/>
            <p:cNvSpPr/>
            <p:nvPr/>
          </p:nvSpPr>
          <p:spPr>
            <a:xfrm>
              <a:off x="11936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7" name="Google Shape;38057;p24"/>
            <p:cNvSpPr/>
            <p:nvPr/>
          </p:nvSpPr>
          <p:spPr>
            <a:xfrm>
              <a:off x="12951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8" name="Google Shape;38058;p24"/>
            <p:cNvSpPr/>
            <p:nvPr/>
          </p:nvSpPr>
          <p:spPr>
            <a:xfrm>
              <a:off x="13966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9" name="Google Shape;38059;p24"/>
            <p:cNvSpPr/>
            <p:nvPr/>
          </p:nvSpPr>
          <p:spPr>
            <a:xfrm>
              <a:off x="1498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0" name="Google Shape;38060;p24"/>
            <p:cNvSpPr/>
            <p:nvPr/>
          </p:nvSpPr>
          <p:spPr>
            <a:xfrm>
              <a:off x="15999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1" name="Google Shape;38061;p24"/>
            <p:cNvSpPr/>
            <p:nvPr/>
          </p:nvSpPr>
          <p:spPr>
            <a:xfrm>
              <a:off x="1701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2" name="Google Shape;38062;p24"/>
            <p:cNvSpPr/>
            <p:nvPr/>
          </p:nvSpPr>
          <p:spPr>
            <a:xfrm>
              <a:off x="18029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3" name="Google Shape;38063;p24"/>
            <p:cNvSpPr/>
            <p:nvPr/>
          </p:nvSpPr>
          <p:spPr>
            <a:xfrm>
              <a:off x="19044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4" name="Google Shape;38064;p24"/>
            <p:cNvSpPr/>
            <p:nvPr/>
          </p:nvSpPr>
          <p:spPr>
            <a:xfrm>
              <a:off x="20062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5" name="Google Shape;38065;p24"/>
            <p:cNvSpPr/>
            <p:nvPr/>
          </p:nvSpPr>
          <p:spPr>
            <a:xfrm>
              <a:off x="210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6" name="Google Shape;38066;p24"/>
            <p:cNvSpPr/>
            <p:nvPr/>
          </p:nvSpPr>
          <p:spPr>
            <a:xfrm>
              <a:off x="220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7" name="Google Shape;38067;p24"/>
            <p:cNvSpPr/>
            <p:nvPr/>
          </p:nvSpPr>
          <p:spPr>
            <a:xfrm>
              <a:off x="23110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8" name="Google Shape;38068;p24"/>
            <p:cNvSpPr/>
            <p:nvPr/>
          </p:nvSpPr>
          <p:spPr>
            <a:xfrm>
              <a:off x="241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9" name="Google Shape;38069;p24"/>
            <p:cNvSpPr/>
            <p:nvPr/>
          </p:nvSpPr>
          <p:spPr>
            <a:xfrm>
              <a:off x="251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0" name="Google Shape;38070;p24"/>
            <p:cNvSpPr/>
            <p:nvPr/>
          </p:nvSpPr>
          <p:spPr>
            <a:xfrm>
              <a:off x="261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1" name="Google Shape;38071;p24"/>
            <p:cNvSpPr/>
            <p:nvPr/>
          </p:nvSpPr>
          <p:spPr>
            <a:xfrm>
              <a:off x="271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2" name="Google Shape;38072;p24"/>
            <p:cNvSpPr/>
            <p:nvPr/>
          </p:nvSpPr>
          <p:spPr>
            <a:xfrm>
              <a:off x="281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3" name="Google Shape;38073;p24"/>
            <p:cNvSpPr/>
            <p:nvPr/>
          </p:nvSpPr>
          <p:spPr>
            <a:xfrm>
              <a:off x="292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4" name="Google Shape;38074;p24"/>
            <p:cNvSpPr/>
            <p:nvPr/>
          </p:nvSpPr>
          <p:spPr>
            <a:xfrm>
              <a:off x="302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5" name="Google Shape;38075;p24"/>
            <p:cNvSpPr/>
            <p:nvPr/>
          </p:nvSpPr>
          <p:spPr>
            <a:xfrm>
              <a:off x="312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6" name="Google Shape;38076;p24"/>
            <p:cNvSpPr/>
            <p:nvPr/>
          </p:nvSpPr>
          <p:spPr>
            <a:xfrm>
              <a:off x="322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7" name="Google Shape;38077;p24"/>
            <p:cNvSpPr/>
            <p:nvPr/>
          </p:nvSpPr>
          <p:spPr>
            <a:xfrm>
              <a:off x="33266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8" name="Google Shape;38078;p24"/>
            <p:cNvSpPr/>
            <p:nvPr/>
          </p:nvSpPr>
          <p:spPr>
            <a:xfrm>
              <a:off x="342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9" name="Google Shape;38079;p24"/>
            <p:cNvSpPr/>
            <p:nvPr/>
          </p:nvSpPr>
          <p:spPr>
            <a:xfrm>
              <a:off x="352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0" name="Google Shape;38080;p24"/>
            <p:cNvSpPr/>
            <p:nvPr/>
          </p:nvSpPr>
          <p:spPr>
            <a:xfrm>
              <a:off x="363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1" name="Google Shape;38081;p24"/>
            <p:cNvSpPr/>
            <p:nvPr/>
          </p:nvSpPr>
          <p:spPr>
            <a:xfrm>
              <a:off x="373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2" name="Google Shape;38082;p24"/>
            <p:cNvSpPr/>
            <p:nvPr/>
          </p:nvSpPr>
          <p:spPr>
            <a:xfrm>
              <a:off x="3834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3" name="Google Shape;38083;p24"/>
            <p:cNvSpPr/>
            <p:nvPr/>
          </p:nvSpPr>
          <p:spPr>
            <a:xfrm>
              <a:off x="393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4" name="Google Shape;38084;p24"/>
            <p:cNvSpPr/>
            <p:nvPr/>
          </p:nvSpPr>
          <p:spPr>
            <a:xfrm>
              <a:off x="403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5" name="Google Shape;38085;p24"/>
            <p:cNvSpPr/>
            <p:nvPr/>
          </p:nvSpPr>
          <p:spPr>
            <a:xfrm>
              <a:off x="413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6" name="Google Shape;38086;p24"/>
            <p:cNvSpPr/>
            <p:nvPr/>
          </p:nvSpPr>
          <p:spPr>
            <a:xfrm>
              <a:off x="42407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7" name="Google Shape;38087;p24"/>
            <p:cNvSpPr/>
            <p:nvPr/>
          </p:nvSpPr>
          <p:spPr>
            <a:xfrm>
              <a:off x="434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8" name="Google Shape;38088;p24"/>
            <p:cNvSpPr/>
            <p:nvPr/>
          </p:nvSpPr>
          <p:spPr>
            <a:xfrm>
              <a:off x="444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9" name="Google Shape;38089;p24"/>
            <p:cNvSpPr/>
            <p:nvPr/>
          </p:nvSpPr>
          <p:spPr>
            <a:xfrm>
              <a:off x="45455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0" name="Google Shape;38090;p24"/>
            <p:cNvSpPr/>
            <p:nvPr/>
          </p:nvSpPr>
          <p:spPr>
            <a:xfrm>
              <a:off x="464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1" name="Google Shape;38091;p24"/>
            <p:cNvSpPr/>
            <p:nvPr/>
          </p:nvSpPr>
          <p:spPr>
            <a:xfrm>
              <a:off x="474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2" name="Google Shape;38092;p24"/>
            <p:cNvSpPr/>
            <p:nvPr/>
          </p:nvSpPr>
          <p:spPr>
            <a:xfrm>
              <a:off x="485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3" name="Google Shape;38093;p24"/>
            <p:cNvSpPr/>
            <p:nvPr/>
          </p:nvSpPr>
          <p:spPr>
            <a:xfrm>
              <a:off x="495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4" name="Google Shape;38094;p24"/>
            <p:cNvSpPr/>
            <p:nvPr/>
          </p:nvSpPr>
          <p:spPr>
            <a:xfrm>
              <a:off x="505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5" name="Google Shape;38095;p24"/>
            <p:cNvSpPr/>
            <p:nvPr/>
          </p:nvSpPr>
          <p:spPr>
            <a:xfrm>
              <a:off x="515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6" name="Google Shape;38096;p24"/>
            <p:cNvSpPr/>
            <p:nvPr/>
          </p:nvSpPr>
          <p:spPr>
            <a:xfrm>
              <a:off x="52566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7" name="Google Shape;38097;p24"/>
            <p:cNvSpPr/>
            <p:nvPr/>
          </p:nvSpPr>
          <p:spPr>
            <a:xfrm>
              <a:off x="535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8" name="Google Shape;38098;p24"/>
            <p:cNvSpPr/>
            <p:nvPr/>
          </p:nvSpPr>
          <p:spPr>
            <a:xfrm>
              <a:off x="545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9" name="Google Shape;38099;p24"/>
            <p:cNvSpPr/>
            <p:nvPr/>
          </p:nvSpPr>
          <p:spPr>
            <a:xfrm>
              <a:off x="556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0" name="Google Shape;38100;p24"/>
            <p:cNvSpPr/>
            <p:nvPr/>
          </p:nvSpPr>
          <p:spPr>
            <a:xfrm>
              <a:off x="566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1" name="Google Shape;38101;p24"/>
            <p:cNvSpPr/>
            <p:nvPr/>
          </p:nvSpPr>
          <p:spPr>
            <a:xfrm>
              <a:off x="57644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2" name="Google Shape;38102;p24"/>
            <p:cNvSpPr/>
            <p:nvPr/>
          </p:nvSpPr>
          <p:spPr>
            <a:xfrm>
              <a:off x="586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3" name="Google Shape;38103;p24"/>
            <p:cNvSpPr/>
            <p:nvPr/>
          </p:nvSpPr>
          <p:spPr>
            <a:xfrm>
              <a:off x="596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4" name="Google Shape;38104;p24"/>
            <p:cNvSpPr/>
            <p:nvPr/>
          </p:nvSpPr>
          <p:spPr>
            <a:xfrm>
              <a:off x="606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5" name="Google Shape;38105;p24"/>
            <p:cNvSpPr/>
            <p:nvPr/>
          </p:nvSpPr>
          <p:spPr>
            <a:xfrm>
              <a:off x="61710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6" name="Google Shape;38106;p24"/>
            <p:cNvSpPr/>
            <p:nvPr/>
          </p:nvSpPr>
          <p:spPr>
            <a:xfrm>
              <a:off x="627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7" name="Google Shape;38107;p24"/>
            <p:cNvSpPr/>
            <p:nvPr/>
          </p:nvSpPr>
          <p:spPr>
            <a:xfrm>
              <a:off x="637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8" name="Google Shape;38108;p24"/>
            <p:cNvSpPr/>
            <p:nvPr/>
          </p:nvSpPr>
          <p:spPr>
            <a:xfrm>
              <a:off x="64755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9" name="Google Shape;38109;p24"/>
            <p:cNvSpPr/>
            <p:nvPr/>
          </p:nvSpPr>
          <p:spPr>
            <a:xfrm>
              <a:off x="657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0" name="Google Shape;38110;p24"/>
            <p:cNvSpPr/>
            <p:nvPr/>
          </p:nvSpPr>
          <p:spPr>
            <a:xfrm>
              <a:off x="667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1" name="Google Shape;38111;p24"/>
            <p:cNvSpPr/>
            <p:nvPr/>
          </p:nvSpPr>
          <p:spPr>
            <a:xfrm>
              <a:off x="678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2" name="Google Shape;38112;p24"/>
            <p:cNvSpPr/>
            <p:nvPr/>
          </p:nvSpPr>
          <p:spPr>
            <a:xfrm>
              <a:off x="6881800" y="337257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3" name="Google Shape;38113;p24"/>
            <p:cNvSpPr/>
            <p:nvPr/>
          </p:nvSpPr>
          <p:spPr>
            <a:xfrm>
              <a:off x="698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4" name="Google Shape;38114;p24"/>
            <p:cNvSpPr/>
            <p:nvPr/>
          </p:nvSpPr>
          <p:spPr>
            <a:xfrm>
              <a:off x="708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5" name="Google Shape;38115;p24"/>
            <p:cNvSpPr/>
            <p:nvPr/>
          </p:nvSpPr>
          <p:spPr>
            <a:xfrm>
              <a:off x="7186600" y="337257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6" name="Google Shape;38116;p24"/>
            <p:cNvSpPr/>
            <p:nvPr/>
          </p:nvSpPr>
          <p:spPr>
            <a:xfrm>
              <a:off x="728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7" name="Google Shape;38117;p24"/>
            <p:cNvSpPr/>
            <p:nvPr/>
          </p:nvSpPr>
          <p:spPr>
            <a:xfrm>
              <a:off x="27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7" y="1632"/>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8" name="Google Shape;38118;p24"/>
            <p:cNvSpPr/>
            <p:nvPr/>
          </p:nvSpPr>
          <p:spPr>
            <a:xfrm>
              <a:off x="3807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9" name="Google Shape;38119;p24"/>
            <p:cNvSpPr/>
            <p:nvPr/>
          </p:nvSpPr>
          <p:spPr>
            <a:xfrm>
              <a:off x="4825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0" name="Google Shape;38120;p24"/>
            <p:cNvSpPr/>
            <p:nvPr/>
          </p:nvSpPr>
          <p:spPr>
            <a:xfrm>
              <a:off x="58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1" name="Google Shape;38121;p24"/>
            <p:cNvSpPr/>
            <p:nvPr/>
          </p:nvSpPr>
          <p:spPr>
            <a:xfrm>
              <a:off x="68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2" name="Google Shape;38122;p24"/>
            <p:cNvSpPr/>
            <p:nvPr/>
          </p:nvSpPr>
          <p:spPr>
            <a:xfrm>
              <a:off x="7873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3" name="Google Shape;38123;p24"/>
            <p:cNvSpPr/>
            <p:nvPr/>
          </p:nvSpPr>
          <p:spPr>
            <a:xfrm>
              <a:off x="8888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4" name="Google Shape;38124;p24"/>
            <p:cNvSpPr/>
            <p:nvPr/>
          </p:nvSpPr>
          <p:spPr>
            <a:xfrm>
              <a:off x="99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5" name="Google Shape;38125;p24"/>
            <p:cNvSpPr/>
            <p:nvPr/>
          </p:nvSpPr>
          <p:spPr>
            <a:xfrm>
              <a:off x="10918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6" name="Google Shape;38126;p24"/>
            <p:cNvSpPr/>
            <p:nvPr/>
          </p:nvSpPr>
          <p:spPr>
            <a:xfrm>
              <a:off x="11936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7" name="Google Shape;38127;p24"/>
            <p:cNvSpPr/>
            <p:nvPr/>
          </p:nvSpPr>
          <p:spPr>
            <a:xfrm>
              <a:off x="12951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8" name="Google Shape;38128;p24"/>
            <p:cNvSpPr/>
            <p:nvPr/>
          </p:nvSpPr>
          <p:spPr>
            <a:xfrm>
              <a:off x="13966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9" name="Google Shape;38129;p24"/>
            <p:cNvSpPr/>
            <p:nvPr/>
          </p:nvSpPr>
          <p:spPr>
            <a:xfrm>
              <a:off x="1498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0" name="Google Shape;38130;p24"/>
            <p:cNvSpPr/>
            <p:nvPr/>
          </p:nvSpPr>
          <p:spPr>
            <a:xfrm>
              <a:off x="15999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1" name="Google Shape;38131;p24"/>
            <p:cNvSpPr/>
            <p:nvPr/>
          </p:nvSpPr>
          <p:spPr>
            <a:xfrm>
              <a:off x="1701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2" name="Google Shape;38132;p24"/>
            <p:cNvSpPr/>
            <p:nvPr/>
          </p:nvSpPr>
          <p:spPr>
            <a:xfrm>
              <a:off x="18029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3" name="Google Shape;38133;p24"/>
            <p:cNvSpPr/>
            <p:nvPr/>
          </p:nvSpPr>
          <p:spPr>
            <a:xfrm>
              <a:off x="19044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4" name="Google Shape;38134;p24"/>
            <p:cNvSpPr/>
            <p:nvPr/>
          </p:nvSpPr>
          <p:spPr>
            <a:xfrm>
              <a:off x="20062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5" name="Google Shape;38135;p24"/>
            <p:cNvSpPr/>
            <p:nvPr/>
          </p:nvSpPr>
          <p:spPr>
            <a:xfrm>
              <a:off x="210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6" name="Google Shape;38136;p24"/>
            <p:cNvSpPr/>
            <p:nvPr/>
          </p:nvSpPr>
          <p:spPr>
            <a:xfrm>
              <a:off x="220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7" name="Google Shape;38137;p24"/>
            <p:cNvSpPr/>
            <p:nvPr/>
          </p:nvSpPr>
          <p:spPr>
            <a:xfrm>
              <a:off x="23110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8" name="Google Shape;38138;p24"/>
            <p:cNvSpPr/>
            <p:nvPr/>
          </p:nvSpPr>
          <p:spPr>
            <a:xfrm>
              <a:off x="241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9" name="Google Shape;38139;p24"/>
            <p:cNvSpPr/>
            <p:nvPr/>
          </p:nvSpPr>
          <p:spPr>
            <a:xfrm>
              <a:off x="251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0" name="Google Shape;38140;p24"/>
            <p:cNvSpPr/>
            <p:nvPr/>
          </p:nvSpPr>
          <p:spPr>
            <a:xfrm>
              <a:off x="261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1" name="Google Shape;38141;p24"/>
            <p:cNvSpPr/>
            <p:nvPr/>
          </p:nvSpPr>
          <p:spPr>
            <a:xfrm>
              <a:off x="271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2" name="Google Shape;38142;p24"/>
            <p:cNvSpPr/>
            <p:nvPr/>
          </p:nvSpPr>
          <p:spPr>
            <a:xfrm>
              <a:off x="281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3" name="Google Shape;38143;p24"/>
            <p:cNvSpPr/>
            <p:nvPr/>
          </p:nvSpPr>
          <p:spPr>
            <a:xfrm>
              <a:off x="292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4" name="Google Shape;38144;p24"/>
            <p:cNvSpPr/>
            <p:nvPr/>
          </p:nvSpPr>
          <p:spPr>
            <a:xfrm>
              <a:off x="302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5" name="Google Shape;38145;p24"/>
            <p:cNvSpPr/>
            <p:nvPr/>
          </p:nvSpPr>
          <p:spPr>
            <a:xfrm>
              <a:off x="312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6" name="Google Shape;38146;p24"/>
            <p:cNvSpPr/>
            <p:nvPr/>
          </p:nvSpPr>
          <p:spPr>
            <a:xfrm>
              <a:off x="322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7" name="Google Shape;38147;p24"/>
            <p:cNvSpPr/>
            <p:nvPr/>
          </p:nvSpPr>
          <p:spPr>
            <a:xfrm>
              <a:off x="33266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8" name="Google Shape;38148;p24"/>
            <p:cNvSpPr/>
            <p:nvPr/>
          </p:nvSpPr>
          <p:spPr>
            <a:xfrm>
              <a:off x="342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9" name="Google Shape;38149;p24"/>
            <p:cNvSpPr/>
            <p:nvPr/>
          </p:nvSpPr>
          <p:spPr>
            <a:xfrm>
              <a:off x="352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0" name="Google Shape;38150;p24"/>
            <p:cNvSpPr/>
            <p:nvPr/>
          </p:nvSpPr>
          <p:spPr>
            <a:xfrm>
              <a:off x="363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1" name="Google Shape;38151;p24"/>
            <p:cNvSpPr/>
            <p:nvPr/>
          </p:nvSpPr>
          <p:spPr>
            <a:xfrm>
              <a:off x="373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2" name="Google Shape;38152;p24"/>
            <p:cNvSpPr/>
            <p:nvPr/>
          </p:nvSpPr>
          <p:spPr>
            <a:xfrm>
              <a:off x="3834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3" name="Google Shape;38153;p24"/>
            <p:cNvSpPr/>
            <p:nvPr/>
          </p:nvSpPr>
          <p:spPr>
            <a:xfrm>
              <a:off x="393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4" name="Google Shape;38154;p24"/>
            <p:cNvSpPr/>
            <p:nvPr/>
          </p:nvSpPr>
          <p:spPr>
            <a:xfrm>
              <a:off x="403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5" name="Google Shape;38155;p24"/>
            <p:cNvSpPr/>
            <p:nvPr/>
          </p:nvSpPr>
          <p:spPr>
            <a:xfrm>
              <a:off x="413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6" name="Google Shape;38156;p24"/>
            <p:cNvSpPr/>
            <p:nvPr/>
          </p:nvSpPr>
          <p:spPr>
            <a:xfrm>
              <a:off x="42407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7" name="Google Shape;38157;p24"/>
            <p:cNvSpPr/>
            <p:nvPr/>
          </p:nvSpPr>
          <p:spPr>
            <a:xfrm>
              <a:off x="434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8" name="Google Shape;38158;p24"/>
            <p:cNvSpPr/>
            <p:nvPr/>
          </p:nvSpPr>
          <p:spPr>
            <a:xfrm>
              <a:off x="444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9" name="Google Shape;38159;p24"/>
            <p:cNvSpPr/>
            <p:nvPr/>
          </p:nvSpPr>
          <p:spPr>
            <a:xfrm>
              <a:off x="45455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0" name="Google Shape;38160;p24"/>
            <p:cNvSpPr/>
            <p:nvPr/>
          </p:nvSpPr>
          <p:spPr>
            <a:xfrm>
              <a:off x="464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1" name="Google Shape;38161;p24"/>
            <p:cNvSpPr/>
            <p:nvPr/>
          </p:nvSpPr>
          <p:spPr>
            <a:xfrm>
              <a:off x="474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2" name="Google Shape;38162;p24"/>
            <p:cNvSpPr/>
            <p:nvPr/>
          </p:nvSpPr>
          <p:spPr>
            <a:xfrm>
              <a:off x="485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3" name="Google Shape;38163;p24"/>
            <p:cNvSpPr/>
            <p:nvPr/>
          </p:nvSpPr>
          <p:spPr>
            <a:xfrm>
              <a:off x="495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4" name="Google Shape;38164;p24"/>
            <p:cNvSpPr/>
            <p:nvPr/>
          </p:nvSpPr>
          <p:spPr>
            <a:xfrm>
              <a:off x="505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5" name="Google Shape;38165;p24"/>
            <p:cNvSpPr/>
            <p:nvPr/>
          </p:nvSpPr>
          <p:spPr>
            <a:xfrm>
              <a:off x="515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6" name="Google Shape;38166;p24"/>
            <p:cNvSpPr/>
            <p:nvPr/>
          </p:nvSpPr>
          <p:spPr>
            <a:xfrm>
              <a:off x="52566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7" name="Google Shape;38167;p24"/>
            <p:cNvSpPr/>
            <p:nvPr/>
          </p:nvSpPr>
          <p:spPr>
            <a:xfrm>
              <a:off x="535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8" name="Google Shape;38168;p24"/>
            <p:cNvSpPr/>
            <p:nvPr/>
          </p:nvSpPr>
          <p:spPr>
            <a:xfrm>
              <a:off x="545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9" name="Google Shape;38169;p24"/>
            <p:cNvSpPr/>
            <p:nvPr/>
          </p:nvSpPr>
          <p:spPr>
            <a:xfrm>
              <a:off x="556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0" name="Google Shape;38170;p24"/>
            <p:cNvSpPr/>
            <p:nvPr/>
          </p:nvSpPr>
          <p:spPr>
            <a:xfrm>
              <a:off x="566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1" name="Google Shape;38171;p24"/>
            <p:cNvSpPr/>
            <p:nvPr/>
          </p:nvSpPr>
          <p:spPr>
            <a:xfrm>
              <a:off x="57644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2" name="Google Shape;38172;p24"/>
            <p:cNvSpPr/>
            <p:nvPr/>
          </p:nvSpPr>
          <p:spPr>
            <a:xfrm>
              <a:off x="586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3" name="Google Shape;38173;p24"/>
            <p:cNvSpPr/>
            <p:nvPr/>
          </p:nvSpPr>
          <p:spPr>
            <a:xfrm>
              <a:off x="596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4" name="Google Shape;38174;p24"/>
            <p:cNvSpPr/>
            <p:nvPr/>
          </p:nvSpPr>
          <p:spPr>
            <a:xfrm>
              <a:off x="606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5" name="Google Shape;38175;p24"/>
            <p:cNvSpPr/>
            <p:nvPr/>
          </p:nvSpPr>
          <p:spPr>
            <a:xfrm>
              <a:off x="61710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6" name="Google Shape;38176;p24"/>
            <p:cNvSpPr/>
            <p:nvPr/>
          </p:nvSpPr>
          <p:spPr>
            <a:xfrm>
              <a:off x="627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7" name="Google Shape;38177;p24"/>
            <p:cNvSpPr/>
            <p:nvPr/>
          </p:nvSpPr>
          <p:spPr>
            <a:xfrm>
              <a:off x="637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8" name="Google Shape;38178;p24"/>
            <p:cNvSpPr/>
            <p:nvPr/>
          </p:nvSpPr>
          <p:spPr>
            <a:xfrm>
              <a:off x="64755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9" name="Google Shape;38179;p24"/>
            <p:cNvSpPr/>
            <p:nvPr/>
          </p:nvSpPr>
          <p:spPr>
            <a:xfrm>
              <a:off x="657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0" name="Google Shape;38180;p24"/>
            <p:cNvSpPr/>
            <p:nvPr/>
          </p:nvSpPr>
          <p:spPr>
            <a:xfrm>
              <a:off x="667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1" name="Google Shape;38181;p24"/>
            <p:cNvSpPr/>
            <p:nvPr/>
          </p:nvSpPr>
          <p:spPr>
            <a:xfrm>
              <a:off x="678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2" name="Google Shape;38182;p24"/>
            <p:cNvSpPr/>
            <p:nvPr/>
          </p:nvSpPr>
          <p:spPr>
            <a:xfrm>
              <a:off x="6881800" y="3527650"/>
              <a:ext cx="52700" cy="52400"/>
            </a:xfrm>
            <a:custGeom>
              <a:rect b="b" l="l" r="r" t="t"/>
              <a:pathLst>
                <a:path extrusionOk="0" h="2096" w="2108">
                  <a:moveTo>
                    <a:pt x="1060" y="0"/>
                  </a:moveTo>
                  <a:cubicBezTo>
                    <a:pt x="477" y="0"/>
                    <a:pt x="1" y="465"/>
                    <a:pt x="1" y="1048"/>
                  </a:cubicBezTo>
                  <a:cubicBezTo>
                    <a:pt x="1"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3" name="Google Shape;38183;p24"/>
            <p:cNvSpPr/>
            <p:nvPr/>
          </p:nvSpPr>
          <p:spPr>
            <a:xfrm>
              <a:off x="698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4" name="Google Shape;38184;p24"/>
            <p:cNvSpPr/>
            <p:nvPr/>
          </p:nvSpPr>
          <p:spPr>
            <a:xfrm>
              <a:off x="708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5" name="Google Shape;38185;p24"/>
            <p:cNvSpPr/>
            <p:nvPr/>
          </p:nvSpPr>
          <p:spPr>
            <a:xfrm>
              <a:off x="7186600" y="3527650"/>
              <a:ext cx="52400" cy="52400"/>
            </a:xfrm>
            <a:custGeom>
              <a:rect b="b" l="l" r="r" t="t"/>
              <a:pathLst>
                <a:path extrusionOk="0" h="2096" w="2096">
                  <a:moveTo>
                    <a:pt x="1048" y="0"/>
                  </a:moveTo>
                  <a:cubicBezTo>
                    <a:pt x="477" y="0"/>
                    <a:pt x="1" y="465"/>
                    <a:pt x="1" y="1048"/>
                  </a:cubicBezTo>
                  <a:cubicBezTo>
                    <a:pt x="1"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6" name="Google Shape;38186;p24"/>
            <p:cNvSpPr/>
            <p:nvPr/>
          </p:nvSpPr>
          <p:spPr>
            <a:xfrm>
              <a:off x="728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7" name="Google Shape;38187;p24"/>
            <p:cNvSpPr/>
            <p:nvPr/>
          </p:nvSpPr>
          <p:spPr>
            <a:xfrm>
              <a:off x="27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8" name="Google Shape;38188;p24"/>
            <p:cNvSpPr/>
            <p:nvPr/>
          </p:nvSpPr>
          <p:spPr>
            <a:xfrm>
              <a:off x="3807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9" name="Google Shape;38189;p24"/>
            <p:cNvSpPr/>
            <p:nvPr/>
          </p:nvSpPr>
          <p:spPr>
            <a:xfrm>
              <a:off x="4825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0" name="Google Shape;38190;p24"/>
            <p:cNvSpPr/>
            <p:nvPr/>
          </p:nvSpPr>
          <p:spPr>
            <a:xfrm>
              <a:off x="58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1" name="Google Shape;38191;p24"/>
            <p:cNvSpPr/>
            <p:nvPr/>
          </p:nvSpPr>
          <p:spPr>
            <a:xfrm>
              <a:off x="68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2" name="Google Shape;38192;p24"/>
            <p:cNvSpPr/>
            <p:nvPr/>
          </p:nvSpPr>
          <p:spPr>
            <a:xfrm>
              <a:off x="7873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3" name="Google Shape;38193;p24"/>
            <p:cNvSpPr/>
            <p:nvPr/>
          </p:nvSpPr>
          <p:spPr>
            <a:xfrm>
              <a:off x="8888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4" name="Google Shape;38194;p24"/>
            <p:cNvSpPr/>
            <p:nvPr/>
          </p:nvSpPr>
          <p:spPr>
            <a:xfrm>
              <a:off x="99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5" name="Google Shape;38195;p24"/>
            <p:cNvSpPr/>
            <p:nvPr/>
          </p:nvSpPr>
          <p:spPr>
            <a:xfrm>
              <a:off x="10918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6" name="Google Shape;38196;p24"/>
            <p:cNvSpPr/>
            <p:nvPr/>
          </p:nvSpPr>
          <p:spPr>
            <a:xfrm>
              <a:off x="11936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7" name="Google Shape;38197;p24"/>
            <p:cNvSpPr/>
            <p:nvPr/>
          </p:nvSpPr>
          <p:spPr>
            <a:xfrm>
              <a:off x="12951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8" name="Google Shape;38198;p24"/>
            <p:cNvSpPr/>
            <p:nvPr/>
          </p:nvSpPr>
          <p:spPr>
            <a:xfrm>
              <a:off x="13966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9" name="Google Shape;38199;p24"/>
            <p:cNvSpPr/>
            <p:nvPr/>
          </p:nvSpPr>
          <p:spPr>
            <a:xfrm>
              <a:off x="1498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0" name="Google Shape;38200;p24"/>
            <p:cNvSpPr/>
            <p:nvPr/>
          </p:nvSpPr>
          <p:spPr>
            <a:xfrm>
              <a:off x="15999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1" name="Google Shape;38201;p24"/>
            <p:cNvSpPr/>
            <p:nvPr/>
          </p:nvSpPr>
          <p:spPr>
            <a:xfrm>
              <a:off x="1701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2" name="Google Shape;38202;p24"/>
            <p:cNvSpPr/>
            <p:nvPr/>
          </p:nvSpPr>
          <p:spPr>
            <a:xfrm>
              <a:off x="18029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3" name="Google Shape;38203;p24"/>
            <p:cNvSpPr/>
            <p:nvPr/>
          </p:nvSpPr>
          <p:spPr>
            <a:xfrm>
              <a:off x="19044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4" name="Google Shape;38204;p24"/>
            <p:cNvSpPr/>
            <p:nvPr/>
          </p:nvSpPr>
          <p:spPr>
            <a:xfrm>
              <a:off x="20062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5" name="Google Shape;38205;p24"/>
            <p:cNvSpPr/>
            <p:nvPr/>
          </p:nvSpPr>
          <p:spPr>
            <a:xfrm>
              <a:off x="210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6" name="Google Shape;38206;p24"/>
            <p:cNvSpPr/>
            <p:nvPr/>
          </p:nvSpPr>
          <p:spPr>
            <a:xfrm>
              <a:off x="220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7" name="Google Shape;38207;p24"/>
            <p:cNvSpPr/>
            <p:nvPr/>
          </p:nvSpPr>
          <p:spPr>
            <a:xfrm>
              <a:off x="23110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8" name="Google Shape;38208;p24"/>
            <p:cNvSpPr/>
            <p:nvPr/>
          </p:nvSpPr>
          <p:spPr>
            <a:xfrm>
              <a:off x="241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9" name="Google Shape;38209;p24"/>
            <p:cNvSpPr/>
            <p:nvPr/>
          </p:nvSpPr>
          <p:spPr>
            <a:xfrm>
              <a:off x="251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0" name="Google Shape;38210;p24"/>
            <p:cNvSpPr/>
            <p:nvPr/>
          </p:nvSpPr>
          <p:spPr>
            <a:xfrm>
              <a:off x="261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1" name="Google Shape;38211;p24"/>
            <p:cNvSpPr/>
            <p:nvPr/>
          </p:nvSpPr>
          <p:spPr>
            <a:xfrm>
              <a:off x="271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2" name="Google Shape;38212;p24"/>
            <p:cNvSpPr/>
            <p:nvPr/>
          </p:nvSpPr>
          <p:spPr>
            <a:xfrm>
              <a:off x="281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3" name="Google Shape;38213;p24"/>
            <p:cNvSpPr/>
            <p:nvPr/>
          </p:nvSpPr>
          <p:spPr>
            <a:xfrm>
              <a:off x="292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4" name="Google Shape;38214;p24"/>
            <p:cNvSpPr/>
            <p:nvPr/>
          </p:nvSpPr>
          <p:spPr>
            <a:xfrm>
              <a:off x="302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5" name="Google Shape;38215;p24"/>
            <p:cNvSpPr/>
            <p:nvPr/>
          </p:nvSpPr>
          <p:spPr>
            <a:xfrm>
              <a:off x="312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6" name="Google Shape;38216;p24"/>
            <p:cNvSpPr/>
            <p:nvPr/>
          </p:nvSpPr>
          <p:spPr>
            <a:xfrm>
              <a:off x="322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7" name="Google Shape;38217;p24"/>
            <p:cNvSpPr/>
            <p:nvPr/>
          </p:nvSpPr>
          <p:spPr>
            <a:xfrm>
              <a:off x="33266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8" name="Google Shape;38218;p24"/>
            <p:cNvSpPr/>
            <p:nvPr/>
          </p:nvSpPr>
          <p:spPr>
            <a:xfrm>
              <a:off x="342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9" name="Google Shape;38219;p24"/>
            <p:cNvSpPr/>
            <p:nvPr/>
          </p:nvSpPr>
          <p:spPr>
            <a:xfrm>
              <a:off x="352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0" name="Google Shape;38220;p24"/>
            <p:cNvSpPr/>
            <p:nvPr/>
          </p:nvSpPr>
          <p:spPr>
            <a:xfrm>
              <a:off x="363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1" name="Google Shape;38221;p24"/>
            <p:cNvSpPr/>
            <p:nvPr/>
          </p:nvSpPr>
          <p:spPr>
            <a:xfrm>
              <a:off x="373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2" name="Google Shape;38222;p24"/>
            <p:cNvSpPr/>
            <p:nvPr/>
          </p:nvSpPr>
          <p:spPr>
            <a:xfrm>
              <a:off x="3834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3" name="Google Shape;38223;p24"/>
            <p:cNvSpPr/>
            <p:nvPr/>
          </p:nvSpPr>
          <p:spPr>
            <a:xfrm>
              <a:off x="393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4" name="Google Shape;38224;p24"/>
            <p:cNvSpPr/>
            <p:nvPr/>
          </p:nvSpPr>
          <p:spPr>
            <a:xfrm>
              <a:off x="403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5" name="Google Shape;38225;p24"/>
            <p:cNvSpPr/>
            <p:nvPr/>
          </p:nvSpPr>
          <p:spPr>
            <a:xfrm>
              <a:off x="413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6" name="Google Shape;38226;p24"/>
            <p:cNvSpPr/>
            <p:nvPr/>
          </p:nvSpPr>
          <p:spPr>
            <a:xfrm>
              <a:off x="42407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7" name="Google Shape;38227;p24"/>
            <p:cNvSpPr/>
            <p:nvPr/>
          </p:nvSpPr>
          <p:spPr>
            <a:xfrm>
              <a:off x="434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8" name="Google Shape;38228;p24"/>
            <p:cNvSpPr/>
            <p:nvPr/>
          </p:nvSpPr>
          <p:spPr>
            <a:xfrm>
              <a:off x="444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9" name="Google Shape;38229;p24"/>
            <p:cNvSpPr/>
            <p:nvPr/>
          </p:nvSpPr>
          <p:spPr>
            <a:xfrm>
              <a:off x="45455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0" name="Google Shape;38230;p24"/>
            <p:cNvSpPr/>
            <p:nvPr/>
          </p:nvSpPr>
          <p:spPr>
            <a:xfrm>
              <a:off x="464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1" name="Google Shape;38231;p24"/>
            <p:cNvSpPr/>
            <p:nvPr/>
          </p:nvSpPr>
          <p:spPr>
            <a:xfrm>
              <a:off x="474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2" name="Google Shape;38232;p24"/>
            <p:cNvSpPr/>
            <p:nvPr/>
          </p:nvSpPr>
          <p:spPr>
            <a:xfrm>
              <a:off x="485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3" name="Google Shape;38233;p24"/>
            <p:cNvSpPr/>
            <p:nvPr/>
          </p:nvSpPr>
          <p:spPr>
            <a:xfrm>
              <a:off x="495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4" name="Google Shape;38234;p24"/>
            <p:cNvSpPr/>
            <p:nvPr/>
          </p:nvSpPr>
          <p:spPr>
            <a:xfrm>
              <a:off x="505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5" name="Google Shape;38235;p24"/>
            <p:cNvSpPr/>
            <p:nvPr/>
          </p:nvSpPr>
          <p:spPr>
            <a:xfrm>
              <a:off x="515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6" name="Google Shape;38236;p24"/>
            <p:cNvSpPr/>
            <p:nvPr/>
          </p:nvSpPr>
          <p:spPr>
            <a:xfrm>
              <a:off x="52566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7" name="Google Shape;38237;p24"/>
            <p:cNvSpPr/>
            <p:nvPr/>
          </p:nvSpPr>
          <p:spPr>
            <a:xfrm>
              <a:off x="535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8" name="Google Shape;38238;p24"/>
            <p:cNvSpPr/>
            <p:nvPr/>
          </p:nvSpPr>
          <p:spPr>
            <a:xfrm>
              <a:off x="545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9" name="Google Shape;38239;p24"/>
            <p:cNvSpPr/>
            <p:nvPr/>
          </p:nvSpPr>
          <p:spPr>
            <a:xfrm>
              <a:off x="556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0" name="Google Shape;38240;p24"/>
            <p:cNvSpPr/>
            <p:nvPr/>
          </p:nvSpPr>
          <p:spPr>
            <a:xfrm>
              <a:off x="566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1" name="Google Shape;38241;p24"/>
            <p:cNvSpPr/>
            <p:nvPr/>
          </p:nvSpPr>
          <p:spPr>
            <a:xfrm>
              <a:off x="57644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2" name="Google Shape;38242;p24"/>
            <p:cNvSpPr/>
            <p:nvPr/>
          </p:nvSpPr>
          <p:spPr>
            <a:xfrm>
              <a:off x="586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3" name="Google Shape;38243;p24"/>
            <p:cNvSpPr/>
            <p:nvPr/>
          </p:nvSpPr>
          <p:spPr>
            <a:xfrm>
              <a:off x="596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4" name="Google Shape;38244;p24"/>
            <p:cNvSpPr/>
            <p:nvPr/>
          </p:nvSpPr>
          <p:spPr>
            <a:xfrm>
              <a:off x="606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5" name="Google Shape;38245;p24"/>
            <p:cNvSpPr/>
            <p:nvPr/>
          </p:nvSpPr>
          <p:spPr>
            <a:xfrm>
              <a:off x="61710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6" name="Google Shape;38246;p24"/>
            <p:cNvSpPr/>
            <p:nvPr/>
          </p:nvSpPr>
          <p:spPr>
            <a:xfrm>
              <a:off x="627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7" name="Google Shape;38247;p24"/>
            <p:cNvSpPr/>
            <p:nvPr/>
          </p:nvSpPr>
          <p:spPr>
            <a:xfrm>
              <a:off x="637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8" name="Google Shape;38248;p24"/>
            <p:cNvSpPr/>
            <p:nvPr/>
          </p:nvSpPr>
          <p:spPr>
            <a:xfrm>
              <a:off x="64755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9" name="Google Shape;38249;p24"/>
            <p:cNvSpPr/>
            <p:nvPr/>
          </p:nvSpPr>
          <p:spPr>
            <a:xfrm>
              <a:off x="657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0" name="Google Shape;38250;p24"/>
            <p:cNvSpPr/>
            <p:nvPr/>
          </p:nvSpPr>
          <p:spPr>
            <a:xfrm>
              <a:off x="667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1" name="Google Shape;38251;p24"/>
            <p:cNvSpPr/>
            <p:nvPr/>
          </p:nvSpPr>
          <p:spPr>
            <a:xfrm>
              <a:off x="678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2" name="Google Shape;38252;p24"/>
            <p:cNvSpPr/>
            <p:nvPr/>
          </p:nvSpPr>
          <p:spPr>
            <a:xfrm>
              <a:off x="6881800" y="3682725"/>
              <a:ext cx="52700" cy="52400"/>
            </a:xfrm>
            <a:custGeom>
              <a:rect b="b" l="l" r="r" t="t"/>
              <a:pathLst>
                <a:path extrusionOk="0" h="2096"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3" name="Google Shape;38253;p24"/>
            <p:cNvSpPr/>
            <p:nvPr/>
          </p:nvSpPr>
          <p:spPr>
            <a:xfrm>
              <a:off x="698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4" name="Google Shape;38254;p24"/>
            <p:cNvSpPr/>
            <p:nvPr/>
          </p:nvSpPr>
          <p:spPr>
            <a:xfrm>
              <a:off x="708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5" name="Google Shape;38255;p24"/>
            <p:cNvSpPr/>
            <p:nvPr/>
          </p:nvSpPr>
          <p:spPr>
            <a:xfrm>
              <a:off x="7186600" y="3682725"/>
              <a:ext cx="52400" cy="52400"/>
            </a:xfrm>
            <a:custGeom>
              <a:rect b="b" l="l" r="r" t="t"/>
              <a:pathLst>
                <a:path extrusionOk="0" h="2096"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6" name="Google Shape;38256;p24"/>
            <p:cNvSpPr/>
            <p:nvPr/>
          </p:nvSpPr>
          <p:spPr>
            <a:xfrm>
              <a:off x="728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7" name="Google Shape;38257;p24"/>
            <p:cNvSpPr/>
            <p:nvPr/>
          </p:nvSpPr>
          <p:spPr>
            <a:xfrm>
              <a:off x="27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8" name="Google Shape;38258;p24"/>
            <p:cNvSpPr/>
            <p:nvPr/>
          </p:nvSpPr>
          <p:spPr>
            <a:xfrm>
              <a:off x="3807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9" name="Google Shape;38259;p24"/>
            <p:cNvSpPr/>
            <p:nvPr/>
          </p:nvSpPr>
          <p:spPr>
            <a:xfrm>
              <a:off x="4825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0" name="Google Shape;38260;p24"/>
            <p:cNvSpPr/>
            <p:nvPr/>
          </p:nvSpPr>
          <p:spPr>
            <a:xfrm>
              <a:off x="58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1" name="Google Shape;38261;p24"/>
            <p:cNvSpPr/>
            <p:nvPr/>
          </p:nvSpPr>
          <p:spPr>
            <a:xfrm>
              <a:off x="68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2" name="Google Shape;38262;p24"/>
            <p:cNvSpPr/>
            <p:nvPr/>
          </p:nvSpPr>
          <p:spPr>
            <a:xfrm>
              <a:off x="7873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3" name="Google Shape;38263;p24"/>
            <p:cNvSpPr/>
            <p:nvPr/>
          </p:nvSpPr>
          <p:spPr>
            <a:xfrm>
              <a:off x="8888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4" name="Google Shape;38264;p24"/>
            <p:cNvSpPr/>
            <p:nvPr/>
          </p:nvSpPr>
          <p:spPr>
            <a:xfrm>
              <a:off x="99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5" name="Google Shape;38265;p24"/>
            <p:cNvSpPr/>
            <p:nvPr/>
          </p:nvSpPr>
          <p:spPr>
            <a:xfrm>
              <a:off x="10918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6" name="Google Shape;38266;p24"/>
            <p:cNvSpPr/>
            <p:nvPr/>
          </p:nvSpPr>
          <p:spPr>
            <a:xfrm>
              <a:off x="11936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7" name="Google Shape;38267;p24"/>
            <p:cNvSpPr/>
            <p:nvPr/>
          </p:nvSpPr>
          <p:spPr>
            <a:xfrm>
              <a:off x="12951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8" name="Google Shape;38268;p24"/>
            <p:cNvSpPr/>
            <p:nvPr/>
          </p:nvSpPr>
          <p:spPr>
            <a:xfrm>
              <a:off x="13966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9" name="Google Shape;38269;p24"/>
            <p:cNvSpPr/>
            <p:nvPr/>
          </p:nvSpPr>
          <p:spPr>
            <a:xfrm>
              <a:off x="1498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0" name="Google Shape;38270;p24"/>
            <p:cNvSpPr/>
            <p:nvPr/>
          </p:nvSpPr>
          <p:spPr>
            <a:xfrm>
              <a:off x="15999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1" name="Google Shape;38271;p24"/>
            <p:cNvSpPr/>
            <p:nvPr/>
          </p:nvSpPr>
          <p:spPr>
            <a:xfrm>
              <a:off x="1701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2" name="Google Shape;38272;p24"/>
            <p:cNvSpPr/>
            <p:nvPr/>
          </p:nvSpPr>
          <p:spPr>
            <a:xfrm>
              <a:off x="18029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3" name="Google Shape;38273;p24"/>
            <p:cNvSpPr/>
            <p:nvPr/>
          </p:nvSpPr>
          <p:spPr>
            <a:xfrm>
              <a:off x="19044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4" name="Google Shape;38274;p24"/>
            <p:cNvSpPr/>
            <p:nvPr/>
          </p:nvSpPr>
          <p:spPr>
            <a:xfrm>
              <a:off x="20062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5" name="Google Shape;38275;p24"/>
            <p:cNvSpPr/>
            <p:nvPr/>
          </p:nvSpPr>
          <p:spPr>
            <a:xfrm>
              <a:off x="210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6" name="Google Shape;38276;p24"/>
            <p:cNvSpPr/>
            <p:nvPr/>
          </p:nvSpPr>
          <p:spPr>
            <a:xfrm>
              <a:off x="220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7" name="Google Shape;38277;p24"/>
            <p:cNvSpPr/>
            <p:nvPr/>
          </p:nvSpPr>
          <p:spPr>
            <a:xfrm>
              <a:off x="23110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8" name="Google Shape;38278;p24"/>
            <p:cNvSpPr/>
            <p:nvPr/>
          </p:nvSpPr>
          <p:spPr>
            <a:xfrm>
              <a:off x="241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9" name="Google Shape;38279;p24"/>
            <p:cNvSpPr/>
            <p:nvPr/>
          </p:nvSpPr>
          <p:spPr>
            <a:xfrm>
              <a:off x="251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0" name="Google Shape;38280;p24"/>
            <p:cNvSpPr/>
            <p:nvPr/>
          </p:nvSpPr>
          <p:spPr>
            <a:xfrm>
              <a:off x="261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1" name="Google Shape;38281;p24"/>
            <p:cNvSpPr/>
            <p:nvPr/>
          </p:nvSpPr>
          <p:spPr>
            <a:xfrm>
              <a:off x="271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2" name="Google Shape;38282;p24"/>
            <p:cNvSpPr/>
            <p:nvPr/>
          </p:nvSpPr>
          <p:spPr>
            <a:xfrm>
              <a:off x="281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3" name="Google Shape;38283;p24"/>
            <p:cNvSpPr/>
            <p:nvPr/>
          </p:nvSpPr>
          <p:spPr>
            <a:xfrm>
              <a:off x="292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4" name="Google Shape;38284;p24"/>
            <p:cNvSpPr/>
            <p:nvPr/>
          </p:nvSpPr>
          <p:spPr>
            <a:xfrm>
              <a:off x="302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5" name="Google Shape;38285;p24"/>
            <p:cNvSpPr/>
            <p:nvPr/>
          </p:nvSpPr>
          <p:spPr>
            <a:xfrm>
              <a:off x="312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6" name="Google Shape;38286;p24"/>
            <p:cNvSpPr/>
            <p:nvPr/>
          </p:nvSpPr>
          <p:spPr>
            <a:xfrm>
              <a:off x="322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7" name="Google Shape;38287;p24"/>
            <p:cNvSpPr/>
            <p:nvPr/>
          </p:nvSpPr>
          <p:spPr>
            <a:xfrm>
              <a:off x="33266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8" name="Google Shape;38288;p24"/>
            <p:cNvSpPr/>
            <p:nvPr/>
          </p:nvSpPr>
          <p:spPr>
            <a:xfrm>
              <a:off x="342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9" name="Google Shape;38289;p24"/>
            <p:cNvSpPr/>
            <p:nvPr/>
          </p:nvSpPr>
          <p:spPr>
            <a:xfrm>
              <a:off x="352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0" name="Google Shape;38290;p24"/>
            <p:cNvSpPr/>
            <p:nvPr/>
          </p:nvSpPr>
          <p:spPr>
            <a:xfrm>
              <a:off x="363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1" name="Google Shape;38291;p24"/>
            <p:cNvSpPr/>
            <p:nvPr/>
          </p:nvSpPr>
          <p:spPr>
            <a:xfrm>
              <a:off x="373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2" name="Google Shape;38292;p24"/>
            <p:cNvSpPr/>
            <p:nvPr/>
          </p:nvSpPr>
          <p:spPr>
            <a:xfrm>
              <a:off x="3834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3" name="Google Shape;38293;p24"/>
            <p:cNvSpPr/>
            <p:nvPr/>
          </p:nvSpPr>
          <p:spPr>
            <a:xfrm>
              <a:off x="393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4" name="Google Shape;38294;p24"/>
            <p:cNvSpPr/>
            <p:nvPr/>
          </p:nvSpPr>
          <p:spPr>
            <a:xfrm>
              <a:off x="403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5" name="Google Shape;38295;p24"/>
            <p:cNvSpPr/>
            <p:nvPr/>
          </p:nvSpPr>
          <p:spPr>
            <a:xfrm>
              <a:off x="413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6" name="Google Shape;38296;p24"/>
            <p:cNvSpPr/>
            <p:nvPr/>
          </p:nvSpPr>
          <p:spPr>
            <a:xfrm>
              <a:off x="42407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7" name="Google Shape;38297;p24"/>
            <p:cNvSpPr/>
            <p:nvPr/>
          </p:nvSpPr>
          <p:spPr>
            <a:xfrm>
              <a:off x="434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8" name="Google Shape;38298;p24"/>
            <p:cNvSpPr/>
            <p:nvPr/>
          </p:nvSpPr>
          <p:spPr>
            <a:xfrm>
              <a:off x="444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9" name="Google Shape;38299;p24"/>
            <p:cNvSpPr/>
            <p:nvPr/>
          </p:nvSpPr>
          <p:spPr>
            <a:xfrm>
              <a:off x="45455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0" name="Google Shape;38300;p24"/>
            <p:cNvSpPr/>
            <p:nvPr/>
          </p:nvSpPr>
          <p:spPr>
            <a:xfrm>
              <a:off x="464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1" name="Google Shape;38301;p24"/>
            <p:cNvSpPr/>
            <p:nvPr/>
          </p:nvSpPr>
          <p:spPr>
            <a:xfrm>
              <a:off x="474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2" name="Google Shape;38302;p24"/>
            <p:cNvSpPr/>
            <p:nvPr/>
          </p:nvSpPr>
          <p:spPr>
            <a:xfrm>
              <a:off x="485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3" name="Google Shape;38303;p24"/>
            <p:cNvSpPr/>
            <p:nvPr/>
          </p:nvSpPr>
          <p:spPr>
            <a:xfrm>
              <a:off x="495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4" name="Google Shape;38304;p24"/>
            <p:cNvSpPr/>
            <p:nvPr/>
          </p:nvSpPr>
          <p:spPr>
            <a:xfrm>
              <a:off x="505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5" name="Google Shape;38305;p24"/>
            <p:cNvSpPr/>
            <p:nvPr/>
          </p:nvSpPr>
          <p:spPr>
            <a:xfrm>
              <a:off x="515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6" name="Google Shape;38306;p24"/>
            <p:cNvSpPr/>
            <p:nvPr/>
          </p:nvSpPr>
          <p:spPr>
            <a:xfrm>
              <a:off x="52566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7" name="Google Shape;38307;p24"/>
            <p:cNvSpPr/>
            <p:nvPr/>
          </p:nvSpPr>
          <p:spPr>
            <a:xfrm>
              <a:off x="535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8" name="Google Shape;38308;p24"/>
            <p:cNvSpPr/>
            <p:nvPr/>
          </p:nvSpPr>
          <p:spPr>
            <a:xfrm>
              <a:off x="545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9" name="Google Shape;38309;p24"/>
            <p:cNvSpPr/>
            <p:nvPr/>
          </p:nvSpPr>
          <p:spPr>
            <a:xfrm>
              <a:off x="556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0" name="Google Shape;38310;p24"/>
            <p:cNvSpPr/>
            <p:nvPr/>
          </p:nvSpPr>
          <p:spPr>
            <a:xfrm>
              <a:off x="566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1" name="Google Shape;38311;p24"/>
            <p:cNvSpPr/>
            <p:nvPr/>
          </p:nvSpPr>
          <p:spPr>
            <a:xfrm>
              <a:off x="57644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2" name="Google Shape;38312;p24"/>
            <p:cNvSpPr/>
            <p:nvPr/>
          </p:nvSpPr>
          <p:spPr>
            <a:xfrm>
              <a:off x="586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3" name="Google Shape;38313;p24"/>
            <p:cNvSpPr/>
            <p:nvPr/>
          </p:nvSpPr>
          <p:spPr>
            <a:xfrm>
              <a:off x="596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4" name="Google Shape;38314;p24"/>
            <p:cNvSpPr/>
            <p:nvPr/>
          </p:nvSpPr>
          <p:spPr>
            <a:xfrm>
              <a:off x="606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5" name="Google Shape;38315;p24"/>
            <p:cNvSpPr/>
            <p:nvPr/>
          </p:nvSpPr>
          <p:spPr>
            <a:xfrm>
              <a:off x="61710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6" name="Google Shape;38316;p24"/>
            <p:cNvSpPr/>
            <p:nvPr/>
          </p:nvSpPr>
          <p:spPr>
            <a:xfrm>
              <a:off x="627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7" name="Google Shape;38317;p24"/>
            <p:cNvSpPr/>
            <p:nvPr/>
          </p:nvSpPr>
          <p:spPr>
            <a:xfrm>
              <a:off x="637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8" name="Google Shape;38318;p24"/>
            <p:cNvSpPr/>
            <p:nvPr/>
          </p:nvSpPr>
          <p:spPr>
            <a:xfrm>
              <a:off x="64755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9" name="Google Shape;38319;p24"/>
            <p:cNvSpPr/>
            <p:nvPr/>
          </p:nvSpPr>
          <p:spPr>
            <a:xfrm>
              <a:off x="657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0" name="Google Shape;38320;p24"/>
            <p:cNvSpPr/>
            <p:nvPr/>
          </p:nvSpPr>
          <p:spPr>
            <a:xfrm>
              <a:off x="667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1" name="Google Shape;38321;p24"/>
            <p:cNvSpPr/>
            <p:nvPr/>
          </p:nvSpPr>
          <p:spPr>
            <a:xfrm>
              <a:off x="678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2" name="Google Shape;38322;p24"/>
            <p:cNvSpPr/>
            <p:nvPr/>
          </p:nvSpPr>
          <p:spPr>
            <a:xfrm>
              <a:off x="6881800" y="3837800"/>
              <a:ext cx="52700" cy="52425"/>
            </a:xfrm>
            <a:custGeom>
              <a:rect b="b" l="l" r="r" t="t"/>
              <a:pathLst>
                <a:path extrusionOk="0" h="2097"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3" name="Google Shape;38323;p24"/>
            <p:cNvSpPr/>
            <p:nvPr/>
          </p:nvSpPr>
          <p:spPr>
            <a:xfrm>
              <a:off x="698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4" name="Google Shape;38324;p24"/>
            <p:cNvSpPr/>
            <p:nvPr/>
          </p:nvSpPr>
          <p:spPr>
            <a:xfrm>
              <a:off x="708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5" name="Google Shape;38325;p24"/>
            <p:cNvSpPr/>
            <p:nvPr/>
          </p:nvSpPr>
          <p:spPr>
            <a:xfrm>
              <a:off x="7186600" y="3837800"/>
              <a:ext cx="52400" cy="52425"/>
            </a:xfrm>
            <a:custGeom>
              <a:rect b="b" l="l" r="r" t="t"/>
              <a:pathLst>
                <a:path extrusionOk="0" h="2097"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6" name="Google Shape;38326;p24"/>
            <p:cNvSpPr/>
            <p:nvPr/>
          </p:nvSpPr>
          <p:spPr>
            <a:xfrm>
              <a:off x="728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7" name="Google Shape;38327;p24"/>
            <p:cNvSpPr/>
            <p:nvPr/>
          </p:nvSpPr>
          <p:spPr>
            <a:xfrm>
              <a:off x="27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8" name="Google Shape;38328;p24"/>
            <p:cNvSpPr/>
            <p:nvPr/>
          </p:nvSpPr>
          <p:spPr>
            <a:xfrm>
              <a:off x="3807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9" name="Google Shape;38329;p24"/>
            <p:cNvSpPr/>
            <p:nvPr/>
          </p:nvSpPr>
          <p:spPr>
            <a:xfrm>
              <a:off x="4825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0" name="Google Shape;38330;p24"/>
            <p:cNvSpPr/>
            <p:nvPr/>
          </p:nvSpPr>
          <p:spPr>
            <a:xfrm>
              <a:off x="58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1" name="Google Shape;38331;p24"/>
            <p:cNvSpPr/>
            <p:nvPr/>
          </p:nvSpPr>
          <p:spPr>
            <a:xfrm>
              <a:off x="68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2" name="Google Shape;38332;p24"/>
            <p:cNvSpPr/>
            <p:nvPr/>
          </p:nvSpPr>
          <p:spPr>
            <a:xfrm>
              <a:off x="7873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3" name="Google Shape;38333;p24"/>
            <p:cNvSpPr/>
            <p:nvPr/>
          </p:nvSpPr>
          <p:spPr>
            <a:xfrm>
              <a:off x="8888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4" name="Google Shape;38334;p24"/>
            <p:cNvSpPr/>
            <p:nvPr/>
          </p:nvSpPr>
          <p:spPr>
            <a:xfrm>
              <a:off x="99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5" name="Google Shape;38335;p24"/>
            <p:cNvSpPr/>
            <p:nvPr/>
          </p:nvSpPr>
          <p:spPr>
            <a:xfrm>
              <a:off x="10918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6" name="Google Shape;38336;p24"/>
            <p:cNvSpPr/>
            <p:nvPr/>
          </p:nvSpPr>
          <p:spPr>
            <a:xfrm>
              <a:off x="11936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7" name="Google Shape;38337;p24"/>
            <p:cNvSpPr/>
            <p:nvPr/>
          </p:nvSpPr>
          <p:spPr>
            <a:xfrm>
              <a:off x="12951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8" name="Google Shape;38338;p24"/>
            <p:cNvSpPr/>
            <p:nvPr/>
          </p:nvSpPr>
          <p:spPr>
            <a:xfrm>
              <a:off x="13966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9" name="Google Shape;38339;p24"/>
            <p:cNvSpPr/>
            <p:nvPr/>
          </p:nvSpPr>
          <p:spPr>
            <a:xfrm>
              <a:off x="1498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0" name="Google Shape;38340;p24"/>
            <p:cNvSpPr/>
            <p:nvPr/>
          </p:nvSpPr>
          <p:spPr>
            <a:xfrm>
              <a:off x="15999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1" name="Google Shape;38341;p24"/>
            <p:cNvSpPr/>
            <p:nvPr/>
          </p:nvSpPr>
          <p:spPr>
            <a:xfrm>
              <a:off x="1701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2" name="Google Shape;38342;p24"/>
            <p:cNvSpPr/>
            <p:nvPr/>
          </p:nvSpPr>
          <p:spPr>
            <a:xfrm>
              <a:off x="18029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3" name="Google Shape;38343;p24"/>
            <p:cNvSpPr/>
            <p:nvPr/>
          </p:nvSpPr>
          <p:spPr>
            <a:xfrm>
              <a:off x="19044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4" name="Google Shape;38344;p24"/>
            <p:cNvSpPr/>
            <p:nvPr/>
          </p:nvSpPr>
          <p:spPr>
            <a:xfrm>
              <a:off x="20062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5" name="Google Shape;38345;p24"/>
            <p:cNvSpPr/>
            <p:nvPr/>
          </p:nvSpPr>
          <p:spPr>
            <a:xfrm>
              <a:off x="210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6" name="Google Shape;38346;p24"/>
            <p:cNvSpPr/>
            <p:nvPr/>
          </p:nvSpPr>
          <p:spPr>
            <a:xfrm>
              <a:off x="220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7" name="Google Shape;38347;p24"/>
            <p:cNvSpPr/>
            <p:nvPr/>
          </p:nvSpPr>
          <p:spPr>
            <a:xfrm>
              <a:off x="23110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8" name="Google Shape;38348;p24"/>
            <p:cNvSpPr/>
            <p:nvPr/>
          </p:nvSpPr>
          <p:spPr>
            <a:xfrm>
              <a:off x="241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9" name="Google Shape;38349;p24"/>
            <p:cNvSpPr/>
            <p:nvPr/>
          </p:nvSpPr>
          <p:spPr>
            <a:xfrm>
              <a:off x="251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0" name="Google Shape;38350;p24"/>
            <p:cNvSpPr/>
            <p:nvPr/>
          </p:nvSpPr>
          <p:spPr>
            <a:xfrm>
              <a:off x="261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1" name="Google Shape;38351;p24"/>
            <p:cNvSpPr/>
            <p:nvPr/>
          </p:nvSpPr>
          <p:spPr>
            <a:xfrm>
              <a:off x="271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2" name="Google Shape;38352;p24"/>
            <p:cNvSpPr/>
            <p:nvPr/>
          </p:nvSpPr>
          <p:spPr>
            <a:xfrm>
              <a:off x="281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3" name="Google Shape;38353;p24"/>
            <p:cNvSpPr/>
            <p:nvPr/>
          </p:nvSpPr>
          <p:spPr>
            <a:xfrm>
              <a:off x="292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4" name="Google Shape;38354;p24"/>
            <p:cNvSpPr/>
            <p:nvPr/>
          </p:nvSpPr>
          <p:spPr>
            <a:xfrm>
              <a:off x="302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5" name="Google Shape;38355;p24"/>
            <p:cNvSpPr/>
            <p:nvPr/>
          </p:nvSpPr>
          <p:spPr>
            <a:xfrm>
              <a:off x="312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6" name="Google Shape;38356;p24"/>
            <p:cNvSpPr/>
            <p:nvPr/>
          </p:nvSpPr>
          <p:spPr>
            <a:xfrm>
              <a:off x="322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7" name="Google Shape;38357;p24"/>
            <p:cNvSpPr/>
            <p:nvPr/>
          </p:nvSpPr>
          <p:spPr>
            <a:xfrm>
              <a:off x="33266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8" name="Google Shape;38358;p24"/>
            <p:cNvSpPr/>
            <p:nvPr/>
          </p:nvSpPr>
          <p:spPr>
            <a:xfrm>
              <a:off x="342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9" name="Google Shape;38359;p24"/>
            <p:cNvSpPr/>
            <p:nvPr/>
          </p:nvSpPr>
          <p:spPr>
            <a:xfrm>
              <a:off x="352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0" name="Google Shape;38360;p24"/>
            <p:cNvSpPr/>
            <p:nvPr/>
          </p:nvSpPr>
          <p:spPr>
            <a:xfrm>
              <a:off x="363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1" name="Google Shape;38361;p24"/>
            <p:cNvSpPr/>
            <p:nvPr/>
          </p:nvSpPr>
          <p:spPr>
            <a:xfrm>
              <a:off x="373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2" name="Google Shape;38362;p24"/>
            <p:cNvSpPr/>
            <p:nvPr/>
          </p:nvSpPr>
          <p:spPr>
            <a:xfrm>
              <a:off x="3834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3" name="Google Shape;38363;p24"/>
            <p:cNvSpPr/>
            <p:nvPr/>
          </p:nvSpPr>
          <p:spPr>
            <a:xfrm>
              <a:off x="393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4" name="Google Shape;38364;p24"/>
            <p:cNvSpPr/>
            <p:nvPr/>
          </p:nvSpPr>
          <p:spPr>
            <a:xfrm>
              <a:off x="403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5" name="Google Shape;38365;p24"/>
            <p:cNvSpPr/>
            <p:nvPr/>
          </p:nvSpPr>
          <p:spPr>
            <a:xfrm>
              <a:off x="413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6" name="Google Shape;38366;p24"/>
            <p:cNvSpPr/>
            <p:nvPr/>
          </p:nvSpPr>
          <p:spPr>
            <a:xfrm>
              <a:off x="42407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7" name="Google Shape;38367;p24"/>
            <p:cNvSpPr/>
            <p:nvPr/>
          </p:nvSpPr>
          <p:spPr>
            <a:xfrm>
              <a:off x="434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8" name="Google Shape;38368;p24"/>
            <p:cNvSpPr/>
            <p:nvPr/>
          </p:nvSpPr>
          <p:spPr>
            <a:xfrm>
              <a:off x="444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9" name="Google Shape;38369;p24"/>
            <p:cNvSpPr/>
            <p:nvPr/>
          </p:nvSpPr>
          <p:spPr>
            <a:xfrm>
              <a:off x="45455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0" name="Google Shape;38370;p24"/>
            <p:cNvSpPr/>
            <p:nvPr/>
          </p:nvSpPr>
          <p:spPr>
            <a:xfrm>
              <a:off x="464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1" name="Google Shape;38371;p24"/>
            <p:cNvSpPr/>
            <p:nvPr/>
          </p:nvSpPr>
          <p:spPr>
            <a:xfrm>
              <a:off x="474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2" name="Google Shape;38372;p24"/>
            <p:cNvSpPr/>
            <p:nvPr/>
          </p:nvSpPr>
          <p:spPr>
            <a:xfrm>
              <a:off x="485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3" name="Google Shape;38373;p24"/>
            <p:cNvSpPr/>
            <p:nvPr/>
          </p:nvSpPr>
          <p:spPr>
            <a:xfrm>
              <a:off x="495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4" name="Google Shape;38374;p24"/>
            <p:cNvSpPr/>
            <p:nvPr/>
          </p:nvSpPr>
          <p:spPr>
            <a:xfrm>
              <a:off x="505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5" name="Google Shape;38375;p24"/>
            <p:cNvSpPr/>
            <p:nvPr/>
          </p:nvSpPr>
          <p:spPr>
            <a:xfrm>
              <a:off x="515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6" name="Google Shape;38376;p24"/>
            <p:cNvSpPr/>
            <p:nvPr/>
          </p:nvSpPr>
          <p:spPr>
            <a:xfrm>
              <a:off x="52566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7" name="Google Shape;38377;p24"/>
            <p:cNvSpPr/>
            <p:nvPr/>
          </p:nvSpPr>
          <p:spPr>
            <a:xfrm>
              <a:off x="535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8" name="Google Shape;38378;p24"/>
            <p:cNvSpPr/>
            <p:nvPr/>
          </p:nvSpPr>
          <p:spPr>
            <a:xfrm>
              <a:off x="545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9" name="Google Shape;38379;p24"/>
            <p:cNvSpPr/>
            <p:nvPr/>
          </p:nvSpPr>
          <p:spPr>
            <a:xfrm>
              <a:off x="556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0" name="Google Shape;38380;p24"/>
            <p:cNvSpPr/>
            <p:nvPr/>
          </p:nvSpPr>
          <p:spPr>
            <a:xfrm>
              <a:off x="566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1" name="Google Shape;38381;p24"/>
            <p:cNvSpPr/>
            <p:nvPr/>
          </p:nvSpPr>
          <p:spPr>
            <a:xfrm>
              <a:off x="57644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2" name="Google Shape;38382;p24"/>
            <p:cNvSpPr/>
            <p:nvPr/>
          </p:nvSpPr>
          <p:spPr>
            <a:xfrm>
              <a:off x="586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3" name="Google Shape;38383;p24"/>
            <p:cNvSpPr/>
            <p:nvPr/>
          </p:nvSpPr>
          <p:spPr>
            <a:xfrm>
              <a:off x="596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4" name="Google Shape;38384;p24"/>
            <p:cNvSpPr/>
            <p:nvPr/>
          </p:nvSpPr>
          <p:spPr>
            <a:xfrm>
              <a:off x="606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5" name="Google Shape;38385;p24"/>
            <p:cNvSpPr/>
            <p:nvPr/>
          </p:nvSpPr>
          <p:spPr>
            <a:xfrm>
              <a:off x="61710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6" name="Google Shape;38386;p24"/>
            <p:cNvSpPr/>
            <p:nvPr/>
          </p:nvSpPr>
          <p:spPr>
            <a:xfrm>
              <a:off x="627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7" name="Google Shape;38387;p24"/>
            <p:cNvSpPr/>
            <p:nvPr/>
          </p:nvSpPr>
          <p:spPr>
            <a:xfrm>
              <a:off x="637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8" name="Google Shape;38388;p24"/>
            <p:cNvSpPr/>
            <p:nvPr/>
          </p:nvSpPr>
          <p:spPr>
            <a:xfrm>
              <a:off x="64755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9" name="Google Shape;38389;p24"/>
            <p:cNvSpPr/>
            <p:nvPr/>
          </p:nvSpPr>
          <p:spPr>
            <a:xfrm>
              <a:off x="657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0" name="Google Shape;38390;p24"/>
            <p:cNvSpPr/>
            <p:nvPr/>
          </p:nvSpPr>
          <p:spPr>
            <a:xfrm>
              <a:off x="667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1" name="Google Shape;38391;p24"/>
            <p:cNvSpPr/>
            <p:nvPr/>
          </p:nvSpPr>
          <p:spPr>
            <a:xfrm>
              <a:off x="678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2" name="Google Shape;38392;p24"/>
            <p:cNvSpPr/>
            <p:nvPr/>
          </p:nvSpPr>
          <p:spPr>
            <a:xfrm>
              <a:off x="6881800" y="3992875"/>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3" name="Google Shape;38393;p24"/>
            <p:cNvSpPr/>
            <p:nvPr/>
          </p:nvSpPr>
          <p:spPr>
            <a:xfrm>
              <a:off x="698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4" name="Google Shape;38394;p24"/>
            <p:cNvSpPr/>
            <p:nvPr/>
          </p:nvSpPr>
          <p:spPr>
            <a:xfrm>
              <a:off x="708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5" name="Google Shape;38395;p24"/>
            <p:cNvSpPr/>
            <p:nvPr/>
          </p:nvSpPr>
          <p:spPr>
            <a:xfrm>
              <a:off x="7186600" y="3992875"/>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6" name="Google Shape;38396;p24"/>
            <p:cNvSpPr/>
            <p:nvPr/>
          </p:nvSpPr>
          <p:spPr>
            <a:xfrm>
              <a:off x="728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7" name="Google Shape;38397;p24"/>
            <p:cNvSpPr/>
            <p:nvPr/>
          </p:nvSpPr>
          <p:spPr>
            <a:xfrm>
              <a:off x="27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8" name="Google Shape;38398;p24"/>
            <p:cNvSpPr/>
            <p:nvPr/>
          </p:nvSpPr>
          <p:spPr>
            <a:xfrm>
              <a:off x="3807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9" name="Google Shape;38399;p24"/>
            <p:cNvSpPr/>
            <p:nvPr/>
          </p:nvSpPr>
          <p:spPr>
            <a:xfrm>
              <a:off x="4825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0" name="Google Shape;38400;p24"/>
            <p:cNvSpPr/>
            <p:nvPr/>
          </p:nvSpPr>
          <p:spPr>
            <a:xfrm>
              <a:off x="58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1" name="Google Shape;38401;p24"/>
            <p:cNvSpPr/>
            <p:nvPr/>
          </p:nvSpPr>
          <p:spPr>
            <a:xfrm>
              <a:off x="68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2" name="Google Shape;38402;p24"/>
            <p:cNvSpPr/>
            <p:nvPr/>
          </p:nvSpPr>
          <p:spPr>
            <a:xfrm>
              <a:off x="7873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3" name="Google Shape;38403;p24"/>
            <p:cNvSpPr/>
            <p:nvPr/>
          </p:nvSpPr>
          <p:spPr>
            <a:xfrm>
              <a:off x="8888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4" name="Google Shape;38404;p24"/>
            <p:cNvSpPr/>
            <p:nvPr/>
          </p:nvSpPr>
          <p:spPr>
            <a:xfrm>
              <a:off x="99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5" name="Google Shape;38405;p24"/>
            <p:cNvSpPr/>
            <p:nvPr/>
          </p:nvSpPr>
          <p:spPr>
            <a:xfrm>
              <a:off x="10918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6" name="Google Shape;38406;p24"/>
            <p:cNvSpPr/>
            <p:nvPr/>
          </p:nvSpPr>
          <p:spPr>
            <a:xfrm>
              <a:off x="11936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7" name="Google Shape;38407;p24"/>
            <p:cNvSpPr/>
            <p:nvPr/>
          </p:nvSpPr>
          <p:spPr>
            <a:xfrm>
              <a:off x="12951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8" name="Google Shape;38408;p24"/>
            <p:cNvSpPr/>
            <p:nvPr/>
          </p:nvSpPr>
          <p:spPr>
            <a:xfrm>
              <a:off x="13966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9" name="Google Shape;38409;p24"/>
            <p:cNvSpPr/>
            <p:nvPr/>
          </p:nvSpPr>
          <p:spPr>
            <a:xfrm>
              <a:off x="1498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0" name="Google Shape;38410;p24"/>
            <p:cNvSpPr/>
            <p:nvPr/>
          </p:nvSpPr>
          <p:spPr>
            <a:xfrm>
              <a:off x="15999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1" name="Google Shape;38411;p24"/>
            <p:cNvSpPr/>
            <p:nvPr/>
          </p:nvSpPr>
          <p:spPr>
            <a:xfrm>
              <a:off x="1701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2" name="Google Shape;38412;p24"/>
            <p:cNvSpPr/>
            <p:nvPr/>
          </p:nvSpPr>
          <p:spPr>
            <a:xfrm>
              <a:off x="18029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3" name="Google Shape;38413;p24"/>
            <p:cNvSpPr/>
            <p:nvPr/>
          </p:nvSpPr>
          <p:spPr>
            <a:xfrm>
              <a:off x="19044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4" name="Google Shape;38414;p24"/>
            <p:cNvSpPr/>
            <p:nvPr/>
          </p:nvSpPr>
          <p:spPr>
            <a:xfrm>
              <a:off x="20062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5" name="Google Shape;38415;p24"/>
            <p:cNvSpPr/>
            <p:nvPr/>
          </p:nvSpPr>
          <p:spPr>
            <a:xfrm>
              <a:off x="210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6" name="Google Shape;38416;p24"/>
            <p:cNvSpPr/>
            <p:nvPr/>
          </p:nvSpPr>
          <p:spPr>
            <a:xfrm>
              <a:off x="220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7" name="Google Shape;38417;p24"/>
            <p:cNvSpPr/>
            <p:nvPr/>
          </p:nvSpPr>
          <p:spPr>
            <a:xfrm>
              <a:off x="23110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8" name="Google Shape;38418;p24"/>
            <p:cNvSpPr/>
            <p:nvPr/>
          </p:nvSpPr>
          <p:spPr>
            <a:xfrm>
              <a:off x="241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9" name="Google Shape;38419;p24"/>
            <p:cNvSpPr/>
            <p:nvPr/>
          </p:nvSpPr>
          <p:spPr>
            <a:xfrm>
              <a:off x="251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0" name="Google Shape;38420;p24"/>
            <p:cNvSpPr/>
            <p:nvPr/>
          </p:nvSpPr>
          <p:spPr>
            <a:xfrm>
              <a:off x="261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1" name="Google Shape;38421;p24"/>
            <p:cNvSpPr/>
            <p:nvPr/>
          </p:nvSpPr>
          <p:spPr>
            <a:xfrm>
              <a:off x="271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2" name="Google Shape;38422;p24"/>
            <p:cNvSpPr/>
            <p:nvPr/>
          </p:nvSpPr>
          <p:spPr>
            <a:xfrm>
              <a:off x="281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3" name="Google Shape;38423;p24"/>
            <p:cNvSpPr/>
            <p:nvPr/>
          </p:nvSpPr>
          <p:spPr>
            <a:xfrm>
              <a:off x="292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4" name="Google Shape;38424;p24"/>
            <p:cNvSpPr/>
            <p:nvPr/>
          </p:nvSpPr>
          <p:spPr>
            <a:xfrm>
              <a:off x="302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5" name="Google Shape;38425;p24"/>
            <p:cNvSpPr/>
            <p:nvPr/>
          </p:nvSpPr>
          <p:spPr>
            <a:xfrm>
              <a:off x="312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6" name="Google Shape;38426;p24"/>
            <p:cNvSpPr/>
            <p:nvPr/>
          </p:nvSpPr>
          <p:spPr>
            <a:xfrm>
              <a:off x="322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7" name="Google Shape;38427;p24"/>
            <p:cNvSpPr/>
            <p:nvPr/>
          </p:nvSpPr>
          <p:spPr>
            <a:xfrm>
              <a:off x="33266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8" name="Google Shape;38428;p24"/>
            <p:cNvSpPr/>
            <p:nvPr/>
          </p:nvSpPr>
          <p:spPr>
            <a:xfrm>
              <a:off x="342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9" name="Google Shape;38429;p24"/>
            <p:cNvSpPr/>
            <p:nvPr/>
          </p:nvSpPr>
          <p:spPr>
            <a:xfrm>
              <a:off x="352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0" name="Google Shape;38430;p24"/>
            <p:cNvSpPr/>
            <p:nvPr/>
          </p:nvSpPr>
          <p:spPr>
            <a:xfrm>
              <a:off x="363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1" name="Google Shape;38431;p24"/>
            <p:cNvSpPr/>
            <p:nvPr/>
          </p:nvSpPr>
          <p:spPr>
            <a:xfrm>
              <a:off x="373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2" name="Google Shape;38432;p24"/>
            <p:cNvSpPr/>
            <p:nvPr/>
          </p:nvSpPr>
          <p:spPr>
            <a:xfrm>
              <a:off x="3834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3" name="Google Shape;38433;p24"/>
            <p:cNvSpPr/>
            <p:nvPr/>
          </p:nvSpPr>
          <p:spPr>
            <a:xfrm>
              <a:off x="393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4" name="Google Shape;38434;p24"/>
            <p:cNvSpPr/>
            <p:nvPr/>
          </p:nvSpPr>
          <p:spPr>
            <a:xfrm>
              <a:off x="403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5" name="Google Shape;38435;p24"/>
            <p:cNvSpPr/>
            <p:nvPr/>
          </p:nvSpPr>
          <p:spPr>
            <a:xfrm>
              <a:off x="413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6" name="Google Shape;38436;p24"/>
            <p:cNvSpPr/>
            <p:nvPr/>
          </p:nvSpPr>
          <p:spPr>
            <a:xfrm>
              <a:off x="42407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7" name="Google Shape;38437;p24"/>
            <p:cNvSpPr/>
            <p:nvPr/>
          </p:nvSpPr>
          <p:spPr>
            <a:xfrm>
              <a:off x="434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8" name="Google Shape;38438;p24"/>
            <p:cNvSpPr/>
            <p:nvPr/>
          </p:nvSpPr>
          <p:spPr>
            <a:xfrm>
              <a:off x="444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9" name="Google Shape;38439;p24"/>
            <p:cNvSpPr/>
            <p:nvPr/>
          </p:nvSpPr>
          <p:spPr>
            <a:xfrm>
              <a:off x="45455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0" name="Google Shape;38440;p24"/>
            <p:cNvSpPr/>
            <p:nvPr/>
          </p:nvSpPr>
          <p:spPr>
            <a:xfrm>
              <a:off x="464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1" name="Google Shape;38441;p24"/>
            <p:cNvSpPr/>
            <p:nvPr/>
          </p:nvSpPr>
          <p:spPr>
            <a:xfrm>
              <a:off x="474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2" name="Google Shape;38442;p24"/>
            <p:cNvSpPr/>
            <p:nvPr/>
          </p:nvSpPr>
          <p:spPr>
            <a:xfrm>
              <a:off x="485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3" name="Google Shape;38443;p24"/>
            <p:cNvSpPr/>
            <p:nvPr/>
          </p:nvSpPr>
          <p:spPr>
            <a:xfrm>
              <a:off x="495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4" name="Google Shape;38444;p24"/>
            <p:cNvSpPr/>
            <p:nvPr/>
          </p:nvSpPr>
          <p:spPr>
            <a:xfrm>
              <a:off x="505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5" name="Google Shape;38445;p24"/>
            <p:cNvSpPr/>
            <p:nvPr/>
          </p:nvSpPr>
          <p:spPr>
            <a:xfrm>
              <a:off x="515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6" name="Google Shape;38446;p24"/>
            <p:cNvSpPr/>
            <p:nvPr/>
          </p:nvSpPr>
          <p:spPr>
            <a:xfrm>
              <a:off x="52566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7" name="Google Shape;38447;p24"/>
            <p:cNvSpPr/>
            <p:nvPr/>
          </p:nvSpPr>
          <p:spPr>
            <a:xfrm>
              <a:off x="535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8" name="Google Shape;38448;p24"/>
            <p:cNvSpPr/>
            <p:nvPr/>
          </p:nvSpPr>
          <p:spPr>
            <a:xfrm>
              <a:off x="545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9" name="Google Shape;38449;p24"/>
            <p:cNvSpPr/>
            <p:nvPr/>
          </p:nvSpPr>
          <p:spPr>
            <a:xfrm>
              <a:off x="556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0" name="Google Shape;38450;p24"/>
            <p:cNvSpPr/>
            <p:nvPr/>
          </p:nvSpPr>
          <p:spPr>
            <a:xfrm>
              <a:off x="566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1" name="Google Shape;38451;p24"/>
            <p:cNvSpPr/>
            <p:nvPr/>
          </p:nvSpPr>
          <p:spPr>
            <a:xfrm>
              <a:off x="57644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2" name="Google Shape;38452;p24"/>
            <p:cNvSpPr/>
            <p:nvPr/>
          </p:nvSpPr>
          <p:spPr>
            <a:xfrm>
              <a:off x="586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3" name="Google Shape;38453;p24"/>
            <p:cNvSpPr/>
            <p:nvPr/>
          </p:nvSpPr>
          <p:spPr>
            <a:xfrm>
              <a:off x="596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4" name="Google Shape;38454;p24"/>
            <p:cNvSpPr/>
            <p:nvPr/>
          </p:nvSpPr>
          <p:spPr>
            <a:xfrm>
              <a:off x="606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5" name="Google Shape;38455;p24"/>
            <p:cNvSpPr/>
            <p:nvPr/>
          </p:nvSpPr>
          <p:spPr>
            <a:xfrm>
              <a:off x="61710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6" name="Google Shape;38456;p24"/>
            <p:cNvSpPr/>
            <p:nvPr/>
          </p:nvSpPr>
          <p:spPr>
            <a:xfrm>
              <a:off x="627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7" name="Google Shape;38457;p24"/>
            <p:cNvSpPr/>
            <p:nvPr/>
          </p:nvSpPr>
          <p:spPr>
            <a:xfrm>
              <a:off x="637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8" name="Google Shape;38458;p24"/>
            <p:cNvSpPr/>
            <p:nvPr/>
          </p:nvSpPr>
          <p:spPr>
            <a:xfrm>
              <a:off x="64755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9" name="Google Shape;38459;p24"/>
            <p:cNvSpPr/>
            <p:nvPr/>
          </p:nvSpPr>
          <p:spPr>
            <a:xfrm>
              <a:off x="657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0" name="Google Shape;38460;p24"/>
            <p:cNvSpPr/>
            <p:nvPr/>
          </p:nvSpPr>
          <p:spPr>
            <a:xfrm>
              <a:off x="667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1" name="Google Shape;38461;p24"/>
            <p:cNvSpPr/>
            <p:nvPr/>
          </p:nvSpPr>
          <p:spPr>
            <a:xfrm>
              <a:off x="678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2" name="Google Shape;38462;p24"/>
            <p:cNvSpPr/>
            <p:nvPr/>
          </p:nvSpPr>
          <p:spPr>
            <a:xfrm>
              <a:off x="6881800" y="4147950"/>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3" name="Google Shape;38463;p24"/>
            <p:cNvSpPr/>
            <p:nvPr/>
          </p:nvSpPr>
          <p:spPr>
            <a:xfrm>
              <a:off x="698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4" name="Google Shape;38464;p24"/>
            <p:cNvSpPr/>
            <p:nvPr/>
          </p:nvSpPr>
          <p:spPr>
            <a:xfrm>
              <a:off x="708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5" name="Google Shape;38465;p24"/>
            <p:cNvSpPr/>
            <p:nvPr/>
          </p:nvSpPr>
          <p:spPr>
            <a:xfrm>
              <a:off x="7186600" y="4147950"/>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6" name="Google Shape;38466;p24"/>
            <p:cNvSpPr/>
            <p:nvPr/>
          </p:nvSpPr>
          <p:spPr>
            <a:xfrm>
              <a:off x="728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7" name="Google Shape;38467;p24"/>
            <p:cNvSpPr/>
            <p:nvPr/>
          </p:nvSpPr>
          <p:spPr>
            <a:xfrm>
              <a:off x="27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8" name="Google Shape;38468;p24"/>
            <p:cNvSpPr/>
            <p:nvPr/>
          </p:nvSpPr>
          <p:spPr>
            <a:xfrm>
              <a:off x="3807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9" name="Google Shape;38469;p24"/>
            <p:cNvSpPr/>
            <p:nvPr/>
          </p:nvSpPr>
          <p:spPr>
            <a:xfrm>
              <a:off x="4825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0" name="Google Shape;38470;p24"/>
            <p:cNvSpPr/>
            <p:nvPr/>
          </p:nvSpPr>
          <p:spPr>
            <a:xfrm>
              <a:off x="58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1" name="Google Shape;38471;p24"/>
            <p:cNvSpPr/>
            <p:nvPr/>
          </p:nvSpPr>
          <p:spPr>
            <a:xfrm>
              <a:off x="68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2" name="Google Shape;38472;p24"/>
            <p:cNvSpPr/>
            <p:nvPr/>
          </p:nvSpPr>
          <p:spPr>
            <a:xfrm>
              <a:off x="7873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3" name="Google Shape;38473;p24"/>
            <p:cNvSpPr/>
            <p:nvPr/>
          </p:nvSpPr>
          <p:spPr>
            <a:xfrm>
              <a:off x="8888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4" name="Google Shape;38474;p24"/>
            <p:cNvSpPr/>
            <p:nvPr/>
          </p:nvSpPr>
          <p:spPr>
            <a:xfrm>
              <a:off x="99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5" name="Google Shape;38475;p24"/>
            <p:cNvSpPr/>
            <p:nvPr/>
          </p:nvSpPr>
          <p:spPr>
            <a:xfrm>
              <a:off x="10918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6" name="Google Shape;38476;p24"/>
            <p:cNvSpPr/>
            <p:nvPr/>
          </p:nvSpPr>
          <p:spPr>
            <a:xfrm>
              <a:off x="11936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7" name="Google Shape;38477;p24"/>
            <p:cNvSpPr/>
            <p:nvPr/>
          </p:nvSpPr>
          <p:spPr>
            <a:xfrm>
              <a:off x="12951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8" name="Google Shape;38478;p24"/>
            <p:cNvSpPr/>
            <p:nvPr/>
          </p:nvSpPr>
          <p:spPr>
            <a:xfrm>
              <a:off x="13966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9" name="Google Shape;38479;p24"/>
            <p:cNvSpPr/>
            <p:nvPr/>
          </p:nvSpPr>
          <p:spPr>
            <a:xfrm>
              <a:off x="1498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0" name="Google Shape;38480;p24"/>
            <p:cNvSpPr/>
            <p:nvPr/>
          </p:nvSpPr>
          <p:spPr>
            <a:xfrm>
              <a:off x="15999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1" name="Google Shape;38481;p24"/>
            <p:cNvSpPr/>
            <p:nvPr/>
          </p:nvSpPr>
          <p:spPr>
            <a:xfrm>
              <a:off x="1701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2" name="Google Shape;38482;p24"/>
            <p:cNvSpPr/>
            <p:nvPr/>
          </p:nvSpPr>
          <p:spPr>
            <a:xfrm>
              <a:off x="18029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3" name="Google Shape;38483;p24"/>
            <p:cNvSpPr/>
            <p:nvPr/>
          </p:nvSpPr>
          <p:spPr>
            <a:xfrm>
              <a:off x="19044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4" name="Google Shape;38484;p24"/>
            <p:cNvSpPr/>
            <p:nvPr/>
          </p:nvSpPr>
          <p:spPr>
            <a:xfrm>
              <a:off x="20062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5" name="Google Shape;38485;p24"/>
            <p:cNvSpPr/>
            <p:nvPr/>
          </p:nvSpPr>
          <p:spPr>
            <a:xfrm>
              <a:off x="210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6" name="Google Shape;38486;p24"/>
            <p:cNvSpPr/>
            <p:nvPr/>
          </p:nvSpPr>
          <p:spPr>
            <a:xfrm>
              <a:off x="220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7" name="Google Shape;38487;p24"/>
            <p:cNvSpPr/>
            <p:nvPr/>
          </p:nvSpPr>
          <p:spPr>
            <a:xfrm>
              <a:off x="23110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8" name="Google Shape;38488;p24"/>
            <p:cNvSpPr/>
            <p:nvPr/>
          </p:nvSpPr>
          <p:spPr>
            <a:xfrm>
              <a:off x="241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9" name="Google Shape;38489;p24"/>
            <p:cNvSpPr/>
            <p:nvPr/>
          </p:nvSpPr>
          <p:spPr>
            <a:xfrm>
              <a:off x="251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0" name="Google Shape;38490;p24"/>
            <p:cNvSpPr/>
            <p:nvPr/>
          </p:nvSpPr>
          <p:spPr>
            <a:xfrm>
              <a:off x="261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1" name="Google Shape;38491;p24"/>
            <p:cNvSpPr/>
            <p:nvPr/>
          </p:nvSpPr>
          <p:spPr>
            <a:xfrm>
              <a:off x="271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2" name="Google Shape;38492;p24"/>
            <p:cNvSpPr/>
            <p:nvPr/>
          </p:nvSpPr>
          <p:spPr>
            <a:xfrm>
              <a:off x="281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3" name="Google Shape;38493;p24"/>
            <p:cNvSpPr/>
            <p:nvPr/>
          </p:nvSpPr>
          <p:spPr>
            <a:xfrm>
              <a:off x="292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4" name="Google Shape;38494;p24"/>
            <p:cNvSpPr/>
            <p:nvPr/>
          </p:nvSpPr>
          <p:spPr>
            <a:xfrm>
              <a:off x="302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5" name="Google Shape;38495;p24"/>
            <p:cNvSpPr/>
            <p:nvPr/>
          </p:nvSpPr>
          <p:spPr>
            <a:xfrm>
              <a:off x="312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6" name="Google Shape;38496;p24"/>
            <p:cNvSpPr/>
            <p:nvPr/>
          </p:nvSpPr>
          <p:spPr>
            <a:xfrm>
              <a:off x="322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7" name="Google Shape;38497;p24"/>
            <p:cNvSpPr/>
            <p:nvPr/>
          </p:nvSpPr>
          <p:spPr>
            <a:xfrm>
              <a:off x="33266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8" name="Google Shape;38498;p24"/>
            <p:cNvSpPr/>
            <p:nvPr/>
          </p:nvSpPr>
          <p:spPr>
            <a:xfrm>
              <a:off x="342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9" name="Google Shape;38499;p24"/>
            <p:cNvSpPr/>
            <p:nvPr/>
          </p:nvSpPr>
          <p:spPr>
            <a:xfrm>
              <a:off x="352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0" name="Google Shape;38500;p24"/>
            <p:cNvSpPr/>
            <p:nvPr/>
          </p:nvSpPr>
          <p:spPr>
            <a:xfrm>
              <a:off x="363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1" name="Google Shape;38501;p24"/>
            <p:cNvSpPr/>
            <p:nvPr/>
          </p:nvSpPr>
          <p:spPr>
            <a:xfrm>
              <a:off x="373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2" name="Google Shape;38502;p24"/>
            <p:cNvSpPr/>
            <p:nvPr/>
          </p:nvSpPr>
          <p:spPr>
            <a:xfrm>
              <a:off x="3834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3" name="Google Shape;38503;p24"/>
            <p:cNvSpPr/>
            <p:nvPr/>
          </p:nvSpPr>
          <p:spPr>
            <a:xfrm>
              <a:off x="393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4" name="Google Shape;38504;p24"/>
            <p:cNvSpPr/>
            <p:nvPr/>
          </p:nvSpPr>
          <p:spPr>
            <a:xfrm>
              <a:off x="403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5" name="Google Shape;38505;p24"/>
            <p:cNvSpPr/>
            <p:nvPr/>
          </p:nvSpPr>
          <p:spPr>
            <a:xfrm>
              <a:off x="413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6" name="Google Shape;38506;p24"/>
            <p:cNvSpPr/>
            <p:nvPr/>
          </p:nvSpPr>
          <p:spPr>
            <a:xfrm>
              <a:off x="42407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7" name="Google Shape;38507;p24"/>
            <p:cNvSpPr/>
            <p:nvPr/>
          </p:nvSpPr>
          <p:spPr>
            <a:xfrm>
              <a:off x="434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8" name="Google Shape;38508;p24"/>
            <p:cNvSpPr/>
            <p:nvPr/>
          </p:nvSpPr>
          <p:spPr>
            <a:xfrm>
              <a:off x="444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9" name="Google Shape;38509;p24"/>
            <p:cNvSpPr/>
            <p:nvPr/>
          </p:nvSpPr>
          <p:spPr>
            <a:xfrm>
              <a:off x="45455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0" name="Google Shape;38510;p24"/>
            <p:cNvSpPr/>
            <p:nvPr/>
          </p:nvSpPr>
          <p:spPr>
            <a:xfrm>
              <a:off x="464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1" name="Google Shape;38511;p24"/>
            <p:cNvSpPr/>
            <p:nvPr/>
          </p:nvSpPr>
          <p:spPr>
            <a:xfrm>
              <a:off x="474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2" name="Google Shape;38512;p24"/>
            <p:cNvSpPr/>
            <p:nvPr/>
          </p:nvSpPr>
          <p:spPr>
            <a:xfrm>
              <a:off x="485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3" name="Google Shape;38513;p24"/>
            <p:cNvSpPr/>
            <p:nvPr/>
          </p:nvSpPr>
          <p:spPr>
            <a:xfrm>
              <a:off x="495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4" name="Google Shape;38514;p24"/>
            <p:cNvSpPr/>
            <p:nvPr/>
          </p:nvSpPr>
          <p:spPr>
            <a:xfrm>
              <a:off x="505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5" name="Google Shape;38515;p24"/>
            <p:cNvSpPr/>
            <p:nvPr/>
          </p:nvSpPr>
          <p:spPr>
            <a:xfrm>
              <a:off x="515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6" name="Google Shape;38516;p24"/>
            <p:cNvSpPr/>
            <p:nvPr/>
          </p:nvSpPr>
          <p:spPr>
            <a:xfrm>
              <a:off x="52566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7" name="Google Shape;38517;p24"/>
            <p:cNvSpPr/>
            <p:nvPr/>
          </p:nvSpPr>
          <p:spPr>
            <a:xfrm>
              <a:off x="535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8" name="Google Shape;38518;p24"/>
            <p:cNvSpPr/>
            <p:nvPr/>
          </p:nvSpPr>
          <p:spPr>
            <a:xfrm>
              <a:off x="545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9" name="Google Shape;38519;p24"/>
            <p:cNvSpPr/>
            <p:nvPr/>
          </p:nvSpPr>
          <p:spPr>
            <a:xfrm>
              <a:off x="556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0" name="Google Shape;38520;p24"/>
            <p:cNvSpPr/>
            <p:nvPr/>
          </p:nvSpPr>
          <p:spPr>
            <a:xfrm>
              <a:off x="566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1" name="Google Shape;38521;p24"/>
            <p:cNvSpPr/>
            <p:nvPr/>
          </p:nvSpPr>
          <p:spPr>
            <a:xfrm>
              <a:off x="57644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2" name="Google Shape;38522;p24"/>
            <p:cNvSpPr/>
            <p:nvPr/>
          </p:nvSpPr>
          <p:spPr>
            <a:xfrm>
              <a:off x="586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3" name="Google Shape;38523;p24"/>
            <p:cNvSpPr/>
            <p:nvPr/>
          </p:nvSpPr>
          <p:spPr>
            <a:xfrm>
              <a:off x="596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4" name="Google Shape;38524;p24"/>
            <p:cNvSpPr/>
            <p:nvPr/>
          </p:nvSpPr>
          <p:spPr>
            <a:xfrm>
              <a:off x="606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5" name="Google Shape;38525;p24"/>
            <p:cNvSpPr/>
            <p:nvPr/>
          </p:nvSpPr>
          <p:spPr>
            <a:xfrm>
              <a:off x="61710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6" name="Google Shape;38526;p24"/>
            <p:cNvSpPr/>
            <p:nvPr/>
          </p:nvSpPr>
          <p:spPr>
            <a:xfrm>
              <a:off x="627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7" name="Google Shape;38527;p24"/>
            <p:cNvSpPr/>
            <p:nvPr/>
          </p:nvSpPr>
          <p:spPr>
            <a:xfrm>
              <a:off x="637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8" name="Google Shape;38528;p24"/>
            <p:cNvSpPr/>
            <p:nvPr/>
          </p:nvSpPr>
          <p:spPr>
            <a:xfrm>
              <a:off x="64755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9" name="Google Shape;38529;p24"/>
            <p:cNvSpPr/>
            <p:nvPr/>
          </p:nvSpPr>
          <p:spPr>
            <a:xfrm>
              <a:off x="657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0" name="Google Shape;38530;p24"/>
            <p:cNvSpPr/>
            <p:nvPr/>
          </p:nvSpPr>
          <p:spPr>
            <a:xfrm>
              <a:off x="667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1" name="Google Shape;38531;p24"/>
            <p:cNvSpPr/>
            <p:nvPr/>
          </p:nvSpPr>
          <p:spPr>
            <a:xfrm>
              <a:off x="678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2" name="Google Shape;38532;p24"/>
            <p:cNvSpPr/>
            <p:nvPr/>
          </p:nvSpPr>
          <p:spPr>
            <a:xfrm>
              <a:off x="6881800" y="4303050"/>
              <a:ext cx="52700" cy="52700"/>
            </a:xfrm>
            <a:custGeom>
              <a:rect b="b" l="l" r="r" t="t"/>
              <a:pathLst>
                <a:path extrusionOk="0" h="2108" w="2108">
                  <a:moveTo>
                    <a:pt x="1060" y="0"/>
                  </a:moveTo>
                  <a:cubicBezTo>
                    <a:pt x="477" y="0"/>
                    <a:pt x="1" y="476"/>
                    <a:pt x="1" y="1048"/>
                  </a:cubicBezTo>
                  <a:cubicBezTo>
                    <a:pt x="1"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3" name="Google Shape;38533;p24"/>
            <p:cNvSpPr/>
            <p:nvPr/>
          </p:nvSpPr>
          <p:spPr>
            <a:xfrm>
              <a:off x="698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4" name="Google Shape;38534;p24"/>
            <p:cNvSpPr/>
            <p:nvPr/>
          </p:nvSpPr>
          <p:spPr>
            <a:xfrm>
              <a:off x="708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5" name="Google Shape;38535;p24"/>
            <p:cNvSpPr/>
            <p:nvPr/>
          </p:nvSpPr>
          <p:spPr>
            <a:xfrm>
              <a:off x="7186600" y="4303050"/>
              <a:ext cx="52400" cy="52700"/>
            </a:xfrm>
            <a:custGeom>
              <a:rect b="b" l="l" r="r" t="t"/>
              <a:pathLst>
                <a:path extrusionOk="0" h="2108" w="2096">
                  <a:moveTo>
                    <a:pt x="1048" y="0"/>
                  </a:moveTo>
                  <a:cubicBezTo>
                    <a:pt x="477" y="0"/>
                    <a:pt x="1" y="476"/>
                    <a:pt x="1" y="1048"/>
                  </a:cubicBezTo>
                  <a:cubicBezTo>
                    <a:pt x="1"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6" name="Google Shape;38536;p24"/>
            <p:cNvSpPr/>
            <p:nvPr/>
          </p:nvSpPr>
          <p:spPr>
            <a:xfrm>
              <a:off x="728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7" name="Google Shape;38537;p24"/>
            <p:cNvSpPr/>
            <p:nvPr/>
          </p:nvSpPr>
          <p:spPr>
            <a:xfrm>
              <a:off x="27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7" y="1631"/>
                    <a:pt x="2107" y="1060"/>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8" name="Google Shape;38538;p24"/>
            <p:cNvSpPr/>
            <p:nvPr/>
          </p:nvSpPr>
          <p:spPr>
            <a:xfrm>
              <a:off x="3807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9" name="Google Shape;38539;p24"/>
            <p:cNvSpPr/>
            <p:nvPr/>
          </p:nvSpPr>
          <p:spPr>
            <a:xfrm>
              <a:off x="4825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0" name="Google Shape;38540;p24"/>
            <p:cNvSpPr/>
            <p:nvPr/>
          </p:nvSpPr>
          <p:spPr>
            <a:xfrm>
              <a:off x="58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1" name="Google Shape;38541;p24"/>
            <p:cNvSpPr/>
            <p:nvPr/>
          </p:nvSpPr>
          <p:spPr>
            <a:xfrm>
              <a:off x="68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2" name="Google Shape;38542;p24"/>
            <p:cNvSpPr/>
            <p:nvPr/>
          </p:nvSpPr>
          <p:spPr>
            <a:xfrm>
              <a:off x="7873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3" name="Google Shape;38543;p24"/>
            <p:cNvSpPr/>
            <p:nvPr/>
          </p:nvSpPr>
          <p:spPr>
            <a:xfrm>
              <a:off x="8888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4" name="Google Shape;38544;p24"/>
            <p:cNvSpPr/>
            <p:nvPr/>
          </p:nvSpPr>
          <p:spPr>
            <a:xfrm>
              <a:off x="99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5" name="Google Shape;38545;p24"/>
            <p:cNvSpPr/>
            <p:nvPr/>
          </p:nvSpPr>
          <p:spPr>
            <a:xfrm>
              <a:off x="10918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6" name="Google Shape;38546;p24"/>
            <p:cNvSpPr/>
            <p:nvPr/>
          </p:nvSpPr>
          <p:spPr>
            <a:xfrm>
              <a:off x="11936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7" name="Google Shape;38547;p24"/>
            <p:cNvSpPr/>
            <p:nvPr/>
          </p:nvSpPr>
          <p:spPr>
            <a:xfrm>
              <a:off x="12951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8" name="Google Shape;38548;p24"/>
            <p:cNvSpPr/>
            <p:nvPr/>
          </p:nvSpPr>
          <p:spPr>
            <a:xfrm>
              <a:off x="13966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9" name="Google Shape;38549;p24"/>
            <p:cNvSpPr/>
            <p:nvPr/>
          </p:nvSpPr>
          <p:spPr>
            <a:xfrm>
              <a:off x="1498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0" name="Google Shape;38550;p24"/>
            <p:cNvSpPr/>
            <p:nvPr/>
          </p:nvSpPr>
          <p:spPr>
            <a:xfrm>
              <a:off x="15999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1" name="Google Shape;38551;p24"/>
            <p:cNvSpPr/>
            <p:nvPr/>
          </p:nvSpPr>
          <p:spPr>
            <a:xfrm>
              <a:off x="1701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2" name="Google Shape;38552;p24"/>
            <p:cNvSpPr/>
            <p:nvPr/>
          </p:nvSpPr>
          <p:spPr>
            <a:xfrm>
              <a:off x="18029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3" name="Google Shape;38553;p24"/>
            <p:cNvSpPr/>
            <p:nvPr/>
          </p:nvSpPr>
          <p:spPr>
            <a:xfrm>
              <a:off x="19044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4" name="Google Shape;38554;p24"/>
            <p:cNvSpPr/>
            <p:nvPr/>
          </p:nvSpPr>
          <p:spPr>
            <a:xfrm>
              <a:off x="20062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5" name="Google Shape;38555;p24"/>
            <p:cNvSpPr/>
            <p:nvPr/>
          </p:nvSpPr>
          <p:spPr>
            <a:xfrm>
              <a:off x="210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6" name="Google Shape;38556;p24"/>
            <p:cNvSpPr/>
            <p:nvPr/>
          </p:nvSpPr>
          <p:spPr>
            <a:xfrm>
              <a:off x="220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7" name="Google Shape;38557;p24"/>
            <p:cNvSpPr/>
            <p:nvPr/>
          </p:nvSpPr>
          <p:spPr>
            <a:xfrm>
              <a:off x="23110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8" name="Google Shape;38558;p24"/>
            <p:cNvSpPr/>
            <p:nvPr/>
          </p:nvSpPr>
          <p:spPr>
            <a:xfrm>
              <a:off x="241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9" name="Google Shape;38559;p24"/>
            <p:cNvSpPr/>
            <p:nvPr/>
          </p:nvSpPr>
          <p:spPr>
            <a:xfrm>
              <a:off x="251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0" name="Google Shape;38560;p24"/>
            <p:cNvSpPr/>
            <p:nvPr/>
          </p:nvSpPr>
          <p:spPr>
            <a:xfrm>
              <a:off x="261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1" name="Google Shape;38561;p24"/>
            <p:cNvSpPr/>
            <p:nvPr/>
          </p:nvSpPr>
          <p:spPr>
            <a:xfrm>
              <a:off x="271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2" name="Google Shape;38562;p24"/>
            <p:cNvSpPr/>
            <p:nvPr/>
          </p:nvSpPr>
          <p:spPr>
            <a:xfrm>
              <a:off x="281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3" name="Google Shape;38563;p24"/>
            <p:cNvSpPr/>
            <p:nvPr/>
          </p:nvSpPr>
          <p:spPr>
            <a:xfrm>
              <a:off x="292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4" name="Google Shape;38564;p24"/>
            <p:cNvSpPr/>
            <p:nvPr/>
          </p:nvSpPr>
          <p:spPr>
            <a:xfrm>
              <a:off x="302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5" name="Google Shape;38565;p24"/>
            <p:cNvSpPr/>
            <p:nvPr/>
          </p:nvSpPr>
          <p:spPr>
            <a:xfrm>
              <a:off x="312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6" name="Google Shape;38566;p24"/>
            <p:cNvSpPr/>
            <p:nvPr/>
          </p:nvSpPr>
          <p:spPr>
            <a:xfrm>
              <a:off x="322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7" name="Google Shape;38567;p24"/>
            <p:cNvSpPr/>
            <p:nvPr/>
          </p:nvSpPr>
          <p:spPr>
            <a:xfrm>
              <a:off x="33266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8" name="Google Shape;38568;p24"/>
            <p:cNvSpPr/>
            <p:nvPr/>
          </p:nvSpPr>
          <p:spPr>
            <a:xfrm>
              <a:off x="342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9" name="Google Shape;38569;p24"/>
            <p:cNvSpPr/>
            <p:nvPr/>
          </p:nvSpPr>
          <p:spPr>
            <a:xfrm>
              <a:off x="352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0" name="Google Shape;38570;p24"/>
            <p:cNvSpPr/>
            <p:nvPr/>
          </p:nvSpPr>
          <p:spPr>
            <a:xfrm>
              <a:off x="363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1" name="Google Shape;38571;p24"/>
            <p:cNvSpPr/>
            <p:nvPr/>
          </p:nvSpPr>
          <p:spPr>
            <a:xfrm>
              <a:off x="373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2" name="Google Shape;38572;p24"/>
            <p:cNvSpPr/>
            <p:nvPr/>
          </p:nvSpPr>
          <p:spPr>
            <a:xfrm>
              <a:off x="3834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3" name="Google Shape;38573;p24"/>
            <p:cNvSpPr/>
            <p:nvPr/>
          </p:nvSpPr>
          <p:spPr>
            <a:xfrm>
              <a:off x="393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4" name="Google Shape;38574;p24"/>
            <p:cNvSpPr/>
            <p:nvPr/>
          </p:nvSpPr>
          <p:spPr>
            <a:xfrm>
              <a:off x="403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5" name="Google Shape;38575;p24"/>
            <p:cNvSpPr/>
            <p:nvPr/>
          </p:nvSpPr>
          <p:spPr>
            <a:xfrm>
              <a:off x="413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6" name="Google Shape;38576;p24"/>
            <p:cNvSpPr/>
            <p:nvPr/>
          </p:nvSpPr>
          <p:spPr>
            <a:xfrm>
              <a:off x="42407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7" name="Google Shape;38577;p24"/>
            <p:cNvSpPr/>
            <p:nvPr/>
          </p:nvSpPr>
          <p:spPr>
            <a:xfrm>
              <a:off x="434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8" name="Google Shape;38578;p24"/>
            <p:cNvSpPr/>
            <p:nvPr/>
          </p:nvSpPr>
          <p:spPr>
            <a:xfrm>
              <a:off x="444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9" name="Google Shape;38579;p24"/>
            <p:cNvSpPr/>
            <p:nvPr/>
          </p:nvSpPr>
          <p:spPr>
            <a:xfrm>
              <a:off x="45455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0" name="Google Shape;38580;p24"/>
            <p:cNvSpPr/>
            <p:nvPr/>
          </p:nvSpPr>
          <p:spPr>
            <a:xfrm>
              <a:off x="464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1" name="Google Shape;38581;p24"/>
            <p:cNvSpPr/>
            <p:nvPr/>
          </p:nvSpPr>
          <p:spPr>
            <a:xfrm>
              <a:off x="474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2" name="Google Shape;38582;p24"/>
            <p:cNvSpPr/>
            <p:nvPr/>
          </p:nvSpPr>
          <p:spPr>
            <a:xfrm>
              <a:off x="485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3" name="Google Shape;38583;p24"/>
            <p:cNvSpPr/>
            <p:nvPr/>
          </p:nvSpPr>
          <p:spPr>
            <a:xfrm>
              <a:off x="495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4" name="Google Shape;38584;p24"/>
            <p:cNvSpPr/>
            <p:nvPr/>
          </p:nvSpPr>
          <p:spPr>
            <a:xfrm>
              <a:off x="505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5" name="Google Shape;38585;p24"/>
            <p:cNvSpPr/>
            <p:nvPr/>
          </p:nvSpPr>
          <p:spPr>
            <a:xfrm>
              <a:off x="515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6" name="Google Shape;38586;p24"/>
            <p:cNvSpPr/>
            <p:nvPr/>
          </p:nvSpPr>
          <p:spPr>
            <a:xfrm>
              <a:off x="52566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7" name="Google Shape;38587;p24"/>
            <p:cNvSpPr/>
            <p:nvPr/>
          </p:nvSpPr>
          <p:spPr>
            <a:xfrm>
              <a:off x="535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8" name="Google Shape;38588;p24"/>
            <p:cNvSpPr/>
            <p:nvPr/>
          </p:nvSpPr>
          <p:spPr>
            <a:xfrm>
              <a:off x="545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9" name="Google Shape;38589;p24"/>
            <p:cNvSpPr/>
            <p:nvPr/>
          </p:nvSpPr>
          <p:spPr>
            <a:xfrm>
              <a:off x="556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0" name="Google Shape;38590;p24"/>
            <p:cNvSpPr/>
            <p:nvPr/>
          </p:nvSpPr>
          <p:spPr>
            <a:xfrm>
              <a:off x="566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1" name="Google Shape;38591;p24"/>
            <p:cNvSpPr/>
            <p:nvPr/>
          </p:nvSpPr>
          <p:spPr>
            <a:xfrm>
              <a:off x="57644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2" name="Google Shape;38592;p24"/>
            <p:cNvSpPr/>
            <p:nvPr/>
          </p:nvSpPr>
          <p:spPr>
            <a:xfrm>
              <a:off x="586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3" name="Google Shape;38593;p24"/>
            <p:cNvSpPr/>
            <p:nvPr/>
          </p:nvSpPr>
          <p:spPr>
            <a:xfrm>
              <a:off x="596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4" name="Google Shape;38594;p24"/>
            <p:cNvSpPr/>
            <p:nvPr/>
          </p:nvSpPr>
          <p:spPr>
            <a:xfrm>
              <a:off x="606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5" name="Google Shape;38595;p24"/>
            <p:cNvSpPr/>
            <p:nvPr/>
          </p:nvSpPr>
          <p:spPr>
            <a:xfrm>
              <a:off x="61710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6" name="Google Shape;38596;p24"/>
            <p:cNvSpPr/>
            <p:nvPr/>
          </p:nvSpPr>
          <p:spPr>
            <a:xfrm>
              <a:off x="627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7" name="Google Shape;38597;p24"/>
            <p:cNvSpPr/>
            <p:nvPr/>
          </p:nvSpPr>
          <p:spPr>
            <a:xfrm>
              <a:off x="637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8" name="Google Shape;38598;p24"/>
            <p:cNvSpPr/>
            <p:nvPr/>
          </p:nvSpPr>
          <p:spPr>
            <a:xfrm>
              <a:off x="64755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9" name="Google Shape;38599;p24"/>
            <p:cNvSpPr/>
            <p:nvPr/>
          </p:nvSpPr>
          <p:spPr>
            <a:xfrm>
              <a:off x="657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0" name="Google Shape;38600;p24"/>
            <p:cNvSpPr/>
            <p:nvPr/>
          </p:nvSpPr>
          <p:spPr>
            <a:xfrm>
              <a:off x="667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1" name="Google Shape;38601;p24"/>
            <p:cNvSpPr/>
            <p:nvPr/>
          </p:nvSpPr>
          <p:spPr>
            <a:xfrm>
              <a:off x="678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2" name="Google Shape;38602;p24"/>
            <p:cNvSpPr/>
            <p:nvPr/>
          </p:nvSpPr>
          <p:spPr>
            <a:xfrm>
              <a:off x="6881800" y="4458125"/>
              <a:ext cx="52700" cy="52700"/>
            </a:xfrm>
            <a:custGeom>
              <a:rect b="b" l="l" r="r" t="t"/>
              <a:pathLst>
                <a:path extrusionOk="0" h="2108" w="2108">
                  <a:moveTo>
                    <a:pt x="1060" y="0"/>
                  </a:moveTo>
                  <a:cubicBezTo>
                    <a:pt x="477" y="0"/>
                    <a:pt x="1" y="476"/>
                    <a:pt x="1" y="1060"/>
                  </a:cubicBezTo>
                  <a:cubicBezTo>
                    <a:pt x="1"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3" name="Google Shape;38603;p24"/>
            <p:cNvSpPr/>
            <p:nvPr/>
          </p:nvSpPr>
          <p:spPr>
            <a:xfrm>
              <a:off x="698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4" name="Google Shape;38604;p24"/>
            <p:cNvSpPr/>
            <p:nvPr/>
          </p:nvSpPr>
          <p:spPr>
            <a:xfrm>
              <a:off x="708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5" name="Google Shape;38605;p24"/>
            <p:cNvSpPr/>
            <p:nvPr/>
          </p:nvSpPr>
          <p:spPr>
            <a:xfrm>
              <a:off x="7186600" y="4458125"/>
              <a:ext cx="52400" cy="52700"/>
            </a:xfrm>
            <a:custGeom>
              <a:rect b="b" l="l" r="r" t="t"/>
              <a:pathLst>
                <a:path extrusionOk="0" h="2108" w="2096">
                  <a:moveTo>
                    <a:pt x="1048" y="0"/>
                  </a:moveTo>
                  <a:cubicBezTo>
                    <a:pt x="477" y="0"/>
                    <a:pt x="1" y="476"/>
                    <a:pt x="1" y="1060"/>
                  </a:cubicBezTo>
                  <a:cubicBezTo>
                    <a:pt x="1"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6" name="Google Shape;38606;p24"/>
            <p:cNvSpPr/>
            <p:nvPr/>
          </p:nvSpPr>
          <p:spPr>
            <a:xfrm>
              <a:off x="728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7" name="Google Shape;38607;p24"/>
            <p:cNvSpPr/>
            <p:nvPr/>
          </p:nvSpPr>
          <p:spPr>
            <a:xfrm>
              <a:off x="27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8" name="Google Shape;38608;p24"/>
            <p:cNvSpPr/>
            <p:nvPr/>
          </p:nvSpPr>
          <p:spPr>
            <a:xfrm>
              <a:off x="3807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9" name="Google Shape;38609;p24"/>
            <p:cNvSpPr/>
            <p:nvPr/>
          </p:nvSpPr>
          <p:spPr>
            <a:xfrm>
              <a:off x="4825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0" name="Google Shape;38610;p24"/>
            <p:cNvSpPr/>
            <p:nvPr/>
          </p:nvSpPr>
          <p:spPr>
            <a:xfrm>
              <a:off x="58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1" name="Google Shape;38611;p24"/>
            <p:cNvSpPr/>
            <p:nvPr/>
          </p:nvSpPr>
          <p:spPr>
            <a:xfrm>
              <a:off x="68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2" name="Google Shape;38612;p24"/>
            <p:cNvSpPr/>
            <p:nvPr/>
          </p:nvSpPr>
          <p:spPr>
            <a:xfrm>
              <a:off x="7873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3" name="Google Shape;38613;p24"/>
            <p:cNvSpPr/>
            <p:nvPr/>
          </p:nvSpPr>
          <p:spPr>
            <a:xfrm>
              <a:off x="8888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4" name="Google Shape;38614;p24"/>
            <p:cNvSpPr/>
            <p:nvPr/>
          </p:nvSpPr>
          <p:spPr>
            <a:xfrm>
              <a:off x="99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5" name="Google Shape;38615;p24"/>
            <p:cNvSpPr/>
            <p:nvPr/>
          </p:nvSpPr>
          <p:spPr>
            <a:xfrm>
              <a:off x="10918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6" name="Google Shape;38616;p24"/>
            <p:cNvSpPr/>
            <p:nvPr/>
          </p:nvSpPr>
          <p:spPr>
            <a:xfrm>
              <a:off x="11936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7" name="Google Shape;38617;p24"/>
            <p:cNvSpPr/>
            <p:nvPr/>
          </p:nvSpPr>
          <p:spPr>
            <a:xfrm>
              <a:off x="12951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8" name="Google Shape;38618;p24"/>
            <p:cNvSpPr/>
            <p:nvPr/>
          </p:nvSpPr>
          <p:spPr>
            <a:xfrm>
              <a:off x="13966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9" name="Google Shape;38619;p24"/>
            <p:cNvSpPr/>
            <p:nvPr/>
          </p:nvSpPr>
          <p:spPr>
            <a:xfrm>
              <a:off x="1498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0" name="Google Shape;38620;p24"/>
            <p:cNvSpPr/>
            <p:nvPr/>
          </p:nvSpPr>
          <p:spPr>
            <a:xfrm>
              <a:off x="15999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1" name="Google Shape;38621;p24"/>
            <p:cNvSpPr/>
            <p:nvPr/>
          </p:nvSpPr>
          <p:spPr>
            <a:xfrm>
              <a:off x="1701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2" name="Google Shape;38622;p24"/>
            <p:cNvSpPr/>
            <p:nvPr/>
          </p:nvSpPr>
          <p:spPr>
            <a:xfrm>
              <a:off x="18029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3" name="Google Shape;38623;p24"/>
            <p:cNvSpPr/>
            <p:nvPr/>
          </p:nvSpPr>
          <p:spPr>
            <a:xfrm>
              <a:off x="19044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4" name="Google Shape;38624;p24"/>
            <p:cNvSpPr/>
            <p:nvPr/>
          </p:nvSpPr>
          <p:spPr>
            <a:xfrm>
              <a:off x="20062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5" name="Google Shape;38625;p24"/>
            <p:cNvSpPr/>
            <p:nvPr/>
          </p:nvSpPr>
          <p:spPr>
            <a:xfrm>
              <a:off x="210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6" name="Google Shape;38626;p24"/>
            <p:cNvSpPr/>
            <p:nvPr/>
          </p:nvSpPr>
          <p:spPr>
            <a:xfrm>
              <a:off x="220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7" name="Google Shape;38627;p24"/>
            <p:cNvSpPr/>
            <p:nvPr/>
          </p:nvSpPr>
          <p:spPr>
            <a:xfrm>
              <a:off x="23110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8" name="Google Shape;38628;p24"/>
            <p:cNvSpPr/>
            <p:nvPr/>
          </p:nvSpPr>
          <p:spPr>
            <a:xfrm>
              <a:off x="241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9" name="Google Shape;38629;p24"/>
            <p:cNvSpPr/>
            <p:nvPr/>
          </p:nvSpPr>
          <p:spPr>
            <a:xfrm>
              <a:off x="251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0" name="Google Shape;38630;p24"/>
            <p:cNvSpPr/>
            <p:nvPr/>
          </p:nvSpPr>
          <p:spPr>
            <a:xfrm>
              <a:off x="261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1" name="Google Shape;38631;p24"/>
            <p:cNvSpPr/>
            <p:nvPr/>
          </p:nvSpPr>
          <p:spPr>
            <a:xfrm>
              <a:off x="271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2" name="Google Shape;38632;p24"/>
            <p:cNvSpPr/>
            <p:nvPr/>
          </p:nvSpPr>
          <p:spPr>
            <a:xfrm>
              <a:off x="281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3" name="Google Shape;38633;p24"/>
            <p:cNvSpPr/>
            <p:nvPr/>
          </p:nvSpPr>
          <p:spPr>
            <a:xfrm>
              <a:off x="292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4" name="Google Shape;38634;p24"/>
            <p:cNvSpPr/>
            <p:nvPr/>
          </p:nvSpPr>
          <p:spPr>
            <a:xfrm>
              <a:off x="302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5" name="Google Shape;38635;p24"/>
            <p:cNvSpPr/>
            <p:nvPr/>
          </p:nvSpPr>
          <p:spPr>
            <a:xfrm>
              <a:off x="312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6" name="Google Shape;38636;p24"/>
            <p:cNvSpPr/>
            <p:nvPr/>
          </p:nvSpPr>
          <p:spPr>
            <a:xfrm>
              <a:off x="322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7" name="Google Shape;38637;p24"/>
            <p:cNvSpPr/>
            <p:nvPr/>
          </p:nvSpPr>
          <p:spPr>
            <a:xfrm>
              <a:off x="33266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8" name="Google Shape;38638;p24"/>
            <p:cNvSpPr/>
            <p:nvPr/>
          </p:nvSpPr>
          <p:spPr>
            <a:xfrm>
              <a:off x="342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9" name="Google Shape;38639;p24"/>
            <p:cNvSpPr/>
            <p:nvPr/>
          </p:nvSpPr>
          <p:spPr>
            <a:xfrm>
              <a:off x="352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0" name="Google Shape;38640;p24"/>
            <p:cNvSpPr/>
            <p:nvPr/>
          </p:nvSpPr>
          <p:spPr>
            <a:xfrm>
              <a:off x="363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1" name="Google Shape;38641;p24"/>
            <p:cNvSpPr/>
            <p:nvPr/>
          </p:nvSpPr>
          <p:spPr>
            <a:xfrm>
              <a:off x="373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2" name="Google Shape;38642;p24"/>
            <p:cNvSpPr/>
            <p:nvPr/>
          </p:nvSpPr>
          <p:spPr>
            <a:xfrm>
              <a:off x="3834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3" name="Google Shape;38643;p24"/>
            <p:cNvSpPr/>
            <p:nvPr/>
          </p:nvSpPr>
          <p:spPr>
            <a:xfrm>
              <a:off x="393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4" name="Google Shape;38644;p24"/>
            <p:cNvSpPr/>
            <p:nvPr/>
          </p:nvSpPr>
          <p:spPr>
            <a:xfrm>
              <a:off x="403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5" name="Google Shape;38645;p24"/>
            <p:cNvSpPr/>
            <p:nvPr/>
          </p:nvSpPr>
          <p:spPr>
            <a:xfrm>
              <a:off x="413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6" name="Google Shape;38646;p24"/>
            <p:cNvSpPr/>
            <p:nvPr/>
          </p:nvSpPr>
          <p:spPr>
            <a:xfrm>
              <a:off x="42407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7" name="Google Shape;38647;p24"/>
            <p:cNvSpPr/>
            <p:nvPr/>
          </p:nvSpPr>
          <p:spPr>
            <a:xfrm>
              <a:off x="434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8" name="Google Shape;38648;p24"/>
            <p:cNvSpPr/>
            <p:nvPr/>
          </p:nvSpPr>
          <p:spPr>
            <a:xfrm>
              <a:off x="444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9" name="Google Shape;38649;p24"/>
            <p:cNvSpPr/>
            <p:nvPr/>
          </p:nvSpPr>
          <p:spPr>
            <a:xfrm>
              <a:off x="45455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0" name="Google Shape;38650;p24"/>
            <p:cNvSpPr/>
            <p:nvPr/>
          </p:nvSpPr>
          <p:spPr>
            <a:xfrm>
              <a:off x="464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1" name="Google Shape;38651;p24"/>
            <p:cNvSpPr/>
            <p:nvPr/>
          </p:nvSpPr>
          <p:spPr>
            <a:xfrm>
              <a:off x="474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2" name="Google Shape;38652;p24"/>
            <p:cNvSpPr/>
            <p:nvPr/>
          </p:nvSpPr>
          <p:spPr>
            <a:xfrm>
              <a:off x="485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3" name="Google Shape;38653;p24"/>
            <p:cNvSpPr/>
            <p:nvPr/>
          </p:nvSpPr>
          <p:spPr>
            <a:xfrm>
              <a:off x="495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4" name="Google Shape;38654;p24"/>
            <p:cNvSpPr/>
            <p:nvPr/>
          </p:nvSpPr>
          <p:spPr>
            <a:xfrm>
              <a:off x="505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5" name="Google Shape;38655;p24"/>
            <p:cNvSpPr/>
            <p:nvPr/>
          </p:nvSpPr>
          <p:spPr>
            <a:xfrm>
              <a:off x="515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6" name="Google Shape;38656;p24"/>
            <p:cNvSpPr/>
            <p:nvPr/>
          </p:nvSpPr>
          <p:spPr>
            <a:xfrm>
              <a:off x="52566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7" name="Google Shape;38657;p24"/>
            <p:cNvSpPr/>
            <p:nvPr/>
          </p:nvSpPr>
          <p:spPr>
            <a:xfrm>
              <a:off x="535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8" name="Google Shape;38658;p24"/>
            <p:cNvSpPr/>
            <p:nvPr/>
          </p:nvSpPr>
          <p:spPr>
            <a:xfrm>
              <a:off x="545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9" name="Google Shape;38659;p24"/>
            <p:cNvSpPr/>
            <p:nvPr/>
          </p:nvSpPr>
          <p:spPr>
            <a:xfrm>
              <a:off x="556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0" name="Google Shape;38660;p24"/>
            <p:cNvSpPr/>
            <p:nvPr/>
          </p:nvSpPr>
          <p:spPr>
            <a:xfrm>
              <a:off x="566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1" name="Google Shape;38661;p24"/>
            <p:cNvSpPr/>
            <p:nvPr/>
          </p:nvSpPr>
          <p:spPr>
            <a:xfrm>
              <a:off x="57644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2" name="Google Shape;38662;p24"/>
            <p:cNvSpPr/>
            <p:nvPr/>
          </p:nvSpPr>
          <p:spPr>
            <a:xfrm>
              <a:off x="586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3" name="Google Shape;38663;p24"/>
            <p:cNvSpPr/>
            <p:nvPr/>
          </p:nvSpPr>
          <p:spPr>
            <a:xfrm>
              <a:off x="596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4" name="Google Shape;38664;p24"/>
            <p:cNvSpPr/>
            <p:nvPr/>
          </p:nvSpPr>
          <p:spPr>
            <a:xfrm>
              <a:off x="606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5" name="Google Shape;38665;p24"/>
            <p:cNvSpPr/>
            <p:nvPr/>
          </p:nvSpPr>
          <p:spPr>
            <a:xfrm>
              <a:off x="61710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6" name="Google Shape;38666;p24"/>
            <p:cNvSpPr/>
            <p:nvPr/>
          </p:nvSpPr>
          <p:spPr>
            <a:xfrm>
              <a:off x="627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7" name="Google Shape;38667;p24"/>
            <p:cNvSpPr/>
            <p:nvPr/>
          </p:nvSpPr>
          <p:spPr>
            <a:xfrm>
              <a:off x="637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8" name="Google Shape;38668;p24"/>
            <p:cNvSpPr/>
            <p:nvPr/>
          </p:nvSpPr>
          <p:spPr>
            <a:xfrm>
              <a:off x="64755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9" name="Google Shape;38669;p24"/>
            <p:cNvSpPr/>
            <p:nvPr/>
          </p:nvSpPr>
          <p:spPr>
            <a:xfrm>
              <a:off x="657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0" name="Google Shape;38670;p24"/>
            <p:cNvSpPr/>
            <p:nvPr/>
          </p:nvSpPr>
          <p:spPr>
            <a:xfrm>
              <a:off x="667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1" name="Google Shape;38671;p24"/>
            <p:cNvSpPr/>
            <p:nvPr/>
          </p:nvSpPr>
          <p:spPr>
            <a:xfrm>
              <a:off x="678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2" name="Google Shape;38672;p24"/>
            <p:cNvSpPr/>
            <p:nvPr/>
          </p:nvSpPr>
          <p:spPr>
            <a:xfrm>
              <a:off x="6881800" y="4613500"/>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3" name="Google Shape;38673;p24"/>
            <p:cNvSpPr/>
            <p:nvPr/>
          </p:nvSpPr>
          <p:spPr>
            <a:xfrm>
              <a:off x="698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4" name="Google Shape;38674;p24"/>
            <p:cNvSpPr/>
            <p:nvPr/>
          </p:nvSpPr>
          <p:spPr>
            <a:xfrm>
              <a:off x="708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5" name="Google Shape;38675;p24"/>
            <p:cNvSpPr/>
            <p:nvPr/>
          </p:nvSpPr>
          <p:spPr>
            <a:xfrm>
              <a:off x="7186600" y="4613500"/>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6" name="Google Shape;38676;p24"/>
            <p:cNvSpPr/>
            <p:nvPr/>
          </p:nvSpPr>
          <p:spPr>
            <a:xfrm>
              <a:off x="728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7" name="Google Shape;38677;p24"/>
            <p:cNvSpPr/>
            <p:nvPr/>
          </p:nvSpPr>
          <p:spPr>
            <a:xfrm>
              <a:off x="27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8" name="Google Shape;38678;p24"/>
            <p:cNvSpPr/>
            <p:nvPr/>
          </p:nvSpPr>
          <p:spPr>
            <a:xfrm>
              <a:off x="3807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9" name="Google Shape;38679;p24"/>
            <p:cNvSpPr/>
            <p:nvPr/>
          </p:nvSpPr>
          <p:spPr>
            <a:xfrm>
              <a:off x="4825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0" name="Google Shape;38680;p24"/>
            <p:cNvSpPr/>
            <p:nvPr/>
          </p:nvSpPr>
          <p:spPr>
            <a:xfrm>
              <a:off x="58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1" name="Google Shape;38681;p24"/>
            <p:cNvSpPr/>
            <p:nvPr/>
          </p:nvSpPr>
          <p:spPr>
            <a:xfrm>
              <a:off x="68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2" name="Google Shape;38682;p24"/>
            <p:cNvSpPr/>
            <p:nvPr/>
          </p:nvSpPr>
          <p:spPr>
            <a:xfrm>
              <a:off x="7873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3" name="Google Shape;38683;p24"/>
            <p:cNvSpPr/>
            <p:nvPr/>
          </p:nvSpPr>
          <p:spPr>
            <a:xfrm>
              <a:off x="8888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4" name="Google Shape;38684;p24"/>
            <p:cNvSpPr/>
            <p:nvPr/>
          </p:nvSpPr>
          <p:spPr>
            <a:xfrm>
              <a:off x="99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5" name="Google Shape;38685;p24"/>
            <p:cNvSpPr/>
            <p:nvPr/>
          </p:nvSpPr>
          <p:spPr>
            <a:xfrm>
              <a:off x="10918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6" name="Google Shape;38686;p24"/>
            <p:cNvSpPr/>
            <p:nvPr/>
          </p:nvSpPr>
          <p:spPr>
            <a:xfrm>
              <a:off x="11936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7" name="Google Shape;38687;p24"/>
            <p:cNvSpPr/>
            <p:nvPr/>
          </p:nvSpPr>
          <p:spPr>
            <a:xfrm>
              <a:off x="12951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8" name="Google Shape;38688;p24"/>
            <p:cNvSpPr/>
            <p:nvPr/>
          </p:nvSpPr>
          <p:spPr>
            <a:xfrm>
              <a:off x="13966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9" name="Google Shape;38689;p24"/>
            <p:cNvSpPr/>
            <p:nvPr/>
          </p:nvSpPr>
          <p:spPr>
            <a:xfrm>
              <a:off x="1498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0" name="Google Shape;38690;p24"/>
            <p:cNvSpPr/>
            <p:nvPr/>
          </p:nvSpPr>
          <p:spPr>
            <a:xfrm>
              <a:off x="15999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1" name="Google Shape;38691;p24"/>
            <p:cNvSpPr/>
            <p:nvPr/>
          </p:nvSpPr>
          <p:spPr>
            <a:xfrm>
              <a:off x="1701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2" name="Google Shape;38692;p24"/>
            <p:cNvSpPr/>
            <p:nvPr/>
          </p:nvSpPr>
          <p:spPr>
            <a:xfrm>
              <a:off x="18029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3" name="Google Shape;38693;p24"/>
            <p:cNvSpPr/>
            <p:nvPr/>
          </p:nvSpPr>
          <p:spPr>
            <a:xfrm>
              <a:off x="19044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4" name="Google Shape;38694;p24"/>
            <p:cNvSpPr/>
            <p:nvPr/>
          </p:nvSpPr>
          <p:spPr>
            <a:xfrm>
              <a:off x="20062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5" name="Google Shape;38695;p24"/>
            <p:cNvSpPr/>
            <p:nvPr/>
          </p:nvSpPr>
          <p:spPr>
            <a:xfrm>
              <a:off x="210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6" name="Google Shape;38696;p24"/>
            <p:cNvSpPr/>
            <p:nvPr/>
          </p:nvSpPr>
          <p:spPr>
            <a:xfrm>
              <a:off x="220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7" name="Google Shape;38697;p24"/>
            <p:cNvSpPr/>
            <p:nvPr/>
          </p:nvSpPr>
          <p:spPr>
            <a:xfrm>
              <a:off x="23110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8" name="Google Shape;38698;p24"/>
            <p:cNvSpPr/>
            <p:nvPr/>
          </p:nvSpPr>
          <p:spPr>
            <a:xfrm>
              <a:off x="241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9" name="Google Shape;38699;p24"/>
            <p:cNvSpPr/>
            <p:nvPr/>
          </p:nvSpPr>
          <p:spPr>
            <a:xfrm>
              <a:off x="251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0" name="Google Shape;38700;p24"/>
            <p:cNvSpPr/>
            <p:nvPr/>
          </p:nvSpPr>
          <p:spPr>
            <a:xfrm>
              <a:off x="261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1" name="Google Shape;38701;p24"/>
            <p:cNvSpPr/>
            <p:nvPr/>
          </p:nvSpPr>
          <p:spPr>
            <a:xfrm>
              <a:off x="271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2" name="Google Shape;38702;p24"/>
            <p:cNvSpPr/>
            <p:nvPr/>
          </p:nvSpPr>
          <p:spPr>
            <a:xfrm>
              <a:off x="281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3" name="Google Shape;38703;p24"/>
            <p:cNvSpPr/>
            <p:nvPr/>
          </p:nvSpPr>
          <p:spPr>
            <a:xfrm>
              <a:off x="292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4" name="Google Shape;38704;p24"/>
            <p:cNvSpPr/>
            <p:nvPr/>
          </p:nvSpPr>
          <p:spPr>
            <a:xfrm>
              <a:off x="302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5" name="Google Shape;38705;p24"/>
            <p:cNvSpPr/>
            <p:nvPr/>
          </p:nvSpPr>
          <p:spPr>
            <a:xfrm>
              <a:off x="312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6" name="Google Shape;38706;p24"/>
            <p:cNvSpPr/>
            <p:nvPr/>
          </p:nvSpPr>
          <p:spPr>
            <a:xfrm>
              <a:off x="322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7" name="Google Shape;38707;p24"/>
            <p:cNvSpPr/>
            <p:nvPr/>
          </p:nvSpPr>
          <p:spPr>
            <a:xfrm>
              <a:off x="33266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8" name="Google Shape;38708;p24"/>
            <p:cNvSpPr/>
            <p:nvPr/>
          </p:nvSpPr>
          <p:spPr>
            <a:xfrm>
              <a:off x="342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9" name="Google Shape;38709;p24"/>
            <p:cNvSpPr/>
            <p:nvPr/>
          </p:nvSpPr>
          <p:spPr>
            <a:xfrm>
              <a:off x="352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0" name="Google Shape;38710;p24"/>
            <p:cNvSpPr/>
            <p:nvPr/>
          </p:nvSpPr>
          <p:spPr>
            <a:xfrm>
              <a:off x="363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1" name="Google Shape;38711;p24"/>
            <p:cNvSpPr/>
            <p:nvPr/>
          </p:nvSpPr>
          <p:spPr>
            <a:xfrm>
              <a:off x="373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2" name="Google Shape;38712;p24"/>
            <p:cNvSpPr/>
            <p:nvPr/>
          </p:nvSpPr>
          <p:spPr>
            <a:xfrm>
              <a:off x="3834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3" name="Google Shape;38713;p24"/>
            <p:cNvSpPr/>
            <p:nvPr/>
          </p:nvSpPr>
          <p:spPr>
            <a:xfrm>
              <a:off x="393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4" name="Google Shape;38714;p24"/>
            <p:cNvSpPr/>
            <p:nvPr/>
          </p:nvSpPr>
          <p:spPr>
            <a:xfrm>
              <a:off x="403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5" name="Google Shape;38715;p24"/>
            <p:cNvSpPr/>
            <p:nvPr/>
          </p:nvSpPr>
          <p:spPr>
            <a:xfrm>
              <a:off x="413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6" name="Google Shape;38716;p24"/>
            <p:cNvSpPr/>
            <p:nvPr/>
          </p:nvSpPr>
          <p:spPr>
            <a:xfrm>
              <a:off x="42407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7" name="Google Shape;38717;p24"/>
            <p:cNvSpPr/>
            <p:nvPr/>
          </p:nvSpPr>
          <p:spPr>
            <a:xfrm>
              <a:off x="434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8" name="Google Shape;38718;p24"/>
            <p:cNvSpPr/>
            <p:nvPr/>
          </p:nvSpPr>
          <p:spPr>
            <a:xfrm>
              <a:off x="444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9" name="Google Shape;38719;p24"/>
            <p:cNvSpPr/>
            <p:nvPr/>
          </p:nvSpPr>
          <p:spPr>
            <a:xfrm>
              <a:off x="45455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0" name="Google Shape;38720;p24"/>
            <p:cNvSpPr/>
            <p:nvPr/>
          </p:nvSpPr>
          <p:spPr>
            <a:xfrm>
              <a:off x="464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1" name="Google Shape;38721;p24"/>
            <p:cNvSpPr/>
            <p:nvPr/>
          </p:nvSpPr>
          <p:spPr>
            <a:xfrm>
              <a:off x="474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2" name="Google Shape;38722;p24"/>
            <p:cNvSpPr/>
            <p:nvPr/>
          </p:nvSpPr>
          <p:spPr>
            <a:xfrm>
              <a:off x="485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3" name="Google Shape;38723;p24"/>
            <p:cNvSpPr/>
            <p:nvPr/>
          </p:nvSpPr>
          <p:spPr>
            <a:xfrm>
              <a:off x="495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4" name="Google Shape;38724;p24"/>
            <p:cNvSpPr/>
            <p:nvPr/>
          </p:nvSpPr>
          <p:spPr>
            <a:xfrm>
              <a:off x="505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5" name="Google Shape;38725;p24"/>
            <p:cNvSpPr/>
            <p:nvPr/>
          </p:nvSpPr>
          <p:spPr>
            <a:xfrm>
              <a:off x="515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6" name="Google Shape;38726;p24"/>
            <p:cNvSpPr/>
            <p:nvPr/>
          </p:nvSpPr>
          <p:spPr>
            <a:xfrm>
              <a:off x="52566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7" name="Google Shape;38727;p24"/>
            <p:cNvSpPr/>
            <p:nvPr/>
          </p:nvSpPr>
          <p:spPr>
            <a:xfrm>
              <a:off x="535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8" name="Google Shape;38728;p24"/>
            <p:cNvSpPr/>
            <p:nvPr/>
          </p:nvSpPr>
          <p:spPr>
            <a:xfrm>
              <a:off x="545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9" name="Google Shape;38729;p24"/>
            <p:cNvSpPr/>
            <p:nvPr/>
          </p:nvSpPr>
          <p:spPr>
            <a:xfrm>
              <a:off x="556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0" name="Google Shape;38730;p24"/>
            <p:cNvSpPr/>
            <p:nvPr/>
          </p:nvSpPr>
          <p:spPr>
            <a:xfrm>
              <a:off x="566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1" name="Google Shape;38731;p24"/>
            <p:cNvSpPr/>
            <p:nvPr/>
          </p:nvSpPr>
          <p:spPr>
            <a:xfrm>
              <a:off x="57644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2" name="Google Shape;38732;p24"/>
            <p:cNvSpPr/>
            <p:nvPr/>
          </p:nvSpPr>
          <p:spPr>
            <a:xfrm>
              <a:off x="586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3" name="Google Shape;38733;p24"/>
            <p:cNvSpPr/>
            <p:nvPr/>
          </p:nvSpPr>
          <p:spPr>
            <a:xfrm>
              <a:off x="596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4" name="Google Shape;38734;p24"/>
            <p:cNvSpPr/>
            <p:nvPr/>
          </p:nvSpPr>
          <p:spPr>
            <a:xfrm>
              <a:off x="606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5" name="Google Shape;38735;p24"/>
            <p:cNvSpPr/>
            <p:nvPr/>
          </p:nvSpPr>
          <p:spPr>
            <a:xfrm>
              <a:off x="61710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6" name="Google Shape;38736;p24"/>
            <p:cNvSpPr/>
            <p:nvPr/>
          </p:nvSpPr>
          <p:spPr>
            <a:xfrm>
              <a:off x="627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7" name="Google Shape;38737;p24"/>
            <p:cNvSpPr/>
            <p:nvPr/>
          </p:nvSpPr>
          <p:spPr>
            <a:xfrm>
              <a:off x="637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8" name="Google Shape;38738;p24"/>
            <p:cNvSpPr/>
            <p:nvPr/>
          </p:nvSpPr>
          <p:spPr>
            <a:xfrm>
              <a:off x="64755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9" name="Google Shape;38739;p24"/>
            <p:cNvSpPr/>
            <p:nvPr/>
          </p:nvSpPr>
          <p:spPr>
            <a:xfrm>
              <a:off x="657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0" name="Google Shape;38740;p24"/>
            <p:cNvSpPr/>
            <p:nvPr/>
          </p:nvSpPr>
          <p:spPr>
            <a:xfrm>
              <a:off x="667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1" name="Google Shape;38741;p24"/>
            <p:cNvSpPr/>
            <p:nvPr/>
          </p:nvSpPr>
          <p:spPr>
            <a:xfrm>
              <a:off x="678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2" name="Google Shape;38742;p24"/>
            <p:cNvSpPr/>
            <p:nvPr/>
          </p:nvSpPr>
          <p:spPr>
            <a:xfrm>
              <a:off x="6881800" y="4768575"/>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3" name="Google Shape;38743;p24"/>
            <p:cNvSpPr/>
            <p:nvPr/>
          </p:nvSpPr>
          <p:spPr>
            <a:xfrm>
              <a:off x="698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4" name="Google Shape;38744;p24"/>
            <p:cNvSpPr/>
            <p:nvPr/>
          </p:nvSpPr>
          <p:spPr>
            <a:xfrm>
              <a:off x="708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5" name="Google Shape;38745;p24"/>
            <p:cNvSpPr/>
            <p:nvPr/>
          </p:nvSpPr>
          <p:spPr>
            <a:xfrm>
              <a:off x="7186600" y="4768575"/>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6" name="Google Shape;38746;p24"/>
            <p:cNvSpPr/>
            <p:nvPr/>
          </p:nvSpPr>
          <p:spPr>
            <a:xfrm>
              <a:off x="728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47" name="Google Shape;38747;p24"/>
          <p:cNvGrpSpPr/>
          <p:nvPr/>
        </p:nvGrpSpPr>
        <p:grpSpPr>
          <a:xfrm>
            <a:off x="223221" y="255838"/>
            <a:ext cx="8706833" cy="4631825"/>
            <a:chOff x="261561" y="255838"/>
            <a:chExt cx="8706833" cy="4631825"/>
          </a:xfrm>
        </p:grpSpPr>
        <p:grpSp>
          <p:nvGrpSpPr>
            <p:cNvPr id="38748" name="Google Shape;38748;p24"/>
            <p:cNvGrpSpPr/>
            <p:nvPr/>
          </p:nvGrpSpPr>
          <p:grpSpPr>
            <a:xfrm>
              <a:off x="261561" y="255838"/>
              <a:ext cx="8706833" cy="4631825"/>
              <a:chOff x="391650" y="259200"/>
              <a:chExt cx="8360700" cy="4631825"/>
            </a:xfrm>
          </p:grpSpPr>
          <p:sp>
            <p:nvSpPr>
              <p:cNvPr id="38749" name="Google Shape;38749;p24"/>
              <p:cNvSpPr/>
              <p:nvPr/>
            </p:nvSpPr>
            <p:spPr>
              <a:xfrm>
                <a:off x="391650" y="259200"/>
                <a:ext cx="8360700"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750" name="Google Shape;38750;p24"/>
              <p:cNvCxnSpPr/>
              <p:nvPr/>
            </p:nvCxnSpPr>
            <p:spPr>
              <a:xfrm>
                <a:off x="393750" y="713825"/>
                <a:ext cx="7942500" cy="0"/>
              </a:xfrm>
              <a:prstGeom prst="straightConnector1">
                <a:avLst/>
              </a:prstGeom>
              <a:noFill/>
              <a:ln cap="flat" cmpd="sng" w="9525">
                <a:solidFill>
                  <a:schemeClr val="dk1"/>
                </a:solidFill>
                <a:prstDash val="solid"/>
                <a:round/>
                <a:headEnd len="med" w="med" type="none"/>
                <a:tailEnd len="med" w="med" type="none"/>
              </a:ln>
            </p:spPr>
          </p:cxnSp>
          <p:cxnSp>
            <p:nvCxnSpPr>
              <p:cNvPr id="38751" name="Google Shape;38751;p24"/>
              <p:cNvCxnSpPr/>
              <p:nvPr/>
            </p:nvCxnSpPr>
            <p:spPr>
              <a:xfrm>
                <a:off x="8336400" y="260525"/>
                <a:ext cx="0" cy="4630500"/>
              </a:xfrm>
              <a:prstGeom prst="straightConnector1">
                <a:avLst/>
              </a:prstGeom>
              <a:noFill/>
              <a:ln cap="flat" cmpd="sng" w="9525">
                <a:solidFill>
                  <a:schemeClr val="dk1"/>
                </a:solidFill>
                <a:prstDash val="solid"/>
                <a:round/>
                <a:headEnd len="med" w="med" type="none"/>
                <a:tailEnd len="med" w="med" type="none"/>
              </a:ln>
            </p:spPr>
          </p:cxnSp>
          <p:grpSp>
            <p:nvGrpSpPr>
              <p:cNvPr id="38752" name="Google Shape;38752;p24"/>
              <p:cNvGrpSpPr/>
              <p:nvPr/>
            </p:nvGrpSpPr>
            <p:grpSpPr>
              <a:xfrm>
                <a:off x="8448356" y="454710"/>
                <a:ext cx="205838" cy="289853"/>
                <a:chOff x="3555900" y="1631296"/>
                <a:chExt cx="390956" cy="550529"/>
              </a:xfrm>
            </p:grpSpPr>
            <p:cxnSp>
              <p:nvCxnSpPr>
                <p:cNvPr id="38753" name="Google Shape;38753;p24"/>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38754" name="Google Shape;38754;p24"/>
                <p:cNvGrpSpPr/>
                <p:nvPr/>
              </p:nvGrpSpPr>
              <p:grpSpPr>
                <a:xfrm rot="-8100000">
                  <a:off x="3614579" y="1687125"/>
                  <a:ext cx="273597" cy="279297"/>
                  <a:chOff x="4572000" y="2331513"/>
                  <a:chExt cx="273600" cy="279300"/>
                </a:xfrm>
              </p:grpSpPr>
              <p:cxnSp>
                <p:nvCxnSpPr>
                  <p:cNvPr id="38755" name="Google Shape;38755;p24"/>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38756" name="Google Shape;38756;p24"/>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cxnSp>
            <p:nvCxnSpPr>
              <p:cNvPr id="38757" name="Google Shape;38757;p24"/>
              <p:cNvCxnSpPr/>
              <p:nvPr/>
            </p:nvCxnSpPr>
            <p:spPr>
              <a:xfrm>
                <a:off x="8551337" y="1671588"/>
                <a:ext cx="0" cy="1823700"/>
              </a:xfrm>
              <a:prstGeom prst="straightConnector1">
                <a:avLst/>
              </a:prstGeom>
              <a:noFill/>
              <a:ln cap="flat" cmpd="sng" w="19050">
                <a:solidFill>
                  <a:schemeClr val="dk1"/>
                </a:solidFill>
                <a:prstDash val="solid"/>
                <a:round/>
                <a:headEnd len="med" w="med" type="none"/>
                <a:tailEnd len="med" w="med" type="none"/>
              </a:ln>
            </p:spPr>
          </p:cxnSp>
          <p:grpSp>
            <p:nvGrpSpPr>
              <p:cNvPr id="38758" name="Google Shape;38758;p24"/>
              <p:cNvGrpSpPr/>
              <p:nvPr/>
            </p:nvGrpSpPr>
            <p:grpSpPr>
              <a:xfrm flipH="1" rot="10800000">
                <a:off x="8448406" y="4422299"/>
                <a:ext cx="205838" cy="289853"/>
                <a:chOff x="3555900" y="1631296"/>
                <a:chExt cx="390956" cy="550529"/>
              </a:xfrm>
            </p:grpSpPr>
            <p:cxnSp>
              <p:nvCxnSpPr>
                <p:cNvPr id="38759" name="Google Shape;38759;p24"/>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38760" name="Google Shape;38760;p24"/>
                <p:cNvGrpSpPr/>
                <p:nvPr/>
              </p:nvGrpSpPr>
              <p:grpSpPr>
                <a:xfrm rot="-8100000">
                  <a:off x="3614579" y="1687125"/>
                  <a:ext cx="273597" cy="279297"/>
                  <a:chOff x="4572000" y="2331513"/>
                  <a:chExt cx="273600" cy="279300"/>
                </a:xfrm>
              </p:grpSpPr>
              <p:cxnSp>
                <p:nvCxnSpPr>
                  <p:cNvPr id="38761" name="Google Shape;38761;p24"/>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38762" name="Google Shape;38762;p24"/>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grpSp>
        <p:sp>
          <p:nvSpPr>
            <p:cNvPr id="38763" name="Google Shape;38763;p24"/>
            <p:cNvSpPr/>
            <p:nvPr/>
          </p:nvSpPr>
          <p:spPr>
            <a:xfrm>
              <a:off x="39077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4" name="Google Shape;38764;p24"/>
            <p:cNvSpPr/>
            <p:nvPr/>
          </p:nvSpPr>
          <p:spPr>
            <a:xfrm>
              <a:off x="599050"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5" name="Google Shape;38765;p24"/>
            <p:cNvSpPr/>
            <p:nvPr/>
          </p:nvSpPr>
          <p:spPr>
            <a:xfrm>
              <a:off x="80732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766" name="Google Shape;38766;p24"/>
          <p:cNvSpPr txBox="1"/>
          <p:nvPr>
            <p:ph type="title"/>
          </p:nvPr>
        </p:nvSpPr>
        <p:spPr>
          <a:xfrm>
            <a:off x="802838" y="707525"/>
            <a:ext cx="7538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8767" name="Google Shape;38767;p24"/>
          <p:cNvSpPr txBox="1"/>
          <p:nvPr>
            <p:ph idx="1" type="body"/>
          </p:nvPr>
        </p:nvSpPr>
        <p:spPr>
          <a:xfrm>
            <a:off x="800100" y="1607575"/>
            <a:ext cx="7538400" cy="29613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6_1_1_1_1">
    <p:spTree>
      <p:nvGrpSpPr>
        <p:cNvPr id="38768" name="Shape 38768"/>
        <p:cNvGrpSpPr/>
        <p:nvPr/>
      </p:nvGrpSpPr>
      <p:grpSpPr>
        <a:xfrm>
          <a:off x="0" y="0"/>
          <a:ext cx="0" cy="0"/>
          <a:chOff x="0" y="0"/>
          <a:chExt cx="0" cy="0"/>
        </a:xfrm>
      </p:grpSpPr>
      <p:grpSp>
        <p:nvGrpSpPr>
          <p:cNvPr id="38769" name="Google Shape;38769;p25"/>
          <p:cNvGrpSpPr/>
          <p:nvPr/>
        </p:nvGrpSpPr>
        <p:grpSpPr>
          <a:xfrm>
            <a:off x="3" y="4"/>
            <a:ext cx="9144066" cy="5143518"/>
            <a:chOff x="279200" y="890725"/>
            <a:chExt cx="7061600" cy="3930250"/>
          </a:xfrm>
        </p:grpSpPr>
        <p:sp>
          <p:nvSpPr>
            <p:cNvPr id="38770" name="Google Shape;38770;p25"/>
            <p:cNvSpPr/>
            <p:nvPr/>
          </p:nvSpPr>
          <p:spPr>
            <a:xfrm>
              <a:off x="27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1" name="Google Shape;38771;p25"/>
            <p:cNvSpPr/>
            <p:nvPr/>
          </p:nvSpPr>
          <p:spPr>
            <a:xfrm>
              <a:off x="3807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2" name="Google Shape;38772;p25"/>
            <p:cNvSpPr/>
            <p:nvPr/>
          </p:nvSpPr>
          <p:spPr>
            <a:xfrm>
              <a:off x="4825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3" name="Google Shape;38773;p25"/>
            <p:cNvSpPr/>
            <p:nvPr/>
          </p:nvSpPr>
          <p:spPr>
            <a:xfrm>
              <a:off x="58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4" name="Google Shape;38774;p25"/>
            <p:cNvSpPr/>
            <p:nvPr/>
          </p:nvSpPr>
          <p:spPr>
            <a:xfrm>
              <a:off x="68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5" name="Google Shape;38775;p25"/>
            <p:cNvSpPr/>
            <p:nvPr/>
          </p:nvSpPr>
          <p:spPr>
            <a:xfrm>
              <a:off x="7873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6" name="Google Shape;38776;p25"/>
            <p:cNvSpPr/>
            <p:nvPr/>
          </p:nvSpPr>
          <p:spPr>
            <a:xfrm>
              <a:off x="8888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7" name="Google Shape;38777;p25"/>
            <p:cNvSpPr/>
            <p:nvPr/>
          </p:nvSpPr>
          <p:spPr>
            <a:xfrm>
              <a:off x="99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8" name="Google Shape;38778;p25"/>
            <p:cNvSpPr/>
            <p:nvPr/>
          </p:nvSpPr>
          <p:spPr>
            <a:xfrm>
              <a:off x="10918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9" name="Google Shape;38779;p25"/>
            <p:cNvSpPr/>
            <p:nvPr/>
          </p:nvSpPr>
          <p:spPr>
            <a:xfrm>
              <a:off x="11936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0" name="Google Shape;38780;p25"/>
            <p:cNvSpPr/>
            <p:nvPr/>
          </p:nvSpPr>
          <p:spPr>
            <a:xfrm>
              <a:off x="12951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1" name="Google Shape;38781;p25"/>
            <p:cNvSpPr/>
            <p:nvPr/>
          </p:nvSpPr>
          <p:spPr>
            <a:xfrm>
              <a:off x="13966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2" name="Google Shape;38782;p25"/>
            <p:cNvSpPr/>
            <p:nvPr/>
          </p:nvSpPr>
          <p:spPr>
            <a:xfrm>
              <a:off x="1498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3" name="Google Shape;38783;p25"/>
            <p:cNvSpPr/>
            <p:nvPr/>
          </p:nvSpPr>
          <p:spPr>
            <a:xfrm>
              <a:off x="15999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4" name="Google Shape;38784;p25"/>
            <p:cNvSpPr/>
            <p:nvPr/>
          </p:nvSpPr>
          <p:spPr>
            <a:xfrm>
              <a:off x="1701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5" name="Google Shape;38785;p25"/>
            <p:cNvSpPr/>
            <p:nvPr/>
          </p:nvSpPr>
          <p:spPr>
            <a:xfrm>
              <a:off x="18029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6" name="Google Shape;38786;p25"/>
            <p:cNvSpPr/>
            <p:nvPr/>
          </p:nvSpPr>
          <p:spPr>
            <a:xfrm>
              <a:off x="19044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7" name="Google Shape;38787;p25"/>
            <p:cNvSpPr/>
            <p:nvPr/>
          </p:nvSpPr>
          <p:spPr>
            <a:xfrm>
              <a:off x="20062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8" name="Google Shape;38788;p25"/>
            <p:cNvSpPr/>
            <p:nvPr/>
          </p:nvSpPr>
          <p:spPr>
            <a:xfrm>
              <a:off x="210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9" name="Google Shape;38789;p25"/>
            <p:cNvSpPr/>
            <p:nvPr/>
          </p:nvSpPr>
          <p:spPr>
            <a:xfrm>
              <a:off x="220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0" name="Google Shape;38790;p25"/>
            <p:cNvSpPr/>
            <p:nvPr/>
          </p:nvSpPr>
          <p:spPr>
            <a:xfrm>
              <a:off x="23110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1" name="Google Shape;38791;p25"/>
            <p:cNvSpPr/>
            <p:nvPr/>
          </p:nvSpPr>
          <p:spPr>
            <a:xfrm>
              <a:off x="241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2" name="Google Shape;38792;p25"/>
            <p:cNvSpPr/>
            <p:nvPr/>
          </p:nvSpPr>
          <p:spPr>
            <a:xfrm>
              <a:off x="251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3" name="Google Shape;38793;p25"/>
            <p:cNvSpPr/>
            <p:nvPr/>
          </p:nvSpPr>
          <p:spPr>
            <a:xfrm>
              <a:off x="261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4" name="Google Shape;38794;p25"/>
            <p:cNvSpPr/>
            <p:nvPr/>
          </p:nvSpPr>
          <p:spPr>
            <a:xfrm>
              <a:off x="271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5" name="Google Shape;38795;p25"/>
            <p:cNvSpPr/>
            <p:nvPr/>
          </p:nvSpPr>
          <p:spPr>
            <a:xfrm>
              <a:off x="281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6" name="Google Shape;38796;p25"/>
            <p:cNvSpPr/>
            <p:nvPr/>
          </p:nvSpPr>
          <p:spPr>
            <a:xfrm>
              <a:off x="292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7" name="Google Shape;38797;p25"/>
            <p:cNvSpPr/>
            <p:nvPr/>
          </p:nvSpPr>
          <p:spPr>
            <a:xfrm>
              <a:off x="302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8" name="Google Shape;38798;p25"/>
            <p:cNvSpPr/>
            <p:nvPr/>
          </p:nvSpPr>
          <p:spPr>
            <a:xfrm>
              <a:off x="312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9" name="Google Shape;38799;p25"/>
            <p:cNvSpPr/>
            <p:nvPr/>
          </p:nvSpPr>
          <p:spPr>
            <a:xfrm>
              <a:off x="322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0" name="Google Shape;38800;p25"/>
            <p:cNvSpPr/>
            <p:nvPr/>
          </p:nvSpPr>
          <p:spPr>
            <a:xfrm>
              <a:off x="33266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1" name="Google Shape;38801;p25"/>
            <p:cNvSpPr/>
            <p:nvPr/>
          </p:nvSpPr>
          <p:spPr>
            <a:xfrm>
              <a:off x="342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2" name="Google Shape;38802;p25"/>
            <p:cNvSpPr/>
            <p:nvPr/>
          </p:nvSpPr>
          <p:spPr>
            <a:xfrm>
              <a:off x="352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3" name="Google Shape;38803;p25"/>
            <p:cNvSpPr/>
            <p:nvPr/>
          </p:nvSpPr>
          <p:spPr>
            <a:xfrm>
              <a:off x="363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4" name="Google Shape;38804;p25"/>
            <p:cNvSpPr/>
            <p:nvPr/>
          </p:nvSpPr>
          <p:spPr>
            <a:xfrm>
              <a:off x="373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5" name="Google Shape;38805;p25"/>
            <p:cNvSpPr/>
            <p:nvPr/>
          </p:nvSpPr>
          <p:spPr>
            <a:xfrm>
              <a:off x="3834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6" name="Google Shape;38806;p25"/>
            <p:cNvSpPr/>
            <p:nvPr/>
          </p:nvSpPr>
          <p:spPr>
            <a:xfrm>
              <a:off x="393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7" name="Google Shape;38807;p25"/>
            <p:cNvSpPr/>
            <p:nvPr/>
          </p:nvSpPr>
          <p:spPr>
            <a:xfrm>
              <a:off x="403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8" name="Google Shape;38808;p25"/>
            <p:cNvSpPr/>
            <p:nvPr/>
          </p:nvSpPr>
          <p:spPr>
            <a:xfrm>
              <a:off x="413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9" name="Google Shape;38809;p25"/>
            <p:cNvSpPr/>
            <p:nvPr/>
          </p:nvSpPr>
          <p:spPr>
            <a:xfrm>
              <a:off x="42407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0" name="Google Shape;38810;p25"/>
            <p:cNvSpPr/>
            <p:nvPr/>
          </p:nvSpPr>
          <p:spPr>
            <a:xfrm>
              <a:off x="434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1" name="Google Shape;38811;p25"/>
            <p:cNvSpPr/>
            <p:nvPr/>
          </p:nvSpPr>
          <p:spPr>
            <a:xfrm>
              <a:off x="444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2" name="Google Shape;38812;p25"/>
            <p:cNvSpPr/>
            <p:nvPr/>
          </p:nvSpPr>
          <p:spPr>
            <a:xfrm>
              <a:off x="45455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3" name="Google Shape;38813;p25"/>
            <p:cNvSpPr/>
            <p:nvPr/>
          </p:nvSpPr>
          <p:spPr>
            <a:xfrm>
              <a:off x="464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4" name="Google Shape;38814;p25"/>
            <p:cNvSpPr/>
            <p:nvPr/>
          </p:nvSpPr>
          <p:spPr>
            <a:xfrm>
              <a:off x="474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5" name="Google Shape;38815;p25"/>
            <p:cNvSpPr/>
            <p:nvPr/>
          </p:nvSpPr>
          <p:spPr>
            <a:xfrm>
              <a:off x="485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6" name="Google Shape;38816;p25"/>
            <p:cNvSpPr/>
            <p:nvPr/>
          </p:nvSpPr>
          <p:spPr>
            <a:xfrm>
              <a:off x="495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7" name="Google Shape;38817;p25"/>
            <p:cNvSpPr/>
            <p:nvPr/>
          </p:nvSpPr>
          <p:spPr>
            <a:xfrm>
              <a:off x="505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8" name="Google Shape;38818;p25"/>
            <p:cNvSpPr/>
            <p:nvPr/>
          </p:nvSpPr>
          <p:spPr>
            <a:xfrm>
              <a:off x="515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9" name="Google Shape;38819;p25"/>
            <p:cNvSpPr/>
            <p:nvPr/>
          </p:nvSpPr>
          <p:spPr>
            <a:xfrm>
              <a:off x="52566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0" name="Google Shape;38820;p25"/>
            <p:cNvSpPr/>
            <p:nvPr/>
          </p:nvSpPr>
          <p:spPr>
            <a:xfrm>
              <a:off x="535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1" name="Google Shape;38821;p25"/>
            <p:cNvSpPr/>
            <p:nvPr/>
          </p:nvSpPr>
          <p:spPr>
            <a:xfrm>
              <a:off x="545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2" name="Google Shape;38822;p25"/>
            <p:cNvSpPr/>
            <p:nvPr/>
          </p:nvSpPr>
          <p:spPr>
            <a:xfrm>
              <a:off x="556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3" name="Google Shape;38823;p25"/>
            <p:cNvSpPr/>
            <p:nvPr/>
          </p:nvSpPr>
          <p:spPr>
            <a:xfrm>
              <a:off x="566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4" name="Google Shape;38824;p25"/>
            <p:cNvSpPr/>
            <p:nvPr/>
          </p:nvSpPr>
          <p:spPr>
            <a:xfrm>
              <a:off x="57644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5" name="Google Shape;38825;p25"/>
            <p:cNvSpPr/>
            <p:nvPr/>
          </p:nvSpPr>
          <p:spPr>
            <a:xfrm>
              <a:off x="586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6" name="Google Shape;38826;p25"/>
            <p:cNvSpPr/>
            <p:nvPr/>
          </p:nvSpPr>
          <p:spPr>
            <a:xfrm>
              <a:off x="596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7" name="Google Shape;38827;p25"/>
            <p:cNvSpPr/>
            <p:nvPr/>
          </p:nvSpPr>
          <p:spPr>
            <a:xfrm>
              <a:off x="606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8" name="Google Shape;38828;p25"/>
            <p:cNvSpPr/>
            <p:nvPr/>
          </p:nvSpPr>
          <p:spPr>
            <a:xfrm>
              <a:off x="61710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9" name="Google Shape;38829;p25"/>
            <p:cNvSpPr/>
            <p:nvPr/>
          </p:nvSpPr>
          <p:spPr>
            <a:xfrm>
              <a:off x="627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0" name="Google Shape;38830;p25"/>
            <p:cNvSpPr/>
            <p:nvPr/>
          </p:nvSpPr>
          <p:spPr>
            <a:xfrm>
              <a:off x="637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1" name="Google Shape;38831;p25"/>
            <p:cNvSpPr/>
            <p:nvPr/>
          </p:nvSpPr>
          <p:spPr>
            <a:xfrm>
              <a:off x="64755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2" name="Google Shape;38832;p25"/>
            <p:cNvSpPr/>
            <p:nvPr/>
          </p:nvSpPr>
          <p:spPr>
            <a:xfrm>
              <a:off x="657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3" name="Google Shape;38833;p25"/>
            <p:cNvSpPr/>
            <p:nvPr/>
          </p:nvSpPr>
          <p:spPr>
            <a:xfrm>
              <a:off x="667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4" name="Google Shape;38834;p25"/>
            <p:cNvSpPr/>
            <p:nvPr/>
          </p:nvSpPr>
          <p:spPr>
            <a:xfrm>
              <a:off x="678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5" name="Google Shape;38835;p25"/>
            <p:cNvSpPr/>
            <p:nvPr/>
          </p:nvSpPr>
          <p:spPr>
            <a:xfrm>
              <a:off x="6881800" y="890725"/>
              <a:ext cx="52700" cy="52400"/>
            </a:xfrm>
            <a:custGeom>
              <a:rect b="b" l="l" r="r" t="t"/>
              <a:pathLst>
                <a:path extrusionOk="0" h="2096" w="2108">
                  <a:moveTo>
                    <a:pt x="1060" y="0"/>
                  </a:moveTo>
                  <a:cubicBezTo>
                    <a:pt x="477" y="0"/>
                    <a:pt x="1" y="476"/>
                    <a:pt x="1" y="1048"/>
                  </a:cubicBezTo>
                  <a:cubicBezTo>
                    <a:pt x="1"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6" name="Google Shape;38836;p25"/>
            <p:cNvSpPr/>
            <p:nvPr/>
          </p:nvSpPr>
          <p:spPr>
            <a:xfrm>
              <a:off x="698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7" name="Google Shape;38837;p25"/>
            <p:cNvSpPr/>
            <p:nvPr/>
          </p:nvSpPr>
          <p:spPr>
            <a:xfrm>
              <a:off x="708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8" name="Google Shape;38838;p25"/>
            <p:cNvSpPr/>
            <p:nvPr/>
          </p:nvSpPr>
          <p:spPr>
            <a:xfrm>
              <a:off x="7186600" y="890725"/>
              <a:ext cx="52400" cy="52400"/>
            </a:xfrm>
            <a:custGeom>
              <a:rect b="b" l="l" r="r" t="t"/>
              <a:pathLst>
                <a:path extrusionOk="0" h="2096" w="2096">
                  <a:moveTo>
                    <a:pt x="1048" y="0"/>
                  </a:moveTo>
                  <a:cubicBezTo>
                    <a:pt x="477" y="0"/>
                    <a:pt x="1" y="476"/>
                    <a:pt x="1" y="1048"/>
                  </a:cubicBezTo>
                  <a:cubicBezTo>
                    <a:pt x="1"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9" name="Google Shape;38839;p25"/>
            <p:cNvSpPr/>
            <p:nvPr/>
          </p:nvSpPr>
          <p:spPr>
            <a:xfrm>
              <a:off x="728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0" name="Google Shape;38840;p25"/>
            <p:cNvSpPr/>
            <p:nvPr/>
          </p:nvSpPr>
          <p:spPr>
            <a:xfrm>
              <a:off x="27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7" y="1631"/>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1" name="Google Shape;38841;p25"/>
            <p:cNvSpPr/>
            <p:nvPr/>
          </p:nvSpPr>
          <p:spPr>
            <a:xfrm>
              <a:off x="3807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2" name="Google Shape;38842;p25"/>
            <p:cNvSpPr/>
            <p:nvPr/>
          </p:nvSpPr>
          <p:spPr>
            <a:xfrm>
              <a:off x="4825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3" name="Google Shape;38843;p25"/>
            <p:cNvSpPr/>
            <p:nvPr/>
          </p:nvSpPr>
          <p:spPr>
            <a:xfrm>
              <a:off x="58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4" name="Google Shape;38844;p25"/>
            <p:cNvSpPr/>
            <p:nvPr/>
          </p:nvSpPr>
          <p:spPr>
            <a:xfrm>
              <a:off x="68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5" name="Google Shape;38845;p25"/>
            <p:cNvSpPr/>
            <p:nvPr/>
          </p:nvSpPr>
          <p:spPr>
            <a:xfrm>
              <a:off x="7873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6" name="Google Shape;38846;p25"/>
            <p:cNvSpPr/>
            <p:nvPr/>
          </p:nvSpPr>
          <p:spPr>
            <a:xfrm>
              <a:off x="8888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7" name="Google Shape;38847;p25"/>
            <p:cNvSpPr/>
            <p:nvPr/>
          </p:nvSpPr>
          <p:spPr>
            <a:xfrm>
              <a:off x="99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8" name="Google Shape;38848;p25"/>
            <p:cNvSpPr/>
            <p:nvPr/>
          </p:nvSpPr>
          <p:spPr>
            <a:xfrm>
              <a:off x="10918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9" name="Google Shape;38849;p25"/>
            <p:cNvSpPr/>
            <p:nvPr/>
          </p:nvSpPr>
          <p:spPr>
            <a:xfrm>
              <a:off x="11936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0" name="Google Shape;38850;p25"/>
            <p:cNvSpPr/>
            <p:nvPr/>
          </p:nvSpPr>
          <p:spPr>
            <a:xfrm>
              <a:off x="12951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1" name="Google Shape;38851;p25"/>
            <p:cNvSpPr/>
            <p:nvPr/>
          </p:nvSpPr>
          <p:spPr>
            <a:xfrm>
              <a:off x="13966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2" name="Google Shape;38852;p25"/>
            <p:cNvSpPr/>
            <p:nvPr/>
          </p:nvSpPr>
          <p:spPr>
            <a:xfrm>
              <a:off x="1498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3" name="Google Shape;38853;p25"/>
            <p:cNvSpPr/>
            <p:nvPr/>
          </p:nvSpPr>
          <p:spPr>
            <a:xfrm>
              <a:off x="15999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4" name="Google Shape;38854;p25"/>
            <p:cNvSpPr/>
            <p:nvPr/>
          </p:nvSpPr>
          <p:spPr>
            <a:xfrm>
              <a:off x="1701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5" name="Google Shape;38855;p25"/>
            <p:cNvSpPr/>
            <p:nvPr/>
          </p:nvSpPr>
          <p:spPr>
            <a:xfrm>
              <a:off x="18029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6" name="Google Shape;38856;p25"/>
            <p:cNvSpPr/>
            <p:nvPr/>
          </p:nvSpPr>
          <p:spPr>
            <a:xfrm>
              <a:off x="19044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7" name="Google Shape;38857;p25"/>
            <p:cNvSpPr/>
            <p:nvPr/>
          </p:nvSpPr>
          <p:spPr>
            <a:xfrm>
              <a:off x="20062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8" name="Google Shape;38858;p25"/>
            <p:cNvSpPr/>
            <p:nvPr/>
          </p:nvSpPr>
          <p:spPr>
            <a:xfrm>
              <a:off x="210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9" name="Google Shape;38859;p25"/>
            <p:cNvSpPr/>
            <p:nvPr/>
          </p:nvSpPr>
          <p:spPr>
            <a:xfrm>
              <a:off x="220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0" name="Google Shape;38860;p25"/>
            <p:cNvSpPr/>
            <p:nvPr/>
          </p:nvSpPr>
          <p:spPr>
            <a:xfrm>
              <a:off x="23110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1" name="Google Shape;38861;p25"/>
            <p:cNvSpPr/>
            <p:nvPr/>
          </p:nvSpPr>
          <p:spPr>
            <a:xfrm>
              <a:off x="241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2" name="Google Shape;38862;p25"/>
            <p:cNvSpPr/>
            <p:nvPr/>
          </p:nvSpPr>
          <p:spPr>
            <a:xfrm>
              <a:off x="251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3" name="Google Shape;38863;p25"/>
            <p:cNvSpPr/>
            <p:nvPr/>
          </p:nvSpPr>
          <p:spPr>
            <a:xfrm>
              <a:off x="261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4" name="Google Shape;38864;p25"/>
            <p:cNvSpPr/>
            <p:nvPr/>
          </p:nvSpPr>
          <p:spPr>
            <a:xfrm>
              <a:off x="271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5" name="Google Shape;38865;p25"/>
            <p:cNvSpPr/>
            <p:nvPr/>
          </p:nvSpPr>
          <p:spPr>
            <a:xfrm>
              <a:off x="281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6" name="Google Shape;38866;p25"/>
            <p:cNvSpPr/>
            <p:nvPr/>
          </p:nvSpPr>
          <p:spPr>
            <a:xfrm>
              <a:off x="292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7" name="Google Shape;38867;p25"/>
            <p:cNvSpPr/>
            <p:nvPr/>
          </p:nvSpPr>
          <p:spPr>
            <a:xfrm>
              <a:off x="302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8" name="Google Shape;38868;p25"/>
            <p:cNvSpPr/>
            <p:nvPr/>
          </p:nvSpPr>
          <p:spPr>
            <a:xfrm>
              <a:off x="312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9" name="Google Shape;38869;p25"/>
            <p:cNvSpPr/>
            <p:nvPr/>
          </p:nvSpPr>
          <p:spPr>
            <a:xfrm>
              <a:off x="322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0" name="Google Shape;38870;p25"/>
            <p:cNvSpPr/>
            <p:nvPr/>
          </p:nvSpPr>
          <p:spPr>
            <a:xfrm>
              <a:off x="33266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1" name="Google Shape;38871;p25"/>
            <p:cNvSpPr/>
            <p:nvPr/>
          </p:nvSpPr>
          <p:spPr>
            <a:xfrm>
              <a:off x="342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2" name="Google Shape;38872;p25"/>
            <p:cNvSpPr/>
            <p:nvPr/>
          </p:nvSpPr>
          <p:spPr>
            <a:xfrm>
              <a:off x="352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3" name="Google Shape;38873;p25"/>
            <p:cNvSpPr/>
            <p:nvPr/>
          </p:nvSpPr>
          <p:spPr>
            <a:xfrm>
              <a:off x="363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4" name="Google Shape;38874;p25"/>
            <p:cNvSpPr/>
            <p:nvPr/>
          </p:nvSpPr>
          <p:spPr>
            <a:xfrm>
              <a:off x="373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5" name="Google Shape;38875;p25"/>
            <p:cNvSpPr/>
            <p:nvPr/>
          </p:nvSpPr>
          <p:spPr>
            <a:xfrm>
              <a:off x="3834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6" name="Google Shape;38876;p25"/>
            <p:cNvSpPr/>
            <p:nvPr/>
          </p:nvSpPr>
          <p:spPr>
            <a:xfrm>
              <a:off x="393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7" name="Google Shape;38877;p25"/>
            <p:cNvSpPr/>
            <p:nvPr/>
          </p:nvSpPr>
          <p:spPr>
            <a:xfrm>
              <a:off x="403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8" name="Google Shape;38878;p25"/>
            <p:cNvSpPr/>
            <p:nvPr/>
          </p:nvSpPr>
          <p:spPr>
            <a:xfrm>
              <a:off x="413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9" name="Google Shape;38879;p25"/>
            <p:cNvSpPr/>
            <p:nvPr/>
          </p:nvSpPr>
          <p:spPr>
            <a:xfrm>
              <a:off x="42407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0" name="Google Shape;38880;p25"/>
            <p:cNvSpPr/>
            <p:nvPr/>
          </p:nvSpPr>
          <p:spPr>
            <a:xfrm>
              <a:off x="434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1" name="Google Shape;38881;p25"/>
            <p:cNvSpPr/>
            <p:nvPr/>
          </p:nvSpPr>
          <p:spPr>
            <a:xfrm>
              <a:off x="444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2" name="Google Shape;38882;p25"/>
            <p:cNvSpPr/>
            <p:nvPr/>
          </p:nvSpPr>
          <p:spPr>
            <a:xfrm>
              <a:off x="45455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3" name="Google Shape;38883;p25"/>
            <p:cNvSpPr/>
            <p:nvPr/>
          </p:nvSpPr>
          <p:spPr>
            <a:xfrm>
              <a:off x="464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4" name="Google Shape;38884;p25"/>
            <p:cNvSpPr/>
            <p:nvPr/>
          </p:nvSpPr>
          <p:spPr>
            <a:xfrm>
              <a:off x="474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5" name="Google Shape;38885;p25"/>
            <p:cNvSpPr/>
            <p:nvPr/>
          </p:nvSpPr>
          <p:spPr>
            <a:xfrm>
              <a:off x="485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6" name="Google Shape;38886;p25"/>
            <p:cNvSpPr/>
            <p:nvPr/>
          </p:nvSpPr>
          <p:spPr>
            <a:xfrm>
              <a:off x="495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7" name="Google Shape;38887;p25"/>
            <p:cNvSpPr/>
            <p:nvPr/>
          </p:nvSpPr>
          <p:spPr>
            <a:xfrm>
              <a:off x="505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8" name="Google Shape;38888;p25"/>
            <p:cNvSpPr/>
            <p:nvPr/>
          </p:nvSpPr>
          <p:spPr>
            <a:xfrm>
              <a:off x="515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9" name="Google Shape;38889;p25"/>
            <p:cNvSpPr/>
            <p:nvPr/>
          </p:nvSpPr>
          <p:spPr>
            <a:xfrm>
              <a:off x="52566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0" name="Google Shape;38890;p25"/>
            <p:cNvSpPr/>
            <p:nvPr/>
          </p:nvSpPr>
          <p:spPr>
            <a:xfrm>
              <a:off x="535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1" name="Google Shape;38891;p25"/>
            <p:cNvSpPr/>
            <p:nvPr/>
          </p:nvSpPr>
          <p:spPr>
            <a:xfrm>
              <a:off x="545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2" name="Google Shape;38892;p25"/>
            <p:cNvSpPr/>
            <p:nvPr/>
          </p:nvSpPr>
          <p:spPr>
            <a:xfrm>
              <a:off x="556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3" name="Google Shape;38893;p25"/>
            <p:cNvSpPr/>
            <p:nvPr/>
          </p:nvSpPr>
          <p:spPr>
            <a:xfrm>
              <a:off x="566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4" name="Google Shape;38894;p25"/>
            <p:cNvSpPr/>
            <p:nvPr/>
          </p:nvSpPr>
          <p:spPr>
            <a:xfrm>
              <a:off x="57644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5" name="Google Shape;38895;p25"/>
            <p:cNvSpPr/>
            <p:nvPr/>
          </p:nvSpPr>
          <p:spPr>
            <a:xfrm>
              <a:off x="586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6" name="Google Shape;38896;p25"/>
            <p:cNvSpPr/>
            <p:nvPr/>
          </p:nvSpPr>
          <p:spPr>
            <a:xfrm>
              <a:off x="596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7" name="Google Shape;38897;p25"/>
            <p:cNvSpPr/>
            <p:nvPr/>
          </p:nvSpPr>
          <p:spPr>
            <a:xfrm>
              <a:off x="606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8" name="Google Shape;38898;p25"/>
            <p:cNvSpPr/>
            <p:nvPr/>
          </p:nvSpPr>
          <p:spPr>
            <a:xfrm>
              <a:off x="61710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9" name="Google Shape;38899;p25"/>
            <p:cNvSpPr/>
            <p:nvPr/>
          </p:nvSpPr>
          <p:spPr>
            <a:xfrm>
              <a:off x="627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0" name="Google Shape;38900;p25"/>
            <p:cNvSpPr/>
            <p:nvPr/>
          </p:nvSpPr>
          <p:spPr>
            <a:xfrm>
              <a:off x="637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1" name="Google Shape;38901;p25"/>
            <p:cNvSpPr/>
            <p:nvPr/>
          </p:nvSpPr>
          <p:spPr>
            <a:xfrm>
              <a:off x="64755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2" name="Google Shape;38902;p25"/>
            <p:cNvSpPr/>
            <p:nvPr/>
          </p:nvSpPr>
          <p:spPr>
            <a:xfrm>
              <a:off x="657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3" name="Google Shape;38903;p25"/>
            <p:cNvSpPr/>
            <p:nvPr/>
          </p:nvSpPr>
          <p:spPr>
            <a:xfrm>
              <a:off x="667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4" name="Google Shape;38904;p25"/>
            <p:cNvSpPr/>
            <p:nvPr/>
          </p:nvSpPr>
          <p:spPr>
            <a:xfrm>
              <a:off x="678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5" name="Google Shape;38905;p25"/>
            <p:cNvSpPr/>
            <p:nvPr/>
          </p:nvSpPr>
          <p:spPr>
            <a:xfrm>
              <a:off x="6881800" y="1045800"/>
              <a:ext cx="52700" cy="52400"/>
            </a:xfrm>
            <a:custGeom>
              <a:rect b="b" l="l" r="r" t="t"/>
              <a:pathLst>
                <a:path extrusionOk="0" h="2096" w="2108">
                  <a:moveTo>
                    <a:pt x="1060" y="0"/>
                  </a:moveTo>
                  <a:cubicBezTo>
                    <a:pt x="477" y="0"/>
                    <a:pt x="1" y="477"/>
                    <a:pt x="1" y="1048"/>
                  </a:cubicBezTo>
                  <a:cubicBezTo>
                    <a:pt x="1"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6" name="Google Shape;38906;p25"/>
            <p:cNvSpPr/>
            <p:nvPr/>
          </p:nvSpPr>
          <p:spPr>
            <a:xfrm>
              <a:off x="698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7" name="Google Shape;38907;p25"/>
            <p:cNvSpPr/>
            <p:nvPr/>
          </p:nvSpPr>
          <p:spPr>
            <a:xfrm>
              <a:off x="708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8" name="Google Shape;38908;p25"/>
            <p:cNvSpPr/>
            <p:nvPr/>
          </p:nvSpPr>
          <p:spPr>
            <a:xfrm>
              <a:off x="7186600" y="1045800"/>
              <a:ext cx="52400" cy="52400"/>
            </a:xfrm>
            <a:custGeom>
              <a:rect b="b" l="l" r="r" t="t"/>
              <a:pathLst>
                <a:path extrusionOk="0" h="2096" w="2096">
                  <a:moveTo>
                    <a:pt x="1048" y="0"/>
                  </a:moveTo>
                  <a:cubicBezTo>
                    <a:pt x="477" y="0"/>
                    <a:pt x="1" y="477"/>
                    <a:pt x="1" y="1048"/>
                  </a:cubicBezTo>
                  <a:cubicBezTo>
                    <a:pt x="1"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9" name="Google Shape;38909;p25"/>
            <p:cNvSpPr/>
            <p:nvPr/>
          </p:nvSpPr>
          <p:spPr>
            <a:xfrm>
              <a:off x="728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0" name="Google Shape;38910;p25"/>
            <p:cNvSpPr/>
            <p:nvPr/>
          </p:nvSpPr>
          <p:spPr>
            <a:xfrm>
              <a:off x="27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1" name="Google Shape;38911;p25"/>
            <p:cNvSpPr/>
            <p:nvPr/>
          </p:nvSpPr>
          <p:spPr>
            <a:xfrm>
              <a:off x="3807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2" name="Google Shape;38912;p25"/>
            <p:cNvSpPr/>
            <p:nvPr/>
          </p:nvSpPr>
          <p:spPr>
            <a:xfrm>
              <a:off x="4825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3" name="Google Shape;38913;p25"/>
            <p:cNvSpPr/>
            <p:nvPr/>
          </p:nvSpPr>
          <p:spPr>
            <a:xfrm>
              <a:off x="58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4" name="Google Shape;38914;p25"/>
            <p:cNvSpPr/>
            <p:nvPr/>
          </p:nvSpPr>
          <p:spPr>
            <a:xfrm>
              <a:off x="68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5" name="Google Shape;38915;p25"/>
            <p:cNvSpPr/>
            <p:nvPr/>
          </p:nvSpPr>
          <p:spPr>
            <a:xfrm>
              <a:off x="7873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6" name="Google Shape;38916;p25"/>
            <p:cNvSpPr/>
            <p:nvPr/>
          </p:nvSpPr>
          <p:spPr>
            <a:xfrm>
              <a:off x="8888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7" name="Google Shape;38917;p25"/>
            <p:cNvSpPr/>
            <p:nvPr/>
          </p:nvSpPr>
          <p:spPr>
            <a:xfrm>
              <a:off x="99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8" name="Google Shape;38918;p25"/>
            <p:cNvSpPr/>
            <p:nvPr/>
          </p:nvSpPr>
          <p:spPr>
            <a:xfrm>
              <a:off x="10918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9" name="Google Shape;38919;p25"/>
            <p:cNvSpPr/>
            <p:nvPr/>
          </p:nvSpPr>
          <p:spPr>
            <a:xfrm>
              <a:off x="11936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0" name="Google Shape;38920;p25"/>
            <p:cNvSpPr/>
            <p:nvPr/>
          </p:nvSpPr>
          <p:spPr>
            <a:xfrm>
              <a:off x="12951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1" name="Google Shape;38921;p25"/>
            <p:cNvSpPr/>
            <p:nvPr/>
          </p:nvSpPr>
          <p:spPr>
            <a:xfrm>
              <a:off x="13966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2" name="Google Shape;38922;p25"/>
            <p:cNvSpPr/>
            <p:nvPr/>
          </p:nvSpPr>
          <p:spPr>
            <a:xfrm>
              <a:off x="1498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3" name="Google Shape;38923;p25"/>
            <p:cNvSpPr/>
            <p:nvPr/>
          </p:nvSpPr>
          <p:spPr>
            <a:xfrm>
              <a:off x="15999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4" name="Google Shape;38924;p25"/>
            <p:cNvSpPr/>
            <p:nvPr/>
          </p:nvSpPr>
          <p:spPr>
            <a:xfrm>
              <a:off x="1701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5" name="Google Shape;38925;p25"/>
            <p:cNvSpPr/>
            <p:nvPr/>
          </p:nvSpPr>
          <p:spPr>
            <a:xfrm>
              <a:off x="18029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6" name="Google Shape;38926;p25"/>
            <p:cNvSpPr/>
            <p:nvPr/>
          </p:nvSpPr>
          <p:spPr>
            <a:xfrm>
              <a:off x="19044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7" name="Google Shape;38927;p25"/>
            <p:cNvSpPr/>
            <p:nvPr/>
          </p:nvSpPr>
          <p:spPr>
            <a:xfrm>
              <a:off x="20062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8" name="Google Shape;38928;p25"/>
            <p:cNvSpPr/>
            <p:nvPr/>
          </p:nvSpPr>
          <p:spPr>
            <a:xfrm>
              <a:off x="210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9" name="Google Shape;38929;p25"/>
            <p:cNvSpPr/>
            <p:nvPr/>
          </p:nvSpPr>
          <p:spPr>
            <a:xfrm>
              <a:off x="220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0" name="Google Shape;38930;p25"/>
            <p:cNvSpPr/>
            <p:nvPr/>
          </p:nvSpPr>
          <p:spPr>
            <a:xfrm>
              <a:off x="23110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1" name="Google Shape;38931;p25"/>
            <p:cNvSpPr/>
            <p:nvPr/>
          </p:nvSpPr>
          <p:spPr>
            <a:xfrm>
              <a:off x="241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2" name="Google Shape;38932;p25"/>
            <p:cNvSpPr/>
            <p:nvPr/>
          </p:nvSpPr>
          <p:spPr>
            <a:xfrm>
              <a:off x="251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3" name="Google Shape;38933;p25"/>
            <p:cNvSpPr/>
            <p:nvPr/>
          </p:nvSpPr>
          <p:spPr>
            <a:xfrm>
              <a:off x="261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4" name="Google Shape;38934;p25"/>
            <p:cNvSpPr/>
            <p:nvPr/>
          </p:nvSpPr>
          <p:spPr>
            <a:xfrm>
              <a:off x="271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5" name="Google Shape;38935;p25"/>
            <p:cNvSpPr/>
            <p:nvPr/>
          </p:nvSpPr>
          <p:spPr>
            <a:xfrm>
              <a:off x="281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6" name="Google Shape;38936;p25"/>
            <p:cNvSpPr/>
            <p:nvPr/>
          </p:nvSpPr>
          <p:spPr>
            <a:xfrm>
              <a:off x="292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7" name="Google Shape;38937;p25"/>
            <p:cNvSpPr/>
            <p:nvPr/>
          </p:nvSpPr>
          <p:spPr>
            <a:xfrm>
              <a:off x="302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8" name="Google Shape;38938;p25"/>
            <p:cNvSpPr/>
            <p:nvPr/>
          </p:nvSpPr>
          <p:spPr>
            <a:xfrm>
              <a:off x="312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9" name="Google Shape;38939;p25"/>
            <p:cNvSpPr/>
            <p:nvPr/>
          </p:nvSpPr>
          <p:spPr>
            <a:xfrm>
              <a:off x="322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0" name="Google Shape;38940;p25"/>
            <p:cNvSpPr/>
            <p:nvPr/>
          </p:nvSpPr>
          <p:spPr>
            <a:xfrm>
              <a:off x="33266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1" name="Google Shape;38941;p25"/>
            <p:cNvSpPr/>
            <p:nvPr/>
          </p:nvSpPr>
          <p:spPr>
            <a:xfrm>
              <a:off x="342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2" name="Google Shape;38942;p25"/>
            <p:cNvSpPr/>
            <p:nvPr/>
          </p:nvSpPr>
          <p:spPr>
            <a:xfrm>
              <a:off x="352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3" name="Google Shape;38943;p25"/>
            <p:cNvSpPr/>
            <p:nvPr/>
          </p:nvSpPr>
          <p:spPr>
            <a:xfrm>
              <a:off x="363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4" name="Google Shape;38944;p25"/>
            <p:cNvSpPr/>
            <p:nvPr/>
          </p:nvSpPr>
          <p:spPr>
            <a:xfrm>
              <a:off x="373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5" name="Google Shape;38945;p25"/>
            <p:cNvSpPr/>
            <p:nvPr/>
          </p:nvSpPr>
          <p:spPr>
            <a:xfrm>
              <a:off x="3834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6" name="Google Shape;38946;p25"/>
            <p:cNvSpPr/>
            <p:nvPr/>
          </p:nvSpPr>
          <p:spPr>
            <a:xfrm>
              <a:off x="393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7" name="Google Shape;38947;p25"/>
            <p:cNvSpPr/>
            <p:nvPr/>
          </p:nvSpPr>
          <p:spPr>
            <a:xfrm>
              <a:off x="403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8" name="Google Shape;38948;p25"/>
            <p:cNvSpPr/>
            <p:nvPr/>
          </p:nvSpPr>
          <p:spPr>
            <a:xfrm>
              <a:off x="413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9" name="Google Shape;38949;p25"/>
            <p:cNvSpPr/>
            <p:nvPr/>
          </p:nvSpPr>
          <p:spPr>
            <a:xfrm>
              <a:off x="42407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0" name="Google Shape;38950;p25"/>
            <p:cNvSpPr/>
            <p:nvPr/>
          </p:nvSpPr>
          <p:spPr>
            <a:xfrm>
              <a:off x="434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1" name="Google Shape;38951;p25"/>
            <p:cNvSpPr/>
            <p:nvPr/>
          </p:nvSpPr>
          <p:spPr>
            <a:xfrm>
              <a:off x="444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2" name="Google Shape;38952;p25"/>
            <p:cNvSpPr/>
            <p:nvPr/>
          </p:nvSpPr>
          <p:spPr>
            <a:xfrm>
              <a:off x="45455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3" name="Google Shape;38953;p25"/>
            <p:cNvSpPr/>
            <p:nvPr/>
          </p:nvSpPr>
          <p:spPr>
            <a:xfrm>
              <a:off x="464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4" name="Google Shape;38954;p25"/>
            <p:cNvSpPr/>
            <p:nvPr/>
          </p:nvSpPr>
          <p:spPr>
            <a:xfrm>
              <a:off x="474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5" name="Google Shape;38955;p25"/>
            <p:cNvSpPr/>
            <p:nvPr/>
          </p:nvSpPr>
          <p:spPr>
            <a:xfrm>
              <a:off x="485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6" name="Google Shape;38956;p25"/>
            <p:cNvSpPr/>
            <p:nvPr/>
          </p:nvSpPr>
          <p:spPr>
            <a:xfrm>
              <a:off x="495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7" name="Google Shape;38957;p25"/>
            <p:cNvSpPr/>
            <p:nvPr/>
          </p:nvSpPr>
          <p:spPr>
            <a:xfrm>
              <a:off x="505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8" name="Google Shape;38958;p25"/>
            <p:cNvSpPr/>
            <p:nvPr/>
          </p:nvSpPr>
          <p:spPr>
            <a:xfrm>
              <a:off x="515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9" name="Google Shape;38959;p25"/>
            <p:cNvSpPr/>
            <p:nvPr/>
          </p:nvSpPr>
          <p:spPr>
            <a:xfrm>
              <a:off x="52566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0" name="Google Shape;38960;p25"/>
            <p:cNvSpPr/>
            <p:nvPr/>
          </p:nvSpPr>
          <p:spPr>
            <a:xfrm>
              <a:off x="535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1" name="Google Shape;38961;p25"/>
            <p:cNvSpPr/>
            <p:nvPr/>
          </p:nvSpPr>
          <p:spPr>
            <a:xfrm>
              <a:off x="545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2" name="Google Shape;38962;p25"/>
            <p:cNvSpPr/>
            <p:nvPr/>
          </p:nvSpPr>
          <p:spPr>
            <a:xfrm>
              <a:off x="556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3" name="Google Shape;38963;p25"/>
            <p:cNvSpPr/>
            <p:nvPr/>
          </p:nvSpPr>
          <p:spPr>
            <a:xfrm>
              <a:off x="566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4" name="Google Shape;38964;p25"/>
            <p:cNvSpPr/>
            <p:nvPr/>
          </p:nvSpPr>
          <p:spPr>
            <a:xfrm>
              <a:off x="57644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5" name="Google Shape;38965;p25"/>
            <p:cNvSpPr/>
            <p:nvPr/>
          </p:nvSpPr>
          <p:spPr>
            <a:xfrm>
              <a:off x="586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6" name="Google Shape;38966;p25"/>
            <p:cNvSpPr/>
            <p:nvPr/>
          </p:nvSpPr>
          <p:spPr>
            <a:xfrm>
              <a:off x="596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7" name="Google Shape;38967;p25"/>
            <p:cNvSpPr/>
            <p:nvPr/>
          </p:nvSpPr>
          <p:spPr>
            <a:xfrm>
              <a:off x="606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8" name="Google Shape;38968;p25"/>
            <p:cNvSpPr/>
            <p:nvPr/>
          </p:nvSpPr>
          <p:spPr>
            <a:xfrm>
              <a:off x="61710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9" name="Google Shape;38969;p25"/>
            <p:cNvSpPr/>
            <p:nvPr/>
          </p:nvSpPr>
          <p:spPr>
            <a:xfrm>
              <a:off x="627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0" name="Google Shape;38970;p25"/>
            <p:cNvSpPr/>
            <p:nvPr/>
          </p:nvSpPr>
          <p:spPr>
            <a:xfrm>
              <a:off x="637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1" name="Google Shape;38971;p25"/>
            <p:cNvSpPr/>
            <p:nvPr/>
          </p:nvSpPr>
          <p:spPr>
            <a:xfrm>
              <a:off x="64755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2" name="Google Shape;38972;p25"/>
            <p:cNvSpPr/>
            <p:nvPr/>
          </p:nvSpPr>
          <p:spPr>
            <a:xfrm>
              <a:off x="657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3" name="Google Shape;38973;p25"/>
            <p:cNvSpPr/>
            <p:nvPr/>
          </p:nvSpPr>
          <p:spPr>
            <a:xfrm>
              <a:off x="667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4" name="Google Shape;38974;p25"/>
            <p:cNvSpPr/>
            <p:nvPr/>
          </p:nvSpPr>
          <p:spPr>
            <a:xfrm>
              <a:off x="678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5" name="Google Shape;38975;p25"/>
            <p:cNvSpPr/>
            <p:nvPr/>
          </p:nvSpPr>
          <p:spPr>
            <a:xfrm>
              <a:off x="6881800" y="1200875"/>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6" name="Google Shape;38976;p25"/>
            <p:cNvSpPr/>
            <p:nvPr/>
          </p:nvSpPr>
          <p:spPr>
            <a:xfrm>
              <a:off x="698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7" name="Google Shape;38977;p25"/>
            <p:cNvSpPr/>
            <p:nvPr/>
          </p:nvSpPr>
          <p:spPr>
            <a:xfrm>
              <a:off x="708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8" name="Google Shape;38978;p25"/>
            <p:cNvSpPr/>
            <p:nvPr/>
          </p:nvSpPr>
          <p:spPr>
            <a:xfrm>
              <a:off x="7186600" y="1200875"/>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9" name="Google Shape;38979;p25"/>
            <p:cNvSpPr/>
            <p:nvPr/>
          </p:nvSpPr>
          <p:spPr>
            <a:xfrm>
              <a:off x="728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0" name="Google Shape;38980;p25"/>
            <p:cNvSpPr/>
            <p:nvPr/>
          </p:nvSpPr>
          <p:spPr>
            <a:xfrm>
              <a:off x="27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1" name="Google Shape;38981;p25"/>
            <p:cNvSpPr/>
            <p:nvPr/>
          </p:nvSpPr>
          <p:spPr>
            <a:xfrm>
              <a:off x="3807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2" name="Google Shape;38982;p25"/>
            <p:cNvSpPr/>
            <p:nvPr/>
          </p:nvSpPr>
          <p:spPr>
            <a:xfrm>
              <a:off x="4825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3" name="Google Shape;38983;p25"/>
            <p:cNvSpPr/>
            <p:nvPr/>
          </p:nvSpPr>
          <p:spPr>
            <a:xfrm>
              <a:off x="58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4" name="Google Shape;38984;p25"/>
            <p:cNvSpPr/>
            <p:nvPr/>
          </p:nvSpPr>
          <p:spPr>
            <a:xfrm>
              <a:off x="68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5" name="Google Shape;38985;p25"/>
            <p:cNvSpPr/>
            <p:nvPr/>
          </p:nvSpPr>
          <p:spPr>
            <a:xfrm>
              <a:off x="7873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6" name="Google Shape;38986;p25"/>
            <p:cNvSpPr/>
            <p:nvPr/>
          </p:nvSpPr>
          <p:spPr>
            <a:xfrm>
              <a:off x="8888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7" name="Google Shape;38987;p25"/>
            <p:cNvSpPr/>
            <p:nvPr/>
          </p:nvSpPr>
          <p:spPr>
            <a:xfrm>
              <a:off x="99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8" name="Google Shape;38988;p25"/>
            <p:cNvSpPr/>
            <p:nvPr/>
          </p:nvSpPr>
          <p:spPr>
            <a:xfrm>
              <a:off x="10918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9" name="Google Shape;38989;p25"/>
            <p:cNvSpPr/>
            <p:nvPr/>
          </p:nvSpPr>
          <p:spPr>
            <a:xfrm>
              <a:off x="11936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0" name="Google Shape;38990;p25"/>
            <p:cNvSpPr/>
            <p:nvPr/>
          </p:nvSpPr>
          <p:spPr>
            <a:xfrm>
              <a:off x="12951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1" name="Google Shape;38991;p25"/>
            <p:cNvSpPr/>
            <p:nvPr/>
          </p:nvSpPr>
          <p:spPr>
            <a:xfrm>
              <a:off x="13966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2" name="Google Shape;38992;p25"/>
            <p:cNvSpPr/>
            <p:nvPr/>
          </p:nvSpPr>
          <p:spPr>
            <a:xfrm>
              <a:off x="1498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3" name="Google Shape;38993;p25"/>
            <p:cNvSpPr/>
            <p:nvPr/>
          </p:nvSpPr>
          <p:spPr>
            <a:xfrm>
              <a:off x="15999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4" name="Google Shape;38994;p25"/>
            <p:cNvSpPr/>
            <p:nvPr/>
          </p:nvSpPr>
          <p:spPr>
            <a:xfrm>
              <a:off x="1701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5" name="Google Shape;38995;p25"/>
            <p:cNvSpPr/>
            <p:nvPr/>
          </p:nvSpPr>
          <p:spPr>
            <a:xfrm>
              <a:off x="18029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6" name="Google Shape;38996;p25"/>
            <p:cNvSpPr/>
            <p:nvPr/>
          </p:nvSpPr>
          <p:spPr>
            <a:xfrm>
              <a:off x="19044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7" name="Google Shape;38997;p25"/>
            <p:cNvSpPr/>
            <p:nvPr/>
          </p:nvSpPr>
          <p:spPr>
            <a:xfrm>
              <a:off x="20062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8" name="Google Shape;38998;p25"/>
            <p:cNvSpPr/>
            <p:nvPr/>
          </p:nvSpPr>
          <p:spPr>
            <a:xfrm>
              <a:off x="210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9" name="Google Shape;38999;p25"/>
            <p:cNvSpPr/>
            <p:nvPr/>
          </p:nvSpPr>
          <p:spPr>
            <a:xfrm>
              <a:off x="220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0" name="Google Shape;39000;p25"/>
            <p:cNvSpPr/>
            <p:nvPr/>
          </p:nvSpPr>
          <p:spPr>
            <a:xfrm>
              <a:off x="23110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1" name="Google Shape;39001;p25"/>
            <p:cNvSpPr/>
            <p:nvPr/>
          </p:nvSpPr>
          <p:spPr>
            <a:xfrm>
              <a:off x="241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2" name="Google Shape;39002;p25"/>
            <p:cNvSpPr/>
            <p:nvPr/>
          </p:nvSpPr>
          <p:spPr>
            <a:xfrm>
              <a:off x="251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3" name="Google Shape;39003;p25"/>
            <p:cNvSpPr/>
            <p:nvPr/>
          </p:nvSpPr>
          <p:spPr>
            <a:xfrm>
              <a:off x="261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4" name="Google Shape;39004;p25"/>
            <p:cNvSpPr/>
            <p:nvPr/>
          </p:nvSpPr>
          <p:spPr>
            <a:xfrm>
              <a:off x="271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5" name="Google Shape;39005;p25"/>
            <p:cNvSpPr/>
            <p:nvPr/>
          </p:nvSpPr>
          <p:spPr>
            <a:xfrm>
              <a:off x="281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6" name="Google Shape;39006;p25"/>
            <p:cNvSpPr/>
            <p:nvPr/>
          </p:nvSpPr>
          <p:spPr>
            <a:xfrm>
              <a:off x="292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7" name="Google Shape;39007;p25"/>
            <p:cNvSpPr/>
            <p:nvPr/>
          </p:nvSpPr>
          <p:spPr>
            <a:xfrm>
              <a:off x="302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8" name="Google Shape;39008;p25"/>
            <p:cNvSpPr/>
            <p:nvPr/>
          </p:nvSpPr>
          <p:spPr>
            <a:xfrm>
              <a:off x="312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9" name="Google Shape;39009;p25"/>
            <p:cNvSpPr/>
            <p:nvPr/>
          </p:nvSpPr>
          <p:spPr>
            <a:xfrm>
              <a:off x="322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0" name="Google Shape;39010;p25"/>
            <p:cNvSpPr/>
            <p:nvPr/>
          </p:nvSpPr>
          <p:spPr>
            <a:xfrm>
              <a:off x="33266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1" name="Google Shape;39011;p25"/>
            <p:cNvSpPr/>
            <p:nvPr/>
          </p:nvSpPr>
          <p:spPr>
            <a:xfrm>
              <a:off x="342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2" name="Google Shape;39012;p25"/>
            <p:cNvSpPr/>
            <p:nvPr/>
          </p:nvSpPr>
          <p:spPr>
            <a:xfrm>
              <a:off x="352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3" name="Google Shape;39013;p25"/>
            <p:cNvSpPr/>
            <p:nvPr/>
          </p:nvSpPr>
          <p:spPr>
            <a:xfrm>
              <a:off x="363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4" name="Google Shape;39014;p25"/>
            <p:cNvSpPr/>
            <p:nvPr/>
          </p:nvSpPr>
          <p:spPr>
            <a:xfrm>
              <a:off x="373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5" name="Google Shape;39015;p25"/>
            <p:cNvSpPr/>
            <p:nvPr/>
          </p:nvSpPr>
          <p:spPr>
            <a:xfrm>
              <a:off x="3834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6" name="Google Shape;39016;p25"/>
            <p:cNvSpPr/>
            <p:nvPr/>
          </p:nvSpPr>
          <p:spPr>
            <a:xfrm>
              <a:off x="393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7" name="Google Shape;39017;p25"/>
            <p:cNvSpPr/>
            <p:nvPr/>
          </p:nvSpPr>
          <p:spPr>
            <a:xfrm>
              <a:off x="403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8" name="Google Shape;39018;p25"/>
            <p:cNvSpPr/>
            <p:nvPr/>
          </p:nvSpPr>
          <p:spPr>
            <a:xfrm>
              <a:off x="413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9" name="Google Shape;39019;p25"/>
            <p:cNvSpPr/>
            <p:nvPr/>
          </p:nvSpPr>
          <p:spPr>
            <a:xfrm>
              <a:off x="42407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0" name="Google Shape;39020;p25"/>
            <p:cNvSpPr/>
            <p:nvPr/>
          </p:nvSpPr>
          <p:spPr>
            <a:xfrm>
              <a:off x="434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1" name="Google Shape;39021;p25"/>
            <p:cNvSpPr/>
            <p:nvPr/>
          </p:nvSpPr>
          <p:spPr>
            <a:xfrm>
              <a:off x="444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2" name="Google Shape;39022;p25"/>
            <p:cNvSpPr/>
            <p:nvPr/>
          </p:nvSpPr>
          <p:spPr>
            <a:xfrm>
              <a:off x="45455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3" name="Google Shape;39023;p25"/>
            <p:cNvSpPr/>
            <p:nvPr/>
          </p:nvSpPr>
          <p:spPr>
            <a:xfrm>
              <a:off x="464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4" name="Google Shape;39024;p25"/>
            <p:cNvSpPr/>
            <p:nvPr/>
          </p:nvSpPr>
          <p:spPr>
            <a:xfrm>
              <a:off x="474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5" name="Google Shape;39025;p25"/>
            <p:cNvSpPr/>
            <p:nvPr/>
          </p:nvSpPr>
          <p:spPr>
            <a:xfrm>
              <a:off x="485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6" name="Google Shape;39026;p25"/>
            <p:cNvSpPr/>
            <p:nvPr/>
          </p:nvSpPr>
          <p:spPr>
            <a:xfrm>
              <a:off x="495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7" name="Google Shape;39027;p25"/>
            <p:cNvSpPr/>
            <p:nvPr/>
          </p:nvSpPr>
          <p:spPr>
            <a:xfrm>
              <a:off x="505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8" name="Google Shape;39028;p25"/>
            <p:cNvSpPr/>
            <p:nvPr/>
          </p:nvSpPr>
          <p:spPr>
            <a:xfrm>
              <a:off x="515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9" name="Google Shape;39029;p25"/>
            <p:cNvSpPr/>
            <p:nvPr/>
          </p:nvSpPr>
          <p:spPr>
            <a:xfrm>
              <a:off x="52566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0" name="Google Shape;39030;p25"/>
            <p:cNvSpPr/>
            <p:nvPr/>
          </p:nvSpPr>
          <p:spPr>
            <a:xfrm>
              <a:off x="535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1" name="Google Shape;39031;p25"/>
            <p:cNvSpPr/>
            <p:nvPr/>
          </p:nvSpPr>
          <p:spPr>
            <a:xfrm>
              <a:off x="545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2" name="Google Shape;39032;p25"/>
            <p:cNvSpPr/>
            <p:nvPr/>
          </p:nvSpPr>
          <p:spPr>
            <a:xfrm>
              <a:off x="556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3" name="Google Shape;39033;p25"/>
            <p:cNvSpPr/>
            <p:nvPr/>
          </p:nvSpPr>
          <p:spPr>
            <a:xfrm>
              <a:off x="566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4" name="Google Shape;39034;p25"/>
            <p:cNvSpPr/>
            <p:nvPr/>
          </p:nvSpPr>
          <p:spPr>
            <a:xfrm>
              <a:off x="57644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5" name="Google Shape;39035;p25"/>
            <p:cNvSpPr/>
            <p:nvPr/>
          </p:nvSpPr>
          <p:spPr>
            <a:xfrm>
              <a:off x="586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6" name="Google Shape;39036;p25"/>
            <p:cNvSpPr/>
            <p:nvPr/>
          </p:nvSpPr>
          <p:spPr>
            <a:xfrm>
              <a:off x="596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7" name="Google Shape;39037;p25"/>
            <p:cNvSpPr/>
            <p:nvPr/>
          </p:nvSpPr>
          <p:spPr>
            <a:xfrm>
              <a:off x="606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8" name="Google Shape;39038;p25"/>
            <p:cNvSpPr/>
            <p:nvPr/>
          </p:nvSpPr>
          <p:spPr>
            <a:xfrm>
              <a:off x="61710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9" name="Google Shape;39039;p25"/>
            <p:cNvSpPr/>
            <p:nvPr/>
          </p:nvSpPr>
          <p:spPr>
            <a:xfrm>
              <a:off x="627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0" name="Google Shape;39040;p25"/>
            <p:cNvSpPr/>
            <p:nvPr/>
          </p:nvSpPr>
          <p:spPr>
            <a:xfrm>
              <a:off x="637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1" name="Google Shape;39041;p25"/>
            <p:cNvSpPr/>
            <p:nvPr/>
          </p:nvSpPr>
          <p:spPr>
            <a:xfrm>
              <a:off x="64755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2" name="Google Shape;39042;p25"/>
            <p:cNvSpPr/>
            <p:nvPr/>
          </p:nvSpPr>
          <p:spPr>
            <a:xfrm>
              <a:off x="657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3" name="Google Shape;39043;p25"/>
            <p:cNvSpPr/>
            <p:nvPr/>
          </p:nvSpPr>
          <p:spPr>
            <a:xfrm>
              <a:off x="667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4" name="Google Shape;39044;p25"/>
            <p:cNvSpPr/>
            <p:nvPr/>
          </p:nvSpPr>
          <p:spPr>
            <a:xfrm>
              <a:off x="678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5" name="Google Shape;39045;p25"/>
            <p:cNvSpPr/>
            <p:nvPr/>
          </p:nvSpPr>
          <p:spPr>
            <a:xfrm>
              <a:off x="6881800" y="1355950"/>
              <a:ext cx="52700" cy="52700"/>
            </a:xfrm>
            <a:custGeom>
              <a:rect b="b" l="l" r="r" t="t"/>
              <a:pathLst>
                <a:path extrusionOk="0" h="2108"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6" name="Google Shape;39046;p25"/>
            <p:cNvSpPr/>
            <p:nvPr/>
          </p:nvSpPr>
          <p:spPr>
            <a:xfrm>
              <a:off x="698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7" name="Google Shape;39047;p25"/>
            <p:cNvSpPr/>
            <p:nvPr/>
          </p:nvSpPr>
          <p:spPr>
            <a:xfrm>
              <a:off x="708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8" name="Google Shape;39048;p25"/>
            <p:cNvSpPr/>
            <p:nvPr/>
          </p:nvSpPr>
          <p:spPr>
            <a:xfrm>
              <a:off x="7186600" y="1355950"/>
              <a:ext cx="52400" cy="52700"/>
            </a:xfrm>
            <a:custGeom>
              <a:rect b="b" l="l" r="r" t="t"/>
              <a:pathLst>
                <a:path extrusionOk="0" h="2108"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9" name="Google Shape;39049;p25"/>
            <p:cNvSpPr/>
            <p:nvPr/>
          </p:nvSpPr>
          <p:spPr>
            <a:xfrm>
              <a:off x="728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0" name="Google Shape;39050;p25"/>
            <p:cNvSpPr/>
            <p:nvPr/>
          </p:nvSpPr>
          <p:spPr>
            <a:xfrm>
              <a:off x="27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1" name="Google Shape;39051;p25"/>
            <p:cNvSpPr/>
            <p:nvPr/>
          </p:nvSpPr>
          <p:spPr>
            <a:xfrm>
              <a:off x="3807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2" name="Google Shape;39052;p25"/>
            <p:cNvSpPr/>
            <p:nvPr/>
          </p:nvSpPr>
          <p:spPr>
            <a:xfrm>
              <a:off x="4825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3" name="Google Shape;39053;p25"/>
            <p:cNvSpPr/>
            <p:nvPr/>
          </p:nvSpPr>
          <p:spPr>
            <a:xfrm>
              <a:off x="58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4" name="Google Shape;39054;p25"/>
            <p:cNvSpPr/>
            <p:nvPr/>
          </p:nvSpPr>
          <p:spPr>
            <a:xfrm>
              <a:off x="68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5" name="Google Shape;39055;p25"/>
            <p:cNvSpPr/>
            <p:nvPr/>
          </p:nvSpPr>
          <p:spPr>
            <a:xfrm>
              <a:off x="7873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6" name="Google Shape;39056;p25"/>
            <p:cNvSpPr/>
            <p:nvPr/>
          </p:nvSpPr>
          <p:spPr>
            <a:xfrm>
              <a:off x="8888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7" name="Google Shape;39057;p25"/>
            <p:cNvSpPr/>
            <p:nvPr/>
          </p:nvSpPr>
          <p:spPr>
            <a:xfrm>
              <a:off x="99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8" name="Google Shape;39058;p25"/>
            <p:cNvSpPr/>
            <p:nvPr/>
          </p:nvSpPr>
          <p:spPr>
            <a:xfrm>
              <a:off x="10918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9" name="Google Shape;39059;p25"/>
            <p:cNvSpPr/>
            <p:nvPr/>
          </p:nvSpPr>
          <p:spPr>
            <a:xfrm>
              <a:off x="11936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0" name="Google Shape;39060;p25"/>
            <p:cNvSpPr/>
            <p:nvPr/>
          </p:nvSpPr>
          <p:spPr>
            <a:xfrm>
              <a:off x="12951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1" name="Google Shape;39061;p25"/>
            <p:cNvSpPr/>
            <p:nvPr/>
          </p:nvSpPr>
          <p:spPr>
            <a:xfrm>
              <a:off x="13966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2" name="Google Shape;39062;p25"/>
            <p:cNvSpPr/>
            <p:nvPr/>
          </p:nvSpPr>
          <p:spPr>
            <a:xfrm>
              <a:off x="1498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3" name="Google Shape;39063;p25"/>
            <p:cNvSpPr/>
            <p:nvPr/>
          </p:nvSpPr>
          <p:spPr>
            <a:xfrm>
              <a:off x="15999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4" name="Google Shape;39064;p25"/>
            <p:cNvSpPr/>
            <p:nvPr/>
          </p:nvSpPr>
          <p:spPr>
            <a:xfrm>
              <a:off x="1701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5" name="Google Shape;39065;p25"/>
            <p:cNvSpPr/>
            <p:nvPr/>
          </p:nvSpPr>
          <p:spPr>
            <a:xfrm>
              <a:off x="18029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6" name="Google Shape;39066;p25"/>
            <p:cNvSpPr/>
            <p:nvPr/>
          </p:nvSpPr>
          <p:spPr>
            <a:xfrm>
              <a:off x="19044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7" name="Google Shape;39067;p25"/>
            <p:cNvSpPr/>
            <p:nvPr/>
          </p:nvSpPr>
          <p:spPr>
            <a:xfrm>
              <a:off x="20062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8" name="Google Shape;39068;p25"/>
            <p:cNvSpPr/>
            <p:nvPr/>
          </p:nvSpPr>
          <p:spPr>
            <a:xfrm>
              <a:off x="210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9" name="Google Shape;39069;p25"/>
            <p:cNvSpPr/>
            <p:nvPr/>
          </p:nvSpPr>
          <p:spPr>
            <a:xfrm>
              <a:off x="220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0" name="Google Shape;39070;p25"/>
            <p:cNvSpPr/>
            <p:nvPr/>
          </p:nvSpPr>
          <p:spPr>
            <a:xfrm>
              <a:off x="23110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1" name="Google Shape;39071;p25"/>
            <p:cNvSpPr/>
            <p:nvPr/>
          </p:nvSpPr>
          <p:spPr>
            <a:xfrm>
              <a:off x="241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2" name="Google Shape;39072;p25"/>
            <p:cNvSpPr/>
            <p:nvPr/>
          </p:nvSpPr>
          <p:spPr>
            <a:xfrm>
              <a:off x="251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3" name="Google Shape;39073;p25"/>
            <p:cNvSpPr/>
            <p:nvPr/>
          </p:nvSpPr>
          <p:spPr>
            <a:xfrm>
              <a:off x="261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4" name="Google Shape;39074;p25"/>
            <p:cNvSpPr/>
            <p:nvPr/>
          </p:nvSpPr>
          <p:spPr>
            <a:xfrm>
              <a:off x="271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5" name="Google Shape;39075;p25"/>
            <p:cNvSpPr/>
            <p:nvPr/>
          </p:nvSpPr>
          <p:spPr>
            <a:xfrm>
              <a:off x="281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6" name="Google Shape;39076;p25"/>
            <p:cNvSpPr/>
            <p:nvPr/>
          </p:nvSpPr>
          <p:spPr>
            <a:xfrm>
              <a:off x="292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7" name="Google Shape;39077;p25"/>
            <p:cNvSpPr/>
            <p:nvPr/>
          </p:nvSpPr>
          <p:spPr>
            <a:xfrm>
              <a:off x="302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8" name="Google Shape;39078;p25"/>
            <p:cNvSpPr/>
            <p:nvPr/>
          </p:nvSpPr>
          <p:spPr>
            <a:xfrm>
              <a:off x="312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9" name="Google Shape;39079;p25"/>
            <p:cNvSpPr/>
            <p:nvPr/>
          </p:nvSpPr>
          <p:spPr>
            <a:xfrm>
              <a:off x="322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0" name="Google Shape;39080;p25"/>
            <p:cNvSpPr/>
            <p:nvPr/>
          </p:nvSpPr>
          <p:spPr>
            <a:xfrm>
              <a:off x="33266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1" name="Google Shape;39081;p25"/>
            <p:cNvSpPr/>
            <p:nvPr/>
          </p:nvSpPr>
          <p:spPr>
            <a:xfrm>
              <a:off x="342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2" name="Google Shape;39082;p25"/>
            <p:cNvSpPr/>
            <p:nvPr/>
          </p:nvSpPr>
          <p:spPr>
            <a:xfrm>
              <a:off x="352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3" name="Google Shape;39083;p25"/>
            <p:cNvSpPr/>
            <p:nvPr/>
          </p:nvSpPr>
          <p:spPr>
            <a:xfrm>
              <a:off x="363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4" name="Google Shape;39084;p25"/>
            <p:cNvSpPr/>
            <p:nvPr/>
          </p:nvSpPr>
          <p:spPr>
            <a:xfrm>
              <a:off x="373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5" name="Google Shape;39085;p25"/>
            <p:cNvSpPr/>
            <p:nvPr/>
          </p:nvSpPr>
          <p:spPr>
            <a:xfrm>
              <a:off x="3834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6" name="Google Shape;39086;p25"/>
            <p:cNvSpPr/>
            <p:nvPr/>
          </p:nvSpPr>
          <p:spPr>
            <a:xfrm>
              <a:off x="393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7" name="Google Shape;39087;p25"/>
            <p:cNvSpPr/>
            <p:nvPr/>
          </p:nvSpPr>
          <p:spPr>
            <a:xfrm>
              <a:off x="403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8" name="Google Shape;39088;p25"/>
            <p:cNvSpPr/>
            <p:nvPr/>
          </p:nvSpPr>
          <p:spPr>
            <a:xfrm>
              <a:off x="413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9" name="Google Shape;39089;p25"/>
            <p:cNvSpPr/>
            <p:nvPr/>
          </p:nvSpPr>
          <p:spPr>
            <a:xfrm>
              <a:off x="42407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0" name="Google Shape;39090;p25"/>
            <p:cNvSpPr/>
            <p:nvPr/>
          </p:nvSpPr>
          <p:spPr>
            <a:xfrm>
              <a:off x="434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1" name="Google Shape;39091;p25"/>
            <p:cNvSpPr/>
            <p:nvPr/>
          </p:nvSpPr>
          <p:spPr>
            <a:xfrm>
              <a:off x="444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2" name="Google Shape;39092;p25"/>
            <p:cNvSpPr/>
            <p:nvPr/>
          </p:nvSpPr>
          <p:spPr>
            <a:xfrm>
              <a:off x="45455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3" name="Google Shape;39093;p25"/>
            <p:cNvSpPr/>
            <p:nvPr/>
          </p:nvSpPr>
          <p:spPr>
            <a:xfrm>
              <a:off x="464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4" name="Google Shape;39094;p25"/>
            <p:cNvSpPr/>
            <p:nvPr/>
          </p:nvSpPr>
          <p:spPr>
            <a:xfrm>
              <a:off x="474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5" name="Google Shape;39095;p25"/>
            <p:cNvSpPr/>
            <p:nvPr/>
          </p:nvSpPr>
          <p:spPr>
            <a:xfrm>
              <a:off x="485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6" name="Google Shape;39096;p25"/>
            <p:cNvSpPr/>
            <p:nvPr/>
          </p:nvSpPr>
          <p:spPr>
            <a:xfrm>
              <a:off x="495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7" name="Google Shape;39097;p25"/>
            <p:cNvSpPr/>
            <p:nvPr/>
          </p:nvSpPr>
          <p:spPr>
            <a:xfrm>
              <a:off x="505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8" name="Google Shape;39098;p25"/>
            <p:cNvSpPr/>
            <p:nvPr/>
          </p:nvSpPr>
          <p:spPr>
            <a:xfrm>
              <a:off x="515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9" name="Google Shape;39099;p25"/>
            <p:cNvSpPr/>
            <p:nvPr/>
          </p:nvSpPr>
          <p:spPr>
            <a:xfrm>
              <a:off x="52566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0" name="Google Shape;39100;p25"/>
            <p:cNvSpPr/>
            <p:nvPr/>
          </p:nvSpPr>
          <p:spPr>
            <a:xfrm>
              <a:off x="535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1" name="Google Shape;39101;p25"/>
            <p:cNvSpPr/>
            <p:nvPr/>
          </p:nvSpPr>
          <p:spPr>
            <a:xfrm>
              <a:off x="545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2" name="Google Shape;39102;p25"/>
            <p:cNvSpPr/>
            <p:nvPr/>
          </p:nvSpPr>
          <p:spPr>
            <a:xfrm>
              <a:off x="556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3" name="Google Shape;39103;p25"/>
            <p:cNvSpPr/>
            <p:nvPr/>
          </p:nvSpPr>
          <p:spPr>
            <a:xfrm>
              <a:off x="566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4" name="Google Shape;39104;p25"/>
            <p:cNvSpPr/>
            <p:nvPr/>
          </p:nvSpPr>
          <p:spPr>
            <a:xfrm>
              <a:off x="57644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5" name="Google Shape;39105;p25"/>
            <p:cNvSpPr/>
            <p:nvPr/>
          </p:nvSpPr>
          <p:spPr>
            <a:xfrm>
              <a:off x="586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6" name="Google Shape;39106;p25"/>
            <p:cNvSpPr/>
            <p:nvPr/>
          </p:nvSpPr>
          <p:spPr>
            <a:xfrm>
              <a:off x="596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7" name="Google Shape;39107;p25"/>
            <p:cNvSpPr/>
            <p:nvPr/>
          </p:nvSpPr>
          <p:spPr>
            <a:xfrm>
              <a:off x="606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8" name="Google Shape;39108;p25"/>
            <p:cNvSpPr/>
            <p:nvPr/>
          </p:nvSpPr>
          <p:spPr>
            <a:xfrm>
              <a:off x="61710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9" name="Google Shape;39109;p25"/>
            <p:cNvSpPr/>
            <p:nvPr/>
          </p:nvSpPr>
          <p:spPr>
            <a:xfrm>
              <a:off x="627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0" name="Google Shape;39110;p25"/>
            <p:cNvSpPr/>
            <p:nvPr/>
          </p:nvSpPr>
          <p:spPr>
            <a:xfrm>
              <a:off x="637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1" name="Google Shape;39111;p25"/>
            <p:cNvSpPr/>
            <p:nvPr/>
          </p:nvSpPr>
          <p:spPr>
            <a:xfrm>
              <a:off x="64755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2" name="Google Shape;39112;p25"/>
            <p:cNvSpPr/>
            <p:nvPr/>
          </p:nvSpPr>
          <p:spPr>
            <a:xfrm>
              <a:off x="657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3" name="Google Shape;39113;p25"/>
            <p:cNvSpPr/>
            <p:nvPr/>
          </p:nvSpPr>
          <p:spPr>
            <a:xfrm>
              <a:off x="667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4" name="Google Shape;39114;p25"/>
            <p:cNvSpPr/>
            <p:nvPr/>
          </p:nvSpPr>
          <p:spPr>
            <a:xfrm>
              <a:off x="678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5" name="Google Shape;39115;p25"/>
            <p:cNvSpPr/>
            <p:nvPr/>
          </p:nvSpPr>
          <p:spPr>
            <a:xfrm>
              <a:off x="6881800" y="1511025"/>
              <a:ext cx="52700" cy="52725"/>
            </a:xfrm>
            <a:custGeom>
              <a:rect b="b" l="l" r="r" t="t"/>
              <a:pathLst>
                <a:path extrusionOk="0" h="2109"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6" name="Google Shape;39116;p25"/>
            <p:cNvSpPr/>
            <p:nvPr/>
          </p:nvSpPr>
          <p:spPr>
            <a:xfrm>
              <a:off x="698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7" name="Google Shape;39117;p25"/>
            <p:cNvSpPr/>
            <p:nvPr/>
          </p:nvSpPr>
          <p:spPr>
            <a:xfrm>
              <a:off x="708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8" name="Google Shape;39118;p25"/>
            <p:cNvSpPr/>
            <p:nvPr/>
          </p:nvSpPr>
          <p:spPr>
            <a:xfrm>
              <a:off x="7186600" y="1511025"/>
              <a:ext cx="52400" cy="52725"/>
            </a:xfrm>
            <a:custGeom>
              <a:rect b="b" l="l" r="r" t="t"/>
              <a:pathLst>
                <a:path extrusionOk="0" h="2109"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9" name="Google Shape;39119;p25"/>
            <p:cNvSpPr/>
            <p:nvPr/>
          </p:nvSpPr>
          <p:spPr>
            <a:xfrm>
              <a:off x="728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0" name="Google Shape;39120;p25"/>
            <p:cNvSpPr/>
            <p:nvPr/>
          </p:nvSpPr>
          <p:spPr>
            <a:xfrm>
              <a:off x="27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7" y="1620"/>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1" name="Google Shape;39121;p25"/>
            <p:cNvSpPr/>
            <p:nvPr/>
          </p:nvSpPr>
          <p:spPr>
            <a:xfrm>
              <a:off x="3807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2" name="Google Shape;39122;p25"/>
            <p:cNvSpPr/>
            <p:nvPr/>
          </p:nvSpPr>
          <p:spPr>
            <a:xfrm>
              <a:off x="4825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3" name="Google Shape;39123;p25"/>
            <p:cNvSpPr/>
            <p:nvPr/>
          </p:nvSpPr>
          <p:spPr>
            <a:xfrm>
              <a:off x="58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4" name="Google Shape;39124;p25"/>
            <p:cNvSpPr/>
            <p:nvPr/>
          </p:nvSpPr>
          <p:spPr>
            <a:xfrm>
              <a:off x="68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5" name="Google Shape;39125;p25"/>
            <p:cNvSpPr/>
            <p:nvPr/>
          </p:nvSpPr>
          <p:spPr>
            <a:xfrm>
              <a:off x="7873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6" name="Google Shape;39126;p25"/>
            <p:cNvSpPr/>
            <p:nvPr/>
          </p:nvSpPr>
          <p:spPr>
            <a:xfrm>
              <a:off x="8888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7" name="Google Shape;39127;p25"/>
            <p:cNvSpPr/>
            <p:nvPr/>
          </p:nvSpPr>
          <p:spPr>
            <a:xfrm>
              <a:off x="99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8" name="Google Shape;39128;p25"/>
            <p:cNvSpPr/>
            <p:nvPr/>
          </p:nvSpPr>
          <p:spPr>
            <a:xfrm>
              <a:off x="10918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9" name="Google Shape;39129;p25"/>
            <p:cNvSpPr/>
            <p:nvPr/>
          </p:nvSpPr>
          <p:spPr>
            <a:xfrm>
              <a:off x="11936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0" name="Google Shape;39130;p25"/>
            <p:cNvSpPr/>
            <p:nvPr/>
          </p:nvSpPr>
          <p:spPr>
            <a:xfrm>
              <a:off x="12951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1" name="Google Shape;39131;p25"/>
            <p:cNvSpPr/>
            <p:nvPr/>
          </p:nvSpPr>
          <p:spPr>
            <a:xfrm>
              <a:off x="13966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2" name="Google Shape;39132;p25"/>
            <p:cNvSpPr/>
            <p:nvPr/>
          </p:nvSpPr>
          <p:spPr>
            <a:xfrm>
              <a:off x="1498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3" name="Google Shape;39133;p25"/>
            <p:cNvSpPr/>
            <p:nvPr/>
          </p:nvSpPr>
          <p:spPr>
            <a:xfrm>
              <a:off x="15999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4" name="Google Shape;39134;p25"/>
            <p:cNvSpPr/>
            <p:nvPr/>
          </p:nvSpPr>
          <p:spPr>
            <a:xfrm>
              <a:off x="1701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5" name="Google Shape;39135;p25"/>
            <p:cNvSpPr/>
            <p:nvPr/>
          </p:nvSpPr>
          <p:spPr>
            <a:xfrm>
              <a:off x="18029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6" name="Google Shape;39136;p25"/>
            <p:cNvSpPr/>
            <p:nvPr/>
          </p:nvSpPr>
          <p:spPr>
            <a:xfrm>
              <a:off x="19044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7" name="Google Shape;39137;p25"/>
            <p:cNvSpPr/>
            <p:nvPr/>
          </p:nvSpPr>
          <p:spPr>
            <a:xfrm>
              <a:off x="20062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8" name="Google Shape;39138;p25"/>
            <p:cNvSpPr/>
            <p:nvPr/>
          </p:nvSpPr>
          <p:spPr>
            <a:xfrm>
              <a:off x="210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9" name="Google Shape;39139;p25"/>
            <p:cNvSpPr/>
            <p:nvPr/>
          </p:nvSpPr>
          <p:spPr>
            <a:xfrm>
              <a:off x="220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0" name="Google Shape;39140;p25"/>
            <p:cNvSpPr/>
            <p:nvPr/>
          </p:nvSpPr>
          <p:spPr>
            <a:xfrm>
              <a:off x="23110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1" name="Google Shape;39141;p25"/>
            <p:cNvSpPr/>
            <p:nvPr/>
          </p:nvSpPr>
          <p:spPr>
            <a:xfrm>
              <a:off x="241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2" name="Google Shape;39142;p25"/>
            <p:cNvSpPr/>
            <p:nvPr/>
          </p:nvSpPr>
          <p:spPr>
            <a:xfrm>
              <a:off x="251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3" name="Google Shape;39143;p25"/>
            <p:cNvSpPr/>
            <p:nvPr/>
          </p:nvSpPr>
          <p:spPr>
            <a:xfrm>
              <a:off x="261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4" name="Google Shape;39144;p25"/>
            <p:cNvSpPr/>
            <p:nvPr/>
          </p:nvSpPr>
          <p:spPr>
            <a:xfrm>
              <a:off x="271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5" name="Google Shape;39145;p25"/>
            <p:cNvSpPr/>
            <p:nvPr/>
          </p:nvSpPr>
          <p:spPr>
            <a:xfrm>
              <a:off x="281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6" name="Google Shape;39146;p25"/>
            <p:cNvSpPr/>
            <p:nvPr/>
          </p:nvSpPr>
          <p:spPr>
            <a:xfrm>
              <a:off x="292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7" name="Google Shape;39147;p25"/>
            <p:cNvSpPr/>
            <p:nvPr/>
          </p:nvSpPr>
          <p:spPr>
            <a:xfrm>
              <a:off x="302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8" name="Google Shape;39148;p25"/>
            <p:cNvSpPr/>
            <p:nvPr/>
          </p:nvSpPr>
          <p:spPr>
            <a:xfrm>
              <a:off x="312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9" name="Google Shape;39149;p25"/>
            <p:cNvSpPr/>
            <p:nvPr/>
          </p:nvSpPr>
          <p:spPr>
            <a:xfrm>
              <a:off x="322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0" name="Google Shape;39150;p25"/>
            <p:cNvSpPr/>
            <p:nvPr/>
          </p:nvSpPr>
          <p:spPr>
            <a:xfrm>
              <a:off x="33266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1" name="Google Shape;39151;p25"/>
            <p:cNvSpPr/>
            <p:nvPr/>
          </p:nvSpPr>
          <p:spPr>
            <a:xfrm>
              <a:off x="342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2" name="Google Shape;39152;p25"/>
            <p:cNvSpPr/>
            <p:nvPr/>
          </p:nvSpPr>
          <p:spPr>
            <a:xfrm>
              <a:off x="352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3" name="Google Shape;39153;p25"/>
            <p:cNvSpPr/>
            <p:nvPr/>
          </p:nvSpPr>
          <p:spPr>
            <a:xfrm>
              <a:off x="363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4" name="Google Shape;39154;p25"/>
            <p:cNvSpPr/>
            <p:nvPr/>
          </p:nvSpPr>
          <p:spPr>
            <a:xfrm>
              <a:off x="373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5" name="Google Shape;39155;p25"/>
            <p:cNvSpPr/>
            <p:nvPr/>
          </p:nvSpPr>
          <p:spPr>
            <a:xfrm>
              <a:off x="3834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6" name="Google Shape;39156;p25"/>
            <p:cNvSpPr/>
            <p:nvPr/>
          </p:nvSpPr>
          <p:spPr>
            <a:xfrm>
              <a:off x="393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7" name="Google Shape;39157;p25"/>
            <p:cNvSpPr/>
            <p:nvPr/>
          </p:nvSpPr>
          <p:spPr>
            <a:xfrm>
              <a:off x="403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8" name="Google Shape;39158;p25"/>
            <p:cNvSpPr/>
            <p:nvPr/>
          </p:nvSpPr>
          <p:spPr>
            <a:xfrm>
              <a:off x="413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9" name="Google Shape;39159;p25"/>
            <p:cNvSpPr/>
            <p:nvPr/>
          </p:nvSpPr>
          <p:spPr>
            <a:xfrm>
              <a:off x="42407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0" name="Google Shape;39160;p25"/>
            <p:cNvSpPr/>
            <p:nvPr/>
          </p:nvSpPr>
          <p:spPr>
            <a:xfrm>
              <a:off x="434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1" name="Google Shape;39161;p25"/>
            <p:cNvSpPr/>
            <p:nvPr/>
          </p:nvSpPr>
          <p:spPr>
            <a:xfrm>
              <a:off x="444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2" name="Google Shape;39162;p25"/>
            <p:cNvSpPr/>
            <p:nvPr/>
          </p:nvSpPr>
          <p:spPr>
            <a:xfrm>
              <a:off x="45455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3" name="Google Shape;39163;p25"/>
            <p:cNvSpPr/>
            <p:nvPr/>
          </p:nvSpPr>
          <p:spPr>
            <a:xfrm>
              <a:off x="464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4" name="Google Shape;39164;p25"/>
            <p:cNvSpPr/>
            <p:nvPr/>
          </p:nvSpPr>
          <p:spPr>
            <a:xfrm>
              <a:off x="474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5" name="Google Shape;39165;p25"/>
            <p:cNvSpPr/>
            <p:nvPr/>
          </p:nvSpPr>
          <p:spPr>
            <a:xfrm>
              <a:off x="485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6" name="Google Shape;39166;p25"/>
            <p:cNvSpPr/>
            <p:nvPr/>
          </p:nvSpPr>
          <p:spPr>
            <a:xfrm>
              <a:off x="495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7" name="Google Shape;39167;p25"/>
            <p:cNvSpPr/>
            <p:nvPr/>
          </p:nvSpPr>
          <p:spPr>
            <a:xfrm>
              <a:off x="505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8" name="Google Shape;39168;p25"/>
            <p:cNvSpPr/>
            <p:nvPr/>
          </p:nvSpPr>
          <p:spPr>
            <a:xfrm>
              <a:off x="515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9" name="Google Shape;39169;p25"/>
            <p:cNvSpPr/>
            <p:nvPr/>
          </p:nvSpPr>
          <p:spPr>
            <a:xfrm>
              <a:off x="52566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0" name="Google Shape;39170;p25"/>
            <p:cNvSpPr/>
            <p:nvPr/>
          </p:nvSpPr>
          <p:spPr>
            <a:xfrm>
              <a:off x="535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1" name="Google Shape;39171;p25"/>
            <p:cNvSpPr/>
            <p:nvPr/>
          </p:nvSpPr>
          <p:spPr>
            <a:xfrm>
              <a:off x="545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2" name="Google Shape;39172;p25"/>
            <p:cNvSpPr/>
            <p:nvPr/>
          </p:nvSpPr>
          <p:spPr>
            <a:xfrm>
              <a:off x="556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3" name="Google Shape;39173;p25"/>
            <p:cNvSpPr/>
            <p:nvPr/>
          </p:nvSpPr>
          <p:spPr>
            <a:xfrm>
              <a:off x="566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4" name="Google Shape;39174;p25"/>
            <p:cNvSpPr/>
            <p:nvPr/>
          </p:nvSpPr>
          <p:spPr>
            <a:xfrm>
              <a:off x="57644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5" name="Google Shape;39175;p25"/>
            <p:cNvSpPr/>
            <p:nvPr/>
          </p:nvSpPr>
          <p:spPr>
            <a:xfrm>
              <a:off x="586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6" name="Google Shape;39176;p25"/>
            <p:cNvSpPr/>
            <p:nvPr/>
          </p:nvSpPr>
          <p:spPr>
            <a:xfrm>
              <a:off x="596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7" name="Google Shape;39177;p25"/>
            <p:cNvSpPr/>
            <p:nvPr/>
          </p:nvSpPr>
          <p:spPr>
            <a:xfrm>
              <a:off x="606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8" name="Google Shape;39178;p25"/>
            <p:cNvSpPr/>
            <p:nvPr/>
          </p:nvSpPr>
          <p:spPr>
            <a:xfrm>
              <a:off x="61710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9" name="Google Shape;39179;p25"/>
            <p:cNvSpPr/>
            <p:nvPr/>
          </p:nvSpPr>
          <p:spPr>
            <a:xfrm>
              <a:off x="627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0" name="Google Shape;39180;p25"/>
            <p:cNvSpPr/>
            <p:nvPr/>
          </p:nvSpPr>
          <p:spPr>
            <a:xfrm>
              <a:off x="637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1" name="Google Shape;39181;p25"/>
            <p:cNvSpPr/>
            <p:nvPr/>
          </p:nvSpPr>
          <p:spPr>
            <a:xfrm>
              <a:off x="64755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2" name="Google Shape;39182;p25"/>
            <p:cNvSpPr/>
            <p:nvPr/>
          </p:nvSpPr>
          <p:spPr>
            <a:xfrm>
              <a:off x="657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3" name="Google Shape;39183;p25"/>
            <p:cNvSpPr/>
            <p:nvPr/>
          </p:nvSpPr>
          <p:spPr>
            <a:xfrm>
              <a:off x="667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4" name="Google Shape;39184;p25"/>
            <p:cNvSpPr/>
            <p:nvPr/>
          </p:nvSpPr>
          <p:spPr>
            <a:xfrm>
              <a:off x="678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5" name="Google Shape;39185;p25"/>
            <p:cNvSpPr/>
            <p:nvPr/>
          </p:nvSpPr>
          <p:spPr>
            <a:xfrm>
              <a:off x="6881800" y="1666400"/>
              <a:ext cx="52700" cy="52425"/>
            </a:xfrm>
            <a:custGeom>
              <a:rect b="b" l="l" r="r" t="t"/>
              <a:pathLst>
                <a:path extrusionOk="0" h="2097" w="2108">
                  <a:moveTo>
                    <a:pt x="1060" y="1"/>
                  </a:moveTo>
                  <a:cubicBezTo>
                    <a:pt x="477" y="1"/>
                    <a:pt x="1" y="465"/>
                    <a:pt x="1" y="1048"/>
                  </a:cubicBezTo>
                  <a:cubicBezTo>
                    <a:pt x="1"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6" name="Google Shape;39186;p25"/>
            <p:cNvSpPr/>
            <p:nvPr/>
          </p:nvSpPr>
          <p:spPr>
            <a:xfrm>
              <a:off x="698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7" name="Google Shape;39187;p25"/>
            <p:cNvSpPr/>
            <p:nvPr/>
          </p:nvSpPr>
          <p:spPr>
            <a:xfrm>
              <a:off x="708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8" name="Google Shape;39188;p25"/>
            <p:cNvSpPr/>
            <p:nvPr/>
          </p:nvSpPr>
          <p:spPr>
            <a:xfrm>
              <a:off x="7186600" y="1666400"/>
              <a:ext cx="52400" cy="52425"/>
            </a:xfrm>
            <a:custGeom>
              <a:rect b="b" l="l" r="r" t="t"/>
              <a:pathLst>
                <a:path extrusionOk="0" h="2097" w="2096">
                  <a:moveTo>
                    <a:pt x="1048" y="1"/>
                  </a:moveTo>
                  <a:cubicBezTo>
                    <a:pt x="477" y="1"/>
                    <a:pt x="1" y="465"/>
                    <a:pt x="1" y="1048"/>
                  </a:cubicBezTo>
                  <a:cubicBezTo>
                    <a:pt x="1"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9" name="Google Shape;39189;p25"/>
            <p:cNvSpPr/>
            <p:nvPr/>
          </p:nvSpPr>
          <p:spPr>
            <a:xfrm>
              <a:off x="728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0" name="Google Shape;39190;p25"/>
            <p:cNvSpPr/>
            <p:nvPr/>
          </p:nvSpPr>
          <p:spPr>
            <a:xfrm>
              <a:off x="27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7" y="1632"/>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1" name="Google Shape;39191;p25"/>
            <p:cNvSpPr/>
            <p:nvPr/>
          </p:nvSpPr>
          <p:spPr>
            <a:xfrm>
              <a:off x="3807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2" name="Google Shape;39192;p25"/>
            <p:cNvSpPr/>
            <p:nvPr/>
          </p:nvSpPr>
          <p:spPr>
            <a:xfrm>
              <a:off x="4825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3" name="Google Shape;39193;p25"/>
            <p:cNvSpPr/>
            <p:nvPr/>
          </p:nvSpPr>
          <p:spPr>
            <a:xfrm>
              <a:off x="58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4" name="Google Shape;39194;p25"/>
            <p:cNvSpPr/>
            <p:nvPr/>
          </p:nvSpPr>
          <p:spPr>
            <a:xfrm>
              <a:off x="68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5" name="Google Shape;39195;p25"/>
            <p:cNvSpPr/>
            <p:nvPr/>
          </p:nvSpPr>
          <p:spPr>
            <a:xfrm>
              <a:off x="7873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6" name="Google Shape;39196;p25"/>
            <p:cNvSpPr/>
            <p:nvPr/>
          </p:nvSpPr>
          <p:spPr>
            <a:xfrm>
              <a:off x="8888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7" name="Google Shape;39197;p25"/>
            <p:cNvSpPr/>
            <p:nvPr/>
          </p:nvSpPr>
          <p:spPr>
            <a:xfrm>
              <a:off x="99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8" name="Google Shape;39198;p25"/>
            <p:cNvSpPr/>
            <p:nvPr/>
          </p:nvSpPr>
          <p:spPr>
            <a:xfrm>
              <a:off x="10918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9" name="Google Shape;39199;p25"/>
            <p:cNvSpPr/>
            <p:nvPr/>
          </p:nvSpPr>
          <p:spPr>
            <a:xfrm>
              <a:off x="11936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0" name="Google Shape;39200;p25"/>
            <p:cNvSpPr/>
            <p:nvPr/>
          </p:nvSpPr>
          <p:spPr>
            <a:xfrm>
              <a:off x="12951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1" name="Google Shape;39201;p25"/>
            <p:cNvSpPr/>
            <p:nvPr/>
          </p:nvSpPr>
          <p:spPr>
            <a:xfrm>
              <a:off x="13966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2" name="Google Shape;39202;p25"/>
            <p:cNvSpPr/>
            <p:nvPr/>
          </p:nvSpPr>
          <p:spPr>
            <a:xfrm>
              <a:off x="1498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3" name="Google Shape;39203;p25"/>
            <p:cNvSpPr/>
            <p:nvPr/>
          </p:nvSpPr>
          <p:spPr>
            <a:xfrm>
              <a:off x="15999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4" name="Google Shape;39204;p25"/>
            <p:cNvSpPr/>
            <p:nvPr/>
          </p:nvSpPr>
          <p:spPr>
            <a:xfrm>
              <a:off x="1701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5" name="Google Shape;39205;p25"/>
            <p:cNvSpPr/>
            <p:nvPr/>
          </p:nvSpPr>
          <p:spPr>
            <a:xfrm>
              <a:off x="18029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6" name="Google Shape;39206;p25"/>
            <p:cNvSpPr/>
            <p:nvPr/>
          </p:nvSpPr>
          <p:spPr>
            <a:xfrm>
              <a:off x="19044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7" name="Google Shape;39207;p25"/>
            <p:cNvSpPr/>
            <p:nvPr/>
          </p:nvSpPr>
          <p:spPr>
            <a:xfrm>
              <a:off x="20062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8" name="Google Shape;39208;p25"/>
            <p:cNvSpPr/>
            <p:nvPr/>
          </p:nvSpPr>
          <p:spPr>
            <a:xfrm>
              <a:off x="210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9" name="Google Shape;39209;p25"/>
            <p:cNvSpPr/>
            <p:nvPr/>
          </p:nvSpPr>
          <p:spPr>
            <a:xfrm>
              <a:off x="220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0" name="Google Shape;39210;p25"/>
            <p:cNvSpPr/>
            <p:nvPr/>
          </p:nvSpPr>
          <p:spPr>
            <a:xfrm>
              <a:off x="23110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1" name="Google Shape;39211;p25"/>
            <p:cNvSpPr/>
            <p:nvPr/>
          </p:nvSpPr>
          <p:spPr>
            <a:xfrm>
              <a:off x="241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2" name="Google Shape;39212;p25"/>
            <p:cNvSpPr/>
            <p:nvPr/>
          </p:nvSpPr>
          <p:spPr>
            <a:xfrm>
              <a:off x="251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3" name="Google Shape;39213;p25"/>
            <p:cNvSpPr/>
            <p:nvPr/>
          </p:nvSpPr>
          <p:spPr>
            <a:xfrm>
              <a:off x="261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4" name="Google Shape;39214;p25"/>
            <p:cNvSpPr/>
            <p:nvPr/>
          </p:nvSpPr>
          <p:spPr>
            <a:xfrm>
              <a:off x="271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5" name="Google Shape;39215;p25"/>
            <p:cNvSpPr/>
            <p:nvPr/>
          </p:nvSpPr>
          <p:spPr>
            <a:xfrm>
              <a:off x="281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6" name="Google Shape;39216;p25"/>
            <p:cNvSpPr/>
            <p:nvPr/>
          </p:nvSpPr>
          <p:spPr>
            <a:xfrm>
              <a:off x="292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7" name="Google Shape;39217;p25"/>
            <p:cNvSpPr/>
            <p:nvPr/>
          </p:nvSpPr>
          <p:spPr>
            <a:xfrm>
              <a:off x="302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8" name="Google Shape;39218;p25"/>
            <p:cNvSpPr/>
            <p:nvPr/>
          </p:nvSpPr>
          <p:spPr>
            <a:xfrm>
              <a:off x="312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9" name="Google Shape;39219;p25"/>
            <p:cNvSpPr/>
            <p:nvPr/>
          </p:nvSpPr>
          <p:spPr>
            <a:xfrm>
              <a:off x="322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0" name="Google Shape;39220;p25"/>
            <p:cNvSpPr/>
            <p:nvPr/>
          </p:nvSpPr>
          <p:spPr>
            <a:xfrm>
              <a:off x="33266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1" name="Google Shape;39221;p25"/>
            <p:cNvSpPr/>
            <p:nvPr/>
          </p:nvSpPr>
          <p:spPr>
            <a:xfrm>
              <a:off x="342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2" name="Google Shape;39222;p25"/>
            <p:cNvSpPr/>
            <p:nvPr/>
          </p:nvSpPr>
          <p:spPr>
            <a:xfrm>
              <a:off x="352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3" name="Google Shape;39223;p25"/>
            <p:cNvSpPr/>
            <p:nvPr/>
          </p:nvSpPr>
          <p:spPr>
            <a:xfrm>
              <a:off x="363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4" name="Google Shape;39224;p25"/>
            <p:cNvSpPr/>
            <p:nvPr/>
          </p:nvSpPr>
          <p:spPr>
            <a:xfrm>
              <a:off x="373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5" name="Google Shape;39225;p25"/>
            <p:cNvSpPr/>
            <p:nvPr/>
          </p:nvSpPr>
          <p:spPr>
            <a:xfrm>
              <a:off x="3834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6" name="Google Shape;39226;p25"/>
            <p:cNvSpPr/>
            <p:nvPr/>
          </p:nvSpPr>
          <p:spPr>
            <a:xfrm>
              <a:off x="393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7" name="Google Shape;39227;p25"/>
            <p:cNvSpPr/>
            <p:nvPr/>
          </p:nvSpPr>
          <p:spPr>
            <a:xfrm>
              <a:off x="403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8" name="Google Shape;39228;p25"/>
            <p:cNvSpPr/>
            <p:nvPr/>
          </p:nvSpPr>
          <p:spPr>
            <a:xfrm>
              <a:off x="413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9" name="Google Shape;39229;p25"/>
            <p:cNvSpPr/>
            <p:nvPr/>
          </p:nvSpPr>
          <p:spPr>
            <a:xfrm>
              <a:off x="42407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0" name="Google Shape;39230;p25"/>
            <p:cNvSpPr/>
            <p:nvPr/>
          </p:nvSpPr>
          <p:spPr>
            <a:xfrm>
              <a:off x="434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1" name="Google Shape;39231;p25"/>
            <p:cNvSpPr/>
            <p:nvPr/>
          </p:nvSpPr>
          <p:spPr>
            <a:xfrm>
              <a:off x="444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2" name="Google Shape;39232;p25"/>
            <p:cNvSpPr/>
            <p:nvPr/>
          </p:nvSpPr>
          <p:spPr>
            <a:xfrm>
              <a:off x="45455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3" name="Google Shape;39233;p25"/>
            <p:cNvSpPr/>
            <p:nvPr/>
          </p:nvSpPr>
          <p:spPr>
            <a:xfrm>
              <a:off x="464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4" name="Google Shape;39234;p25"/>
            <p:cNvSpPr/>
            <p:nvPr/>
          </p:nvSpPr>
          <p:spPr>
            <a:xfrm>
              <a:off x="474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5" name="Google Shape;39235;p25"/>
            <p:cNvSpPr/>
            <p:nvPr/>
          </p:nvSpPr>
          <p:spPr>
            <a:xfrm>
              <a:off x="485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6" name="Google Shape;39236;p25"/>
            <p:cNvSpPr/>
            <p:nvPr/>
          </p:nvSpPr>
          <p:spPr>
            <a:xfrm>
              <a:off x="495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7" name="Google Shape;39237;p25"/>
            <p:cNvSpPr/>
            <p:nvPr/>
          </p:nvSpPr>
          <p:spPr>
            <a:xfrm>
              <a:off x="505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8" name="Google Shape;39238;p25"/>
            <p:cNvSpPr/>
            <p:nvPr/>
          </p:nvSpPr>
          <p:spPr>
            <a:xfrm>
              <a:off x="515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9" name="Google Shape;39239;p25"/>
            <p:cNvSpPr/>
            <p:nvPr/>
          </p:nvSpPr>
          <p:spPr>
            <a:xfrm>
              <a:off x="52566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0" name="Google Shape;39240;p25"/>
            <p:cNvSpPr/>
            <p:nvPr/>
          </p:nvSpPr>
          <p:spPr>
            <a:xfrm>
              <a:off x="535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1" name="Google Shape;39241;p25"/>
            <p:cNvSpPr/>
            <p:nvPr/>
          </p:nvSpPr>
          <p:spPr>
            <a:xfrm>
              <a:off x="545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2" name="Google Shape;39242;p25"/>
            <p:cNvSpPr/>
            <p:nvPr/>
          </p:nvSpPr>
          <p:spPr>
            <a:xfrm>
              <a:off x="556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3" name="Google Shape;39243;p25"/>
            <p:cNvSpPr/>
            <p:nvPr/>
          </p:nvSpPr>
          <p:spPr>
            <a:xfrm>
              <a:off x="566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4" name="Google Shape;39244;p25"/>
            <p:cNvSpPr/>
            <p:nvPr/>
          </p:nvSpPr>
          <p:spPr>
            <a:xfrm>
              <a:off x="57644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5" name="Google Shape;39245;p25"/>
            <p:cNvSpPr/>
            <p:nvPr/>
          </p:nvSpPr>
          <p:spPr>
            <a:xfrm>
              <a:off x="586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6" name="Google Shape;39246;p25"/>
            <p:cNvSpPr/>
            <p:nvPr/>
          </p:nvSpPr>
          <p:spPr>
            <a:xfrm>
              <a:off x="596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7" name="Google Shape;39247;p25"/>
            <p:cNvSpPr/>
            <p:nvPr/>
          </p:nvSpPr>
          <p:spPr>
            <a:xfrm>
              <a:off x="606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8" name="Google Shape;39248;p25"/>
            <p:cNvSpPr/>
            <p:nvPr/>
          </p:nvSpPr>
          <p:spPr>
            <a:xfrm>
              <a:off x="61710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9" name="Google Shape;39249;p25"/>
            <p:cNvSpPr/>
            <p:nvPr/>
          </p:nvSpPr>
          <p:spPr>
            <a:xfrm>
              <a:off x="627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0" name="Google Shape;39250;p25"/>
            <p:cNvSpPr/>
            <p:nvPr/>
          </p:nvSpPr>
          <p:spPr>
            <a:xfrm>
              <a:off x="637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1" name="Google Shape;39251;p25"/>
            <p:cNvSpPr/>
            <p:nvPr/>
          </p:nvSpPr>
          <p:spPr>
            <a:xfrm>
              <a:off x="64755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2" name="Google Shape;39252;p25"/>
            <p:cNvSpPr/>
            <p:nvPr/>
          </p:nvSpPr>
          <p:spPr>
            <a:xfrm>
              <a:off x="657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3" name="Google Shape;39253;p25"/>
            <p:cNvSpPr/>
            <p:nvPr/>
          </p:nvSpPr>
          <p:spPr>
            <a:xfrm>
              <a:off x="667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4" name="Google Shape;39254;p25"/>
            <p:cNvSpPr/>
            <p:nvPr/>
          </p:nvSpPr>
          <p:spPr>
            <a:xfrm>
              <a:off x="678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5" name="Google Shape;39255;p25"/>
            <p:cNvSpPr/>
            <p:nvPr/>
          </p:nvSpPr>
          <p:spPr>
            <a:xfrm>
              <a:off x="6881800" y="1821475"/>
              <a:ext cx="52700" cy="52425"/>
            </a:xfrm>
            <a:custGeom>
              <a:rect b="b" l="l" r="r" t="t"/>
              <a:pathLst>
                <a:path extrusionOk="0" h="2097" w="2108">
                  <a:moveTo>
                    <a:pt x="1060" y="1"/>
                  </a:moveTo>
                  <a:cubicBezTo>
                    <a:pt x="477" y="1"/>
                    <a:pt x="1" y="465"/>
                    <a:pt x="1" y="1049"/>
                  </a:cubicBezTo>
                  <a:cubicBezTo>
                    <a:pt x="1"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6" name="Google Shape;39256;p25"/>
            <p:cNvSpPr/>
            <p:nvPr/>
          </p:nvSpPr>
          <p:spPr>
            <a:xfrm>
              <a:off x="698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7" name="Google Shape;39257;p25"/>
            <p:cNvSpPr/>
            <p:nvPr/>
          </p:nvSpPr>
          <p:spPr>
            <a:xfrm>
              <a:off x="708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8" name="Google Shape;39258;p25"/>
            <p:cNvSpPr/>
            <p:nvPr/>
          </p:nvSpPr>
          <p:spPr>
            <a:xfrm>
              <a:off x="7186600" y="1821475"/>
              <a:ext cx="52400" cy="52425"/>
            </a:xfrm>
            <a:custGeom>
              <a:rect b="b" l="l" r="r" t="t"/>
              <a:pathLst>
                <a:path extrusionOk="0" h="2097" w="2096">
                  <a:moveTo>
                    <a:pt x="1048" y="1"/>
                  </a:moveTo>
                  <a:cubicBezTo>
                    <a:pt x="477" y="1"/>
                    <a:pt x="1" y="465"/>
                    <a:pt x="1" y="1049"/>
                  </a:cubicBezTo>
                  <a:cubicBezTo>
                    <a:pt x="1"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9" name="Google Shape;39259;p25"/>
            <p:cNvSpPr/>
            <p:nvPr/>
          </p:nvSpPr>
          <p:spPr>
            <a:xfrm>
              <a:off x="728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0" name="Google Shape;39260;p25"/>
            <p:cNvSpPr/>
            <p:nvPr/>
          </p:nvSpPr>
          <p:spPr>
            <a:xfrm>
              <a:off x="27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7" y="1631"/>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1" name="Google Shape;39261;p25"/>
            <p:cNvSpPr/>
            <p:nvPr/>
          </p:nvSpPr>
          <p:spPr>
            <a:xfrm>
              <a:off x="3807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2" name="Google Shape;39262;p25"/>
            <p:cNvSpPr/>
            <p:nvPr/>
          </p:nvSpPr>
          <p:spPr>
            <a:xfrm>
              <a:off x="4825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3" name="Google Shape;39263;p25"/>
            <p:cNvSpPr/>
            <p:nvPr/>
          </p:nvSpPr>
          <p:spPr>
            <a:xfrm>
              <a:off x="58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4" name="Google Shape;39264;p25"/>
            <p:cNvSpPr/>
            <p:nvPr/>
          </p:nvSpPr>
          <p:spPr>
            <a:xfrm>
              <a:off x="68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5" name="Google Shape;39265;p25"/>
            <p:cNvSpPr/>
            <p:nvPr/>
          </p:nvSpPr>
          <p:spPr>
            <a:xfrm>
              <a:off x="7873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6" name="Google Shape;39266;p25"/>
            <p:cNvSpPr/>
            <p:nvPr/>
          </p:nvSpPr>
          <p:spPr>
            <a:xfrm>
              <a:off x="8888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7" name="Google Shape;39267;p25"/>
            <p:cNvSpPr/>
            <p:nvPr/>
          </p:nvSpPr>
          <p:spPr>
            <a:xfrm>
              <a:off x="99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8" name="Google Shape;39268;p25"/>
            <p:cNvSpPr/>
            <p:nvPr/>
          </p:nvSpPr>
          <p:spPr>
            <a:xfrm>
              <a:off x="10918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9" name="Google Shape;39269;p25"/>
            <p:cNvSpPr/>
            <p:nvPr/>
          </p:nvSpPr>
          <p:spPr>
            <a:xfrm>
              <a:off x="11936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0" name="Google Shape;39270;p25"/>
            <p:cNvSpPr/>
            <p:nvPr/>
          </p:nvSpPr>
          <p:spPr>
            <a:xfrm>
              <a:off x="12951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1" name="Google Shape;39271;p25"/>
            <p:cNvSpPr/>
            <p:nvPr/>
          </p:nvSpPr>
          <p:spPr>
            <a:xfrm>
              <a:off x="13966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2" name="Google Shape;39272;p25"/>
            <p:cNvSpPr/>
            <p:nvPr/>
          </p:nvSpPr>
          <p:spPr>
            <a:xfrm>
              <a:off x="1498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3" name="Google Shape;39273;p25"/>
            <p:cNvSpPr/>
            <p:nvPr/>
          </p:nvSpPr>
          <p:spPr>
            <a:xfrm>
              <a:off x="15999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4" name="Google Shape;39274;p25"/>
            <p:cNvSpPr/>
            <p:nvPr/>
          </p:nvSpPr>
          <p:spPr>
            <a:xfrm>
              <a:off x="1701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5" name="Google Shape;39275;p25"/>
            <p:cNvSpPr/>
            <p:nvPr/>
          </p:nvSpPr>
          <p:spPr>
            <a:xfrm>
              <a:off x="18029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6" name="Google Shape;39276;p25"/>
            <p:cNvSpPr/>
            <p:nvPr/>
          </p:nvSpPr>
          <p:spPr>
            <a:xfrm>
              <a:off x="19044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7" name="Google Shape;39277;p25"/>
            <p:cNvSpPr/>
            <p:nvPr/>
          </p:nvSpPr>
          <p:spPr>
            <a:xfrm>
              <a:off x="20062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8" name="Google Shape;39278;p25"/>
            <p:cNvSpPr/>
            <p:nvPr/>
          </p:nvSpPr>
          <p:spPr>
            <a:xfrm>
              <a:off x="210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9" name="Google Shape;39279;p25"/>
            <p:cNvSpPr/>
            <p:nvPr/>
          </p:nvSpPr>
          <p:spPr>
            <a:xfrm>
              <a:off x="220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0" name="Google Shape;39280;p25"/>
            <p:cNvSpPr/>
            <p:nvPr/>
          </p:nvSpPr>
          <p:spPr>
            <a:xfrm>
              <a:off x="23110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1" name="Google Shape;39281;p25"/>
            <p:cNvSpPr/>
            <p:nvPr/>
          </p:nvSpPr>
          <p:spPr>
            <a:xfrm>
              <a:off x="241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2" name="Google Shape;39282;p25"/>
            <p:cNvSpPr/>
            <p:nvPr/>
          </p:nvSpPr>
          <p:spPr>
            <a:xfrm>
              <a:off x="251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3" name="Google Shape;39283;p25"/>
            <p:cNvSpPr/>
            <p:nvPr/>
          </p:nvSpPr>
          <p:spPr>
            <a:xfrm>
              <a:off x="261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4" name="Google Shape;39284;p25"/>
            <p:cNvSpPr/>
            <p:nvPr/>
          </p:nvSpPr>
          <p:spPr>
            <a:xfrm>
              <a:off x="271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5" name="Google Shape;39285;p25"/>
            <p:cNvSpPr/>
            <p:nvPr/>
          </p:nvSpPr>
          <p:spPr>
            <a:xfrm>
              <a:off x="281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6" name="Google Shape;39286;p25"/>
            <p:cNvSpPr/>
            <p:nvPr/>
          </p:nvSpPr>
          <p:spPr>
            <a:xfrm>
              <a:off x="292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7" name="Google Shape;39287;p25"/>
            <p:cNvSpPr/>
            <p:nvPr/>
          </p:nvSpPr>
          <p:spPr>
            <a:xfrm>
              <a:off x="302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8" name="Google Shape;39288;p25"/>
            <p:cNvSpPr/>
            <p:nvPr/>
          </p:nvSpPr>
          <p:spPr>
            <a:xfrm>
              <a:off x="312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9" name="Google Shape;39289;p25"/>
            <p:cNvSpPr/>
            <p:nvPr/>
          </p:nvSpPr>
          <p:spPr>
            <a:xfrm>
              <a:off x="322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0" name="Google Shape;39290;p25"/>
            <p:cNvSpPr/>
            <p:nvPr/>
          </p:nvSpPr>
          <p:spPr>
            <a:xfrm>
              <a:off x="33266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1" name="Google Shape;39291;p25"/>
            <p:cNvSpPr/>
            <p:nvPr/>
          </p:nvSpPr>
          <p:spPr>
            <a:xfrm>
              <a:off x="342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2" name="Google Shape;39292;p25"/>
            <p:cNvSpPr/>
            <p:nvPr/>
          </p:nvSpPr>
          <p:spPr>
            <a:xfrm>
              <a:off x="352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3" name="Google Shape;39293;p25"/>
            <p:cNvSpPr/>
            <p:nvPr/>
          </p:nvSpPr>
          <p:spPr>
            <a:xfrm>
              <a:off x="363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4" name="Google Shape;39294;p25"/>
            <p:cNvSpPr/>
            <p:nvPr/>
          </p:nvSpPr>
          <p:spPr>
            <a:xfrm>
              <a:off x="373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5" name="Google Shape;39295;p25"/>
            <p:cNvSpPr/>
            <p:nvPr/>
          </p:nvSpPr>
          <p:spPr>
            <a:xfrm>
              <a:off x="3834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6" name="Google Shape;39296;p25"/>
            <p:cNvSpPr/>
            <p:nvPr/>
          </p:nvSpPr>
          <p:spPr>
            <a:xfrm>
              <a:off x="393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7" name="Google Shape;39297;p25"/>
            <p:cNvSpPr/>
            <p:nvPr/>
          </p:nvSpPr>
          <p:spPr>
            <a:xfrm>
              <a:off x="403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8" name="Google Shape;39298;p25"/>
            <p:cNvSpPr/>
            <p:nvPr/>
          </p:nvSpPr>
          <p:spPr>
            <a:xfrm>
              <a:off x="413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9" name="Google Shape;39299;p25"/>
            <p:cNvSpPr/>
            <p:nvPr/>
          </p:nvSpPr>
          <p:spPr>
            <a:xfrm>
              <a:off x="42407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0" name="Google Shape;39300;p25"/>
            <p:cNvSpPr/>
            <p:nvPr/>
          </p:nvSpPr>
          <p:spPr>
            <a:xfrm>
              <a:off x="434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1" name="Google Shape;39301;p25"/>
            <p:cNvSpPr/>
            <p:nvPr/>
          </p:nvSpPr>
          <p:spPr>
            <a:xfrm>
              <a:off x="444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2" name="Google Shape;39302;p25"/>
            <p:cNvSpPr/>
            <p:nvPr/>
          </p:nvSpPr>
          <p:spPr>
            <a:xfrm>
              <a:off x="45455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3" name="Google Shape;39303;p25"/>
            <p:cNvSpPr/>
            <p:nvPr/>
          </p:nvSpPr>
          <p:spPr>
            <a:xfrm>
              <a:off x="464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4" name="Google Shape;39304;p25"/>
            <p:cNvSpPr/>
            <p:nvPr/>
          </p:nvSpPr>
          <p:spPr>
            <a:xfrm>
              <a:off x="474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5" name="Google Shape;39305;p25"/>
            <p:cNvSpPr/>
            <p:nvPr/>
          </p:nvSpPr>
          <p:spPr>
            <a:xfrm>
              <a:off x="485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6" name="Google Shape;39306;p25"/>
            <p:cNvSpPr/>
            <p:nvPr/>
          </p:nvSpPr>
          <p:spPr>
            <a:xfrm>
              <a:off x="495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7" name="Google Shape;39307;p25"/>
            <p:cNvSpPr/>
            <p:nvPr/>
          </p:nvSpPr>
          <p:spPr>
            <a:xfrm>
              <a:off x="505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8" name="Google Shape;39308;p25"/>
            <p:cNvSpPr/>
            <p:nvPr/>
          </p:nvSpPr>
          <p:spPr>
            <a:xfrm>
              <a:off x="515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9" name="Google Shape;39309;p25"/>
            <p:cNvSpPr/>
            <p:nvPr/>
          </p:nvSpPr>
          <p:spPr>
            <a:xfrm>
              <a:off x="52566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0" name="Google Shape;39310;p25"/>
            <p:cNvSpPr/>
            <p:nvPr/>
          </p:nvSpPr>
          <p:spPr>
            <a:xfrm>
              <a:off x="535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1" name="Google Shape;39311;p25"/>
            <p:cNvSpPr/>
            <p:nvPr/>
          </p:nvSpPr>
          <p:spPr>
            <a:xfrm>
              <a:off x="545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2" name="Google Shape;39312;p25"/>
            <p:cNvSpPr/>
            <p:nvPr/>
          </p:nvSpPr>
          <p:spPr>
            <a:xfrm>
              <a:off x="556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3" name="Google Shape;39313;p25"/>
            <p:cNvSpPr/>
            <p:nvPr/>
          </p:nvSpPr>
          <p:spPr>
            <a:xfrm>
              <a:off x="566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4" name="Google Shape;39314;p25"/>
            <p:cNvSpPr/>
            <p:nvPr/>
          </p:nvSpPr>
          <p:spPr>
            <a:xfrm>
              <a:off x="57644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5" name="Google Shape;39315;p25"/>
            <p:cNvSpPr/>
            <p:nvPr/>
          </p:nvSpPr>
          <p:spPr>
            <a:xfrm>
              <a:off x="586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6" name="Google Shape;39316;p25"/>
            <p:cNvSpPr/>
            <p:nvPr/>
          </p:nvSpPr>
          <p:spPr>
            <a:xfrm>
              <a:off x="596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7" name="Google Shape;39317;p25"/>
            <p:cNvSpPr/>
            <p:nvPr/>
          </p:nvSpPr>
          <p:spPr>
            <a:xfrm>
              <a:off x="606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8" name="Google Shape;39318;p25"/>
            <p:cNvSpPr/>
            <p:nvPr/>
          </p:nvSpPr>
          <p:spPr>
            <a:xfrm>
              <a:off x="61710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9" name="Google Shape;39319;p25"/>
            <p:cNvSpPr/>
            <p:nvPr/>
          </p:nvSpPr>
          <p:spPr>
            <a:xfrm>
              <a:off x="627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0" name="Google Shape;39320;p25"/>
            <p:cNvSpPr/>
            <p:nvPr/>
          </p:nvSpPr>
          <p:spPr>
            <a:xfrm>
              <a:off x="637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1" name="Google Shape;39321;p25"/>
            <p:cNvSpPr/>
            <p:nvPr/>
          </p:nvSpPr>
          <p:spPr>
            <a:xfrm>
              <a:off x="64755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2" name="Google Shape;39322;p25"/>
            <p:cNvSpPr/>
            <p:nvPr/>
          </p:nvSpPr>
          <p:spPr>
            <a:xfrm>
              <a:off x="657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3" name="Google Shape;39323;p25"/>
            <p:cNvSpPr/>
            <p:nvPr/>
          </p:nvSpPr>
          <p:spPr>
            <a:xfrm>
              <a:off x="667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4" name="Google Shape;39324;p25"/>
            <p:cNvSpPr/>
            <p:nvPr/>
          </p:nvSpPr>
          <p:spPr>
            <a:xfrm>
              <a:off x="678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5" name="Google Shape;39325;p25"/>
            <p:cNvSpPr/>
            <p:nvPr/>
          </p:nvSpPr>
          <p:spPr>
            <a:xfrm>
              <a:off x="6881800" y="1976575"/>
              <a:ext cx="52700" cy="52400"/>
            </a:xfrm>
            <a:custGeom>
              <a:rect b="b" l="l" r="r" t="t"/>
              <a:pathLst>
                <a:path extrusionOk="0" h="2096" w="2108">
                  <a:moveTo>
                    <a:pt x="1060" y="0"/>
                  </a:moveTo>
                  <a:cubicBezTo>
                    <a:pt x="477" y="0"/>
                    <a:pt x="1" y="464"/>
                    <a:pt x="1" y="1048"/>
                  </a:cubicBezTo>
                  <a:cubicBezTo>
                    <a:pt x="1"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6" name="Google Shape;39326;p25"/>
            <p:cNvSpPr/>
            <p:nvPr/>
          </p:nvSpPr>
          <p:spPr>
            <a:xfrm>
              <a:off x="698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7" name="Google Shape;39327;p25"/>
            <p:cNvSpPr/>
            <p:nvPr/>
          </p:nvSpPr>
          <p:spPr>
            <a:xfrm>
              <a:off x="708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8" name="Google Shape;39328;p25"/>
            <p:cNvSpPr/>
            <p:nvPr/>
          </p:nvSpPr>
          <p:spPr>
            <a:xfrm>
              <a:off x="7186600" y="1976575"/>
              <a:ext cx="52400" cy="52400"/>
            </a:xfrm>
            <a:custGeom>
              <a:rect b="b" l="l" r="r" t="t"/>
              <a:pathLst>
                <a:path extrusionOk="0" h="2096" w="2096">
                  <a:moveTo>
                    <a:pt x="1048" y="0"/>
                  </a:moveTo>
                  <a:cubicBezTo>
                    <a:pt x="477" y="0"/>
                    <a:pt x="1" y="464"/>
                    <a:pt x="1" y="1048"/>
                  </a:cubicBezTo>
                  <a:cubicBezTo>
                    <a:pt x="1"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9" name="Google Shape;39329;p25"/>
            <p:cNvSpPr/>
            <p:nvPr/>
          </p:nvSpPr>
          <p:spPr>
            <a:xfrm>
              <a:off x="728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0" name="Google Shape;39330;p25"/>
            <p:cNvSpPr/>
            <p:nvPr/>
          </p:nvSpPr>
          <p:spPr>
            <a:xfrm>
              <a:off x="27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1" name="Google Shape;39331;p25"/>
            <p:cNvSpPr/>
            <p:nvPr/>
          </p:nvSpPr>
          <p:spPr>
            <a:xfrm>
              <a:off x="3807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2" name="Google Shape;39332;p25"/>
            <p:cNvSpPr/>
            <p:nvPr/>
          </p:nvSpPr>
          <p:spPr>
            <a:xfrm>
              <a:off x="4825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3" name="Google Shape;39333;p25"/>
            <p:cNvSpPr/>
            <p:nvPr/>
          </p:nvSpPr>
          <p:spPr>
            <a:xfrm>
              <a:off x="58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4" name="Google Shape;39334;p25"/>
            <p:cNvSpPr/>
            <p:nvPr/>
          </p:nvSpPr>
          <p:spPr>
            <a:xfrm>
              <a:off x="68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5" name="Google Shape;39335;p25"/>
            <p:cNvSpPr/>
            <p:nvPr/>
          </p:nvSpPr>
          <p:spPr>
            <a:xfrm>
              <a:off x="7873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6" name="Google Shape;39336;p25"/>
            <p:cNvSpPr/>
            <p:nvPr/>
          </p:nvSpPr>
          <p:spPr>
            <a:xfrm>
              <a:off x="8888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7" name="Google Shape;39337;p25"/>
            <p:cNvSpPr/>
            <p:nvPr/>
          </p:nvSpPr>
          <p:spPr>
            <a:xfrm>
              <a:off x="99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8" name="Google Shape;39338;p25"/>
            <p:cNvSpPr/>
            <p:nvPr/>
          </p:nvSpPr>
          <p:spPr>
            <a:xfrm>
              <a:off x="10918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9" name="Google Shape;39339;p25"/>
            <p:cNvSpPr/>
            <p:nvPr/>
          </p:nvSpPr>
          <p:spPr>
            <a:xfrm>
              <a:off x="11936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0" name="Google Shape;39340;p25"/>
            <p:cNvSpPr/>
            <p:nvPr/>
          </p:nvSpPr>
          <p:spPr>
            <a:xfrm>
              <a:off x="12951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1" name="Google Shape;39341;p25"/>
            <p:cNvSpPr/>
            <p:nvPr/>
          </p:nvSpPr>
          <p:spPr>
            <a:xfrm>
              <a:off x="13966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2" name="Google Shape;39342;p25"/>
            <p:cNvSpPr/>
            <p:nvPr/>
          </p:nvSpPr>
          <p:spPr>
            <a:xfrm>
              <a:off x="1498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3" name="Google Shape;39343;p25"/>
            <p:cNvSpPr/>
            <p:nvPr/>
          </p:nvSpPr>
          <p:spPr>
            <a:xfrm>
              <a:off x="15999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4" name="Google Shape;39344;p25"/>
            <p:cNvSpPr/>
            <p:nvPr/>
          </p:nvSpPr>
          <p:spPr>
            <a:xfrm>
              <a:off x="1701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5" name="Google Shape;39345;p25"/>
            <p:cNvSpPr/>
            <p:nvPr/>
          </p:nvSpPr>
          <p:spPr>
            <a:xfrm>
              <a:off x="18029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6" name="Google Shape;39346;p25"/>
            <p:cNvSpPr/>
            <p:nvPr/>
          </p:nvSpPr>
          <p:spPr>
            <a:xfrm>
              <a:off x="19044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7" name="Google Shape;39347;p25"/>
            <p:cNvSpPr/>
            <p:nvPr/>
          </p:nvSpPr>
          <p:spPr>
            <a:xfrm>
              <a:off x="20062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8" name="Google Shape;39348;p25"/>
            <p:cNvSpPr/>
            <p:nvPr/>
          </p:nvSpPr>
          <p:spPr>
            <a:xfrm>
              <a:off x="210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9" name="Google Shape;39349;p25"/>
            <p:cNvSpPr/>
            <p:nvPr/>
          </p:nvSpPr>
          <p:spPr>
            <a:xfrm>
              <a:off x="220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0" name="Google Shape;39350;p25"/>
            <p:cNvSpPr/>
            <p:nvPr/>
          </p:nvSpPr>
          <p:spPr>
            <a:xfrm>
              <a:off x="23110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1" name="Google Shape;39351;p25"/>
            <p:cNvSpPr/>
            <p:nvPr/>
          </p:nvSpPr>
          <p:spPr>
            <a:xfrm>
              <a:off x="241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2" name="Google Shape;39352;p25"/>
            <p:cNvSpPr/>
            <p:nvPr/>
          </p:nvSpPr>
          <p:spPr>
            <a:xfrm>
              <a:off x="251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3" name="Google Shape;39353;p25"/>
            <p:cNvSpPr/>
            <p:nvPr/>
          </p:nvSpPr>
          <p:spPr>
            <a:xfrm>
              <a:off x="261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4" name="Google Shape;39354;p25"/>
            <p:cNvSpPr/>
            <p:nvPr/>
          </p:nvSpPr>
          <p:spPr>
            <a:xfrm>
              <a:off x="271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5" name="Google Shape;39355;p25"/>
            <p:cNvSpPr/>
            <p:nvPr/>
          </p:nvSpPr>
          <p:spPr>
            <a:xfrm>
              <a:off x="281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6" name="Google Shape;39356;p25"/>
            <p:cNvSpPr/>
            <p:nvPr/>
          </p:nvSpPr>
          <p:spPr>
            <a:xfrm>
              <a:off x="292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7" name="Google Shape;39357;p25"/>
            <p:cNvSpPr/>
            <p:nvPr/>
          </p:nvSpPr>
          <p:spPr>
            <a:xfrm>
              <a:off x="302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8" name="Google Shape;39358;p25"/>
            <p:cNvSpPr/>
            <p:nvPr/>
          </p:nvSpPr>
          <p:spPr>
            <a:xfrm>
              <a:off x="312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9" name="Google Shape;39359;p25"/>
            <p:cNvSpPr/>
            <p:nvPr/>
          </p:nvSpPr>
          <p:spPr>
            <a:xfrm>
              <a:off x="322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0" name="Google Shape;39360;p25"/>
            <p:cNvSpPr/>
            <p:nvPr/>
          </p:nvSpPr>
          <p:spPr>
            <a:xfrm>
              <a:off x="33266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1" name="Google Shape;39361;p25"/>
            <p:cNvSpPr/>
            <p:nvPr/>
          </p:nvSpPr>
          <p:spPr>
            <a:xfrm>
              <a:off x="342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2" name="Google Shape;39362;p25"/>
            <p:cNvSpPr/>
            <p:nvPr/>
          </p:nvSpPr>
          <p:spPr>
            <a:xfrm>
              <a:off x="352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3" name="Google Shape;39363;p25"/>
            <p:cNvSpPr/>
            <p:nvPr/>
          </p:nvSpPr>
          <p:spPr>
            <a:xfrm>
              <a:off x="363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4" name="Google Shape;39364;p25"/>
            <p:cNvSpPr/>
            <p:nvPr/>
          </p:nvSpPr>
          <p:spPr>
            <a:xfrm>
              <a:off x="373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5" name="Google Shape;39365;p25"/>
            <p:cNvSpPr/>
            <p:nvPr/>
          </p:nvSpPr>
          <p:spPr>
            <a:xfrm>
              <a:off x="3834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6" name="Google Shape;39366;p25"/>
            <p:cNvSpPr/>
            <p:nvPr/>
          </p:nvSpPr>
          <p:spPr>
            <a:xfrm>
              <a:off x="393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7" name="Google Shape;39367;p25"/>
            <p:cNvSpPr/>
            <p:nvPr/>
          </p:nvSpPr>
          <p:spPr>
            <a:xfrm>
              <a:off x="403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8" name="Google Shape;39368;p25"/>
            <p:cNvSpPr/>
            <p:nvPr/>
          </p:nvSpPr>
          <p:spPr>
            <a:xfrm>
              <a:off x="413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9" name="Google Shape;39369;p25"/>
            <p:cNvSpPr/>
            <p:nvPr/>
          </p:nvSpPr>
          <p:spPr>
            <a:xfrm>
              <a:off x="42407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0" name="Google Shape;39370;p25"/>
            <p:cNvSpPr/>
            <p:nvPr/>
          </p:nvSpPr>
          <p:spPr>
            <a:xfrm>
              <a:off x="434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1" name="Google Shape;39371;p25"/>
            <p:cNvSpPr/>
            <p:nvPr/>
          </p:nvSpPr>
          <p:spPr>
            <a:xfrm>
              <a:off x="444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2" name="Google Shape;39372;p25"/>
            <p:cNvSpPr/>
            <p:nvPr/>
          </p:nvSpPr>
          <p:spPr>
            <a:xfrm>
              <a:off x="45455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3" name="Google Shape;39373;p25"/>
            <p:cNvSpPr/>
            <p:nvPr/>
          </p:nvSpPr>
          <p:spPr>
            <a:xfrm>
              <a:off x="464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4" name="Google Shape;39374;p25"/>
            <p:cNvSpPr/>
            <p:nvPr/>
          </p:nvSpPr>
          <p:spPr>
            <a:xfrm>
              <a:off x="474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5" name="Google Shape;39375;p25"/>
            <p:cNvSpPr/>
            <p:nvPr/>
          </p:nvSpPr>
          <p:spPr>
            <a:xfrm>
              <a:off x="485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6" name="Google Shape;39376;p25"/>
            <p:cNvSpPr/>
            <p:nvPr/>
          </p:nvSpPr>
          <p:spPr>
            <a:xfrm>
              <a:off x="495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7" name="Google Shape;39377;p25"/>
            <p:cNvSpPr/>
            <p:nvPr/>
          </p:nvSpPr>
          <p:spPr>
            <a:xfrm>
              <a:off x="505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8" name="Google Shape;39378;p25"/>
            <p:cNvSpPr/>
            <p:nvPr/>
          </p:nvSpPr>
          <p:spPr>
            <a:xfrm>
              <a:off x="515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9" name="Google Shape;39379;p25"/>
            <p:cNvSpPr/>
            <p:nvPr/>
          </p:nvSpPr>
          <p:spPr>
            <a:xfrm>
              <a:off x="52566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0" name="Google Shape;39380;p25"/>
            <p:cNvSpPr/>
            <p:nvPr/>
          </p:nvSpPr>
          <p:spPr>
            <a:xfrm>
              <a:off x="535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1" name="Google Shape;39381;p25"/>
            <p:cNvSpPr/>
            <p:nvPr/>
          </p:nvSpPr>
          <p:spPr>
            <a:xfrm>
              <a:off x="545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2" name="Google Shape;39382;p25"/>
            <p:cNvSpPr/>
            <p:nvPr/>
          </p:nvSpPr>
          <p:spPr>
            <a:xfrm>
              <a:off x="556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3" name="Google Shape;39383;p25"/>
            <p:cNvSpPr/>
            <p:nvPr/>
          </p:nvSpPr>
          <p:spPr>
            <a:xfrm>
              <a:off x="566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4" name="Google Shape;39384;p25"/>
            <p:cNvSpPr/>
            <p:nvPr/>
          </p:nvSpPr>
          <p:spPr>
            <a:xfrm>
              <a:off x="57644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5" name="Google Shape;39385;p25"/>
            <p:cNvSpPr/>
            <p:nvPr/>
          </p:nvSpPr>
          <p:spPr>
            <a:xfrm>
              <a:off x="586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6" name="Google Shape;39386;p25"/>
            <p:cNvSpPr/>
            <p:nvPr/>
          </p:nvSpPr>
          <p:spPr>
            <a:xfrm>
              <a:off x="596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7" name="Google Shape;39387;p25"/>
            <p:cNvSpPr/>
            <p:nvPr/>
          </p:nvSpPr>
          <p:spPr>
            <a:xfrm>
              <a:off x="606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8" name="Google Shape;39388;p25"/>
            <p:cNvSpPr/>
            <p:nvPr/>
          </p:nvSpPr>
          <p:spPr>
            <a:xfrm>
              <a:off x="61710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9" name="Google Shape;39389;p25"/>
            <p:cNvSpPr/>
            <p:nvPr/>
          </p:nvSpPr>
          <p:spPr>
            <a:xfrm>
              <a:off x="627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0" name="Google Shape;39390;p25"/>
            <p:cNvSpPr/>
            <p:nvPr/>
          </p:nvSpPr>
          <p:spPr>
            <a:xfrm>
              <a:off x="637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1" name="Google Shape;39391;p25"/>
            <p:cNvSpPr/>
            <p:nvPr/>
          </p:nvSpPr>
          <p:spPr>
            <a:xfrm>
              <a:off x="64755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2" name="Google Shape;39392;p25"/>
            <p:cNvSpPr/>
            <p:nvPr/>
          </p:nvSpPr>
          <p:spPr>
            <a:xfrm>
              <a:off x="657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3" name="Google Shape;39393;p25"/>
            <p:cNvSpPr/>
            <p:nvPr/>
          </p:nvSpPr>
          <p:spPr>
            <a:xfrm>
              <a:off x="667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4" name="Google Shape;39394;p25"/>
            <p:cNvSpPr/>
            <p:nvPr/>
          </p:nvSpPr>
          <p:spPr>
            <a:xfrm>
              <a:off x="678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5" name="Google Shape;39395;p25"/>
            <p:cNvSpPr/>
            <p:nvPr/>
          </p:nvSpPr>
          <p:spPr>
            <a:xfrm>
              <a:off x="6881800" y="2131650"/>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6" name="Google Shape;39396;p25"/>
            <p:cNvSpPr/>
            <p:nvPr/>
          </p:nvSpPr>
          <p:spPr>
            <a:xfrm>
              <a:off x="698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7" name="Google Shape;39397;p25"/>
            <p:cNvSpPr/>
            <p:nvPr/>
          </p:nvSpPr>
          <p:spPr>
            <a:xfrm>
              <a:off x="708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8" name="Google Shape;39398;p25"/>
            <p:cNvSpPr/>
            <p:nvPr/>
          </p:nvSpPr>
          <p:spPr>
            <a:xfrm>
              <a:off x="7186600" y="2131650"/>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9" name="Google Shape;39399;p25"/>
            <p:cNvSpPr/>
            <p:nvPr/>
          </p:nvSpPr>
          <p:spPr>
            <a:xfrm>
              <a:off x="728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0" name="Google Shape;39400;p25"/>
            <p:cNvSpPr/>
            <p:nvPr/>
          </p:nvSpPr>
          <p:spPr>
            <a:xfrm>
              <a:off x="27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1" name="Google Shape;39401;p25"/>
            <p:cNvSpPr/>
            <p:nvPr/>
          </p:nvSpPr>
          <p:spPr>
            <a:xfrm>
              <a:off x="3807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2" name="Google Shape;39402;p25"/>
            <p:cNvSpPr/>
            <p:nvPr/>
          </p:nvSpPr>
          <p:spPr>
            <a:xfrm>
              <a:off x="4825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3" name="Google Shape;39403;p25"/>
            <p:cNvSpPr/>
            <p:nvPr/>
          </p:nvSpPr>
          <p:spPr>
            <a:xfrm>
              <a:off x="58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4" name="Google Shape;39404;p25"/>
            <p:cNvSpPr/>
            <p:nvPr/>
          </p:nvSpPr>
          <p:spPr>
            <a:xfrm>
              <a:off x="68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5" name="Google Shape;39405;p25"/>
            <p:cNvSpPr/>
            <p:nvPr/>
          </p:nvSpPr>
          <p:spPr>
            <a:xfrm>
              <a:off x="7873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6" name="Google Shape;39406;p25"/>
            <p:cNvSpPr/>
            <p:nvPr/>
          </p:nvSpPr>
          <p:spPr>
            <a:xfrm>
              <a:off x="8888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7" name="Google Shape;39407;p25"/>
            <p:cNvSpPr/>
            <p:nvPr/>
          </p:nvSpPr>
          <p:spPr>
            <a:xfrm>
              <a:off x="99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8" name="Google Shape;39408;p25"/>
            <p:cNvSpPr/>
            <p:nvPr/>
          </p:nvSpPr>
          <p:spPr>
            <a:xfrm>
              <a:off x="10918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9" name="Google Shape;39409;p25"/>
            <p:cNvSpPr/>
            <p:nvPr/>
          </p:nvSpPr>
          <p:spPr>
            <a:xfrm>
              <a:off x="11936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0" name="Google Shape;39410;p25"/>
            <p:cNvSpPr/>
            <p:nvPr/>
          </p:nvSpPr>
          <p:spPr>
            <a:xfrm>
              <a:off x="12951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1" name="Google Shape;39411;p25"/>
            <p:cNvSpPr/>
            <p:nvPr/>
          </p:nvSpPr>
          <p:spPr>
            <a:xfrm>
              <a:off x="13966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2" name="Google Shape;39412;p25"/>
            <p:cNvSpPr/>
            <p:nvPr/>
          </p:nvSpPr>
          <p:spPr>
            <a:xfrm>
              <a:off x="1498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3" name="Google Shape;39413;p25"/>
            <p:cNvSpPr/>
            <p:nvPr/>
          </p:nvSpPr>
          <p:spPr>
            <a:xfrm>
              <a:off x="15999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4" name="Google Shape;39414;p25"/>
            <p:cNvSpPr/>
            <p:nvPr/>
          </p:nvSpPr>
          <p:spPr>
            <a:xfrm>
              <a:off x="1701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5" name="Google Shape;39415;p25"/>
            <p:cNvSpPr/>
            <p:nvPr/>
          </p:nvSpPr>
          <p:spPr>
            <a:xfrm>
              <a:off x="18029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6" name="Google Shape;39416;p25"/>
            <p:cNvSpPr/>
            <p:nvPr/>
          </p:nvSpPr>
          <p:spPr>
            <a:xfrm>
              <a:off x="19044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7" name="Google Shape;39417;p25"/>
            <p:cNvSpPr/>
            <p:nvPr/>
          </p:nvSpPr>
          <p:spPr>
            <a:xfrm>
              <a:off x="20062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8" name="Google Shape;39418;p25"/>
            <p:cNvSpPr/>
            <p:nvPr/>
          </p:nvSpPr>
          <p:spPr>
            <a:xfrm>
              <a:off x="210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9" name="Google Shape;39419;p25"/>
            <p:cNvSpPr/>
            <p:nvPr/>
          </p:nvSpPr>
          <p:spPr>
            <a:xfrm>
              <a:off x="220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0" name="Google Shape;39420;p25"/>
            <p:cNvSpPr/>
            <p:nvPr/>
          </p:nvSpPr>
          <p:spPr>
            <a:xfrm>
              <a:off x="23110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1" name="Google Shape;39421;p25"/>
            <p:cNvSpPr/>
            <p:nvPr/>
          </p:nvSpPr>
          <p:spPr>
            <a:xfrm>
              <a:off x="241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2" name="Google Shape;39422;p25"/>
            <p:cNvSpPr/>
            <p:nvPr/>
          </p:nvSpPr>
          <p:spPr>
            <a:xfrm>
              <a:off x="251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3" name="Google Shape;39423;p25"/>
            <p:cNvSpPr/>
            <p:nvPr/>
          </p:nvSpPr>
          <p:spPr>
            <a:xfrm>
              <a:off x="261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4" name="Google Shape;39424;p25"/>
            <p:cNvSpPr/>
            <p:nvPr/>
          </p:nvSpPr>
          <p:spPr>
            <a:xfrm>
              <a:off x="271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5" name="Google Shape;39425;p25"/>
            <p:cNvSpPr/>
            <p:nvPr/>
          </p:nvSpPr>
          <p:spPr>
            <a:xfrm>
              <a:off x="281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6" name="Google Shape;39426;p25"/>
            <p:cNvSpPr/>
            <p:nvPr/>
          </p:nvSpPr>
          <p:spPr>
            <a:xfrm>
              <a:off x="292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7" name="Google Shape;39427;p25"/>
            <p:cNvSpPr/>
            <p:nvPr/>
          </p:nvSpPr>
          <p:spPr>
            <a:xfrm>
              <a:off x="302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8" name="Google Shape;39428;p25"/>
            <p:cNvSpPr/>
            <p:nvPr/>
          </p:nvSpPr>
          <p:spPr>
            <a:xfrm>
              <a:off x="312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9" name="Google Shape;39429;p25"/>
            <p:cNvSpPr/>
            <p:nvPr/>
          </p:nvSpPr>
          <p:spPr>
            <a:xfrm>
              <a:off x="322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0" name="Google Shape;39430;p25"/>
            <p:cNvSpPr/>
            <p:nvPr/>
          </p:nvSpPr>
          <p:spPr>
            <a:xfrm>
              <a:off x="33266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1" name="Google Shape;39431;p25"/>
            <p:cNvSpPr/>
            <p:nvPr/>
          </p:nvSpPr>
          <p:spPr>
            <a:xfrm>
              <a:off x="342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2" name="Google Shape;39432;p25"/>
            <p:cNvSpPr/>
            <p:nvPr/>
          </p:nvSpPr>
          <p:spPr>
            <a:xfrm>
              <a:off x="352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3" name="Google Shape;39433;p25"/>
            <p:cNvSpPr/>
            <p:nvPr/>
          </p:nvSpPr>
          <p:spPr>
            <a:xfrm>
              <a:off x="363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4" name="Google Shape;39434;p25"/>
            <p:cNvSpPr/>
            <p:nvPr/>
          </p:nvSpPr>
          <p:spPr>
            <a:xfrm>
              <a:off x="373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5" name="Google Shape;39435;p25"/>
            <p:cNvSpPr/>
            <p:nvPr/>
          </p:nvSpPr>
          <p:spPr>
            <a:xfrm>
              <a:off x="3834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6" name="Google Shape;39436;p25"/>
            <p:cNvSpPr/>
            <p:nvPr/>
          </p:nvSpPr>
          <p:spPr>
            <a:xfrm>
              <a:off x="393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7" name="Google Shape;39437;p25"/>
            <p:cNvSpPr/>
            <p:nvPr/>
          </p:nvSpPr>
          <p:spPr>
            <a:xfrm>
              <a:off x="403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8" name="Google Shape;39438;p25"/>
            <p:cNvSpPr/>
            <p:nvPr/>
          </p:nvSpPr>
          <p:spPr>
            <a:xfrm>
              <a:off x="413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9" name="Google Shape;39439;p25"/>
            <p:cNvSpPr/>
            <p:nvPr/>
          </p:nvSpPr>
          <p:spPr>
            <a:xfrm>
              <a:off x="42407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0" name="Google Shape;39440;p25"/>
            <p:cNvSpPr/>
            <p:nvPr/>
          </p:nvSpPr>
          <p:spPr>
            <a:xfrm>
              <a:off x="434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1" name="Google Shape;39441;p25"/>
            <p:cNvSpPr/>
            <p:nvPr/>
          </p:nvSpPr>
          <p:spPr>
            <a:xfrm>
              <a:off x="444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2" name="Google Shape;39442;p25"/>
            <p:cNvSpPr/>
            <p:nvPr/>
          </p:nvSpPr>
          <p:spPr>
            <a:xfrm>
              <a:off x="45455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3" name="Google Shape;39443;p25"/>
            <p:cNvSpPr/>
            <p:nvPr/>
          </p:nvSpPr>
          <p:spPr>
            <a:xfrm>
              <a:off x="464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4" name="Google Shape;39444;p25"/>
            <p:cNvSpPr/>
            <p:nvPr/>
          </p:nvSpPr>
          <p:spPr>
            <a:xfrm>
              <a:off x="474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5" name="Google Shape;39445;p25"/>
            <p:cNvSpPr/>
            <p:nvPr/>
          </p:nvSpPr>
          <p:spPr>
            <a:xfrm>
              <a:off x="485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6" name="Google Shape;39446;p25"/>
            <p:cNvSpPr/>
            <p:nvPr/>
          </p:nvSpPr>
          <p:spPr>
            <a:xfrm>
              <a:off x="495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7" name="Google Shape;39447;p25"/>
            <p:cNvSpPr/>
            <p:nvPr/>
          </p:nvSpPr>
          <p:spPr>
            <a:xfrm>
              <a:off x="505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8" name="Google Shape;39448;p25"/>
            <p:cNvSpPr/>
            <p:nvPr/>
          </p:nvSpPr>
          <p:spPr>
            <a:xfrm>
              <a:off x="515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9" name="Google Shape;39449;p25"/>
            <p:cNvSpPr/>
            <p:nvPr/>
          </p:nvSpPr>
          <p:spPr>
            <a:xfrm>
              <a:off x="52566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0" name="Google Shape;39450;p25"/>
            <p:cNvSpPr/>
            <p:nvPr/>
          </p:nvSpPr>
          <p:spPr>
            <a:xfrm>
              <a:off x="535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1" name="Google Shape;39451;p25"/>
            <p:cNvSpPr/>
            <p:nvPr/>
          </p:nvSpPr>
          <p:spPr>
            <a:xfrm>
              <a:off x="545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2" name="Google Shape;39452;p25"/>
            <p:cNvSpPr/>
            <p:nvPr/>
          </p:nvSpPr>
          <p:spPr>
            <a:xfrm>
              <a:off x="556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3" name="Google Shape;39453;p25"/>
            <p:cNvSpPr/>
            <p:nvPr/>
          </p:nvSpPr>
          <p:spPr>
            <a:xfrm>
              <a:off x="566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4" name="Google Shape;39454;p25"/>
            <p:cNvSpPr/>
            <p:nvPr/>
          </p:nvSpPr>
          <p:spPr>
            <a:xfrm>
              <a:off x="57644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5" name="Google Shape;39455;p25"/>
            <p:cNvSpPr/>
            <p:nvPr/>
          </p:nvSpPr>
          <p:spPr>
            <a:xfrm>
              <a:off x="586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6" name="Google Shape;39456;p25"/>
            <p:cNvSpPr/>
            <p:nvPr/>
          </p:nvSpPr>
          <p:spPr>
            <a:xfrm>
              <a:off x="596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7" name="Google Shape;39457;p25"/>
            <p:cNvSpPr/>
            <p:nvPr/>
          </p:nvSpPr>
          <p:spPr>
            <a:xfrm>
              <a:off x="606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8" name="Google Shape;39458;p25"/>
            <p:cNvSpPr/>
            <p:nvPr/>
          </p:nvSpPr>
          <p:spPr>
            <a:xfrm>
              <a:off x="61710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9" name="Google Shape;39459;p25"/>
            <p:cNvSpPr/>
            <p:nvPr/>
          </p:nvSpPr>
          <p:spPr>
            <a:xfrm>
              <a:off x="627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0" name="Google Shape;39460;p25"/>
            <p:cNvSpPr/>
            <p:nvPr/>
          </p:nvSpPr>
          <p:spPr>
            <a:xfrm>
              <a:off x="637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1" name="Google Shape;39461;p25"/>
            <p:cNvSpPr/>
            <p:nvPr/>
          </p:nvSpPr>
          <p:spPr>
            <a:xfrm>
              <a:off x="64755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2" name="Google Shape;39462;p25"/>
            <p:cNvSpPr/>
            <p:nvPr/>
          </p:nvSpPr>
          <p:spPr>
            <a:xfrm>
              <a:off x="657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3" name="Google Shape;39463;p25"/>
            <p:cNvSpPr/>
            <p:nvPr/>
          </p:nvSpPr>
          <p:spPr>
            <a:xfrm>
              <a:off x="667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4" name="Google Shape;39464;p25"/>
            <p:cNvSpPr/>
            <p:nvPr/>
          </p:nvSpPr>
          <p:spPr>
            <a:xfrm>
              <a:off x="678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5" name="Google Shape;39465;p25"/>
            <p:cNvSpPr/>
            <p:nvPr/>
          </p:nvSpPr>
          <p:spPr>
            <a:xfrm>
              <a:off x="6881800" y="228672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6" name="Google Shape;39466;p25"/>
            <p:cNvSpPr/>
            <p:nvPr/>
          </p:nvSpPr>
          <p:spPr>
            <a:xfrm>
              <a:off x="698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7" name="Google Shape;39467;p25"/>
            <p:cNvSpPr/>
            <p:nvPr/>
          </p:nvSpPr>
          <p:spPr>
            <a:xfrm>
              <a:off x="708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8" name="Google Shape;39468;p25"/>
            <p:cNvSpPr/>
            <p:nvPr/>
          </p:nvSpPr>
          <p:spPr>
            <a:xfrm>
              <a:off x="7186600" y="228672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9" name="Google Shape;39469;p25"/>
            <p:cNvSpPr/>
            <p:nvPr/>
          </p:nvSpPr>
          <p:spPr>
            <a:xfrm>
              <a:off x="728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0" name="Google Shape;39470;p25"/>
            <p:cNvSpPr/>
            <p:nvPr/>
          </p:nvSpPr>
          <p:spPr>
            <a:xfrm>
              <a:off x="27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1" name="Google Shape;39471;p25"/>
            <p:cNvSpPr/>
            <p:nvPr/>
          </p:nvSpPr>
          <p:spPr>
            <a:xfrm>
              <a:off x="3807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2" name="Google Shape;39472;p25"/>
            <p:cNvSpPr/>
            <p:nvPr/>
          </p:nvSpPr>
          <p:spPr>
            <a:xfrm>
              <a:off x="4825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3" name="Google Shape;39473;p25"/>
            <p:cNvSpPr/>
            <p:nvPr/>
          </p:nvSpPr>
          <p:spPr>
            <a:xfrm>
              <a:off x="58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4" name="Google Shape;39474;p25"/>
            <p:cNvSpPr/>
            <p:nvPr/>
          </p:nvSpPr>
          <p:spPr>
            <a:xfrm>
              <a:off x="68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5" name="Google Shape;39475;p25"/>
            <p:cNvSpPr/>
            <p:nvPr/>
          </p:nvSpPr>
          <p:spPr>
            <a:xfrm>
              <a:off x="7873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6" name="Google Shape;39476;p25"/>
            <p:cNvSpPr/>
            <p:nvPr/>
          </p:nvSpPr>
          <p:spPr>
            <a:xfrm>
              <a:off x="8888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7" name="Google Shape;39477;p25"/>
            <p:cNvSpPr/>
            <p:nvPr/>
          </p:nvSpPr>
          <p:spPr>
            <a:xfrm>
              <a:off x="99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8" name="Google Shape;39478;p25"/>
            <p:cNvSpPr/>
            <p:nvPr/>
          </p:nvSpPr>
          <p:spPr>
            <a:xfrm>
              <a:off x="10918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9" name="Google Shape;39479;p25"/>
            <p:cNvSpPr/>
            <p:nvPr/>
          </p:nvSpPr>
          <p:spPr>
            <a:xfrm>
              <a:off x="11936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0" name="Google Shape;39480;p25"/>
            <p:cNvSpPr/>
            <p:nvPr/>
          </p:nvSpPr>
          <p:spPr>
            <a:xfrm>
              <a:off x="12951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1" name="Google Shape;39481;p25"/>
            <p:cNvSpPr/>
            <p:nvPr/>
          </p:nvSpPr>
          <p:spPr>
            <a:xfrm>
              <a:off x="13966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2" name="Google Shape;39482;p25"/>
            <p:cNvSpPr/>
            <p:nvPr/>
          </p:nvSpPr>
          <p:spPr>
            <a:xfrm>
              <a:off x="1498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3" name="Google Shape;39483;p25"/>
            <p:cNvSpPr/>
            <p:nvPr/>
          </p:nvSpPr>
          <p:spPr>
            <a:xfrm>
              <a:off x="15999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4" name="Google Shape;39484;p25"/>
            <p:cNvSpPr/>
            <p:nvPr/>
          </p:nvSpPr>
          <p:spPr>
            <a:xfrm>
              <a:off x="1701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5" name="Google Shape;39485;p25"/>
            <p:cNvSpPr/>
            <p:nvPr/>
          </p:nvSpPr>
          <p:spPr>
            <a:xfrm>
              <a:off x="18029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6" name="Google Shape;39486;p25"/>
            <p:cNvSpPr/>
            <p:nvPr/>
          </p:nvSpPr>
          <p:spPr>
            <a:xfrm>
              <a:off x="19044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7" name="Google Shape;39487;p25"/>
            <p:cNvSpPr/>
            <p:nvPr/>
          </p:nvSpPr>
          <p:spPr>
            <a:xfrm>
              <a:off x="20062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8" name="Google Shape;39488;p25"/>
            <p:cNvSpPr/>
            <p:nvPr/>
          </p:nvSpPr>
          <p:spPr>
            <a:xfrm>
              <a:off x="210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9" name="Google Shape;39489;p25"/>
            <p:cNvSpPr/>
            <p:nvPr/>
          </p:nvSpPr>
          <p:spPr>
            <a:xfrm>
              <a:off x="220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0" name="Google Shape;39490;p25"/>
            <p:cNvSpPr/>
            <p:nvPr/>
          </p:nvSpPr>
          <p:spPr>
            <a:xfrm>
              <a:off x="23110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1" name="Google Shape;39491;p25"/>
            <p:cNvSpPr/>
            <p:nvPr/>
          </p:nvSpPr>
          <p:spPr>
            <a:xfrm>
              <a:off x="241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2" name="Google Shape;39492;p25"/>
            <p:cNvSpPr/>
            <p:nvPr/>
          </p:nvSpPr>
          <p:spPr>
            <a:xfrm>
              <a:off x="251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3" name="Google Shape;39493;p25"/>
            <p:cNvSpPr/>
            <p:nvPr/>
          </p:nvSpPr>
          <p:spPr>
            <a:xfrm>
              <a:off x="261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4" name="Google Shape;39494;p25"/>
            <p:cNvSpPr/>
            <p:nvPr/>
          </p:nvSpPr>
          <p:spPr>
            <a:xfrm>
              <a:off x="271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5" name="Google Shape;39495;p25"/>
            <p:cNvSpPr/>
            <p:nvPr/>
          </p:nvSpPr>
          <p:spPr>
            <a:xfrm>
              <a:off x="281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6" name="Google Shape;39496;p25"/>
            <p:cNvSpPr/>
            <p:nvPr/>
          </p:nvSpPr>
          <p:spPr>
            <a:xfrm>
              <a:off x="292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7" name="Google Shape;39497;p25"/>
            <p:cNvSpPr/>
            <p:nvPr/>
          </p:nvSpPr>
          <p:spPr>
            <a:xfrm>
              <a:off x="302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8" name="Google Shape;39498;p25"/>
            <p:cNvSpPr/>
            <p:nvPr/>
          </p:nvSpPr>
          <p:spPr>
            <a:xfrm>
              <a:off x="312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9" name="Google Shape;39499;p25"/>
            <p:cNvSpPr/>
            <p:nvPr/>
          </p:nvSpPr>
          <p:spPr>
            <a:xfrm>
              <a:off x="322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0" name="Google Shape;39500;p25"/>
            <p:cNvSpPr/>
            <p:nvPr/>
          </p:nvSpPr>
          <p:spPr>
            <a:xfrm>
              <a:off x="33266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1" name="Google Shape;39501;p25"/>
            <p:cNvSpPr/>
            <p:nvPr/>
          </p:nvSpPr>
          <p:spPr>
            <a:xfrm>
              <a:off x="342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2" name="Google Shape;39502;p25"/>
            <p:cNvSpPr/>
            <p:nvPr/>
          </p:nvSpPr>
          <p:spPr>
            <a:xfrm>
              <a:off x="352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3" name="Google Shape;39503;p25"/>
            <p:cNvSpPr/>
            <p:nvPr/>
          </p:nvSpPr>
          <p:spPr>
            <a:xfrm>
              <a:off x="363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4" name="Google Shape;39504;p25"/>
            <p:cNvSpPr/>
            <p:nvPr/>
          </p:nvSpPr>
          <p:spPr>
            <a:xfrm>
              <a:off x="373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5" name="Google Shape;39505;p25"/>
            <p:cNvSpPr/>
            <p:nvPr/>
          </p:nvSpPr>
          <p:spPr>
            <a:xfrm>
              <a:off x="3834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6" name="Google Shape;39506;p25"/>
            <p:cNvSpPr/>
            <p:nvPr/>
          </p:nvSpPr>
          <p:spPr>
            <a:xfrm>
              <a:off x="393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7" name="Google Shape;39507;p25"/>
            <p:cNvSpPr/>
            <p:nvPr/>
          </p:nvSpPr>
          <p:spPr>
            <a:xfrm>
              <a:off x="403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8" name="Google Shape;39508;p25"/>
            <p:cNvSpPr/>
            <p:nvPr/>
          </p:nvSpPr>
          <p:spPr>
            <a:xfrm>
              <a:off x="413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9" name="Google Shape;39509;p25"/>
            <p:cNvSpPr/>
            <p:nvPr/>
          </p:nvSpPr>
          <p:spPr>
            <a:xfrm>
              <a:off x="42407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0" name="Google Shape;39510;p25"/>
            <p:cNvSpPr/>
            <p:nvPr/>
          </p:nvSpPr>
          <p:spPr>
            <a:xfrm>
              <a:off x="434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1" name="Google Shape;39511;p25"/>
            <p:cNvSpPr/>
            <p:nvPr/>
          </p:nvSpPr>
          <p:spPr>
            <a:xfrm>
              <a:off x="444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2" name="Google Shape;39512;p25"/>
            <p:cNvSpPr/>
            <p:nvPr/>
          </p:nvSpPr>
          <p:spPr>
            <a:xfrm>
              <a:off x="45455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3" name="Google Shape;39513;p25"/>
            <p:cNvSpPr/>
            <p:nvPr/>
          </p:nvSpPr>
          <p:spPr>
            <a:xfrm>
              <a:off x="464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4" name="Google Shape;39514;p25"/>
            <p:cNvSpPr/>
            <p:nvPr/>
          </p:nvSpPr>
          <p:spPr>
            <a:xfrm>
              <a:off x="474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5" name="Google Shape;39515;p25"/>
            <p:cNvSpPr/>
            <p:nvPr/>
          </p:nvSpPr>
          <p:spPr>
            <a:xfrm>
              <a:off x="485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6" name="Google Shape;39516;p25"/>
            <p:cNvSpPr/>
            <p:nvPr/>
          </p:nvSpPr>
          <p:spPr>
            <a:xfrm>
              <a:off x="495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7" name="Google Shape;39517;p25"/>
            <p:cNvSpPr/>
            <p:nvPr/>
          </p:nvSpPr>
          <p:spPr>
            <a:xfrm>
              <a:off x="505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8" name="Google Shape;39518;p25"/>
            <p:cNvSpPr/>
            <p:nvPr/>
          </p:nvSpPr>
          <p:spPr>
            <a:xfrm>
              <a:off x="515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9" name="Google Shape;39519;p25"/>
            <p:cNvSpPr/>
            <p:nvPr/>
          </p:nvSpPr>
          <p:spPr>
            <a:xfrm>
              <a:off x="52566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0" name="Google Shape;39520;p25"/>
            <p:cNvSpPr/>
            <p:nvPr/>
          </p:nvSpPr>
          <p:spPr>
            <a:xfrm>
              <a:off x="535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1" name="Google Shape;39521;p25"/>
            <p:cNvSpPr/>
            <p:nvPr/>
          </p:nvSpPr>
          <p:spPr>
            <a:xfrm>
              <a:off x="545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2" name="Google Shape;39522;p25"/>
            <p:cNvSpPr/>
            <p:nvPr/>
          </p:nvSpPr>
          <p:spPr>
            <a:xfrm>
              <a:off x="556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3" name="Google Shape;39523;p25"/>
            <p:cNvSpPr/>
            <p:nvPr/>
          </p:nvSpPr>
          <p:spPr>
            <a:xfrm>
              <a:off x="566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4" name="Google Shape;39524;p25"/>
            <p:cNvSpPr/>
            <p:nvPr/>
          </p:nvSpPr>
          <p:spPr>
            <a:xfrm>
              <a:off x="57644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5" name="Google Shape;39525;p25"/>
            <p:cNvSpPr/>
            <p:nvPr/>
          </p:nvSpPr>
          <p:spPr>
            <a:xfrm>
              <a:off x="586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6" name="Google Shape;39526;p25"/>
            <p:cNvSpPr/>
            <p:nvPr/>
          </p:nvSpPr>
          <p:spPr>
            <a:xfrm>
              <a:off x="596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7" name="Google Shape;39527;p25"/>
            <p:cNvSpPr/>
            <p:nvPr/>
          </p:nvSpPr>
          <p:spPr>
            <a:xfrm>
              <a:off x="606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8" name="Google Shape;39528;p25"/>
            <p:cNvSpPr/>
            <p:nvPr/>
          </p:nvSpPr>
          <p:spPr>
            <a:xfrm>
              <a:off x="61710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9" name="Google Shape;39529;p25"/>
            <p:cNvSpPr/>
            <p:nvPr/>
          </p:nvSpPr>
          <p:spPr>
            <a:xfrm>
              <a:off x="627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0" name="Google Shape;39530;p25"/>
            <p:cNvSpPr/>
            <p:nvPr/>
          </p:nvSpPr>
          <p:spPr>
            <a:xfrm>
              <a:off x="637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1" name="Google Shape;39531;p25"/>
            <p:cNvSpPr/>
            <p:nvPr/>
          </p:nvSpPr>
          <p:spPr>
            <a:xfrm>
              <a:off x="64755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2" name="Google Shape;39532;p25"/>
            <p:cNvSpPr/>
            <p:nvPr/>
          </p:nvSpPr>
          <p:spPr>
            <a:xfrm>
              <a:off x="657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3" name="Google Shape;39533;p25"/>
            <p:cNvSpPr/>
            <p:nvPr/>
          </p:nvSpPr>
          <p:spPr>
            <a:xfrm>
              <a:off x="667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4" name="Google Shape;39534;p25"/>
            <p:cNvSpPr/>
            <p:nvPr/>
          </p:nvSpPr>
          <p:spPr>
            <a:xfrm>
              <a:off x="678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5" name="Google Shape;39535;p25"/>
            <p:cNvSpPr/>
            <p:nvPr/>
          </p:nvSpPr>
          <p:spPr>
            <a:xfrm>
              <a:off x="6881800" y="2441800"/>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6" name="Google Shape;39536;p25"/>
            <p:cNvSpPr/>
            <p:nvPr/>
          </p:nvSpPr>
          <p:spPr>
            <a:xfrm>
              <a:off x="698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7" name="Google Shape;39537;p25"/>
            <p:cNvSpPr/>
            <p:nvPr/>
          </p:nvSpPr>
          <p:spPr>
            <a:xfrm>
              <a:off x="708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8" name="Google Shape;39538;p25"/>
            <p:cNvSpPr/>
            <p:nvPr/>
          </p:nvSpPr>
          <p:spPr>
            <a:xfrm>
              <a:off x="7186600" y="2441800"/>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9" name="Google Shape;39539;p25"/>
            <p:cNvSpPr/>
            <p:nvPr/>
          </p:nvSpPr>
          <p:spPr>
            <a:xfrm>
              <a:off x="728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0" name="Google Shape;39540;p25"/>
            <p:cNvSpPr/>
            <p:nvPr/>
          </p:nvSpPr>
          <p:spPr>
            <a:xfrm>
              <a:off x="27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1" name="Google Shape;39541;p25"/>
            <p:cNvSpPr/>
            <p:nvPr/>
          </p:nvSpPr>
          <p:spPr>
            <a:xfrm>
              <a:off x="3807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2" name="Google Shape;39542;p25"/>
            <p:cNvSpPr/>
            <p:nvPr/>
          </p:nvSpPr>
          <p:spPr>
            <a:xfrm>
              <a:off x="4825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3" name="Google Shape;39543;p25"/>
            <p:cNvSpPr/>
            <p:nvPr/>
          </p:nvSpPr>
          <p:spPr>
            <a:xfrm>
              <a:off x="58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4" name="Google Shape;39544;p25"/>
            <p:cNvSpPr/>
            <p:nvPr/>
          </p:nvSpPr>
          <p:spPr>
            <a:xfrm>
              <a:off x="68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5" name="Google Shape;39545;p25"/>
            <p:cNvSpPr/>
            <p:nvPr/>
          </p:nvSpPr>
          <p:spPr>
            <a:xfrm>
              <a:off x="7873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6" name="Google Shape;39546;p25"/>
            <p:cNvSpPr/>
            <p:nvPr/>
          </p:nvSpPr>
          <p:spPr>
            <a:xfrm>
              <a:off x="8888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7" name="Google Shape;39547;p25"/>
            <p:cNvSpPr/>
            <p:nvPr/>
          </p:nvSpPr>
          <p:spPr>
            <a:xfrm>
              <a:off x="99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8" name="Google Shape;39548;p25"/>
            <p:cNvSpPr/>
            <p:nvPr/>
          </p:nvSpPr>
          <p:spPr>
            <a:xfrm>
              <a:off x="10918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9" name="Google Shape;39549;p25"/>
            <p:cNvSpPr/>
            <p:nvPr/>
          </p:nvSpPr>
          <p:spPr>
            <a:xfrm>
              <a:off x="11936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0" name="Google Shape;39550;p25"/>
            <p:cNvSpPr/>
            <p:nvPr/>
          </p:nvSpPr>
          <p:spPr>
            <a:xfrm>
              <a:off x="12951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1" name="Google Shape;39551;p25"/>
            <p:cNvSpPr/>
            <p:nvPr/>
          </p:nvSpPr>
          <p:spPr>
            <a:xfrm>
              <a:off x="13966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2" name="Google Shape;39552;p25"/>
            <p:cNvSpPr/>
            <p:nvPr/>
          </p:nvSpPr>
          <p:spPr>
            <a:xfrm>
              <a:off x="1498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3" name="Google Shape;39553;p25"/>
            <p:cNvSpPr/>
            <p:nvPr/>
          </p:nvSpPr>
          <p:spPr>
            <a:xfrm>
              <a:off x="15999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4" name="Google Shape;39554;p25"/>
            <p:cNvSpPr/>
            <p:nvPr/>
          </p:nvSpPr>
          <p:spPr>
            <a:xfrm>
              <a:off x="1701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5" name="Google Shape;39555;p25"/>
            <p:cNvSpPr/>
            <p:nvPr/>
          </p:nvSpPr>
          <p:spPr>
            <a:xfrm>
              <a:off x="18029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6" name="Google Shape;39556;p25"/>
            <p:cNvSpPr/>
            <p:nvPr/>
          </p:nvSpPr>
          <p:spPr>
            <a:xfrm>
              <a:off x="19044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7" name="Google Shape;39557;p25"/>
            <p:cNvSpPr/>
            <p:nvPr/>
          </p:nvSpPr>
          <p:spPr>
            <a:xfrm>
              <a:off x="20062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8" name="Google Shape;39558;p25"/>
            <p:cNvSpPr/>
            <p:nvPr/>
          </p:nvSpPr>
          <p:spPr>
            <a:xfrm>
              <a:off x="210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9" name="Google Shape;39559;p25"/>
            <p:cNvSpPr/>
            <p:nvPr/>
          </p:nvSpPr>
          <p:spPr>
            <a:xfrm>
              <a:off x="220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0" name="Google Shape;39560;p25"/>
            <p:cNvSpPr/>
            <p:nvPr/>
          </p:nvSpPr>
          <p:spPr>
            <a:xfrm>
              <a:off x="23110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1" name="Google Shape;39561;p25"/>
            <p:cNvSpPr/>
            <p:nvPr/>
          </p:nvSpPr>
          <p:spPr>
            <a:xfrm>
              <a:off x="241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2" name="Google Shape;39562;p25"/>
            <p:cNvSpPr/>
            <p:nvPr/>
          </p:nvSpPr>
          <p:spPr>
            <a:xfrm>
              <a:off x="251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3" name="Google Shape;39563;p25"/>
            <p:cNvSpPr/>
            <p:nvPr/>
          </p:nvSpPr>
          <p:spPr>
            <a:xfrm>
              <a:off x="261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4" name="Google Shape;39564;p25"/>
            <p:cNvSpPr/>
            <p:nvPr/>
          </p:nvSpPr>
          <p:spPr>
            <a:xfrm>
              <a:off x="271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5" name="Google Shape;39565;p25"/>
            <p:cNvSpPr/>
            <p:nvPr/>
          </p:nvSpPr>
          <p:spPr>
            <a:xfrm>
              <a:off x="281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6" name="Google Shape;39566;p25"/>
            <p:cNvSpPr/>
            <p:nvPr/>
          </p:nvSpPr>
          <p:spPr>
            <a:xfrm>
              <a:off x="292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7" name="Google Shape;39567;p25"/>
            <p:cNvSpPr/>
            <p:nvPr/>
          </p:nvSpPr>
          <p:spPr>
            <a:xfrm>
              <a:off x="302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8" name="Google Shape;39568;p25"/>
            <p:cNvSpPr/>
            <p:nvPr/>
          </p:nvSpPr>
          <p:spPr>
            <a:xfrm>
              <a:off x="312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9" name="Google Shape;39569;p25"/>
            <p:cNvSpPr/>
            <p:nvPr/>
          </p:nvSpPr>
          <p:spPr>
            <a:xfrm>
              <a:off x="322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0" name="Google Shape;39570;p25"/>
            <p:cNvSpPr/>
            <p:nvPr/>
          </p:nvSpPr>
          <p:spPr>
            <a:xfrm>
              <a:off x="33266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1" name="Google Shape;39571;p25"/>
            <p:cNvSpPr/>
            <p:nvPr/>
          </p:nvSpPr>
          <p:spPr>
            <a:xfrm>
              <a:off x="342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2" name="Google Shape;39572;p25"/>
            <p:cNvSpPr/>
            <p:nvPr/>
          </p:nvSpPr>
          <p:spPr>
            <a:xfrm>
              <a:off x="352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3" name="Google Shape;39573;p25"/>
            <p:cNvSpPr/>
            <p:nvPr/>
          </p:nvSpPr>
          <p:spPr>
            <a:xfrm>
              <a:off x="363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4" name="Google Shape;39574;p25"/>
            <p:cNvSpPr/>
            <p:nvPr/>
          </p:nvSpPr>
          <p:spPr>
            <a:xfrm>
              <a:off x="373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5" name="Google Shape;39575;p25"/>
            <p:cNvSpPr/>
            <p:nvPr/>
          </p:nvSpPr>
          <p:spPr>
            <a:xfrm>
              <a:off x="3834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6" name="Google Shape;39576;p25"/>
            <p:cNvSpPr/>
            <p:nvPr/>
          </p:nvSpPr>
          <p:spPr>
            <a:xfrm>
              <a:off x="393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7" name="Google Shape;39577;p25"/>
            <p:cNvSpPr/>
            <p:nvPr/>
          </p:nvSpPr>
          <p:spPr>
            <a:xfrm>
              <a:off x="403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8" name="Google Shape;39578;p25"/>
            <p:cNvSpPr/>
            <p:nvPr/>
          </p:nvSpPr>
          <p:spPr>
            <a:xfrm>
              <a:off x="413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9" name="Google Shape;39579;p25"/>
            <p:cNvSpPr/>
            <p:nvPr/>
          </p:nvSpPr>
          <p:spPr>
            <a:xfrm>
              <a:off x="42407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0" name="Google Shape;39580;p25"/>
            <p:cNvSpPr/>
            <p:nvPr/>
          </p:nvSpPr>
          <p:spPr>
            <a:xfrm>
              <a:off x="434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1" name="Google Shape;39581;p25"/>
            <p:cNvSpPr/>
            <p:nvPr/>
          </p:nvSpPr>
          <p:spPr>
            <a:xfrm>
              <a:off x="444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2" name="Google Shape;39582;p25"/>
            <p:cNvSpPr/>
            <p:nvPr/>
          </p:nvSpPr>
          <p:spPr>
            <a:xfrm>
              <a:off x="45455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3" name="Google Shape;39583;p25"/>
            <p:cNvSpPr/>
            <p:nvPr/>
          </p:nvSpPr>
          <p:spPr>
            <a:xfrm>
              <a:off x="464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4" name="Google Shape;39584;p25"/>
            <p:cNvSpPr/>
            <p:nvPr/>
          </p:nvSpPr>
          <p:spPr>
            <a:xfrm>
              <a:off x="474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5" name="Google Shape;39585;p25"/>
            <p:cNvSpPr/>
            <p:nvPr/>
          </p:nvSpPr>
          <p:spPr>
            <a:xfrm>
              <a:off x="485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6" name="Google Shape;39586;p25"/>
            <p:cNvSpPr/>
            <p:nvPr/>
          </p:nvSpPr>
          <p:spPr>
            <a:xfrm>
              <a:off x="495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7" name="Google Shape;39587;p25"/>
            <p:cNvSpPr/>
            <p:nvPr/>
          </p:nvSpPr>
          <p:spPr>
            <a:xfrm>
              <a:off x="505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8" name="Google Shape;39588;p25"/>
            <p:cNvSpPr/>
            <p:nvPr/>
          </p:nvSpPr>
          <p:spPr>
            <a:xfrm>
              <a:off x="515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9" name="Google Shape;39589;p25"/>
            <p:cNvSpPr/>
            <p:nvPr/>
          </p:nvSpPr>
          <p:spPr>
            <a:xfrm>
              <a:off x="52566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0" name="Google Shape;39590;p25"/>
            <p:cNvSpPr/>
            <p:nvPr/>
          </p:nvSpPr>
          <p:spPr>
            <a:xfrm>
              <a:off x="535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1" name="Google Shape;39591;p25"/>
            <p:cNvSpPr/>
            <p:nvPr/>
          </p:nvSpPr>
          <p:spPr>
            <a:xfrm>
              <a:off x="545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2" name="Google Shape;39592;p25"/>
            <p:cNvSpPr/>
            <p:nvPr/>
          </p:nvSpPr>
          <p:spPr>
            <a:xfrm>
              <a:off x="556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3" name="Google Shape;39593;p25"/>
            <p:cNvSpPr/>
            <p:nvPr/>
          </p:nvSpPr>
          <p:spPr>
            <a:xfrm>
              <a:off x="566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4" name="Google Shape;39594;p25"/>
            <p:cNvSpPr/>
            <p:nvPr/>
          </p:nvSpPr>
          <p:spPr>
            <a:xfrm>
              <a:off x="57644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5" name="Google Shape;39595;p25"/>
            <p:cNvSpPr/>
            <p:nvPr/>
          </p:nvSpPr>
          <p:spPr>
            <a:xfrm>
              <a:off x="586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6" name="Google Shape;39596;p25"/>
            <p:cNvSpPr/>
            <p:nvPr/>
          </p:nvSpPr>
          <p:spPr>
            <a:xfrm>
              <a:off x="596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7" name="Google Shape;39597;p25"/>
            <p:cNvSpPr/>
            <p:nvPr/>
          </p:nvSpPr>
          <p:spPr>
            <a:xfrm>
              <a:off x="606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8" name="Google Shape;39598;p25"/>
            <p:cNvSpPr/>
            <p:nvPr/>
          </p:nvSpPr>
          <p:spPr>
            <a:xfrm>
              <a:off x="61710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9" name="Google Shape;39599;p25"/>
            <p:cNvSpPr/>
            <p:nvPr/>
          </p:nvSpPr>
          <p:spPr>
            <a:xfrm>
              <a:off x="627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0" name="Google Shape;39600;p25"/>
            <p:cNvSpPr/>
            <p:nvPr/>
          </p:nvSpPr>
          <p:spPr>
            <a:xfrm>
              <a:off x="637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1" name="Google Shape;39601;p25"/>
            <p:cNvSpPr/>
            <p:nvPr/>
          </p:nvSpPr>
          <p:spPr>
            <a:xfrm>
              <a:off x="64755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2" name="Google Shape;39602;p25"/>
            <p:cNvSpPr/>
            <p:nvPr/>
          </p:nvSpPr>
          <p:spPr>
            <a:xfrm>
              <a:off x="657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3" name="Google Shape;39603;p25"/>
            <p:cNvSpPr/>
            <p:nvPr/>
          </p:nvSpPr>
          <p:spPr>
            <a:xfrm>
              <a:off x="667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4" name="Google Shape;39604;p25"/>
            <p:cNvSpPr/>
            <p:nvPr/>
          </p:nvSpPr>
          <p:spPr>
            <a:xfrm>
              <a:off x="678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5" name="Google Shape;39605;p25"/>
            <p:cNvSpPr/>
            <p:nvPr/>
          </p:nvSpPr>
          <p:spPr>
            <a:xfrm>
              <a:off x="6881800" y="2596875"/>
              <a:ext cx="52700" cy="52700"/>
            </a:xfrm>
            <a:custGeom>
              <a:rect b="b" l="l" r="r" t="t"/>
              <a:pathLst>
                <a:path extrusionOk="0" h="2108"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6" name="Google Shape;39606;p25"/>
            <p:cNvSpPr/>
            <p:nvPr/>
          </p:nvSpPr>
          <p:spPr>
            <a:xfrm>
              <a:off x="698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7" name="Google Shape;39607;p25"/>
            <p:cNvSpPr/>
            <p:nvPr/>
          </p:nvSpPr>
          <p:spPr>
            <a:xfrm>
              <a:off x="708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8" name="Google Shape;39608;p25"/>
            <p:cNvSpPr/>
            <p:nvPr/>
          </p:nvSpPr>
          <p:spPr>
            <a:xfrm>
              <a:off x="7186600" y="2596875"/>
              <a:ext cx="52400" cy="52700"/>
            </a:xfrm>
            <a:custGeom>
              <a:rect b="b" l="l" r="r" t="t"/>
              <a:pathLst>
                <a:path extrusionOk="0" h="2108"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9" name="Google Shape;39609;p25"/>
            <p:cNvSpPr/>
            <p:nvPr/>
          </p:nvSpPr>
          <p:spPr>
            <a:xfrm>
              <a:off x="728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0" name="Google Shape;39610;p25"/>
            <p:cNvSpPr/>
            <p:nvPr/>
          </p:nvSpPr>
          <p:spPr>
            <a:xfrm>
              <a:off x="27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1" name="Google Shape;39611;p25"/>
            <p:cNvSpPr/>
            <p:nvPr/>
          </p:nvSpPr>
          <p:spPr>
            <a:xfrm>
              <a:off x="3807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2" name="Google Shape;39612;p25"/>
            <p:cNvSpPr/>
            <p:nvPr/>
          </p:nvSpPr>
          <p:spPr>
            <a:xfrm>
              <a:off x="4825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3" name="Google Shape;39613;p25"/>
            <p:cNvSpPr/>
            <p:nvPr/>
          </p:nvSpPr>
          <p:spPr>
            <a:xfrm>
              <a:off x="58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4" name="Google Shape;39614;p25"/>
            <p:cNvSpPr/>
            <p:nvPr/>
          </p:nvSpPr>
          <p:spPr>
            <a:xfrm>
              <a:off x="68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5" name="Google Shape;39615;p25"/>
            <p:cNvSpPr/>
            <p:nvPr/>
          </p:nvSpPr>
          <p:spPr>
            <a:xfrm>
              <a:off x="7873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6" name="Google Shape;39616;p25"/>
            <p:cNvSpPr/>
            <p:nvPr/>
          </p:nvSpPr>
          <p:spPr>
            <a:xfrm>
              <a:off x="8888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7" name="Google Shape;39617;p25"/>
            <p:cNvSpPr/>
            <p:nvPr/>
          </p:nvSpPr>
          <p:spPr>
            <a:xfrm>
              <a:off x="99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8" name="Google Shape;39618;p25"/>
            <p:cNvSpPr/>
            <p:nvPr/>
          </p:nvSpPr>
          <p:spPr>
            <a:xfrm>
              <a:off x="10918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9" name="Google Shape;39619;p25"/>
            <p:cNvSpPr/>
            <p:nvPr/>
          </p:nvSpPr>
          <p:spPr>
            <a:xfrm>
              <a:off x="11936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0" name="Google Shape;39620;p25"/>
            <p:cNvSpPr/>
            <p:nvPr/>
          </p:nvSpPr>
          <p:spPr>
            <a:xfrm>
              <a:off x="12951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1" name="Google Shape;39621;p25"/>
            <p:cNvSpPr/>
            <p:nvPr/>
          </p:nvSpPr>
          <p:spPr>
            <a:xfrm>
              <a:off x="13966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2" name="Google Shape;39622;p25"/>
            <p:cNvSpPr/>
            <p:nvPr/>
          </p:nvSpPr>
          <p:spPr>
            <a:xfrm>
              <a:off x="1498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3" name="Google Shape;39623;p25"/>
            <p:cNvSpPr/>
            <p:nvPr/>
          </p:nvSpPr>
          <p:spPr>
            <a:xfrm>
              <a:off x="15999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4" name="Google Shape;39624;p25"/>
            <p:cNvSpPr/>
            <p:nvPr/>
          </p:nvSpPr>
          <p:spPr>
            <a:xfrm>
              <a:off x="1701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5" name="Google Shape;39625;p25"/>
            <p:cNvSpPr/>
            <p:nvPr/>
          </p:nvSpPr>
          <p:spPr>
            <a:xfrm>
              <a:off x="18029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6" name="Google Shape;39626;p25"/>
            <p:cNvSpPr/>
            <p:nvPr/>
          </p:nvSpPr>
          <p:spPr>
            <a:xfrm>
              <a:off x="19044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7" name="Google Shape;39627;p25"/>
            <p:cNvSpPr/>
            <p:nvPr/>
          </p:nvSpPr>
          <p:spPr>
            <a:xfrm>
              <a:off x="20062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8" name="Google Shape;39628;p25"/>
            <p:cNvSpPr/>
            <p:nvPr/>
          </p:nvSpPr>
          <p:spPr>
            <a:xfrm>
              <a:off x="210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9" name="Google Shape;39629;p25"/>
            <p:cNvSpPr/>
            <p:nvPr/>
          </p:nvSpPr>
          <p:spPr>
            <a:xfrm>
              <a:off x="220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0" name="Google Shape;39630;p25"/>
            <p:cNvSpPr/>
            <p:nvPr/>
          </p:nvSpPr>
          <p:spPr>
            <a:xfrm>
              <a:off x="23110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1" name="Google Shape;39631;p25"/>
            <p:cNvSpPr/>
            <p:nvPr/>
          </p:nvSpPr>
          <p:spPr>
            <a:xfrm>
              <a:off x="241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2" name="Google Shape;39632;p25"/>
            <p:cNvSpPr/>
            <p:nvPr/>
          </p:nvSpPr>
          <p:spPr>
            <a:xfrm>
              <a:off x="251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3" name="Google Shape;39633;p25"/>
            <p:cNvSpPr/>
            <p:nvPr/>
          </p:nvSpPr>
          <p:spPr>
            <a:xfrm>
              <a:off x="261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4" name="Google Shape;39634;p25"/>
            <p:cNvSpPr/>
            <p:nvPr/>
          </p:nvSpPr>
          <p:spPr>
            <a:xfrm>
              <a:off x="271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5" name="Google Shape;39635;p25"/>
            <p:cNvSpPr/>
            <p:nvPr/>
          </p:nvSpPr>
          <p:spPr>
            <a:xfrm>
              <a:off x="281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6" name="Google Shape;39636;p25"/>
            <p:cNvSpPr/>
            <p:nvPr/>
          </p:nvSpPr>
          <p:spPr>
            <a:xfrm>
              <a:off x="292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7" name="Google Shape;39637;p25"/>
            <p:cNvSpPr/>
            <p:nvPr/>
          </p:nvSpPr>
          <p:spPr>
            <a:xfrm>
              <a:off x="302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8" name="Google Shape;39638;p25"/>
            <p:cNvSpPr/>
            <p:nvPr/>
          </p:nvSpPr>
          <p:spPr>
            <a:xfrm>
              <a:off x="312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9" name="Google Shape;39639;p25"/>
            <p:cNvSpPr/>
            <p:nvPr/>
          </p:nvSpPr>
          <p:spPr>
            <a:xfrm>
              <a:off x="322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0" name="Google Shape;39640;p25"/>
            <p:cNvSpPr/>
            <p:nvPr/>
          </p:nvSpPr>
          <p:spPr>
            <a:xfrm>
              <a:off x="33266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1" name="Google Shape;39641;p25"/>
            <p:cNvSpPr/>
            <p:nvPr/>
          </p:nvSpPr>
          <p:spPr>
            <a:xfrm>
              <a:off x="342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2" name="Google Shape;39642;p25"/>
            <p:cNvSpPr/>
            <p:nvPr/>
          </p:nvSpPr>
          <p:spPr>
            <a:xfrm>
              <a:off x="352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3" name="Google Shape;39643;p25"/>
            <p:cNvSpPr/>
            <p:nvPr/>
          </p:nvSpPr>
          <p:spPr>
            <a:xfrm>
              <a:off x="363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4" name="Google Shape;39644;p25"/>
            <p:cNvSpPr/>
            <p:nvPr/>
          </p:nvSpPr>
          <p:spPr>
            <a:xfrm>
              <a:off x="373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5" name="Google Shape;39645;p25"/>
            <p:cNvSpPr/>
            <p:nvPr/>
          </p:nvSpPr>
          <p:spPr>
            <a:xfrm>
              <a:off x="3834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6" name="Google Shape;39646;p25"/>
            <p:cNvSpPr/>
            <p:nvPr/>
          </p:nvSpPr>
          <p:spPr>
            <a:xfrm>
              <a:off x="393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7" name="Google Shape;39647;p25"/>
            <p:cNvSpPr/>
            <p:nvPr/>
          </p:nvSpPr>
          <p:spPr>
            <a:xfrm>
              <a:off x="403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8" name="Google Shape;39648;p25"/>
            <p:cNvSpPr/>
            <p:nvPr/>
          </p:nvSpPr>
          <p:spPr>
            <a:xfrm>
              <a:off x="413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9" name="Google Shape;39649;p25"/>
            <p:cNvSpPr/>
            <p:nvPr/>
          </p:nvSpPr>
          <p:spPr>
            <a:xfrm>
              <a:off x="42407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0" name="Google Shape;39650;p25"/>
            <p:cNvSpPr/>
            <p:nvPr/>
          </p:nvSpPr>
          <p:spPr>
            <a:xfrm>
              <a:off x="434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1" name="Google Shape;39651;p25"/>
            <p:cNvSpPr/>
            <p:nvPr/>
          </p:nvSpPr>
          <p:spPr>
            <a:xfrm>
              <a:off x="444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2" name="Google Shape;39652;p25"/>
            <p:cNvSpPr/>
            <p:nvPr/>
          </p:nvSpPr>
          <p:spPr>
            <a:xfrm>
              <a:off x="45455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3" name="Google Shape;39653;p25"/>
            <p:cNvSpPr/>
            <p:nvPr/>
          </p:nvSpPr>
          <p:spPr>
            <a:xfrm>
              <a:off x="464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4" name="Google Shape;39654;p25"/>
            <p:cNvSpPr/>
            <p:nvPr/>
          </p:nvSpPr>
          <p:spPr>
            <a:xfrm>
              <a:off x="474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5" name="Google Shape;39655;p25"/>
            <p:cNvSpPr/>
            <p:nvPr/>
          </p:nvSpPr>
          <p:spPr>
            <a:xfrm>
              <a:off x="485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6" name="Google Shape;39656;p25"/>
            <p:cNvSpPr/>
            <p:nvPr/>
          </p:nvSpPr>
          <p:spPr>
            <a:xfrm>
              <a:off x="495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7" name="Google Shape;39657;p25"/>
            <p:cNvSpPr/>
            <p:nvPr/>
          </p:nvSpPr>
          <p:spPr>
            <a:xfrm>
              <a:off x="505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8" name="Google Shape;39658;p25"/>
            <p:cNvSpPr/>
            <p:nvPr/>
          </p:nvSpPr>
          <p:spPr>
            <a:xfrm>
              <a:off x="515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9" name="Google Shape;39659;p25"/>
            <p:cNvSpPr/>
            <p:nvPr/>
          </p:nvSpPr>
          <p:spPr>
            <a:xfrm>
              <a:off x="52566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0" name="Google Shape;39660;p25"/>
            <p:cNvSpPr/>
            <p:nvPr/>
          </p:nvSpPr>
          <p:spPr>
            <a:xfrm>
              <a:off x="535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1" name="Google Shape;39661;p25"/>
            <p:cNvSpPr/>
            <p:nvPr/>
          </p:nvSpPr>
          <p:spPr>
            <a:xfrm>
              <a:off x="545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2" name="Google Shape;39662;p25"/>
            <p:cNvSpPr/>
            <p:nvPr/>
          </p:nvSpPr>
          <p:spPr>
            <a:xfrm>
              <a:off x="556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3" name="Google Shape;39663;p25"/>
            <p:cNvSpPr/>
            <p:nvPr/>
          </p:nvSpPr>
          <p:spPr>
            <a:xfrm>
              <a:off x="566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4" name="Google Shape;39664;p25"/>
            <p:cNvSpPr/>
            <p:nvPr/>
          </p:nvSpPr>
          <p:spPr>
            <a:xfrm>
              <a:off x="57644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5" name="Google Shape;39665;p25"/>
            <p:cNvSpPr/>
            <p:nvPr/>
          </p:nvSpPr>
          <p:spPr>
            <a:xfrm>
              <a:off x="586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6" name="Google Shape;39666;p25"/>
            <p:cNvSpPr/>
            <p:nvPr/>
          </p:nvSpPr>
          <p:spPr>
            <a:xfrm>
              <a:off x="596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7" name="Google Shape;39667;p25"/>
            <p:cNvSpPr/>
            <p:nvPr/>
          </p:nvSpPr>
          <p:spPr>
            <a:xfrm>
              <a:off x="606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8" name="Google Shape;39668;p25"/>
            <p:cNvSpPr/>
            <p:nvPr/>
          </p:nvSpPr>
          <p:spPr>
            <a:xfrm>
              <a:off x="61710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9" name="Google Shape;39669;p25"/>
            <p:cNvSpPr/>
            <p:nvPr/>
          </p:nvSpPr>
          <p:spPr>
            <a:xfrm>
              <a:off x="627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0" name="Google Shape;39670;p25"/>
            <p:cNvSpPr/>
            <p:nvPr/>
          </p:nvSpPr>
          <p:spPr>
            <a:xfrm>
              <a:off x="637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1" name="Google Shape;39671;p25"/>
            <p:cNvSpPr/>
            <p:nvPr/>
          </p:nvSpPr>
          <p:spPr>
            <a:xfrm>
              <a:off x="64755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2" name="Google Shape;39672;p25"/>
            <p:cNvSpPr/>
            <p:nvPr/>
          </p:nvSpPr>
          <p:spPr>
            <a:xfrm>
              <a:off x="657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3" name="Google Shape;39673;p25"/>
            <p:cNvSpPr/>
            <p:nvPr/>
          </p:nvSpPr>
          <p:spPr>
            <a:xfrm>
              <a:off x="667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4" name="Google Shape;39674;p25"/>
            <p:cNvSpPr/>
            <p:nvPr/>
          </p:nvSpPr>
          <p:spPr>
            <a:xfrm>
              <a:off x="678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5" name="Google Shape;39675;p25"/>
            <p:cNvSpPr/>
            <p:nvPr/>
          </p:nvSpPr>
          <p:spPr>
            <a:xfrm>
              <a:off x="6881800" y="2751950"/>
              <a:ext cx="52700" cy="52725"/>
            </a:xfrm>
            <a:custGeom>
              <a:rect b="b" l="l" r="r" t="t"/>
              <a:pathLst>
                <a:path extrusionOk="0" h="2109"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6" name="Google Shape;39676;p25"/>
            <p:cNvSpPr/>
            <p:nvPr/>
          </p:nvSpPr>
          <p:spPr>
            <a:xfrm>
              <a:off x="698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7" name="Google Shape;39677;p25"/>
            <p:cNvSpPr/>
            <p:nvPr/>
          </p:nvSpPr>
          <p:spPr>
            <a:xfrm>
              <a:off x="708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8" name="Google Shape;39678;p25"/>
            <p:cNvSpPr/>
            <p:nvPr/>
          </p:nvSpPr>
          <p:spPr>
            <a:xfrm>
              <a:off x="7186600" y="2751950"/>
              <a:ext cx="52400" cy="52725"/>
            </a:xfrm>
            <a:custGeom>
              <a:rect b="b" l="l" r="r" t="t"/>
              <a:pathLst>
                <a:path extrusionOk="0" h="2109"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9" name="Google Shape;39679;p25"/>
            <p:cNvSpPr/>
            <p:nvPr/>
          </p:nvSpPr>
          <p:spPr>
            <a:xfrm>
              <a:off x="728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0" name="Google Shape;39680;p25"/>
            <p:cNvSpPr/>
            <p:nvPr/>
          </p:nvSpPr>
          <p:spPr>
            <a:xfrm>
              <a:off x="27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7" y="1632"/>
                    <a:pt x="2107" y="1061"/>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1" name="Google Shape;39681;p25"/>
            <p:cNvSpPr/>
            <p:nvPr/>
          </p:nvSpPr>
          <p:spPr>
            <a:xfrm>
              <a:off x="3807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2" name="Google Shape;39682;p25"/>
            <p:cNvSpPr/>
            <p:nvPr/>
          </p:nvSpPr>
          <p:spPr>
            <a:xfrm>
              <a:off x="4825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3" name="Google Shape;39683;p25"/>
            <p:cNvSpPr/>
            <p:nvPr/>
          </p:nvSpPr>
          <p:spPr>
            <a:xfrm>
              <a:off x="58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4" name="Google Shape;39684;p25"/>
            <p:cNvSpPr/>
            <p:nvPr/>
          </p:nvSpPr>
          <p:spPr>
            <a:xfrm>
              <a:off x="68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5" name="Google Shape;39685;p25"/>
            <p:cNvSpPr/>
            <p:nvPr/>
          </p:nvSpPr>
          <p:spPr>
            <a:xfrm>
              <a:off x="7873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6" name="Google Shape;39686;p25"/>
            <p:cNvSpPr/>
            <p:nvPr/>
          </p:nvSpPr>
          <p:spPr>
            <a:xfrm>
              <a:off x="8888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7" name="Google Shape;39687;p25"/>
            <p:cNvSpPr/>
            <p:nvPr/>
          </p:nvSpPr>
          <p:spPr>
            <a:xfrm>
              <a:off x="99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8" name="Google Shape;39688;p25"/>
            <p:cNvSpPr/>
            <p:nvPr/>
          </p:nvSpPr>
          <p:spPr>
            <a:xfrm>
              <a:off x="10918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9" name="Google Shape;39689;p25"/>
            <p:cNvSpPr/>
            <p:nvPr/>
          </p:nvSpPr>
          <p:spPr>
            <a:xfrm>
              <a:off x="11936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0" name="Google Shape;39690;p25"/>
            <p:cNvSpPr/>
            <p:nvPr/>
          </p:nvSpPr>
          <p:spPr>
            <a:xfrm>
              <a:off x="12951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1" name="Google Shape;39691;p25"/>
            <p:cNvSpPr/>
            <p:nvPr/>
          </p:nvSpPr>
          <p:spPr>
            <a:xfrm>
              <a:off x="13966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2" name="Google Shape;39692;p25"/>
            <p:cNvSpPr/>
            <p:nvPr/>
          </p:nvSpPr>
          <p:spPr>
            <a:xfrm>
              <a:off x="1498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3" name="Google Shape;39693;p25"/>
            <p:cNvSpPr/>
            <p:nvPr/>
          </p:nvSpPr>
          <p:spPr>
            <a:xfrm>
              <a:off x="15999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4" name="Google Shape;39694;p25"/>
            <p:cNvSpPr/>
            <p:nvPr/>
          </p:nvSpPr>
          <p:spPr>
            <a:xfrm>
              <a:off x="1701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5" name="Google Shape;39695;p25"/>
            <p:cNvSpPr/>
            <p:nvPr/>
          </p:nvSpPr>
          <p:spPr>
            <a:xfrm>
              <a:off x="18029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6" name="Google Shape;39696;p25"/>
            <p:cNvSpPr/>
            <p:nvPr/>
          </p:nvSpPr>
          <p:spPr>
            <a:xfrm>
              <a:off x="19044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7" name="Google Shape;39697;p25"/>
            <p:cNvSpPr/>
            <p:nvPr/>
          </p:nvSpPr>
          <p:spPr>
            <a:xfrm>
              <a:off x="20062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8" name="Google Shape;39698;p25"/>
            <p:cNvSpPr/>
            <p:nvPr/>
          </p:nvSpPr>
          <p:spPr>
            <a:xfrm>
              <a:off x="210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9" name="Google Shape;39699;p25"/>
            <p:cNvSpPr/>
            <p:nvPr/>
          </p:nvSpPr>
          <p:spPr>
            <a:xfrm>
              <a:off x="220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0" name="Google Shape;39700;p25"/>
            <p:cNvSpPr/>
            <p:nvPr/>
          </p:nvSpPr>
          <p:spPr>
            <a:xfrm>
              <a:off x="23110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1" name="Google Shape;39701;p25"/>
            <p:cNvSpPr/>
            <p:nvPr/>
          </p:nvSpPr>
          <p:spPr>
            <a:xfrm>
              <a:off x="241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2" name="Google Shape;39702;p25"/>
            <p:cNvSpPr/>
            <p:nvPr/>
          </p:nvSpPr>
          <p:spPr>
            <a:xfrm>
              <a:off x="251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3" name="Google Shape;39703;p25"/>
            <p:cNvSpPr/>
            <p:nvPr/>
          </p:nvSpPr>
          <p:spPr>
            <a:xfrm>
              <a:off x="261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4" name="Google Shape;39704;p25"/>
            <p:cNvSpPr/>
            <p:nvPr/>
          </p:nvSpPr>
          <p:spPr>
            <a:xfrm>
              <a:off x="271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5" name="Google Shape;39705;p25"/>
            <p:cNvSpPr/>
            <p:nvPr/>
          </p:nvSpPr>
          <p:spPr>
            <a:xfrm>
              <a:off x="281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6" name="Google Shape;39706;p25"/>
            <p:cNvSpPr/>
            <p:nvPr/>
          </p:nvSpPr>
          <p:spPr>
            <a:xfrm>
              <a:off x="292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7" name="Google Shape;39707;p25"/>
            <p:cNvSpPr/>
            <p:nvPr/>
          </p:nvSpPr>
          <p:spPr>
            <a:xfrm>
              <a:off x="302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8" name="Google Shape;39708;p25"/>
            <p:cNvSpPr/>
            <p:nvPr/>
          </p:nvSpPr>
          <p:spPr>
            <a:xfrm>
              <a:off x="312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9" name="Google Shape;39709;p25"/>
            <p:cNvSpPr/>
            <p:nvPr/>
          </p:nvSpPr>
          <p:spPr>
            <a:xfrm>
              <a:off x="322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0" name="Google Shape;39710;p25"/>
            <p:cNvSpPr/>
            <p:nvPr/>
          </p:nvSpPr>
          <p:spPr>
            <a:xfrm>
              <a:off x="33266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1" name="Google Shape;39711;p25"/>
            <p:cNvSpPr/>
            <p:nvPr/>
          </p:nvSpPr>
          <p:spPr>
            <a:xfrm>
              <a:off x="342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2" name="Google Shape;39712;p25"/>
            <p:cNvSpPr/>
            <p:nvPr/>
          </p:nvSpPr>
          <p:spPr>
            <a:xfrm>
              <a:off x="352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3" name="Google Shape;39713;p25"/>
            <p:cNvSpPr/>
            <p:nvPr/>
          </p:nvSpPr>
          <p:spPr>
            <a:xfrm>
              <a:off x="363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4" name="Google Shape;39714;p25"/>
            <p:cNvSpPr/>
            <p:nvPr/>
          </p:nvSpPr>
          <p:spPr>
            <a:xfrm>
              <a:off x="373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5" name="Google Shape;39715;p25"/>
            <p:cNvSpPr/>
            <p:nvPr/>
          </p:nvSpPr>
          <p:spPr>
            <a:xfrm>
              <a:off x="3834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6" name="Google Shape;39716;p25"/>
            <p:cNvSpPr/>
            <p:nvPr/>
          </p:nvSpPr>
          <p:spPr>
            <a:xfrm>
              <a:off x="393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7" name="Google Shape;39717;p25"/>
            <p:cNvSpPr/>
            <p:nvPr/>
          </p:nvSpPr>
          <p:spPr>
            <a:xfrm>
              <a:off x="403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8" name="Google Shape;39718;p25"/>
            <p:cNvSpPr/>
            <p:nvPr/>
          </p:nvSpPr>
          <p:spPr>
            <a:xfrm>
              <a:off x="413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9" name="Google Shape;39719;p25"/>
            <p:cNvSpPr/>
            <p:nvPr/>
          </p:nvSpPr>
          <p:spPr>
            <a:xfrm>
              <a:off x="42407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0" name="Google Shape;39720;p25"/>
            <p:cNvSpPr/>
            <p:nvPr/>
          </p:nvSpPr>
          <p:spPr>
            <a:xfrm>
              <a:off x="434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1" name="Google Shape;39721;p25"/>
            <p:cNvSpPr/>
            <p:nvPr/>
          </p:nvSpPr>
          <p:spPr>
            <a:xfrm>
              <a:off x="444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2" name="Google Shape;39722;p25"/>
            <p:cNvSpPr/>
            <p:nvPr/>
          </p:nvSpPr>
          <p:spPr>
            <a:xfrm>
              <a:off x="45455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3" name="Google Shape;39723;p25"/>
            <p:cNvSpPr/>
            <p:nvPr/>
          </p:nvSpPr>
          <p:spPr>
            <a:xfrm>
              <a:off x="464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4" name="Google Shape;39724;p25"/>
            <p:cNvSpPr/>
            <p:nvPr/>
          </p:nvSpPr>
          <p:spPr>
            <a:xfrm>
              <a:off x="474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5" name="Google Shape;39725;p25"/>
            <p:cNvSpPr/>
            <p:nvPr/>
          </p:nvSpPr>
          <p:spPr>
            <a:xfrm>
              <a:off x="485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6" name="Google Shape;39726;p25"/>
            <p:cNvSpPr/>
            <p:nvPr/>
          </p:nvSpPr>
          <p:spPr>
            <a:xfrm>
              <a:off x="495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7" name="Google Shape;39727;p25"/>
            <p:cNvSpPr/>
            <p:nvPr/>
          </p:nvSpPr>
          <p:spPr>
            <a:xfrm>
              <a:off x="505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8" name="Google Shape;39728;p25"/>
            <p:cNvSpPr/>
            <p:nvPr/>
          </p:nvSpPr>
          <p:spPr>
            <a:xfrm>
              <a:off x="515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9" name="Google Shape;39729;p25"/>
            <p:cNvSpPr/>
            <p:nvPr/>
          </p:nvSpPr>
          <p:spPr>
            <a:xfrm>
              <a:off x="52566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0" name="Google Shape;39730;p25"/>
            <p:cNvSpPr/>
            <p:nvPr/>
          </p:nvSpPr>
          <p:spPr>
            <a:xfrm>
              <a:off x="535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1" name="Google Shape;39731;p25"/>
            <p:cNvSpPr/>
            <p:nvPr/>
          </p:nvSpPr>
          <p:spPr>
            <a:xfrm>
              <a:off x="545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2" name="Google Shape;39732;p25"/>
            <p:cNvSpPr/>
            <p:nvPr/>
          </p:nvSpPr>
          <p:spPr>
            <a:xfrm>
              <a:off x="556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3" name="Google Shape;39733;p25"/>
            <p:cNvSpPr/>
            <p:nvPr/>
          </p:nvSpPr>
          <p:spPr>
            <a:xfrm>
              <a:off x="566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4" name="Google Shape;39734;p25"/>
            <p:cNvSpPr/>
            <p:nvPr/>
          </p:nvSpPr>
          <p:spPr>
            <a:xfrm>
              <a:off x="57644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5" name="Google Shape;39735;p25"/>
            <p:cNvSpPr/>
            <p:nvPr/>
          </p:nvSpPr>
          <p:spPr>
            <a:xfrm>
              <a:off x="586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6" name="Google Shape;39736;p25"/>
            <p:cNvSpPr/>
            <p:nvPr/>
          </p:nvSpPr>
          <p:spPr>
            <a:xfrm>
              <a:off x="596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7" name="Google Shape;39737;p25"/>
            <p:cNvSpPr/>
            <p:nvPr/>
          </p:nvSpPr>
          <p:spPr>
            <a:xfrm>
              <a:off x="606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8" name="Google Shape;39738;p25"/>
            <p:cNvSpPr/>
            <p:nvPr/>
          </p:nvSpPr>
          <p:spPr>
            <a:xfrm>
              <a:off x="61710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9" name="Google Shape;39739;p25"/>
            <p:cNvSpPr/>
            <p:nvPr/>
          </p:nvSpPr>
          <p:spPr>
            <a:xfrm>
              <a:off x="627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0" name="Google Shape;39740;p25"/>
            <p:cNvSpPr/>
            <p:nvPr/>
          </p:nvSpPr>
          <p:spPr>
            <a:xfrm>
              <a:off x="637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1" name="Google Shape;39741;p25"/>
            <p:cNvSpPr/>
            <p:nvPr/>
          </p:nvSpPr>
          <p:spPr>
            <a:xfrm>
              <a:off x="64755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2" name="Google Shape;39742;p25"/>
            <p:cNvSpPr/>
            <p:nvPr/>
          </p:nvSpPr>
          <p:spPr>
            <a:xfrm>
              <a:off x="657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3" name="Google Shape;39743;p25"/>
            <p:cNvSpPr/>
            <p:nvPr/>
          </p:nvSpPr>
          <p:spPr>
            <a:xfrm>
              <a:off x="667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4" name="Google Shape;39744;p25"/>
            <p:cNvSpPr/>
            <p:nvPr/>
          </p:nvSpPr>
          <p:spPr>
            <a:xfrm>
              <a:off x="678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5" name="Google Shape;39745;p25"/>
            <p:cNvSpPr/>
            <p:nvPr/>
          </p:nvSpPr>
          <p:spPr>
            <a:xfrm>
              <a:off x="6881800" y="2907025"/>
              <a:ext cx="52700" cy="52725"/>
            </a:xfrm>
            <a:custGeom>
              <a:rect b="b" l="l" r="r" t="t"/>
              <a:pathLst>
                <a:path extrusionOk="0" h="2109" w="2108">
                  <a:moveTo>
                    <a:pt x="1060" y="1"/>
                  </a:moveTo>
                  <a:cubicBezTo>
                    <a:pt x="477" y="1"/>
                    <a:pt x="1" y="477"/>
                    <a:pt x="1" y="1061"/>
                  </a:cubicBezTo>
                  <a:cubicBezTo>
                    <a:pt x="1"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6" name="Google Shape;39746;p25"/>
            <p:cNvSpPr/>
            <p:nvPr/>
          </p:nvSpPr>
          <p:spPr>
            <a:xfrm>
              <a:off x="698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7" name="Google Shape;39747;p25"/>
            <p:cNvSpPr/>
            <p:nvPr/>
          </p:nvSpPr>
          <p:spPr>
            <a:xfrm>
              <a:off x="708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8" name="Google Shape;39748;p25"/>
            <p:cNvSpPr/>
            <p:nvPr/>
          </p:nvSpPr>
          <p:spPr>
            <a:xfrm>
              <a:off x="7186600" y="2907025"/>
              <a:ext cx="52400" cy="52725"/>
            </a:xfrm>
            <a:custGeom>
              <a:rect b="b" l="l" r="r" t="t"/>
              <a:pathLst>
                <a:path extrusionOk="0" h="2109" w="2096">
                  <a:moveTo>
                    <a:pt x="1048" y="1"/>
                  </a:moveTo>
                  <a:cubicBezTo>
                    <a:pt x="477" y="1"/>
                    <a:pt x="1" y="477"/>
                    <a:pt x="1" y="1061"/>
                  </a:cubicBezTo>
                  <a:cubicBezTo>
                    <a:pt x="1"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9" name="Google Shape;39749;p25"/>
            <p:cNvSpPr/>
            <p:nvPr/>
          </p:nvSpPr>
          <p:spPr>
            <a:xfrm>
              <a:off x="728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0" name="Google Shape;39750;p25"/>
            <p:cNvSpPr/>
            <p:nvPr/>
          </p:nvSpPr>
          <p:spPr>
            <a:xfrm>
              <a:off x="27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7" y="1620"/>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1" name="Google Shape;39751;p25"/>
            <p:cNvSpPr/>
            <p:nvPr/>
          </p:nvSpPr>
          <p:spPr>
            <a:xfrm>
              <a:off x="3807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2" name="Google Shape;39752;p25"/>
            <p:cNvSpPr/>
            <p:nvPr/>
          </p:nvSpPr>
          <p:spPr>
            <a:xfrm>
              <a:off x="4825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3" name="Google Shape;39753;p25"/>
            <p:cNvSpPr/>
            <p:nvPr/>
          </p:nvSpPr>
          <p:spPr>
            <a:xfrm>
              <a:off x="58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4" name="Google Shape;39754;p25"/>
            <p:cNvSpPr/>
            <p:nvPr/>
          </p:nvSpPr>
          <p:spPr>
            <a:xfrm>
              <a:off x="68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5" name="Google Shape;39755;p25"/>
            <p:cNvSpPr/>
            <p:nvPr/>
          </p:nvSpPr>
          <p:spPr>
            <a:xfrm>
              <a:off x="7873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6" name="Google Shape;39756;p25"/>
            <p:cNvSpPr/>
            <p:nvPr/>
          </p:nvSpPr>
          <p:spPr>
            <a:xfrm>
              <a:off x="8888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7" name="Google Shape;39757;p25"/>
            <p:cNvSpPr/>
            <p:nvPr/>
          </p:nvSpPr>
          <p:spPr>
            <a:xfrm>
              <a:off x="99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8" name="Google Shape;39758;p25"/>
            <p:cNvSpPr/>
            <p:nvPr/>
          </p:nvSpPr>
          <p:spPr>
            <a:xfrm>
              <a:off x="10918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9" name="Google Shape;39759;p25"/>
            <p:cNvSpPr/>
            <p:nvPr/>
          </p:nvSpPr>
          <p:spPr>
            <a:xfrm>
              <a:off x="11936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0" name="Google Shape;39760;p25"/>
            <p:cNvSpPr/>
            <p:nvPr/>
          </p:nvSpPr>
          <p:spPr>
            <a:xfrm>
              <a:off x="12951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1" name="Google Shape;39761;p25"/>
            <p:cNvSpPr/>
            <p:nvPr/>
          </p:nvSpPr>
          <p:spPr>
            <a:xfrm>
              <a:off x="13966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2" name="Google Shape;39762;p25"/>
            <p:cNvSpPr/>
            <p:nvPr/>
          </p:nvSpPr>
          <p:spPr>
            <a:xfrm>
              <a:off x="1498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3" name="Google Shape;39763;p25"/>
            <p:cNvSpPr/>
            <p:nvPr/>
          </p:nvSpPr>
          <p:spPr>
            <a:xfrm>
              <a:off x="15999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4" name="Google Shape;39764;p25"/>
            <p:cNvSpPr/>
            <p:nvPr/>
          </p:nvSpPr>
          <p:spPr>
            <a:xfrm>
              <a:off x="1701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5" name="Google Shape;39765;p25"/>
            <p:cNvSpPr/>
            <p:nvPr/>
          </p:nvSpPr>
          <p:spPr>
            <a:xfrm>
              <a:off x="18029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6" name="Google Shape;39766;p25"/>
            <p:cNvSpPr/>
            <p:nvPr/>
          </p:nvSpPr>
          <p:spPr>
            <a:xfrm>
              <a:off x="19044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7" name="Google Shape;39767;p25"/>
            <p:cNvSpPr/>
            <p:nvPr/>
          </p:nvSpPr>
          <p:spPr>
            <a:xfrm>
              <a:off x="20062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8" name="Google Shape;39768;p25"/>
            <p:cNvSpPr/>
            <p:nvPr/>
          </p:nvSpPr>
          <p:spPr>
            <a:xfrm>
              <a:off x="210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9" name="Google Shape;39769;p25"/>
            <p:cNvSpPr/>
            <p:nvPr/>
          </p:nvSpPr>
          <p:spPr>
            <a:xfrm>
              <a:off x="220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0" name="Google Shape;39770;p25"/>
            <p:cNvSpPr/>
            <p:nvPr/>
          </p:nvSpPr>
          <p:spPr>
            <a:xfrm>
              <a:off x="23110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1" name="Google Shape;39771;p25"/>
            <p:cNvSpPr/>
            <p:nvPr/>
          </p:nvSpPr>
          <p:spPr>
            <a:xfrm>
              <a:off x="241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2" name="Google Shape;39772;p25"/>
            <p:cNvSpPr/>
            <p:nvPr/>
          </p:nvSpPr>
          <p:spPr>
            <a:xfrm>
              <a:off x="251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3" name="Google Shape;39773;p25"/>
            <p:cNvSpPr/>
            <p:nvPr/>
          </p:nvSpPr>
          <p:spPr>
            <a:xfrm>
              <a:off x="261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4" name="Google Shape;39774;p25"/>
            <p:cNvSpPr/>
            <p:nvPr/>
          </p:nvSpPr>
          <p:spPr>
            <a:xfrm>
              <a:off x="271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5" name="Google Shape;39775;p25"/>
            <p:cNvSpPr/>
            <p:nvPr/>
          </p:nvSpPr>
          <p:spPr>
            <a:xfrm>
              <a:off x="281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6" name="Google Shape;39776;p25"/>
            <p:cNvSpPr/>
            <p:nvPr/>
          </p:nvSpPr>
          <p:spPr>
            <a:xfrm>
              <a:off x="292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7" name="Google Shape;39777;p25"/>
            <p:cNvSpPr/>
            <p:nvPr/>
          </p:nvSpPr>
          <p:spPr>
            <a:xfrm>
              <a:off x="302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8" name="Google Shape;39778;p25"/>
            <p:cNvSpPr/>
            <p:nvPr/>
          </p:nvSpPr>
          <p:spPr>
            <a:xfrm>
              <a:off x="312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9" name="Google Shape;39779;p25"/>
            <p:cNvSpPr/>
            <p:nvPr/>
          </p:nvSpPr>
          <p:spPr>
            <a:xfrm>
              <a:off x="322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0" name="Google Shape;39780;p25"/>
            <p:cNvSpPr/>
            <p:nvPr/>
          </p:nvSpPr>
          <p:spPr>
            <a:xfrm>
              <a:off x="33266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1" name="Google Shape;39781;p25"/>
            <p:cNvSpPr/>
            <p:nvPr/>
          </p:nvSpPr>
          <p:spPr>
            <a:xfrm>
              <a:off x="342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2" name="Google Shape;39782;p25"/>
            <p:cNvSpPr/>
            <p:nvPr/>
          </p:nvSpPr>
          <p:spPr>
            <a:xfrm>
              <a:off x="352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3" name="Google Shape;39783;p25"/>
            <p:cNvSpPr/>
            <p:nvPr/>
          </p:nvSpPr>
          <p:spPr>
            <a:xfrm>
              <a:off x="363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4" name="Google Shape;39784;p25"/>
            <p:cNvSpPr/>
            <p:nvPr/>
          </p:nvSpPr>
          <p:spPr>
            <a:xfrm>
              <a:off x="373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5" name="Google Shape;39785;p25"/>
            <p:cNvSpPr/>
            <p:nvPr/>
          </p:nvSpPr>
          <p:spPr>
            <a:xfrm>
              <a:off x="3834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6" name="Google Shape;39786;p25"/>
            <p:cNvSpPr/>
            <p:nvPr/>
          </p:nvSpPr>
          <p:spPr>
            <a:xfrm>
              <a:off x="393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7" name="Google Shape;39787;p25"/>
            <p:cNvSpPr/>
            <p:nvPr/>
          </p:nvSpPr>
          <p:spPr>
            <a:xfrm>
              <a:off x="403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8" name="Google Shape;39788;p25"/>
            <p:cNvSpPr/>
            <p:nvPr/>
          </p:nvSpPr>
          <p:spPr>
            <a:xfrm>
              <a:off x="413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9" name="Google Shape;39789;p25"/>
            <p:cNvSpPr/>
            <p:nvPr/>
          </p:nvSpPr>
          <p:spPr>
            <a:xfrm>
              <a:off x="42407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0" name="Google Shape;39790;p25"/>
            <p:cNvSpPr/>
            <p:nvPr/>
          </p:nvSpPr>
          <p:spPr>
            <a:xfrm>
              <a:off x="434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1" name="Google Shape;39791;p25"/>
            <p:cNvSpPr/>
            <p:nvPr/>
          </p:nvSpPr>
          <p:spPr>
            <a:xfrm>
              <a:off x="444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2" name="Google Shape;39792;p25"/>
            <p:cNvSpPr/>
            <p:nvPr/>
          </p:nvSpPr>
          <p:spPr>
            <a:xfrm>
              <a:off x="45455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3" name="Google Shape;39793;p25"/>
            <p:cNvSpPr/>
            <p:nvPr/>
          </p:nvSpPr>
          <p:spPr>
            <a:xfrm>
              <a:off x="464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4" name="Google Shape;39794;p25"/>
            <p:cNvSpPr/>
            <p:nvPr/>
          </p:nvSpPr>
          <p:spPr>
            <a:xfrm>
              <a:off x="474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5" name="Google Shape;39795;p25"/>
            <p:cNvSpPr/>
            <p:nvPr/>
          </p:nvSpPr>
          <p:spPr>
            <a:xfrm>
              <a:off x="485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6" name="Google Shape;39796;p25"/>
            <p:cNvSpPr/>
            <p:nvPr/>
          </p:nvSpPr>
          <p:spPr>
            <a:xfrm>
              <a:off x="495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7" name="Google Shape;39797;p25"/>
            <p:cNvSpPr/>
            <p:nvPr/>
          </p:nvSpPr>
          <p:spPr>
            <a:xfrm>
              <a:off x="505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8" name="Google Shape;39798;p25"/>
            <p:cNvSpPr/>
            <p:nvPr/>
          </p:nvSpPr>
          <p:spPr>
            <a:xfrm>
              <a:off x="515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9" name="Google Shape;39799;p25"/>
            <p:cNvSpPr/>
            <p:nvPr/>
          </p:nvSpPr>
          <p:spPr>
            <a:xfrm>
              <a:off x="52566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0" name="Google Shape;39800;p25"/>
            <p:cNvSpPr/>
            <p:nvPr/>
          </p:nvSpPr>
          <p:spPr>
            <a:xfrm>
              <a:off x="535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1" name="Google Shape;39801;p25"/>
            <p:cNvSpPr/>
            <p:nvPr/>
          </p:nvSpPr>
          <p:spPr>
            <a:xfrm>
              <a:off x="545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2" name="Google Shape;39802;p25"/>
            <p:cNvSpPr/>
            <p:nvPr/>
          </p:nvSpPr>
          <p:spPr>
            <a:xfrm>
              <a:off x="556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3" name="Google Shape;39803;p25"/>
            <p:cNvSpPr/>
            <p:nvPr/>
          </p:nvSpPr>
          <p:spPr>
            <a:xfrm>
              <a:off x="566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4" name="Google Shape;39804;p25"/>
            <p:cNvSpPr/>
            <p:nvPr/>
          </p:nvSpPr>
          <p:spPr>
            <a:xfrm>
              <a:off x="57644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5" name="Google Shape;39805;p25"/>
            <p:cNvSpPr/>
            <p:nvPr/>
          </p:nvSpPr>
          <p:spPr>
            <a:xfrm>
              <a:off x="586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6" name="Google Shape;39806;p25"/>
            <p:cNvSpPr/>
            <p:nvPr/>
          </p:nvSpPr>
          <p:spPr>
            <a:xfrm>
              <a:off x="596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7" name="Google Shape;39807;p25"/>
            <p:cNvSpPr/>
            <p:nvPr/>
          </p:nvSpPr>
          <p:spPr>
            <a:xfrm>
              <a:off x="606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8" name="Google Shape;39808;p25"/>
            <p:cNvSpPr/>
            <p:nvPr/>
          </p:nvSpPr>
          <p:spPr>
            <a:xfrm>
              <a:off x="61710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9" name="Google Shape;39809;p25"/>
            <p:cNvSpPr/>
            <p:nvPr/>
          </p:nvSpPr>
          <p:spPr>
            <a:xfrm>
              <a:off x="627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0" name="Google Shape;39810;p25"/>
            <p:cNvSpPr/>
            <p:nvPr/>
          </p:nvSpPr>
          <p:spPr>
            <a:xfrm>
              <a:off x="637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1" name="Google Shape;39811;p25"/>
            <p:cNvSpPr/>
            <p:nvPr/>
          </p:nvSpPr>
          <p:spPr>
            <a:xfrm>
              <a:off x="64755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2" name="Google Shape;39812;p25"/>
            <p:cNvSpPr/>
            <p:nvPr/>
          </p:nvSpPr>
          <p:spPr>
            <a:xfrm>
              <a:off x="657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3" name="Google Shape;39813;p25"/>
            <p:cNvSpPr/>
            <p:nvPr/>
          </p:nvSpPr>
          <p:spPr>
            <a:xfrm>
              <a:off x="667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4" name="Google Shape;39814;p25"/>
            <p:cNvSpPr/>
            <p:nvPr/>
          </p:nvSpPr>
          <p:spPr>
            <a:xfrm>
              <a:off x="678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5" name="Google Shape;39815;p25"/>
            <p:cNvSpPr/>
            <p:nvPr/>
          </p:nvSpPr>
          <p:spPr>
            <a:xfrm>
              <a:off x="6881800" y="3062400"/>
              <a:ext cx="52700" cy="52425"/>
            </a:xfrm>
            <a:custGeom>
              <a:rect b="b" l="l" r="r" t="t"/>
              <a:pathLst>
                <a:path extrusionOk="0" h="2097" w="2108">
                  <a:moveTo>
                    <a:pt x="1060" y="1"/>
                  </a:moveTo>
                  <a:cubicBezTo>
                    <a:pt x="477" y="1"/>
                    <a:pt x="1" y="465"/>
                    <a:pt x="1" y="1049"/>
                  </a:cubicBezTo>
                  <a:cubicBezTo>
                    <a:pt x="1"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6" name="Google Shape;39816;p25"/>
            <p:cNvSpPr/>
            <p:nvPr/>
          </p:nvSpPr>
          <p:spPr>
            <a:xfrm>
              <a:off x="698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7" name="Google Shape;39817;p25"/>
            <p:cNvSpPr/>
            <p:nvPr/>
          </p:nvSpPr>
          <p:spPr>
            <a:xfrm>
              <a:off x="708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8" name="Google Shape;39818;p25"/>
            <p:cNvSpPr/>
            <p:nvPr/>
          </p:nvSpPr>
          <p:spPr>
            <a:xfrm>
              <a:off x="7186600" y="3062400"/>
              <a:ext cx="52400" cy="52425"/>
            </a:xfrm>
            <a:custGeom>
              <a:rect b="b" l="l" r="r" t="t"/>
              <a:pathLst>
                <a:path extrusionOk="0" h="2097" w="2096">
                  <a:moveTo>
                    <a:pt x="1048" y="1"/>
                  </a:moveTo>
                  <a:cubicBezTo>
                    <a:pt x="477" y="1"/>
                    <a:pt x="1" y="465"/>
                    <a:pt x="1" y="1049"/>
                  </a:cubicBezTo>
                  <a:cubicBezTo>
                    <a:pt x="1"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9" name="Google Shape;39819;p25"/>
            <p:cNvSpPr/>
            <p:nvPr/>
          </p:nvSpPr>
          <p:spPr>
            <a:xfrm>
              <a:off x="728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0" name="Google Shape;39820;p25"/>
            <p:cNvSpPr/>
            <p:nvPr/>
          </p:nvSpPr>
          <p:spPr>
            <a:xfrm>
              <a:off x="27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7" y="1619"/>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1" name="Google Shape;39821;p25"/>
            <p:cNvSpPr/>
            <p:nvPr/>
          </p:nvSpPr>
          <p:spPr>
            <a:xfrm>
              <a:off x="3807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2" name="Google Shape;39822;p25"/>
            <p:cNvSpPr/>
            <p:nvPr/>
          </p:nvSpPr>
          <p:spPr>
            <a:xfrm>
              <a:off x="4825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3" name="Google Shape;39823;p25"/>
            <p:cNvSpPr/>
            <p:nvPr/>
          </p:nvSpPr>
          <p:spPr>
            <a:xfrm>
              <a:off x="58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4" name="Google Shape;39824;p25"/>
            <p:cNvSpPr/>
            <p:nvPr/>
          </p:nvSpPr>
          <p:spPr>
            <a:xfrm>
              <a:off x="68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5" name="Google Shape;39825;p25"/>
            <p:cNvSpPr/>
            <p:nvPr/>
          </p:nvSpPr>
          <p:spPr>
            <a:xfrm>
              <a:off x="7873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6" name="Google Shape;39826;p25"/>
            <p:cNvSpPr/>
            <p:nvPr/>
          </p:nvSpPr>
          <p:spPr>
            <a:xfrm>
              <a:off x="8888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7" name="Google Shape;39827;p25"/>
            <p:cNvSpPr/>
            <p:nvPr/>
          </p:nvSpPr>
          <p:spPr>
            <a:xfrm>
              <a:off x="99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8" name="Google Shape;39828;p25"/>
            <p:cNvSpPr/>
            <p:nvPr/>
          </p:nvSpPr>
          <p:spPr>
            <a:xfrm>
              <a:off x="10918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9" name="Google Shape;39829;p25"/>
            <p:cNvSpPr/>
            <p:nvPr/>
          </p:nvSpPr>
          <p:spPr>
            <a:xfrm>
              <a:off x="11936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0" name="Google Shape;39830;p25"/>
            <p:cNvSpPr/>
            <p:nvPr/>
          </p:nvSpPr>
          <p:spPr>
            <a:xfrm>
              <a:off x="12951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1" name="Google Shape;39831;p25"/>
            <p:cNvSpPr/>
            <p:nvPr/>
          </p:nvSpPr>
          <p:spPr>
            <a:xfrm>
              <a:off x="13966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2" name="Google Shape;39832;p25"/>
            <p:cNvSpPr/>
            <p:nvPr/>
          </p:nvSpPr>
          <p:spPr>
            <a:xfrm>
              <a:off x="1498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3" name="Google Shape;39833;p25"/>
            <p:cNvSpPr/>
            <p:nvPr/>
          </p:nvSpPr>
          <p:spPr>
            <a:xfrm>
              <a:off x="15999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4" name="Google Shape;39834;p25"/>
            <p:cNvSpPr/>
            <p:nvPr/>
          </p:nvSpPr>
          <p:spPr>
            <a:xfrm>
              <a:off x="1701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5" name="Google Shape;39835;p25"/>
            <p:cNvSpPr/>
            <p:nvPr/>
          </p:nvSpPr>
          <p:spPr>
            <a:xfrm>
              <a:off x="18029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6" name="Google Shape;39836;p25"/>
            <p:cNvSpPr/>
            <p:nvPr/>
          </p:nvSpPr>
          <p:spPr>
            <a:xfrm>
              <a:off x="19044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7" name="Google Shape;39837;p25"/>
            <p:cNvSpPr/>
            <p:nvPr/>
          </p:nvSpPr>
          <p:spPr>
            <a:xfrm>
              <a:off x="20062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8" name="Google Shape;39838;p25"/>
            <p:cNvSpPr/>
            <p:nvPr/>
          </p:nvSpPr>
          <p:spPr>
            <a:xfrm>
              <a:off x="210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9" name="Google Shape;39839;p25"/>
            <p:cNvSpPr/>
            <p:nvPr/>
          </p:nvSpPr>
          <p:spPr>
            <a:xfrm>
              <a:off x="220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0" name="Google Shape;39840;p25"/>
            <p:cNvSpPr/>
            <p:nvPr/>
          </p:nvSpPr>
          <p:spPr>
            <a:xfrm>
              <a:off x="23110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1" name="Google Shape;39841;p25"/>
            <p:cNvSpPr/>
            <p:nvPr/>
          </p:nvSpPr>
          <p:spPr>
            <a:xfrm>
              <a:off x="241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2" name="Google Shape;39842;p25"/>
            <p:cNvSpPr/>
            <p:nvPr/>
          </p:nvSpPr>
          <p:spPr>
            <a:xfrm>
              <a:off x="251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3" name="Google Shape;39843;p25"/>
            <p:cNvSpPr/>
            <p:nvPr/>
          </p:nvSpPr>
          <p:spPr>
            <a:xfrm>
              <a:off x="261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4" name="Google Shape;39844;p25"/>
            <p:cNvSpPr/>
            <p:nvPr/>
          </p:nvSpPr>
          <p:spPr>
            <a:xfrm>
              <a:off x="271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5" name="Google Shape;39845;p25"/>
            <p:cNvSpPr/>
            <p:nvPr/>
          </p:nvSpPr>
          <p:spPr>
            <a:xfrm>
              <a:off x="281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6" name="Google Shape;39846;p25"/>
            <p:cNvSpPr/>
            <p:nvPr/>
          </p:nvSpPr>
          <p:spPr>
            <a:xfrm>
              <a:off x="292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7" name="Google Shape;39847;p25"/>
            <p:cNvSpPr/>
            <p:nvPr/>
          </p:nvSpPr>
          <p:spPr>
            <a:xfrm>
              <a:off x="302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8" name="Google Shape;39848;p25"/>
            <p:cNvSpPr/>
            <p:nvPr/>
          </p:nvSpPr>
          <p:spPr>
            <a:xfrm>
              <a:off x="312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9" name="Google Shape;39849;p25"/>
            <p:cNvSpPr/>
            <p:nvPr/>
          </p:nvSpPr>
          <p:spPr>
            <a:xfrm>
              <a:off x="322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0" name="Google Shape;39850;p25"/>
            <p:cNvSpPr/>
            <p:nvPr/>
          </p:nvSpPr>
          <p:spPr>
            <a:xfrm>
              <a:off x="33266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1" name="Google Shape;39851;p25"/>
            <p:cNvSpPr/>
            <p:nvPr/>
          </p:nvSpPr>
          <p:spPr>
            <a:xfrm>
              <a:off x="342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2" name="Google Shape;39852;p25"/>
            <p:cNvSpPr/>
            <p:nvPr/>
          </p:nvSpPr>
          <p:spPr>
            <a:xfrm>
              <a:off x="352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3" name="Google Shape;39853;p25"/>
            <p:cNvSpPr/>
            <p:nvPr/>
          </p:nvSpPr>
          <p:spPr>
            <a:xfrm>
              <a:off x="363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4" name="Google Shape;39854;p25"/>
            <p:cNvSpPr/>
            <p:nvPr/>
          </p:nvSpPr>
          <p:spPr>
            <a:xfrm>
              <a:off x="373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5" name="Google Shape;39855;p25"/>
            <p:cNvSpPr/>
            <p:nvPr/>
          </p:nvSpPr>
          <p:spPr>
            <a:xfrm>
              <a:off x="3834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6" name="Google Shape;39856;p25"/>
            <p:cNvSpPr/>
            <p:nvPr/>
          </p:nvSpPr>
          <p:spPr>
            <a:xfrm>
              <a:off x="393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7" name="Google Shape;39857;p25"/>
            <p:cNvSpPr/>
            <p:nvPr/>
          </p:nvSpPr>
          <p:spPr>
            <a:xfrm>
              <a:off x="403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8" name="Google Shape;39858;p25"/>
            <p:cNvSpPr/>
            <p:nvPr/>
          </p:nvSpPr>
          <p:spPr>
            <a:xfrm>
              <a:off x="413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9" name="Google Shape;39859;p25"/>
            <p:cNvSpPr/>
            <p:nvPr/>
          </p:nvSpPr>
          <p:spPr>
            <a:xfrm>
              <a:off x="42407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0" name="Google Shape;39860;p25"/>
            <p:cNvSpPr/>
            <p:nvPr/>
          </p:nvSpPr>
          <p:spPr>
            <a:xfrm>
              <a:off x="434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1" name="Google Shape;39861;p25"/>
            <p:cNvSpPr/>
            <p:nvPr/>
          </p:nvSpPr>
          <p:spPr>
            <a:xfrm>
              <a:off x="444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2" name="Google Shape;39862;p25"/>
            <p:cNvSpPr/>
            <p:nvPr/>
          </p:nvSpPr>
          <p:spPr>
            <a:xfrm>
              <a:off x="45455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3" name="Google Shape;39863;p25"/>
            <p:cNvSpPr/>
            <p:nvPr/>
          </p:nvSpPr>
          <p:spPr>
            <a:xfrm>
              <a:off x="464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4" name="Google Shape;39864;p25"/>
            <p:cNvSpPr/>
            <p:nvPr/>
          </p:nvSpPr>
          <p:spPr>
            <a:xfrm>
              <a:off x="474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5" name="Google Shape;39865;p25"/>
            <p:cNvSpPr/>
            <p:nvPr/>
          </p:nvSpPr>
          <p:spPr>
            <a:xfrm>
              <a:off x="485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6" name="Google Shape;39866;p25"/>
            <p:cNvSpPr/>
            <p:nvPr/>
          </p:nvSpPr>
          <p:spPr>
            <a:xfrm>
              <a:off x="495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7" name="Google Shape;39867;p25"/>
            <p:cNvSpPr/>
            <p:nvPr/>
          </p:nvSpPr>
          <p:spPr>
            <a:xfrm>
              <a:off x="505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8" name="Google Shape;39868;p25"/>
            <p:cNvSpPr/>
            <p:nvPr/>
          </p:nvSpPr>
          <p:spPr>
            <a:xfrm>
              <a:off x="515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9" name="Google Shape;39869;p25"/>
            <p:cNvSpPr/>
            <p:nvPr/>
          </p:nvSpPr>
          <p:spPr>
            <a:xfrm>
              <a:off x="52566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0" name="Google Shape;39870;p25"/>
            <p:cNvSpPr/>
            <p:nvPr/>
          </p:nvSpPr>
          <p:spPr>
            <a:xfrm>
              <a:off x="535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1" name="Google Shape;39871;p25"/>
            <p:cNvSpPr/>
            <p:nvPr/>
          </p:nvSpPr>
          <p:spPr>
            <a:xfrm>
              <a:off x="545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2" name="Google Shape;39872;p25"/>
            <p:cNvSpPr/>
            <p:nvPr/>
          </p:nvSpPr>
          <p:spPr>
            <a:xfrm>
              <a:off x="556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3" name="Google Shape;39873;p25"/>
            <p:cNvSpPr/>
            <p:nvPr/>
          </p:nvSpPr>
          <p:spPr>
            <a:xfrm>
              <a:off x="566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4" name="Google Shape;39874;p25"/>
            <p:cNvSpPr/>
            <p:nvPr/>
          </p:nvSpPr>
          <p:spPr>
            <a:xfrm>
              <a:off x="57644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5" name="Google Shape;39875;p25"/>
            <p:cNvSpPr/>
            <p:nvPr/>
          </p:nvSpPr>
          <p:spPr>
            <a:xfrm>
              <a:off x="586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6" name="Google Shape;39876;p25"/>
            <p:cNvSpPr/>
            <p:nvPr/>
          </p:nvSpPr>
          <p:spPr>
            <a:xfrm>
              <a:off x="596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7" name="Google Shape;39877;p25"/>
            <p:cNvSpPr/>
            <p:nvPr/>
          </p:nvSpPr>
          <p:spPr>
            <a:xfrm>
              <a:off x="606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8" name="Google Shape;39878;p25"/>
            <p:cNvSpPr/>
            <p:nvPr/>
          </p:nvSpPr>
          <p:spPr>
            <a:xfrm>
              <a:off x="61710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9" name="Google Shape;39879;p25"/>
            <p:cNvSpPr/>
            <p:nvPr/>
          </p:nvSpPr>
          <p:spPr>
            <a:xfrm>
              <a:off x="627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0" name="Google Shape;39880;p25"/>
            <p:cNvSpPr/>
            <p:nvPr/>
          </p:nvSpPr>
          <p:spPr>
            <a:xfrm>
              <a:off x="637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1" name="Google Shape;39881;p25"/>
            <p:cNvSpPr/>
            <p:nvPr/>
          </p:nvSpPr>
          <p:spPr>
            <a:xfrm>
              <a:off x="64755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2" name="Google Shape;39882;p25"/>
            <p:cNvSpPr/>
            <p:nvPr/>
          </p:nvSpPr>
          <p:spPr>
            <a:xfrm>
              <a:off x="657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3" name="Google Shape;39883;p25"/>
            <p:cNvSpPr/>
            <p:nvPr/>
          </p:nvSpPr>
          <p:spPr>
            <a:xfrm>
              <a:off x="667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4" name="Google Shape;39884;p25"/>
            <p:cNvSpPr/>
            <p:nvPr/>
          </p:nvSpPr>
          <p:spPr>
            <a:xfrm>
              <a:off x="678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5" name="Google Shape;39885;p25"/>
            <p:cNvSpPr/>
            <p:nvPr/>
          </p:nvSpPr>
          <p:spPr>
            <a:xfrm>
              <a:off x="6881800" y="3217500"/>
              <a:ext cx="52700" cy="52400"/>
            </a:xfrm>
            <a:custGeom>
              <a:rect b="b" l="l" r="r" t="t"/>
              <a:pathLst>
                <a:path extrusionOk="0" h="2096" w="2108">
                  <a:moveTo>
                    <a:pt x="1060" y="0"/>
                  </a:moveTo>
                  <a:cubicBezTo>
                    <a:pt x="477" y="0"/>
                    <a:pt x="1" y="464"/>
                    <a:pt x="1" y="1048"/>
                  </a:cubicBezTo>
                  <a:cubicBezTo>
                    <a:pt x="1"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6" name="Google Shape;39886;p25"/>
            <p:cNvSpPr/>
            <p:nvPr/>
          </p:nvSpPr>
          <p:spPr>
            <a:xfrm>
              <a:off x="698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7" name="Google Shape;39887;p25"/>
            <p:cNvSpPr/>
            <p:nvPr/>
          </p:nvSpPr>
          <p:spPr>
            <a:xfrm>
              <a:off x="708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8" name="Google Shape;39888;p25"/>
            <p:cNvSpPr/>
            <p:nvPr/>
          </p:nvSpPr>
          <p:spPr>
            <a:xfrm>
              <a:off x="7186600" y="3217500"/>
              <a:ext cx="52400" cy="52400"/>
            </a:xfrm>
            <a:custGeom>
              <a:rect b="b" l="l" r="r" t="t"/>
              <a:pathLst>
                <a:path extrusionOk="0" h="2096" w="2096">
                  <a:moveTo>
                    <a:pt x="1048" y="0"/>
                  </a:moveTo>
                  <a:cubicBezTo>
                    <a:pt x="477" y="0"/>
                    <a:pt x="1" y="464"/>
                    <a:pt x="1" y="1048"/>
                  </a:cubicBezTo>
                  <a:cubicBezTo>
                    <a:pt x="1"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9" name="Google Shape;39889;p25"/>
            <p:cNvSpPr/>
            <p:nvPr/>
          </p:nvSpPr>
          <p:spPr>
            <a:xfrm>
              <a:off x="728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0" name="Google Shape;39890;p25"/>
            <p:cNvSpPr/>
            <p:nvPr/>
          </p:nvSpPr>
          <p:spPr>
            <a:xfrm>
              <a:off x="27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1" name="Google Shape;39891;p25"/>
            <p:cNvSpPr/>
            <p:nvPr/>
          </p:nvSpPr>
          <p:spPr>
            <a:xfrm>
              <a:off x="3807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2" name="Google Shape;39892;p25"/>
            <p:cNvSpPr/>
            <p:nvPr/>
          </p:nvSpPr>
          <p:spPr>
            <a:xfrm>
              <a:off x="4825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3" name="Google Shape;39893;p25"/>
            <p:cNvSpPr/>
            <p:nvPr/>
          </p:nvSpPr>
          <p:spPr>
            <a:xfrm>
              <a:off x="58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4" name="Google Shape;39894;p25"/>
            <p:cNvSpPr/>
            <p:nvPr/>
          </p:nvSpPr>
          <p:spPr>
            <a:xfrm>
              <a:off x="68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5" name="Google Shape;39895;p25"/>
            <p:cNvSpPr/>
            <p:nvPr/>
          </p:nvSpPr>
          <p:spPr>
            <a:xfrm>
              <a:off x="7873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6" name="Google Shape;39896;p25"/>
            <p:cNvSpPr/>
            <p:nvPr/>
          </p:nvSpPr>
          <p:spPr>
            <a:xfrm>
              <a:off x="8888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7" name="Google Shape;39897;p25"/>
            <p:cNvSpPr/>
            <p:nvPr/>
          </p:nvSpPr>
          <p:spPr>
            <a:xfrm>
              <a:off x="99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8" name="Google Shape;39898;p25"/>
            <p:cNvSpPr/>
            <p:nvPr/>
          </p:nvSpPr>
          <p:spPr>
            <a:xfrm>
              <a:off x="10918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9" name="Google Shape;39899;p25"/>
            <p:cNvSpPr/>
            <p:nvPr/>
          </p:nvSpPr>
          <p:spPr>
            <a:xfrm>
              <a:off x="11936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0" name="Google Shape;39900;p25"/>
            <p:cNvSpPr/>
            <p:nvPr/>
          </p:nvSpPr>
          <p:spPr>
            <a:xfrm>
              <a:off x="12951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1" name="Google Shape;39901;p25"/>
            <p:cNvSpPr/>
            <p:nvPr/>
          </p:nvSpPr>
          <p:spPr>
            <a:xfrm>
              <a:off x="13966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2" name="Google Shape;39902;p25"/>
            <p:cNvSpPr/>
            <p:nvPr/>
          </p:nvSpPr>
          <p:spPr>
            <a:xfrm>
              <a:off x="1498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3" name="Google Shape;39903;p25"/>
            <p:cNvSpPr/>
            <p:nvPr/>
          </p:nvSpPr>
          <p:spPr>
            <a:xfrm>
              <a:off x="15999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4" name="Google Shape;39904;p25"/>
            <p:cNvSpPr/>
            <p:nvPr/>
          </p:nvSpPr>
          <p:spPr>
            <a:xfrm>
              <a:off x="1701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5" name="Google Shape;39905;p25"/>
            <p:cNvSpPr/>
            <p:nvPr/>
          </p:nvSpPr>
          <p:spPr>
            <a:xfrm>
              <a:off x="18029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6" name="Google Shape;39906;p25"/>
            <p:cNvSpPr/>
            <p:nvPr/>
          </p:nvSpPr>
          <p:spPr>
            <a:xfrm>
              <a:off x="19044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7" name="Google Shape;39907;p25"/>
            <p:cNvSpPr/>
            <p:nvPr/>
          </p:nvSpPr>
          <p:spPr>
            <a:xfrm>
              <a:off x="20062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8" name="Google Shape;39908;p25"/>
            <p:cNvSpPr/>
            <p:nvPr/>
          </p:nvSpPr>
          <p:spPr>
            <a:xfrm>
              <a:off x="210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9" name="Google Shape;39909;p25"/>
            <p:cNvSpPr/>
            <p:nvPr/>
          </p:nvSpPr>
          <p:spPr>
            <a:xfrm>
              <a:off x="220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0" name="Google Shape;39910;p25"/>
            <p:cNvSpPr/>
            <p:nvPr/>
          </p:nvSpPr>
          <p:spPr>
            <a:xfrm>
              <a:off x="23110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1" name="Google Shape;39911;p25"/>
            <p:cNvSpPr/>
            <p:nvPr/>
          </p:nvSpPr>
          <p:spPr>
            <a:xfrm>
              <a:off x="241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2" name="Google Shape;39912;p25"/>
            <p:cNvSpPr/>
            <p:nvPr/>
          </p:nvSpPr>
          <p:spPr>
            <a:xfrm>
              <a:off x="251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3" name="Google Shape;39913;p25"/>
            <p:cNvSpPr/>
            <p:nvPr/>
          </p:nvSpPr>
          <p:spPr>
            <a:xfrm>
              <a:off x="261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4" name="Google Shape;39914;p25"/>
            <p:cNvSpPr/>
            <p:nvPr/>
          </p:nvSpPr>
          <p:spPr>
            <a:xfrm>
              <a:off x="271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5" name="Google Shape;39915;p25"/>
            <p:cNvSpPr/>
            <p:nvPr/>
          </p:nvSpPr>
          <p:spPr>
            <a:xfrm>
              <a:off x="281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6" name="Google Shape;39916;p25"/>
            <p:cNvSpPr/>
            <p:nvPr/>
          </p:nvSpPr>
          <p:spPr>
            <a:xfrm>
              <a:off x="292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7" name="Google Shape;39917;p25"/>
            <p:cNvSpPr/>
            <p:nvPr/>
          </p:nvSpPr>
          <p:spPr>
            <a:xfrm>
              <a:off x="302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8" name="Google Shape;39918;p25"/>
            <p:cNvSpPr/>
            <p:nvPr/>
          </p:nvSpPr>
          <p:spPr>
            <a:xfrm>
              <a:off x="312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9" name="Google Shape;39919;p25"/>
            <p:cNvSpPr/>
            <p:nvPr/>
          </p:nvSpPr>
          <p:spPr>
            <a:xfrm>
              <a:off x="322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0" name="Google Shape;39920;p25"/>
            <p:cNvSpPr/>
            <p:nvPr/>
          </p:nvSpPr>
          <p:spPr>
            <a:xfrm>
              <a:off x="33266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1" name="Google Shape;39921;p25"/>
            <p:cNvSpPr/>
            <p:nvPr/>
          </p:nvSpPr>
          <p:spPr>
            <a:xfrm>
              <a:off x="342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2" name="Google Shape;39922;p25"/>
            <p:cNvSpPr/>
            <p:nvPr/>
          </p:nvSpPr>
          <p:spPr>
            <a:xfrm>
              <a:off x="352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3" name="Google Shape;39923;p25"/>
            <p:cNvSpPr/>
            <p:nvPr/>
          </p:nvSpPr>
          <p:spPr>
            <a:xfrm>
              <a:off x="363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4" name="Google Shape;39924;p25"/>
            <p:cNvSpPr/>
            <p:nvPr/>
          </p:nvSpPr>
          <p:spPr>
            <a:xfrm>
              <a:off x="373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5" name="Google Shape;39925;p25"/>
            <p:cNvSpPr/>
            <p:nvPr/>
          </p:nvSpPr>
          <p:spPr>
            <a:xfrm>
              <a:off x="3834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6" name="Google Shape;39926;p25"/>
            <p:cNvSpPr/>
            <p:nvPr/>
          </p:nvSpPr>
          <p:spPr>
            <a:xfrm>
              <a:off x="393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7" name="Google Shape;39927;p25"/>
            <p:cNvSpPr/>
            <p:nvPr/>
          </p:nvSpPr>
          <p:spPr>
            <a:xfrm>
              <a:off x="403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8" name="Google Shape;39928;p25"/>
            <p:cNvSpPr/>
            <p:nvPr/>
          </p:nvSpPr>
          <p:spPr>
            <a:xfrm>
              <a:off x="413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9" name="Google Shape;39929;p25"/>
            <p:cNvSpPr/>
            <p:nvPr/>
          </p:nvSpPr>
          <p:spPr>
            <a:xfrm>
              <a:off x="42407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0" name="Google Shape;39930;p25"/>
            <p:cNvSpPr/>
            <p:nvPr/>
          </p:nvSpPr>
          <p:spPr>
            <a:xfrm>
              <a:off x="434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1" name="Google Shape;39931;p25"/>
            <p:cNvSpPr/>
            <p:nvPr/>
          </p:nvSpPr>
          <p:spPr>
            <a:xfrm>
              <a:off x="444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2" name="Google Shape;39932;p25"/>
            <p:cNvSpPr/>
            <p:nvPr/>
          </p:nvSpPr>
          <p:spPr>
            <a:xfrm>
              <a:off x="45455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3" name="Google Shape;39933;p25"/>
            <p:cNvSpPr/>
            <p:nvPr/>
          </p:nvSpPr>
          <p:spPr>
            <a:xfrm>
              <a:off x="464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4" name="Google Shape;39934;p25"/>
            <p:cNvSpPr/>
            <p:nvPr/>
          </p:nvSpPr>
          <p:spPr>
            <a:xfrm>
              <a:off x="474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5" name="Google Shape;39935;p25"/>
            <p:cNvSpPr/>
            <p:nvPr/>
          </p:nvSpPr>
          <p:spPr>
            <a:xfrm>
              <a:off x="485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6" name="Google Shape;39936;p25"/>
            <p:cNvSpPr/>
            <p:nvPr/>
          </p:nvSpPr>
          <p:spPr>
            <a:xfrm>
              <a:off x="495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7" name="Google Shape;39937;p25"/>
            <p:cNvSpPr/>
            <p:nvPr/>
          </p:nvSpPr>
          <p:spPr>
            <a:xfrm>
              <a:off x="505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8" name="Google Shape;39938;p25"/>
            <p:cNvSpPr/>
            <p:nvPr/>
          </p:nvSpPr>
          <p:spPr>
            <a:xfrm>
              <a:off x="515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9" name="Google Shape;39939;p25"/>
            <p:cNvSpPr/>
            <p:nvPr/>
          </p:nvSpPr>
          <p:spPr>
            <a:xfrm>
              <a:off x="52566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0" name="Google Shape;39940;p25"/>
            <p:cNvSpPr/>
            <p:nvPr/>
          </p:nvSpPr>
          <p:spPr>
            <a:xfrm>
              <a:off x="535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1" name="Google Shape;39941;p25"/>
            <p:cNvSpPr/>
            <p:nvPr/>
          </p:nvSpPr>
          <p:spPr>
            <a:xfrm>
              <a:off x="545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2" name="Google Shape;39942;p25"/>
            <p:cNvSpPr/>
            <p:nvPr/>
          </p:nvSpPr>
          <p:spPr>
            <a:xfrm>
              <a:off x="556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3" name="Google Shape;39943;p25"/>
            <p:cNvSpPr/>
            <p:nvPr/>
          </p:nvSpPr>
          <p:spPr>
            <a:xfrm>
              <a:off x="566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4" name="Google Shape;39944;p25"/>
            <p:cNvSpPr/>
            <p:nvPr/>
          </p:nvSpPr>
          <p:spPr>
            <a:xfrm>
              <a:off x="57644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5" name="Google Shape;39945;p25"/>
            <p:cNvSpPr/>
            <p:nvPr/>
          </p:nvSpPr>
          <p:spPr>
            <a:xfrm>
              <a:off x="586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6" name="Google Shape;39946;p25"/>
            <p:cNvSpPr/>
            <p:nvPr/>
          </p:nvSpPr>
          <p:spPr>
            <a:xfrm>
              <a:off x="596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7" name="Google Shape;39947;p25"/>
            <p:cNvSpPr/>
            <p:nvPr/>
          </p:nvSpPr>
          <p:spPr>
            <a:xfrm>
              <a:off x="606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8" name="Google Shape;39948;p25"/>
            <p:cNvSpPr/>
            <p:nvPr/>
          </p:nvSpPr>
          <p:spPr>
            <a:xfrm>
              <a:off x="61710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9" name="Google Shape;39949;p25"/>
            <p:cNvSpPr/>
            <p:nvPr/>
          </p:nvSpPr>
          <p:spPr>
            <a:xfrm>
              <a:off x="627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0" name="Google Shape;39950;p25"/>
            <p:cNvSpPr/>
            <p:nvPr/>
          </p:nvSpPr>
          <p:spPr>
            <a:xfrm>
              <a:off x="637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1" name="Google Shape;39951;p25"/>
            <p:cNvSpPr/>
            <p:nvPr/>
          </p:nvSpPr>
          <p:spPr>
            <a:xfrm>
              <a:off x="64755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2" name="Google Shape;39952;p25"/>
            <p:cNvSpPr/>
            <p:nvPr/>
          </p:nvSpPr>
          <p:spPr>
            <a:xfrm>
              <a:off x="657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3" name="Google Shape;39953;p25"/>
            <p:cNvSpPr/>
            <p:nvPr/>
          </p:nvSpPr>
          <p:spPr>
            <a:xfrm>
              <a:off x="667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4" name="Google Shape;39954;p25"/>
            <p:cNvSpPr/>
            <p:nvPr/>
          </p:nvSpPr>
          <p:spPr>
            <a:xfrm>
              <a:off x="678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5" name="Google Shape;39955;p25"/>
            <p:cNvSpPr/>
            <p:nvPr/>
          </p:nvSpPr>
          <p:spPr>
            <a:xfrm>
              <a:off x="6881800" y="337257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6" name="Google Shape;39956;p25"/>
            <p:cNvSpPr/>
            <p:nvPr/>
          </p:nvSpPr>
          <p:spPr>
            <a:xfrm>
              <a:off x="698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7" name="Google Shape;39957;p25"/>
            <p:cNvSpPr/>
            <p:nvPr/>
          </p:nvSpPr>
          <p:spPr>
            <a:xfrm>
              <a:off x="708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8" name="Google Shape;39958;p25"/>
            <p:cNvSpPr/>
            <p:nvPr/>
          </p:nvSpPr>
          <p:spPr>
            <a:xfrm>
              <a:off x="7186600" y="337257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9" name="Google Shape;39959;p25"/>
            <p:cNvSpPr/>
            <p:nvPr/>
          </p:nvSpPr>
          <p:spPr>
            <a:xfrm>
              <a:off x="728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0" name="Google Shape;39960;p25"/>
            <p:cNvSpPr/>
            <p:nvPr/>
          </p:nvSpPr>
          <p:spPr>
            <a:xfrm>
              <a:off x="27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7" y="1632"/>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1" name="Google Shape;39961;p25"/>
            <p:cNvSpPr/>
            <p:nvPr/>
          </p:nvSpPr>
          <p:spPr>
            <a:xfrm>
              <a:off x="3807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2" name="Google Shape;39962;p25"/>
            <p:cNvSpPr/>
            <p:nvPr/>
          </p:nvSpPr>
          <p:spPr>
            <a:xfrm>
              <a:off x="4825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3" name="Google Shape;39963;p25"/>
            <p:cNvSpPr/>
            <p:nvPr/>
          </p:nvSpPr>
          <p:spPr>
            <a:xfrm>
              <a:off x="58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4" name="Google Shape;39964;p25"/>
            <p:cNvSpPr/>
            <p:nvPr/>
          </p:nvSpPr>
          <p:spPr>
            <a:xfrm>
              <a:off x="68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5" name="Google Shape;39965;p25"/>
            <p:cNvSpPr/>
            <p:nvPr/>
          </p:nvSpPr>
          <p:spPr>
            <a:xfrm>
              <a:off x="7873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6" name="Google Shape;39966;p25"/>
            <p:cNvSpPr/>
            <p:nvPr/>
          </p:nvSpPr>
          <p:spPr>
            <a:xfrm>
              <a:off x="8888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7" name="Google Shape;39967;p25"/>
            <p:cNvSpPr/>
            <p:nvPr/>
          </p:nvSpPr>
          <p:spPr>
            <a:xfrm>
              <a:off x="99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8" name="Google Shape;39968;p25"/>
            <p:cNvSpPr/>
            <p:nvPr/>
          </p:nvSpPr>
          <p:spPr>
            <a:xfrm>
              <a:off x="10918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9" name="Google Shape;39969;p25"/>
            <p:cNvSpPr/>
            <p:nvPr/>
          </p:nvSpPr>
          <p:spPr>
            <a:xfrm>
              <a:off x="11936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0" name="Google Shape;39970;p25"/>
            <p:cNvSpPr/>
            <p:nvPr/>
          </p:nvSpPr>
          <p:spPr>
            <a:xfrm>
              <a:off x="12951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1" name="Google Shape;39971;p25"/>
            <p:cNvSpPr/>
            <p:nvPr/>
          </p:nvSpPr>
          <p:spPr>
            <a:xfrm>
              <a:off x="13966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2" name="Google Shape;39972;p25"/>
            <p:cNvSpPr/>
            <p:nvPr/>
          </p:nvSpPr>
          <p:spPr>
            <a:xfrm>
              <a:off x="1498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3" name="Google Shape;39973;p25"/>
            <p:cNvSpPr/>
            <p:nvPr/>
          </p:nvSpPr>
          <p:spPr>
            <a:xfrm>
              <a:off x="15999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4" name="Google Shape;39974;p25"/>
            <p:cNvSpPr/>
            <p:nvPr/>
          </p:nvSpPr>
          <p:spPr>
            <a:xfrm>
              <a:off x="1701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5" name="Google Shape;39975;p25"/>
            <p:cNvSpPr/>
            <p:nvPr/>
          </p:nvSpPr>
          <p:spPr>
            <a:xfrm>
              <a:off x="18029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6" name="Google Shape;39976;p25"/>
            <p:cNvSpPr/>
            <p:nvPr/>
          </p:nvSpPr>
          <p:spPr>
            <a:xfrm>
              <a:off x="19044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7" name="Google Shape;39977;p25"/>
            <p:cNvSpPr/>
            <p:nvPr/>
          </p:nvSpPr>
          <p:spPr>
            <a:xfrm>
              <a:off x="20062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8" name="Google Shape;39978;p25"/>
            <p:cNvSpPr/>
            <p:nvPr/>
          </p:nvSpPr>
          <p:spPr>
            <a:xfrm>
              <a:off x="210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9" name="Google Shape;39979;p25"/>
            <p:cNvSpPr/>
            <p:nvPr/>
          </p:nvSpPr>
          <p:spPr>
            <a:xfrm>
              <a:off x="220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0" name="Google Shape;39980;p25"/>
            <p:cNvSpPr/>
            <p:nvPr/>
          </p:nvSpPr>
          <p:spPr>
            <a:xfrm>
              <a:off x="23110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1" name="Google Shape;39981;p25"/>
            <p:cNvSpPr/>
            <p:nvPr/>
          </p:nvSpPr>
          <p:spPr>
            <a:xfrm>
              <a:off x="241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2" name="Google Shape;39982;p25"/>
            <p:cNvSpPr/>
            <p:nvPr/>
          </p:nvSpPr>
          <p:spPr>
            <a:xfrm>
              <a:off x="251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3" name="Google Shape;39983;p25"/>
            <p:cNvSpPr/>
            <p:nvPr/>
          </p:nvSpPr>
          <p:spPr>
            <a:xfrm>
              <a:off x="261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4" name="Google Shape;39984;p25"/>
            <p:cNvSpPr/>
            <p:nvPr/>
          </p:nvSpPr>
          <p:spPr>
            <a:xfrm>
              <a:off x="271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5" name="Google Shape;39985;p25"/>
            <p:cNvSpPr/>
            <p:nvPr/>
          </p:nvSpPr>
          <p:spPr>
            <a:xfrm>
              <a:off x="281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6" name="Google Shape;39986;p25"/>
            <p:cNvSpPr/>
            <p:nvPr/>
          </p:nvSpPr>
          <p:spPr>
            <a:xfrm>
              <a:off x="292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7" name="Google Shape;39987;p25"/>
            <p:cNvSpPr/>
            <p:nvPr/>
          </p:nvSpPr>
          <p:spPr>
            <a:xfrm>
              <a:off x="302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8" name="Google Shape;39988;p25"/>
            <p:cNvSpPr/>
            <p:nvPr/>
          </p:nvSpPr>
          <p:spPr>
            <a:xfrm>
              <a:off x="312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9" name="Google Shape;39989;p25"/>
            <p:cNvSpPr/>
            <p:nvPr/>
          </p:nvSpPr>
          <p:spPr>
            <a:xfrm>
              <a:off x="322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0" name="Google Shape;39990;p25"/>
            <p:cNvSpPr/>
            <p:nvPr/>
          </p:nvSpPr>
          <p:spPr>
            <a:xfrm>
              <a:off x="33266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1" name="Google Shape;39991;p25"/>
            <p:cNvSpPr/>
            <p:nvPr/>
          </p:nvSpPr>
          <p:spPr>
            <a:xfrm>
              <a:off x="342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2" name="Google Shape;39992;p25"/>
            <p:cNvSpPr/>
            <p:nvPr/>
          </p:nvSpPr>
          <p:spPr>
            <a:xfrm>
              <a:off x="352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3" name="Google Shape;39993;p25"/>
            <p:cNvSpPr/>
            <p:nvPr/>
          </p:nvSpPr>
          <p:spPr>
            <a:xfrm>
              <a:off x="363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4" name="Google Shape;39994;p25"/>
            <p:cNvSpPr/>
            <p:nvPr/>
          </p:nvSpPr>
          <p:spPr>
            <a:xfrm>
              <a:off x="373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5" name="Google Shape;39995;p25"/>
            <p:cNvSpPr/>
            <p:nvPr/>
          </p:nvSpPr>
          <p:spPr>
            <a:xfrm>
              <a:off x="3834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6" name="Google Shape;39996;p25"/>
            <p:cNvSpPr/>
            <p:nvPr/>
          </p:nvSpPr>
          <p:spPr>
            <a:xfrm>
              <a:off x="393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7" name="Google Shape;39997;p25"/>
            <p:cNvSpPr/>
            <p:nvPr/>
          </p:nvSpPr>
          <p:spPr>
            <a:xfrm>
              <a:off x="403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8" name="Google Shape;39998;p25"/>
            <p:cNvSpPr/>
            <p:nvPr/>
          </p:nvSpPr>
          <p:spPr>
            <a:xfrm>
              <a:off x="413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9" name="Google Shape;39999;p25"/>
            <p:cNvSpPr/>
            <p:nvPr/>
          </p:nvSpPr>
          <p:spPr>
            <a:xfrm>
              <a:off x="42407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0" name="Google Shape;40000;p25"/>
            <p:cNvSpPr/>
            <p:nvPr/>
          </p:nvSpPr>
          <p:spPr>
            <a:xfrm>
              <a:off x="434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1" name="Google Shape;40001;p25"/>
            <p:cNvSpPr/>
            <p:nvPr/>
          </p:nvSpPr>
          <p:spPr>
            <a:xfrm>
              <a:off x="444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2" name="Google Shape;40002;p25"/>
            <p:cNvSpPr/>
            <p:nvPr/>
          </p:nvSpPr>
          <p:spPr>
            <a:xfrm>
              <a:off x="45455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3" name="Google Shape;40003;p25"/>
            <p:cNvSpPr/>
            <p:nvPr/>
          </p:nvSpPr>
          <p:spPr>
            <a:xfrm>
              <a:off x="464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4" name="Google Shape;40004;p25"/>
            <p:cNvSpPr/>
            <p:nvPr/>
          </p:nvSpPr>
          <p:spPr>
            <a:xfrm>
              <a:off x="474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5" name="Google Shape;40005;p25"/>
            <p:cNvSpPr/>
            <p:nvPr/>
          </p:nvSpPr>
          <p:spPr>
            <a:xfrm>
              <a:off x="485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6" name="Google Shape;40006;p25"/>
            <p:cNvSpPr/>
            <p:nvPr/>
          </p:nvSpPr>
          <p:spPr>
            <a:xfrm>
              <a:off x="495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7" name="Google Shape;40007;p25"/>
            <p:cNvSpPr/>
            <p:nvPr/>
          </p:nvSpPr>
          <p:spPr>
            <a:xfrm>
              <a:off x="505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8" name="Google Shape;40008;p25"/>
            <p:cNvSpPr/>
            <p:nvPr/>
          </p:nvSpPr>
          <p:spPr>
            <a:xfrm>
              <a:off x="515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9" name="Google Shape;40009;p25"/>
            <p:cNvSpPr/>
            <p:nvPr/>
          </p:nvSpPr>
          <p:spPr>
            <a:xfrm>
              <a:off x="52566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0" name="Google Shape;40010;p25"/>
            <p:cNvSpPr/>
            <p:nvPr/>
          </p:nvSpPr>
          <p:spPr>
            <a:xfrm>
              <a:off x="535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1" name="Google Shape;40011;p25"/>
            <p:cNvSpPr/>
            <p:nvPr/>
          </p:nvSpPr>
          <p:spPr>
            <a:xfrm>
              <a:off x="545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2" name="Google Shape;40012;p25"/>
            <p:cNvSpPr/>
            <p:nvPr/>
          </p:nvSpPr>
          <p:spPr>
            <a:xfrm>
              <a:off x="556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3" name="Google Shape;40013;p25"/>
            <p:cNvSpPr/>
            <p:nvPr/>
          </p:nvSpPr>
          <p:spPr>
            <a:xfrm>
              <a:off x="566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4" name="Google Shape;40014;p25"/>
            <p:cNvSpPr/>
            <p:nvPr/>
          </p:nvSpPr>
          <p:spPr>
            <a:xfrm>
              <a:off x="57644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5" name="Google Shape;40015;p25"/>
            <p:cNvSpPr/>
            <p:nvPr/>
          </p:nvSpPr>
          <p:spPr>
            <a:xfrm>
              <a:off x="586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6" name="Google Shape;40016;p25"/>
            <p:cNvSpPr/>
            <p:nvPr/>
          </p:nvSpPr>
          <p:spPr>
            <a:xfrm>
              <a:off x="596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7" name="Google Shape;40017;p25"/>
            <p:cNvSpPr/>
            <p:nvPr/>
          </p:nvSpPr>
          <p:spPr>
            <a:xfrm>
              <a:off x="606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8" name="Google Shape;40018;p25"/>
            <p:cNvSpPr/>
            <p:nvPr/>
          </p:nvSpPr>
          <p:spPr>
            <a:xfrm>
              <a:off x="61710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9" name="Google Shape;40019;p25"/>
            <p:cNvSpPr/>
            <p:nvPr/>
          </p:nvSpPr>
          <p:spPr>
            <a:xfrm>
              <a:off x="627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0" name="Google Shape;40020;p25"/>
            <p:cNvSpPr/>
            <p:nvPr/>
          </p:nvSpPr>
          <p:spPr>
            <a:xfrm>
              <a:off x="637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1" name="Google Shape;40021;p25"/>
            <p:cNvSpPr/>
            <p:nvPr/>
          </p:nvSpPr>
          <p:spPr>
            <a:xfrm>
              <a:off x="64755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2" name="Google Shape;40022;p25"/>
            <p:cNvSpPr/>
            <p:nvPr/>
          </p:nvSpPr>
          <p:spPr>
            <a:xfrm>
              <a:off x="657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3" name="Google Shape;40023;p25"/>
            <p:cNvSpPr/>
            <p:nvPr/>
          </p:nvSpPr>
          <p:spPr>
            <a:xfrm>
              <a:off x="667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4" name="Google Shape;40024;p25"/>
            <p:cNvSpPr/>
            <p:nvPr/>
          </p:nvSpPr>
          <p:spPr>
            <a:xfrm>
              <a:off x="678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5" name="Google Shape;40025;p25"/>
            <p:cNvSpPr/>
            <p:nvPr/>
          </p:nvSpPr>
          <p:spPr>
            <a:xfrm>
              <a:off x="6881800" y="3527650"/>
              <a:ext cx="52700" cy="52400"/>
            </a:xfrm>
            <a:custGeom>
              <a:rect b="b" l="l" r="r" t="t"/>
              <a:pathLst>
                <a:path extrusionOk="0" h="2096" w="2108">
                  <a:moveTo>
                    <a:pt x="1060" y="0"/>
                  </a:moveTo>
                  <a:cubicBezTo>
                    <a:pt x="477" y="0"/>
                    <a:pt x="1" y="465"/>
                    <a:pt x="1" y="1048"/>
                  </a:cubicBezTo>
                  <a:cubicBezTo>
                    <a:pt x="1"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6" name="Google Shape;40026;p25"/>
            <p:cNvSpPr/>
            <p:nvPr/>
          </p:nvSpPr>
          <p:spPr>
            <a:xfrm>
              <a:off x="698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7" name="Google Shape;40027;p25"/>
            <p:cNvSpPr/>
            <p:nvPr/>
          </p:nvSpPr>
          <p:spPr>
            <a:xfrm>
              <a:off x="708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8" name="Google Shape;40028;p25"/>
            <p:cNvSpPr/>
            <p:nvPr/>
          </p:nvSpPr>
          <p:spPr>
            <a:xfrm>
              <a:off x="7186600" y="3527650"/>
              <a:ext cx="52400" cy="52400"/>
            </a:xfrm>
            <a:custGeom>
              <a:rect b="b" l="l" r="r" t="t"/>
              <a:pathLst>
                <a:path extrusionOk="0" h="2096" w="2096">
                  <a:moveTo>
                    <a:pt x="1048" y="0"/>
                  </a:moveTo>
                  <a:cubicBezTo>
                    <a:pt x="477" y="0"/>
                    <a:pt x="1" y="465"/>
                    <a:pt x="1" y="1048"/>
                  </a:cubicBezTo>
                  <a:cubicBezTo>
                    <a:pt x="1"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9" name="Google Shape;40029;p25"/>
            <p:cNvSpPr/>
            <p:nvPr/>
          </p:nvSpPr>
          <p:spPr>
            <a:xfrm>
              <a:off x="728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0" name="Google Shape;40030;p25"/>
            <p:cNvSpPr/>
            <p:nvPr/>
          </p:nvSpPr>
          <p:spPr>
            <a:xfrm>
              <a:off x="27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1" name="Google Shape;40031;p25"/>
            <p:cNvSpPr/>
            <p:nvPr/>
          </p:nvSpPr>
          <p:spPr>
            <a:xfrm>
              <a:off x="3807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2" name="Google Shape;40032;p25"/>
            <p:cNvSpPr/>
            <p:nvPr/>
          </p:nvSpPr>
          <p:spPr>
            <a:xfrm>
              <a:off x="4825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3" name="Google Shape;40033;p25"/>
            <p:cNvSpPr/>
            <p:nvPr/>
          </p:nvSpPr>
          <p:spPr>
            <a:xfrm>
              <a:off x="58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4" name="Google Shape;40034;p25"/>
            <p:cNvSpPr/>
            <p:nvPr/>
          </p:nvSpPr>
          <p:spPr>
            <a:xfrm>
              <a:off x="68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5" name="Google Shape;40035;p25"/>
            <p:cNvSpPr/>
            <p:nvPr/>
          </p:nvSpPr>
          <p:spPr>
            <a:xfrm>
              <a:off x="7873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6" name="Google Shape;40036;p25"/>
            <p:cNvSpPr/>
            <p:nvPr/>
          </p:nvSpPr>
          <p:spPr>
            <a:xfrm>
              <a:off x="8888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7" name="Google Shape;40037;p25"/>
            <p:cNvSpPr/>
            <p:nvPr/>
          </p:nvSpPr>
          <p:spPr>
            <a:xfrm>
              <a:off x="99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8" name="Google Shape;40038;p25"/>
            <p:cNvSpPr/>
            <p:nvPr/>
          </p:nvSpPr>
          <p:spPr>
            <a:xfrm>
              <a:off x="10918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9" name="Google Shape;40039;p25"/>
            <p:cNvSpPr/>
            <p:nvPr/>
          </p:nvSpPr>
          <p:spPr>
            <a:xfrm>
              <a:off x="11936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0" name="Google Shape;40040;p25"/>
            <p:cNvSpPr/>
            <p:nvPr/>
          </p:nvSpPr>
          <p:spPr>
            <a:xfrm>
              <a:off x="12951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1" name="Google Shape;40041;p25"/>
            <p:cNvSpPr/>
            <p:nvPr/>
          </p:nvSpPr>
          <p:spPr>
            <a:xfrm>
              <a:off x="13966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2" name="Google Shape;40042;p25"/>
            <p:cNvSpPr/>
            <p:nvPr/>
          </p:nvSpPr>
          <p:spPr>
            <a:xfrm>
              <a:off x="1498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3" name="Google Shape;40043;p25"/>
            <p:cNvSpPr/>
            <p:nvPr/>
          </p:nvSpPr>
          <p:spPr>
            <a:xfrm>
              <a:off x="15999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4" name="Google Shape;40044;p25"/>
            <p:cNvSpPr/>
            <p:nvPr/>
          </p:nvSpPr>
          <p:spPr>
            <a:xfrm>
              <a:off x="1701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5" name="Google Shape;40045;p25"/>
            <p:cNvSpPr/>
            <p:nvPr/>
          </p:nvSpPr>
          <p:spPr>
            <a:xfrm>
              <a:off x="18029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6" name="Google Shape;40046;p25"/>
            <p:cNvSpPr/>
            <p:nvPr/>
          </p:nvSpPr>
          <p:spPr>
            <a:xfrm>
              <a:off x="19044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7" name="Google Shape;40047;p25"/>
            <p:cNvSpPr/>
            <p:nvPr/>
          </p:nvSpPr>
          <p:spPr>
            <a:xfrm>
              <a:off x="20062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8" name="Google Shape;40048;p25"/>
            <p:cNvSpPr/>
            <p:nvPr/>
          </p:nvSpPr>
          <p:spPr>
            <a:xfrm>
              <a:off x="210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9" name="Google Shape;40049;p25"/>
            <p:cNvSpPr/>
            <p:nvPr/>
          </p:nvSpPr>
          <p:spPr>
            <a:xfrm>
              <a:off x="220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0" name="Google Shape;40050;p25"/>
            <p:cNvSpPr/>
            <p:nvPr/>
          </p:nvSpPr>
          <p:spPr>
            <a:xfrm>
              <a:off x="23110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1" name="Google Shape;40051;p25"/>
            <p:cNvSpPr/>
            <p:nvPr/>
          </p:nvSpPr>
          <p:spPr>
            <a:xfrm>
              <a:off x="241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2" name="Google Shape;40052;p25"/>
            <p:cNvSpPr/>
            <p:nvPr/>
          </p:nvSpPr>
          <p:spPr>
            <a:xfrm>
              <a:off x="251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3" name="Google Shape;40053;p25"/>
            <p:cNvSpPr/>
            <p:nvPr/>
          </p:nvSpPr>
          <p:spPr>
            <a:xfrm>
              <a:off x="261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4" name="Google Shape;40054;p25"/>
            <p:cNvSpPr/>
            <p:nvPr/>
          </p:nvSpPr>
          <p:spPr>
            <a:xfrm>
              <a:off x="271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5" name="Google Shape;40055;p25"/>
            <p:cNvSpPr/>
            <p:nvPr/>
          </p:nvSpPr>
          <p:spPr>
            <a:xfrm>
              <a:off x="281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6" name="Google Shape;40056;p25"/>
            <p:cNvSpPr/>
            <p:nvPr/>
          </p:nvSpPr>
          <p:spPr>
            <a:xfrm>
              <a:off x="292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7" name="Google Shape;40057;p25"/>
            <p:cNvSpPr/>
            <p:nvPr/>
          </p:nvSpPr>
          <p:spPr>
            <a:xfrm>
              <a:off x="302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8" name="Google Shape;40058;p25"/>
            <p:cNvSpPr/>
            <p:nvPr/>
          </p:nvSpPr>
          <p:spPr>
            <a:xfrm>
              <a:off x="312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9" name="Google Shape;40059;p25"/>
            <p:cNvSpPr/>
            <p:nvPr/>
          </p:nvSpPr>
          <p:spPr>
            <a:xfrm>
              <a:off x="322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0" name="Google Shape;40060;p25"/>
            <p:cNvSpPr/>
            <p:nvPr/>
          </p:nvSpPr>
          <p:spPr>
            <a:xfrm>
              <a:off x="33266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1" name="Google Shape;40061;p25"/>
            <p:cNvSpPr/>
            <p:nvPr/>
          </p:nvSpPr>
          <p:spPr>
            <a:xfrm>
              <a:off x="342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2" name="Google Shape;40062;p25"/>
            <p:cNvSpPr/>
            <p:nvPr/>
          </p:nvSpPr>
          <p:spPr>
            <a:xfrm>
              <a:off x="352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3" name="Google Shape;40063;p25"/>
            <p:cNvSpPr/>
            <p:nvPr/>
          </p:nvSpPr>
          <p:spPr>
            <a:xfrm>
              <a:off x="363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4" name="Google Shape;40064;p25"/>
            <p:cNvSpPr/>
            <p:nvPr/>
          </p:nvSpPr>
          <p:spPr>
            <a:xfrm>
              <a:off x="373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5" name="Google Shape;40065;p25"/>
            <p:cNvSpPr/>
            <p:nvPr/>
          </p:nvSpPr>
          <p:spPr>
            <a:xfrm>
              <a:off x="3834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6" name="Google Shape;40066;p25"/>
            <p:cNvSpPr/>
            <p:nvPr/>
          </p:nvSpPr>
          <p:spPr>
            <a:xfrm>
              <a:off x="393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7" name="Google Shape;40067;p25"/>
            <p:cNvSpPr/>
            <p:nvPr/>
          </p:nvSpPr>
          <p:spPr>
            <a:xfrm>
              <a:off x="403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8" name="Google Shape;40068;p25"/>
            <p:cNvSpPr/>
            <p:nvPr/>
          </p:nvSpPr>
          <p:spPr>
            <a:xfrm>
              <a:off x="413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9" name="Google Shape;40069;p25"/>
            <p:cNvSpPr/>
            <p:nvPr/>
          </p:nvSpPr>
          <p:spPr>
            <a:xfrm>
              <a:off x="42407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0" name="Google Shape;40070;p25"/>
            <p:cNvSpPr/>
            <p:nvPr/>
          </p:nvSpPr>
          <p:spPr>
            <a:xfrm>
              <a:off x="434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1" name="Google Shape;40071;p25"/>
            <p:cNvSpPr/>
            <p:nvPr/>
          </p:nvSpPr>
          <p:spPr>
            <a:xfrm>
              <a:off x="444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2" name="Google Shape;40072;p25"/>
            <p:cNvSpPr/>
            <p:nvPr/>
          </p:nvSpPr>
          <p:spPr>
            <a:xfrm>
              <a:off x="45455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3" name="Google Shape;40073;p25"/>
            <p:cNvSpPr/>
            <p:nvPr/>
          </p:nvSpPr>
          <p:spPr>
            <a:xfrm>
              <a:off x="464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4" name="Google Shape;40074;p25"/>
            <p:cNvSpPr/>
            <p:nvPr/>
          </p:nvSpPr>
          <p:spPr>
            <a:xfrm>
              <a:off x="474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5" name="Google Shape;40075;p25"/>
            <p:cNvSpPr/>
            <p:nvPr/>
          </p:nvSpPr>
          <p:spPr>
            <a:xfrm>
              <a:off x="485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6" name="Google Shape;40076;p25"/>
            <p:cNvSpPr/>
            <p:nvPr/>
          </p:nvSpPr>
          <p:spPr>
            <a:xfrm>
              <a:off x="495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7" name="Google Shape;40077;p25"/>
            <p:cNvSpPr/>
            <p:nvPr/>
          </p:nvSpPr>
          <p:spPr>
            <a:xfrm>
              <a:off x="505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8" name="Google Shape;40078;p25"/>
            <p:cNvSpPr/>
            <p:nvPr/>
          </p:nvSpPr>
          <p:spPr>
            <a:xfrm>
              <a:off x="515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9" name="Google Shape;40079;p25"/>
            <p:cNvSpPr/>
            <p:nvPr/>
          </p:nvSpPr>
          <p:spPr>
            <a:xfrm>
              <a:off x="52566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0" name="Google Shape;40080;p25"/>
            <p:cNvSpPr/>
            <p:nvPr/>
          </p:nvSpPr>
          <p:spPr>
            <a:xfrm>
              <a:off x="535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1" name="Google Shape;40081;p25"/>
            <p:cNvSpPr/>
            <p:nvPr/>
          </p:nvSpPr>
          <p:spPr>
            <a:xfrm>
              <a:off x="545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2" name="Google Shape;40082;p25"/>
            <p:cNvSpPr/>
            <p:nvPr/>
          </p:nvSpPr>
          <p:spPr>
            <a:xfrm>
              <a:off x="556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3" name="Google Shape;40083;p25"/>
            <p:cNvSpPr/>
            <p:nvPr/>
          </p:nvSpPr>
          <p:spPr>
            <a:xfrm>
              <a:off x="566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4" name="Google Shape;40084;p25"/>
            <p:cNvSpPr/>
            <p:nvPr/>
          </p:nvSpPr>
          <p:spPr>
            <a:xfrm>
              <a:off x="57644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5" name="Google Shape;40085;p25"/>
            <p:cNvSpPr/>
            <p:nvPr/>
          </p:nvSpPr>
          <p:spPr>
            <a:xfrm>
              <a:off x="586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6" name="Google Shape;40086;p25"/>
            <p:cNvSpPr/>
            <p:nvPr/>
          </p:nvSpPr>
          <p:spPr>
            <a:xfrm>
              <a:off x="596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7" name="Google Shape;40087;p25"/>
            <p:cNvSpPr/>
            <p:nvPr/>
          </p:nvSpPr>
          <p:spPr>
            <a:xfrm>
              <a:off x="606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8" name="Google Shape;40088;p25"/>
            <p:cNvSpPr/>
            <p:nvPr/>
          </p:nvSpPr>
          <p:spPr>
            <a:xfrm>
              <a:off x="61710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9" name="Google Shape;40089;p25"/>
            <p:cNvSpPr/>
            <p:nvPr/>
          </p:nvSpPr>
          <p:spPr>
            <a:xfrm>
              <a:off x="627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0" name="Google Shape;40090;p25"/>
            <p:cNvSpPr/>
            <p:nvPr/>
          </p:nvSpPr>
          <p:spPr>
            <a:xfrm>
              <a:off x="637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1" name="Google Shape;40091;p25"/>
            <p:cNvSpPr/>
            <p:nvPr/>
          </p:nvSpPr>
          <p:spPr>
            <a:xfrm>
              <a:off x="64755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2" name="Google Shape;40092;p25"/>
            <p:cNvSpPr/>
            <p:nvPr/>
          </p:nvSpPr>
          <p:spPr>
            <a:xfrm>
              <a:off x="657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3" name="Google Shape;40093;p25"/>
            <p:cNvSpPr/>
            <p:nvPr/>
          </p:nvSpPr>
          <p:spPr>
            <a:xfrm>
              <a:off x="667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4" name="Google Shape;40094;p25"/>
            <p:cNvSpPr/>
            <p:nvPr/>
          </p:nvSpPr>
          <p:spPr>
            <a:xfrm>
              <a:off x="678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5" name="Google Shape;40095;p25"/>
            <p:cNvSpPr/>
            <p:nvPr/>
          </p:nvSpPr>
          <p:spPr>
            <a:xfrm>
              <a:off x="6881800" y="3682725"/>
              <a:ext cx="52700" cy="52400"/>
            </a:xfrm>
            <a:custGeom>
              <a:rect b="b" l="l" r="r" t="t"/>
              <a:pathLst>
                <a:path extrusionOk="0" h="2096"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6" name="Google Shape;40096;p25"/>
            <p:cNvSpPr/>
            <p:nvPr/>
          </p:nvSpPr>
          <p:spPr>
            <a:xfrm>
              <a:off x="698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7" name="Google Shape;40097;p25"/>
            <p:cNvSpPr/>
            <p:nvPr/>
          </p:nvSpPr>
          <p:spPr>
            <a:xfrm>
              <a:off x="708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8" name="Google Shape;40098;p25"/>
            <p:cNvSpPr/>
            <p:nvPr/>
          </p:nvSpPr>
          <p:spPr>
            <a:xfrm>
              <a:off x="7186600" y="3682725"/>
              <a:ext cx="52400" cy="52400"/>
            </a:xfrm>
            <a:custGeom>
              <a:rect b="b" l="l" r="r" t="t"/>
              <a:pathLst>
                <a:path extrusionOk="0" h="2096"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9" name="Google Shape;40099;p25"/>
            <p:cNvSpPr/>
            <p:nvPr/>
          </p:nvSpPr>
          <p:spPr>
            <a:xfrm>
              <a:off x="728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0" name="Google Shape;40100;p25"/>
            <p:cNvSpPr/>
            <p:nvPr/>
          </p:nvSpPr>
          <p:spPr>
            <a:xfrm>
              <a:off x="27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1" name="Google Shape;40101;p25"/>
            <p:cNvSpPr/>
            <p:nvPr/>
          </p:nvSpPr>
          <p:spPr>
            <a:xfrm>
              <a:off x="3807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2" name="Google Shape;40102;p25"/>
            <p:cNvSpPr/>
            <p:nvPr/>
          </p:nvSpPr>
          <p:spPr>
            <a:xfrm>
              <a:off x="4825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3" name="Google Shape;40103;p25"/>
            <p:cNvSpPr/>
            <p:nvPr/>
          </p:nvSpPr>
          <p:spPr>
            <a:xfrm>
              <a:off x="58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4" name="Google Shape;40104;p25"/>
            <p:cNvSpPr/>
            <p:nvPr/>
          </p:nvSpPr>
          <p:spPr>
            <a:xfrm>
              <a:off x="68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5" name="Google Shape;40105;p25"/>
            <p:cNvSpPr/>
            <p:nvPr/>
          </p:nvSpPr>
          <p:spPr>
            <a:xfrm>
              <a:off x="7873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6" name="Google Shape;40106;p25"/>
            <p:cNvSpPr/>
            <p:nvPr/>
          </p:nvSpPr>
          <p:spPr>
            <a:xfrm>
              <a:off x="8888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7" name="Google Shape;40107;p25"/>
            <p:cNvSpPr/>
            <p:nvPr/>
          </p:nvSpPr>
          <p:spPr>
            <a:xfrm>
              <a:off x="99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8" name="Google Shape;40108;p25"/>
            <p:cNvSpPr/>
            <p:nvPr/>
          </p:nvSpPr>
          <p:spPr>
            <a:xfrm>
              <a:off x="10918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9" name="Google Shape;40109;p25"/>
            <p:cNvSpPr/>
            <p:nvPr/>
          </p:nvSpPr>
          <p:spPr>
            <a:xfrm>
              <a:off x="11936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0" name="Google Shape;40110;p25"/>
            <p:cNvSpPr/>
            <p:nvPr/>
          </p:nvSpPr>
          <p:spPr>
            <a:xfrm>
              <a:off x="12951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1" name="Google Shape;40111;p25"/>
            <p:cNvSpPr/>
            <p:nvPr/>
          </p:nvSpPr>
          <p:spPr>
            <a:xfrm>
              <a:off x="13966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2" name="Google Shape;40112;p25"/>
            <p:cNvSpPr/>
            <p:nvPr/>
          </p:nvSpPr>
          <p:spPr>
            <a:xfrm>
              <a:off x="1498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3" name="Google Shape;40113;p25"/>
            <p:cNvSpPr/>
            <p:nvPr/>
          </p:nvSpPr>
          <p:spPr>
            <a:xfrm>
              <a:off x="15999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4" name="Google Shape;40114;p25"/>
            <p:cNvSpPr/>
            <p:nvPr/>
          </p:nvSpPr>
          <p:spPr>
            <a:xfrm>
              <a:off x="1701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5" name="Google Shape;40115;p25"/>
            <p:cNvSpPr/>
            <p:nvPr/>
          </p:nvSpPr>
          <p:spPr>
            <a:xfrm>
              <a:off x="18029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6" name="Google Shape;40116;p25"/>
            <p:cNvSpPr/>
            <p:nvPr/>
          </p:nvSpPr>
          <p:spPr>
            <a:xfrm>
              <a:off x="19044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7" name="Google Shape;40117;p25"/>
            <p:cNvSpPr/>
            <p:nvPr/>
          </p:nvSpPr>
          <p:spPr>
            <a:xfrm>
              <a:off x="20062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8" name="Google Shape;40118;p25"/>
            <p:cNvSpPr/>
            <p:nvPr/>
          </p:nvSpPr>
          <p:spPr>
            <a:xfrm>
              <a:off x="210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9" name="Google Shape;40119;p25"/>
            <p:cNvSpPr/>
            <p:nvPr/>
          </p:nvSpPr>
          <p:spPr>
            <a:xfrm>
              <a:off x="220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0" name="Google Shape;40120;p25"/>
            <p:cNvSpPr/>
            <p:nvPr/>
          </p:nvSpPr>
          <p:spPr>
            <a:xfrm>
              <a:off x="23110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1" name="Google Shape;40121;p25"/>
            <p:cNvSpPr/>
            <p:nvPr/>
          </p:nvSpPr>
          <p:spPr>
            <a:xfrm>
              <a:off x="241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2" name="Google Shape;40122;p25"/>
            <p:cNvSpPr/>
            <p:nvPr/>
          </p:nvSpPr>
          <p:spPr>
            <a:xfrm>
              <a:off x="251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3" name="Google Shape;40123;p25"/>
            <p:cNvSpPr/>
            <p:nvPr/>
          </p:nvSpPr>
          <p:spPr>
            <a:xfrm>
              <a:off x="261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4" name="Google Shape;40124;p25"/>
            <p:cNvSpPr/>
            <p:nvPr/>
          </p:nvSpPr>
          <p:spPr>
            <a:xfrm>
              <a:off x="271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5" name="Google Shape;40125;p25"/>
            <p:cNvSpPr/>
            <p:nvPr/>
          </p:nvSpPr>
          <p:spPr>
            <a:xfrm>
              <a:off x="281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6" name="Google Shape;40126;p25"/>
            <p:cNvSpPr/>
            <p:nvPr/>
          </p:nvSpPr>
          <p:spPr>
            <a:xfrm>
              <a:off x="292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7" name="Google Shape;40127;p25"/>
            <p:cNvSpPr/>
            <p:nvPr/>
          </p:nvSpPr>
          <p:spPr>
            <a:xfrm>
              <a:off x="302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8" name="Google Shape;40128;p25"/>
            <p:cNvSpPr/>
            <p:nvPr/>
          </p:nvSpPr>
          <p:spPr>
            <a:xfrm>
              <a:off x="312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9" name="Google Shape;40129;p25"/>
            <p:cNvSpPr/>
            <p:nvPr/>
          </p:nvSpPr>
          <p:spPr>
            <a:xfrm>
              <a:off x="322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0" name="Google Shape;40130;p25"/>
            <p:cNvSpPr/>
            <p:nvPr/>
          </p:nvSpPr>
          <p:spPr>
            <a:xfrm>
              <a:off x="33266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1" name="Google Shape;40131;p25"/>
            <p:cNvSpPr/>
            <p:nvPr/>
          </p:nvSpPr>
          <p:spPr>
            <a:xfrm>
              <a:off x="342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2" name="Google Shape;40132;p25"/>
            <p:cNvSpPr/>
            <p:nvPr/>
          </p:nvSpPr>
          <p:spPr>
            <a:xfrm>
              <a:off x="352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3" name="Google Shape;40133;p25"/>
            <p:cNvSpPr/>
            <p:nvPr/>
          </p:nvSpPr>
          <p:spPr>
            <a:xfrm>
              <a:off x="363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4" name="Google Shape;40134;p25"/>
            <p:cNvSpPr/>
            <p:nvPr/>
          </p:nvSpPr>
          <p:spPr>
            <a:xfrm>
              <a:off x="373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5" name="Google Shape;40135;p25"/>
            <p:cNvSpPr/>
            <p:nvPr/>
          </p:nvSpPr>
          <p:spPr>
            <a:xfrm>
              <a:off x="3834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6" name="Google Shape;40136;p25"/>
            <p:cNvSpPr/>
            <p:nvPr/>
          </p:nvSpPr>
          <p:spPr>
            <a:xfrm>
              <a:off x="393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7" name="Google Shape;40137;p25"/>
            <p:cNvSpPr/>
            <p:nvPr/>
          </p:nvSpPr>
          <p:spPr>
            <a:xfrm>
              <a:off x="403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8" name="Google Shape;40138;p25"/>
            <p:cNvSpPr/>
            <p:nvPr/>
          </p:nvSpPr>
          <p:spPr>
            <a:xfrm>
              <a:off x="413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9" name="Google Shape;40139;p25"/>
            <p:cNvSpPr/>
            <p:nvPr/>
          </p:nvSpPr>
          <p:spPr>
            <a:xfrm>
              <a:off x="42407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0" name="Google Shape;40140;p25"/>
            <p:cNvSpPr/>
            <p:nvPr/>
          </p:nvSpPr>
          <p:spPr>
            <a:xfrm>
              <a:off x="434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1" name="Google Shape;40141;p25"/>
            <p:cNvSpPr/>
            <p:nvPr/>
          </p:nvSpPr>
          <p:spPr>
            <a:xfrm>
              <a:off x="444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2" name="Google Shape;40142;p25"/>
            <p:cNvSpPr/>
            <p:nvPr/>
          </p:nvSpPr>
          <p:spPr>
            <a:xfrm>
              <a:off x="45455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3" name="Google Shape;40143;p25"/>
            <p:cNvSpPr/>
            <p:nvPr/>
          </p:nvSpPr>
          <p:spPr>
            <a:xfrm>
              <a:off x="464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4" name="Google Shape;40144;p25"/>
            <p:cNvSpPr/>
            <p:nvPr/>
          </p:nvSpPr>
          <p:spPr>
            <a:xfrm>
              <a:off x="474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5" name="Google Shape;40145;p25"/>
            <p:cNvSpPr/>
            <p:nvPr/>
          </p:nvSpPr>
          <p:spPr>
            <a:xfrm>
              <a:off x="485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6" name="Google Shape;40146;p25"/>
            <p:cNvSpPr/>
            <p:nvPr/>
          </p:nvSpPr>
          <p:spPr>
            <a:xfrm>
              <a:off x="495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7" name="Google Shape;40147;p25"/>
            <p:cNvSpPr/>
            <p:nvPr/>
          </p:nvSpPr>
          <p:spPr>
            <a:xfrm>
              <a:off x="505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8" name="Google Shape;40148;p25"/>
            <p:cNvSpPr/>
            <p:nvPr/>
          </p:nvSpPr>
          <p:spPr>
            <a:xfrm>
              <a:off x="515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9" name="Google Shape;40149;p25"/>
            <p:cNvSpPr/>
            <p:nvPr/>
          </p:nvSpPr>
          <p:spPr>
            <a:xfrm>
              <a:off x="52566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0" name="Google Shape;40150;p25"/>
            <p:cNvSpPr/>
            <p:nvPr/>
          </p:nvSpPr>
          <p:spPr>
            <a:xfrm>
              <a:off x="535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1" name="Google Shape;40151;p25"/>
            <p:cNvSpPr/>
            <p:nvPr/>
          </p:nvSpPr>
          <p:spPr>
            <a:xfrm>
              <a:off x="545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2" name="Google Shape;40152;p25"/>
            <p:cNvSpPr/>
            <p:nvPr/>
          </p:nvSpPr>
          <p:spPr>
            <a:xfrm>
              <a:off x="556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3" name="Google Shape;40153;p25"/>
            <p:cNvSpPr/>
            <p:nvPr/>
          </p:nvSpPr>
          <p:spPr>
            <a:xfrm>
              <a:off x="566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4" name="Google Shape;40154;p25"/>
            <p:cNvSpPr/>
            <p:nvPr/>
          </p:nvSpPr>
          <p:spPr>
            <a:xfrm>
              <a:off x="57644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5" name="Google Shape;40155;p25"/>
            <p:cNvSpPr/>
            <p:nvPr/>
          </p:nvSpPr>
          <p:spPr>
            <a:xfrm>
              <a:off x="586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6" name="Google Shape;40156;p25"/>
            <p:cNvSpPr/>
            <p:nvPr/>
          </p:nvSpPr>
          <p:spPr>
            <a:xfrm>
              <a:off x="596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7" name="Google Shape;40157;p25"/>
            <p:cNvSpPr/>
            <p:nvPr/>
          </p:nvSpPr>
          <p:spPr>
            <a:xfrm>
              <a:off x="606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8" name="Google Shape;40158;p25"/>
            <p:cNvSpPr/>
            <p:nvPr/>
          </p:nvSpPr>
          <p:spPr>
            <a:xfrm>
              <a:off x="61710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9" name="Google Shape;40159;p25"/>
            <p:cNvSpPr/>
            <p:nvPr/>
          </p:nvSpPr>
          <p:spPr>
            <a:xfrm>
              <a:off x="627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0" name="Google Shape;40160;p25"/>
            <p:cNvSpPr/>
            <p:nvPr/>
          </p:nvSpPr>
          <p:spPr>
            <a:xfrm>
              <a:off x="637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1" name="Google Shape;40161;p25"/>
            <p:cNvSpPr/>
            <p:nvPr/>
          </p:nvSpPr>
          <p:spPr>
            <a:xfrm>
              <a:off x="64755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2" name="Google Shape;40162;p25"/>
            <p:cNvSpPr/>
            <p:nvPr/>
          </p:nvSpPr>
          <p:spPr>
            <a:xfrm>
              <a:off x="657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3" name="Google Shape;40163;p25"/>
            <p:cNvSpPr/>
            <p:nvPr/>
          </p:nvSpPr>
          <p:spPr>
            <a:xfrm>
              <a:off x="667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4" name="Google Shape;40164;p25"/>
            <p:cNvSpPr/>
            <p:nvPr/>
          </p:nvSpPr>
          <p:spPr>
            <a:xfrm>
              <a:off x="678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5" name="Google Shape;40165;p25"/>
            <p:cNvSpPr/>
            <p:nvPr/>
          </p:nvSpPr>
          <p:spPr>
            <a:xfrm>
              <a:off x="6881800" y="3837800"/>
              <a:ext cx="52700" cy="52425"/>
            </a:xfrm>
            <a:custGeom>
              <a:rect b="b" l="l" r="r" t="t"/>
              <a:pathLst>
                <a:path extrusionOk="0" h="2097"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6" name="Google Shape;40166;p25"/>
            <p:cNvSpPr/>
            <p:nvPr/>
          </p:nvSpPr>
          <p:spPr>
            <a:xfrm>
              <a:off x="698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7" name="Google Shape;40167;p25"/>
            <p:cNvSpPr/>
            <p:nvPr/>
          </p:nvSpPr>
          <p:spPr>
            <a:xfrm>
              <a:off x="708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8" name="Google Shape;40168;p25"/>
            <p:cNvSpPr/>
            <p:nvPr/>
          </p:nvSpPr>
          <p:spPr>
            <a:xfrm>
              <a:off x="7186600" y="3837800"/>
              <a:ext cx="52400" cy="52425"/>
            </a:xfrm>
            <a:custGeom>
              <a:rect b="b" l="l" r="r" t="t"/>
              <a:pathLst>
                <a:path extrusionOk="0" h="2097"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9" name="Google Shape;40169;p25"/>
            <p:cNvSpPr/>
            <p:nvPr/>
          </p:nvSpPr>
          <p:spPr>
            <a:xfrm>
              <a:off x="728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0" name="Google Shape;40170;p25"/>
            <p:cNvSpPr/>
            <p:nvPr/>
          </p:nvSpPr>
          <p:spPr>
            <a:xfrm>
              <a:off x="27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1" name="Google Shape;40171;p25"/>
            <p:cNvSpPr/>
            <p:nvPr/>
          </p:nvSpPr>
          <p:spPr>
            <a:xfrm>
              <a:off x="3807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2" name="Google Shape;40172;p25"/>
            <p:cNvSpPr/>
            <p:nvPr/>
          </p:nvSpPr>
          <p:spPr>
            <a:xfrm>
              <a:off x="4825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3" name="Google Shape;40173;p25"/>
            <p:cNvSpPr/>
            <p:nvPr/>
          </p:nvSpPr>
          <p:spPr>
            <a:xfrm>
              <a:off x="58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4" name="Google Shape;40174;p25"/>
            <p:cNvSpPr/>
            <p:nvPr/>
          </p:nvSpPr>
          <p:spPr>
            <a:xfrm>
              <a:off x="68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5" name="Google Shape;40175;p25"/>
            <p:cNvSpPr/>
            <p:nvPr/>
          </p:nvSpPr>
          <p:spPr>
            <a:xfrm>
              <a:off x="7873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6" name="Google Shape;40176;p25"/>
            <p:cNvSpPr/>
            <p:nvPr/>
          </p:nvSpPr>
          <p:spPr>
            <a:xfrm>
              <a:off x="8888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7" name="Google Shape;40177;p25"/>
            <p:cNvSpPr/>
            <p:nvPr/>
          </p:nvSpPr>
          <p:spPr>
            <a:xfrm>
              <a:off x="99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8" name="Google Shape;40178;p25"/>
            <p:cNvSpPr/>
            <p:nvPr/>
          </p:nvSpPr>
          <p:spPr>
            <a:xfrm>
              <a:off x="10918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9" name="Google Shape;40179;p25"/>
            <p:cNvSpPr/>
            <p:nvPr/>
          </p:nvSpPr>
          <p:spPr>
            <a:xfrm>
              <a:off x="11936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0" name="Google Shape;40180;p25"/>
            <p:cNvSpPr/>
            <p:nvPr/>
          </p:nvSpPr>
          <p:spPr>
            <a:xfrm>
              <a:off x="12951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1" name="Google Shape;40181;p25"/>
            <p:cNvSpPr/>
            <p:nvPr/>
          </p:nvSpPr>
          <p:spPr>
            <a:xfrm>
              <a:off x="13966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2" name="Google Shape;40182;p25"/>
            <p:cNvSpPr/>
            <p:nvPr/>
          </p:nvSpPr>
          <p:spPr>
            <a:xfrm>
              <a:off x="1498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3" name="Google Shape;40183;p25"/>
            <p:cNvSpPr/>
            <p:nvPr/>
          </p:nvSpPr>
          <p:spPr>
            <a:xfrm>
              <a:off x="15999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4" name="Google Shape;40184;p25"/>
            <p:cNvSpPr/>
            <p:nvPr/>
          </p:nvSpPr>
          <p:spPr>
            <a:xfrm>
              <a:off x="1701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5" name="Google Shape;40185;p25"/>
            <p:cNvSpPr/>
            <p:nvPr/>
          </p:nvSpPr>
          <p:spPr>
            <a:xfrm>
              <a:off x="18029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6" name="Google Shape;40186;p25"/>
            <p:cNvSpPr/>
            <p:nvPr/>
          </p:nvSpPr>
          <p:spPr>
            <a:xfrm>
              <a:off x="19044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7" name="Google Shape;40187;p25"/>
            <p:cNvSpPr/>
            <p:nvPr/>
          </p:nvSpPr>
          <p:spPr>
            <a:xfrm>
              <a:off x="20062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8" name="Google Shape;40188;p25"/>
            <p:cNvSpPr/>
            <p:nvPr/>
          </p:nvSpPr>
          <p:spPr>
            <a:xfrm>
              <a:off x="210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9" name="Google Shape;40189;p25"/>
            <p:cNvSpPr/>
            <p:nvPr/>
          </p:nvSpPr>
          <p:spPr>
            <a:xfrm>
              <a:off x="220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0" name="Google Shape;40190;p25"/>
            <p:cNvSpPr/>
            <p:nvPr/>
          </p:nvSpPr>
          <p:spPr>
            <a:xfrm>
              <a:off x="23110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1" name="Google Shape;40191;p25"/>
            <p:cNvSpPr/>
            <p:nvPr/>
          </p:nvSpPr>
          <p:spPr>
            <a:xfrm>
              <a:off x="241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2" name="Google Shape;40192;p25"/>
            <p:cNvSpPr/>
            <p:nvPr/>
          </p:nvSpPr>
          <p:spPr>
            <a:xfrm>
              <a:off x="251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3" name="Google Shape;40193;p25"/>
            <p:cNvSpPr/>
            <p:nvPr/>
          </p:nvSpPr>
          <p:spPr>
            <a:xfrm>
              <a:off x="261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4" name="Google Shape;40194;p25"/>
            <p:cNvSpPr/>
            <p:nvPr/>
          </p:nvSpPr>
          <p:spPr>
            <a:xfrm>
              <a:off x="271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5" name="Google Shape;40195;p25"/>
            <p:cNvSpPr/>
            <p:nvPr/>
          </p:nvSpPr>
          <p:spPr>
            <a:xfrm>
              <a:off x="281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6" name="Google Shape;40196;p25"/>
            <p:cNvSpPr/>
            <p:nvPr/>
          </p:nvSpPr>
          <p:spPr>
            <a:xfrm>
              <a:off x="292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7" name="Google Shape;40197;p25"/>
            <p:cNvSpPr/>
            <p:nvPr/>
          </p:nvSpPr>
          <p:spPr>
            <a:xfrm>
              <a:off x="302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8" name="Google Shape;40198;p25"/>
            <p:cNvSpPr/>
            <p:nvPr/>
          </p:nvSpPr>
          <p:spPr>
            <a:xfrm>
              <a:off x="312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9" name="Google Shape;40199;p25"/>
            <p:cNvSpPr/>
            <p:nvPr/>
          </p:nvSpPr>
          <p:spPr>
            <a:xfrm>
              <a:off x="322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0" name="Google Shape;40200;p25"/>
            <p:cNvSpPr/>
            <p:nvPr/>
          </p:nvSpPr>
          <p:spPr>
            <a:xfrm>
              <a:off x="33266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1" name="Google Shape;40201;p25"/>
            <p:cNvSpPr/>
            <p:nvPr/>
          </p:nvSpPr>
          <p:spPr>
            <a:xfrm>
              <a:off x="342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2" name="Google Shape;40202;p25"/>
            <p:cNvSpPr/>
            <p:nvPr/>
          </p:nvSpPr>
          <p:spPr>
            <a:xfrm>
              <a:off x="352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3" name="Google Shape;40203;p25"/>
            <p:cNvSpPr/>
            <p:nvPr/>
          </p:nvSpPr>
          <p:spPr>
            <a:xfrm>
              <a:off x="363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4" name="Google Shape;40204;p25"/>
            <p:cNvSpPr/>
            <p:nvPr/>
          </p:nvSpPr>
          <p:spPr>
            <a:xfrm>
              <a:off x="373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5" name="Google Shape;40205;p25"/>
            <p:cNvSpPr/>
            <p:nvPr/>
          </p:nvSpPr>
          <p:spPr>
            <a:xfrm>
              <a:off x="3834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6" name="Google Shape;40206;p25"/>
            <p:cNvSpPr/>
            <p:nvPr/>
          </p:nvSpPr>
          <p:spPr>
            <a:xfrm>
              <a:off x="393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7" name="Google Shape;40207;p25"/>
            <p:cNvSpPr/>
            <p:nvPr/>
          </p:nvSpPr>
          <p:spPr>
            <a:xfrm>
              <a:off x="403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8" name="Google Shape;40208;p25"/>
            <p:cNvSpPr/>
            <p:nvPr/>
          </p:nvSpPr>
          <p:spPr>
            <a:xfrm>
              <a:off x="413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9" name="Google Shape;40209;p25"/>
            <p:cNvSpPr/>
            <p:nvPr/>
          </p:nvSpPr>
          <p:spPr>
            <a:xfrm>
              <a:off x="42407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0" name="Google Shape;40210;p25"/>
            <p:cNvSpPr/>
            <p:nvPr/>
          </p:nvSpPr>
          <p:spPr>
            <a:xfrm>
              <a:off x="434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1" name="Google Shape;40211;p25"/>
            <p:cNvSpPr/>
            <p:nvPr/>
          </p:nvSpPr>
          <p:spPr>
            <a:xfrm>
              <a:off x="444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2" name="Google Shape;40212;p25"/>
            <p:cNvSpPr/>
            <p:nvPr/>
          </p:nvSpPr>
          <p:spPr>
            <a:xfrm>
              <a:off x="45455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3" name="Google Shape;40213;p25"/>
            <p:cNvSpPr/>
            <p:nvPr/>
          </p:nvSpPr>
          <p:spPr>
            <a:xfrm>
              <a:off x="464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4" name="Google Shape;40214;p25"/>
            <p:cNvSpPr/>
            <p:nvPr/>
          </p:nvSpPr>
          <p:spPr>
            <a:xfrm>
              <a:off x="474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5" name="Google Shape;40215;p25"/>
            <p:cNvSpPr/>
            <p:nvPr/>
          </p:nvSpPr>
          <p:spPr>
            <a:xfrm>
              <a:off x="485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6" name="Google Shape;40216;p25"/>
            <p:cNvSpPr/>
            <p:nvPr/>
          </p:nvSpPr>
          <p:spPr>
            <a:xfrm>
              <a:off x="495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7" name="Google Shape;40217;p25"/>
            <p:cNvSpPr/>
            <p:nvPr/>
          </p:nvSpPr>
          <p:spPr>
            <a:xfrm>
              <a:off x="505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8" name="Google Shape;40218;p25"/>
            <p:cNvSpPr/>
            <p:nvPr/>
          </p:nvSpPr>
          <p:spPr>
            <a:xfrm>
              <a:off x="515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9" name="Google Shape;40219;p25"/>
            <p:cNvSpPr/>
            <p:nvPr/>
          </p:nvSpPr>
          <p:spPr>
            <a:xfrm>
              <a:off x="52566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0" name="Google Shape;40220;p25"/>
            <p:cNvSpPr/>
            <p:nvPr/>
          </p:nvSpPr>
          <p:spPr>
            <a:xfrm>
              <a:off x="535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1" name="Google Shape;40221;p25"/>
            <p:cNvSpPr/>
            <p:nvPr/>
          </p:nvSpPr>
          <p:spPr>
            <a:xfrm>
              <a:off x="545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2" name="Google Shape;40222;p25"/>
            <p:cNvSpPr/>
            <p:nvPr/>
          </p:nvSpPr>
          <p:spPr>
            <a:xfrm>
              <a:off x="556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3" name="Google Shape;40223;p25"/>
            <p:cNvSpPr/>
            <p:nvPr/>
          </p:nvSpPr>
          <p:spPr>
            <a:xfrm>
              <a:off x="566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4" name="Google Shape;40224;p25"/>
            <p:cNvSpPr/>
            <p:nvPr/>
          </p:nvSpPr>
          <p:spPr>
            <a:xfrm>
              <a:off x="57644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5" name="Google Shape;40225;p25"/>
            <p:cNvSpPr/>
            <p:nvPr/>
          </p:nvSpPr>
          <p:spPr>
            <a:xfrm>
              <a:off x="586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6" name="Google Shape;40226;p25"/>
            <p:cNvSpPr/>
            <p:nvPr/>
          </p:nvSpPr>
          <p:spPr>
            <a:xfrm>
              <a:off x="596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7" name="Google Shape;40227;p25"/>
            <p:cNvSpPr/>
            <p:nvPr/>
          </p:nvSpPr>
          <p:spPr>
            <a:xfrm>
              <a:off x="606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8" name="Google Shape;40228;p25"/>
            <p:cNvSpPr/>
            <p:nvPr/>
          </p:nvSpPr>
          <p:spPr>
            <a:xfrm>
              <a:off x="61710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9" name="Google Shape;40229;p25"/>
            <p:cNvSpPr/>
            <p:nvPr/>
          </p:nvSpPr>
          <p:spPr>
            <a:xfrm>
              <a:off x="627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0" name="Google Shape;40230;p25"/>
            <p:cNvSpPr/>
            <p:nvPr/>
          </p:nvSpPr>
          <p:spPr>
            <a:xfrm>
              <a:off x="637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1" name="Google Shape;40231;p25"/>
            <p:cNvSpPr/>
            <p:nvPr/>
          </p:nvSpPr>
          <p:spPr>
            <a:xfrm>
              <a:off x="64755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2" name="Google Shape;40232;p25"/>
            <p:cNvSpPr/>
            <p:nvPr/>
          </p:nvSpPr>
          <p:spPr>
            <a:xfrm>
              <a:off x="657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3" name="Google Shape;40233;p25"/>
            <p:cNvSpPr/>
            <p:nvPr/>
          </p:nvSpPr>
          <p:spPr>
            <a:xfrm>
              <a:off x="667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4" name="Google Shape;40234;p25"/>
            <p:cNvSpPr/>
            <p:nvPr/>
          </p:nvSpPr>
          <p:spPr>
            <a:xfrm>
              <a:off x="678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5" name="Google Shape;40235;p25"/>
            <p:cNvSpPr/>
            <p:nvPr/>
          </p:nvSpPr>
          <p:spPr>
            <a:xfrm>
              <a:off x="6881800" y="3992875"/>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6" name="Google Shape;40236;p25"/>
            <p:cNvSpPr/>
            <p:nvPr/>
          </p:nvSpPr>
          <p:spPr>
            <a:xfrm>
              <a:off x="698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7" name="Google Shape;40237;p25"/>
            <p:cNvSpPr/>
            <p:nvPr/>
          </p:nvSpPr>
          <p:spPr>
            <a:xfrm>
              <a:off x="708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8" name="Google Shape;40238;p25"/>
            <p:cNvSpPr/>
            <p:nvPr/>
          </p:nvSpPr>
          <p:spPr>
            <a:xfrm>
              <a:off x="7186600" y="3992875"/>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9" name="Google Shape;40239;p25"/>
            <p:cNvSpPr/>
            <p:nvPr/>
          </p:nvSpPr>
          <p:spPr>
            <a:xfrm>
              <a:off x="728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0" name="Google Shape;40240;p25"/>
            <p:cNvSpPr/>
            <p:nvPr/>
          </p:nvSpPr>
          <p:spPr>
            <a:xfrm>
              <a:off x="27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1" name="Google Shape;40241;p25"/>
            <p:cNvSpPr/>
            <p:nvPr/>
          </p:nvSpPr>
          <p:spPr>
            <a:xfrm>
              <a:off x="3807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2" name="Google Shape;40242;p25"/>
            <p:cNvSpPr/>
            <p:nvPr/>
          </p:nvSpPr>
          <p:spPr>
            <a:xfrm>
              <a:off x="4825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3" name="Google Shape;40243;p25"/>
            <p:cNvSpPr/>
            <p:nvPr/>
          </p:nvSpPr>
          <p:spPr>
            <a:xfrm>
              <a:off x="58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4" name="Google Shape;40244;p25"/>
            <p:cNvSpPr/>
            <p:nvPr/>
          </p:nvSpPr>
          <p:spPr>
            <a:xfrm>
              <a:off x="68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5" name="Google Shape;40245;p25"/>
            <p:cNvSpPr/>
            <p:nvPr/>
          </p:nvSpPr>
          <p:spPr>
            <a:xfrm>
              <a:off x="7873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6" name="Google Shape;40246;p25"/>
            <p:cNvSpPr/>
            <p:nvPr/>
          </p:nvSpPr>
          <p:spPr>
            <a:xfrm>
              <a:off x="8888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7" name="Google Shape;40247;p25"/>
            <p:cNvSpPr/>
            <p:nvPr/>
          </p:nvSpPr>
          <p:spPr>
            <a:xfrm>
              <a:off x="99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8" name="Google Shape;40248;p25"/>
            <p:cNvSpPr/>
            <p:nvPr/>
          </p:nvSpPr>
          <p:spPr>
            <a:xfrm>
              <a:off x="10918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9" name="Google Shape;40249;p25"/>
            <p:cNvSpPr/>
            <p:nvPr/>
          </p:nvSpPr>
          <p:spPr>
            <a:xfrm>
              <a:off x="11936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0" name="Google Shape;40250;p25"/>
            <p:cNvSpPr/>
            <p:nvPr/>
          </p:nvSpPr>
          <p:spPr>
            <a:xfrm>
              <a:off x="12951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1" name="Google Shape;40251;p25"/>
            <p:cNvSpPr/>
            <p:nvPr/>
          </p:nvSpPr>
          <p:spPr>
            <a:xfrm>
              <a:off x="13966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2" name="Google Shape;40252;p25"/>
            <p:cNvSpPr/>
            <p:nvPr/>
          </p:nvSpPr>
          <p:spPr>
            <a:xfrm>
              <a:off x="1498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3" name="Google Shape;40253;p25"/>
            <p:cNvSpPr/>
            <p:nvPr/>
          </p:nvSpPr>
          <p:spPr>
            <a:xfrm>
              <a:off x="15999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4" name="Google Shape;40254;p25"/>
            <p:cNvSpPr/>
            <p:nvPr/>
          </p:nvSpPr>
          <p:spPr>
            <a:xfrm>
              <a:off x="1701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5" name="Google Shape;40255;p25"/>
            <p:cNvSpPr/>
            <p:nvPr/>
          </p:nvSpPr>
          <p:spPr>
            <a:xfrm>
              <a:off x="18029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6" name="Google Shape;40256;p25"/>
            <p:cNvSpPr/>
            <p:nvPr/>
          </p:nvSpPr>
          <p:spPr>
            <a:xfrm>
              <a:off x="19044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7" name="Google Shape;40257;p25"/>
            <p:cNvSpPr/>
            <p:nvPr/>
          </p:nvSpPr>
          <p:spPr>
            <a:xfrm>
              <a:off x="20062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8" name="Google Shape;40258;p25"/>
            <p:cNvSpPr/>
            <p:nvPr/>
          </p:nvSpPr>
          <p:spPr>
            <a:xfrm>
              <a:off x="210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9" name="Google Shape;40259;p25"/>
            <p:cNvSpPr/>
            <p:nvPr/>
          </p:nvSpPr>
          <p:spPr>
            <a:xfrm>
              <a:off x="220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0" name="Google Shape;40260;p25"/>
            <p:cNvSpPr/>
            <p:nvPr/>
          </p:nvSpPr>
          <p:spPr>
            <a:xfrm>
              <a:off x="23110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1" name="Google Shape;40261;p25"/>
            <p:cNvSpPr/>
            <p:nvPr/>
          </p:nvSpPr>
          <p:spPr>
            <a:xfrm>
              <a:off x="241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2" name="Google Shape;40262;p25"/>
            <p:cNvSpPr/>
            <p:nvPr/>
          </p:nvSpPr>
          <p:spPr>
            <a:xfrm>
              <a:off x="251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3" name="Google Shape;40263;p25"/>
            <p:cNvSpPr/>
            <p:nvPr/>
          </p:nvSpPr>
          <p:spPr>
            <a:xfrm>
              <a:off x="261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4" name="Google Shape;40264;p25"/>
            <p:cNvSpPr/>
            <p:nvPr/>
          </p:nvSpPr>
          <p:spPr>
            <a:xfrm>
              <a:off x="271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5" name="Google Shape;40265;p25"/>
            <p:cNvSpPr/>
            <p:nvPr/>
          </p:nvSpPr>
          <p:spPr>
            <a:xfrm>
              <a:off x="281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6" name="Google Shape;40266;p25"/>
            <p:cNvSpPr/>
            <p:nvPr/>
          </p:nvSpPr>
          <p:spPr>
            <a:xfrm>
              <a:off x="292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7" name="Google Shape;40267;p25"/>
            <p:cNvSpPr/>
            <p:nvPr/>
          </p:nvSpPr>
          <p:spPr>
            <a:xfrm>
              <a:off x="302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8" name="Google Shape;40268;p25"/>
            <p:cNvSpPr/>
            <p:nvPr/>
          </p:nvSpPr>
          <p:spPr>
            <a:xfrm>
              <a:off x="312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9" name="Google Shape;40269;p25"/>
            <p:cNvSpPr/>
            <p:nvPr/>
          </p:nvSpPr>
          <p:spPr>
            <a:xfrm>
              <a:off x="322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0" name="Google Shape;40270;p25"/>
            <p:cNvSpPr/>
            <p:nvPr/>
          </p:nvSpPr>
          <p:spPr>
            <a:xfrm>
              <a:off x="33266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1" name="Google Shape;40271;p25"/>
            <p:cNvSpPr/>
            <p:nvPr/>
          </p:nvSpPr>
          <p:spPr>
            <a:xfrm>
              <a:off x="342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2" name="Google Shape;40272;p25"/>
            <p:cNvSpPr/>
            <p:nvPr/>
          </p:nvSpPr>
          <p:spPr>
            <a:xfrm>
              <a:off x="352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3" name="Google Shape;40273;p25"/>
            <p:cNvSpPr/>
            <p:nvPr/>
          </p:nvSpPr>
          <p:spPr>
            <a:xfrm>
              <a:off x="363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4" name="Google Shape;40274;p25"/>
            <p:cNvSpPr/>
            <p:nvPr/>
          </p:nvSpPr>
          <p:spPr>
            <a:xfrm>
              <a:off x="373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5" name="Google Shape;40275;p25"/>
            <p:cNvSpPr/>
            <p:nvPr/>
          </p:nvSpPr>
          <p:spPr>
            <a:xfrm>
              <a:off x="3834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6" name="Google Shape;40276;p25"/>
            <p:cNvSpPr/>
            <p:nvPr/>
          </p:nvSpPr>
          <p:spPr>
            <a:xfrm>
              <a:off x="393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7" name="Google Shape;40277;p25"/>
            <p:cNvSpPr/>
            <p:nvPr/>
          </p:nvSpPr>
          <p:spPr>
            <a:xfrm>
              <a:off x="403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8" name="Google Shape;40278;p25"/>
            <p:cNvSpPr/>
            <p:nvPr/>
          </p:nvSpPr>
          <p:spPr>
            <a:xfrm>
              <a:off x="413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9" name="Google Shape;40279;p25"/>
            <p:cNvSpPr/>
            <p:nvPr/>
          </p:nvSpPr>
          <p:spPr>
            <a:xfrm>
              <a:off x="42407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0" name="Google Shape;40280;p25"/>
            <p:cNvSpPr/>
            <p:nvPr/>
          </p:nvSpPr>
          <p:spPr>
            <a:xfrm>
              <a:off x="434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1" name="Google Shape;40281;p25"/>
            <p:cNvSpPr/>
            <p:nvPr/>
          </p:nvSpPr>
          <p:spPr>
            <a:xfrm>
              <a:off x="444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2" name="Google Shape;40282;p25"/>
            <p:cNvSpPr/>
            <p:nvPr/>
          </p:nvSpPr>
          <p:spPr>
            <a:xfrm>
              <a:off x="45455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3" name="Google Shape;40283;p25"/>
            <p:cNvSpPr/>
            <p:nvPr/>
          </p:nvSpPr>
          <p:spPr>
            <a:xfrm>
              <a:off x="464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4" name="Google Shape;40284;p25"/>
            <p:cNvSpPr/>
            <p:nvPr/>
          </p:nvSpPr>
          <p:spPr>
            <a:xfrm>
              <a:off x="474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5" name="Google Shape;40285;p25"/>
            <p:cNvSpPr/>
            <p:nvPr/>
          </p:nvSpPr>
          <p:spPr>
            <a:xfrm>
              <a:off x="485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6" name="Google Shape;40286;p25"/>
            <p:cNvSpPr/>
            <p:nvPr/>
          </p:nvSpPr>
          <p:spPr>
            <a:xfrm>
              <a:off x="495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7" name="Google Shape;40287;p25"/>
            <p:cNvSpPr/>
            <p:nvPr/>
          </p:nvSpPr>
          <p:spPr>
            <a:xfrm>
              <a:off x="505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8" name="Google Shape;40288;p25"/>
            <p:cNvSpPr/>
            <p:nvPr/>
          </p:nvSpPr>
          <p:spPr>
            <a:xfrm>
              <a:off x="515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9" name="Google Shape;40289;p25"/>
            <p:cNvSpPr/>
            <p:nvPr/>
          </p:nvSpPr>
          <p:spPr>
            <a:xfrm>
              <a:off x="52566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0" name="Google Shape;40290;p25"/>
            <p:cNvSpPr/>
            <p:nvPr/>
          </p:nvSpPr>
          <p:spPr>
            <a:xfrm>
              <a:off x="535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1" name="Google Shape;40291;p25"/>
            <p:cNvSpPr/>
            <p:nvPr/>
          </p:nvSpPr>
          <p:spPr>
            <a:xfrm>
              <a:off x="545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2" name="Google Shape;40292;p25"/>
            <p:cNvSpPr/>
            <p:nvPr/>
          </p:nvSpPr>
          <p:spPr>
            <a:xfrm>
              <a:off x="556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3" name="Google Shape;40293;p25"/>
            <p:cNvSpPr/>
            <p:nvPr/>
          </p:nvSpPr>
          <p:spPr>
            <a:xfrm>
              <a:off x="566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4" name="Google Shape;40294;p25"/>
            <p:cNvSpPr/>
            <p:nvPr/>
          </p:nvSpPr>
          <p:spPr>
            <a:xfrm>
              <a:off x="57644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5" name="Google Shape;40295;p25"/>
            <p:cNvSpPr/>
            <p:nvPr/>
          </p:nvSpPr>
          <p:spPr>
            <a:xfrm>
              <a:off x="586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6" name="Google Shape;40296;p25"/>
            <p:cNvSpPr/>
            <p:nvPr/>
          </p:nvSpPr>
          <p:spPr>
            <a:xfrm>
              <a:off x="596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7" name="Google Shape;40297;p25"/>
            <p:cNvSpPr/>
            <p:nvPr/>
          </p:nvSpPr>
          <p:spPr>
            <a:xfrm>
              <a:off x="606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8" name="Google Shape;40298;p25"/>
            <p:cNvSpPr/>
            <p:nvPr/>
          </p:nvSpPr>
          <p:spPr>
            <a:xfrm>
              <a:off x="61710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9" name="Google Shape;40299;p25"/>
            <p:cNvSpPr/>
            <p:nvPr/>
          </p:nvSpPr>
          <p:spPr>
            <a:xfrm>
              <a:off x="627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0" name="Google Shape;40300;p25"/>
            <p:cNvSpPr/>
            <p:nvPr/>
          </p:nvSpPr>
          <p:spPr>
            <a:xfrm>
              <a:off x="637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1" name="Google Shape;40301;p25"/>
            <p:cNvSpPr/>
            <p:nvPr/>
          </p:nvSpPr>
          <p:spPr>
            <a:xfrm>
              <a:off x="64755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2" name="Google Shape;40302;p25"/>
            <p:cNvSpPr/>
            <p:nvPr/>
          </p:nvSpPr>
          <p:spPr>
            <a:xfrm>
              <a:off x="657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3" name="Google Shape;40303;p25"/>
            <p:cNvSpPr/>
            <p:nvPr/>
          </p:nvSpPr>
          <p:spPr>
            <a:xfrm>
              <a:off x="667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4" name="Google Shape;40304;p25"/>
            <p:cNvSpPr/>
            <p:nvPr/>
          </p:nvSpPr>
          <p:spPr>
            <a:xfrm>
              <a:off x="678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5" name="Google Shape;40305;p25"/>
            <p:cNvSpPr/>
            <p:nvPr/>
          </p:nvSpPr>
          <p:spPr>
            <a:xfrm>
              <a:off x="6881800" y="4147950"/>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6" name="Google Shape;40306;p25"/>
            <p:cNvSpPr/>
            <p:nvPr/>
          </p:nvSpPr>
          <p:spPr>
            <a:xfrm>
              <a:off x="698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7" name="Google Shape;40307;p25"/>
            <p:cNvSpPr/>
            <p:nvPr/>
          </p:nvSpPr>
          <p:spPr>
            <a:xfrm>
              <a:off x="708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8" name="Google Shape;40308;p25"/>
            <p:cNvSpPr/>
            <p:nvPr/>
          </p:nvSpPr>
          <p:spPr>
            <a:xfrm>
              <a:off x="7186600" y="4147950"/>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9" name="Google Shape;40309;p25"/>
            <p:cNvSpPr/>
            <p:nvPr/>
          </p:nvSpPr>
          <p:spPr>
            <a:xfrm>
              <a:off x="728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0" name="Google Shape;40310;p25"/>
            <p:cNvSpPr/>
            <p:nvPr/>
          </p:nvSpPr>
          <p:spPr>
            <a:xfrm>
              <a:off x="27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1" name="Google Shape;40311;p25"/>
            <p:cNvSpPr/>
            <p:nvPr/>
          </p:nvSpPr>
          <p:spPr>
            <a:xfrm>
              <a:off x="3807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2" name="Google Shape;40312;p25"/>
            <p:cNvSpPr/>
            <p:nvPr/>
          </p:nvSpPr>
          <p:spPr>
            <a:xfrm>
              <a:off x="4825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3" name="Google Shape;40313;p25"/>
            <p:cNvSpPr/>
            <p:nvPr/>
          </p:nvSpPr>
          <p:spPr>
            <a:xfrm>
              <a:off x="58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4" name="Google Shape;40314;p25"/>
            <p:cNvSpPr/>
            <p:nvPr/>
          </p:nvSpPr>
          <p:spPr>
            <a:xfrm>
              <a:off x="68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5" name="Google Shape;40315;p25"/>
            <p:cNvSpPr/>
            <p:nvPr/>
          </p:nvSpPr>
          <p:spPr>
            <a:xfrm>
              <a:off x="7873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6" name="Google Shape;40316;p25"/>
            <p:cNvSpPr/>
            <p:nvPr/>
          </p:nvSpPr>
          <p:spPr>
            <a:xfrm>
              <a:off x="8888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7" name="Google Shape;40317;p25"/>
            <p:cNvSpPr/>
            <p:nvPr/>
          </p:nvSpPr>
          <p:spPr>
            <a:xfrm>
              <a:off x="99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8" name="Google Shape;40318;p25"/>
            <p:cNvSpPr/>
            <p:nvPr/>
          </p:nvSpPr>
          <p:spPr>
            <a:xfrm>
              <a:off x="10918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9" name="Google Shape;40319;p25"/>
            <p:cNvSpPr/>
            <p:nvPr/>
          </p:nvSpPr>
          <p:spPr>
            <a:xfrm>
              <a:off x="11936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0" name="Google Shape;40320;p25"/>
            <p:cNvSpPr/>
            <p:nvPr/>
          </p:nvSpPr>
          <p:spPr>
            <a:xfrm>
              <a:off x="12951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1" name="Google Shape;40321;p25"/>
            <p:cNvSpPr/>
            <p:nvPr/>
          </p:nvSpPr>
          <p:spPr>
            <a:xfrm>
              <a:off x="13966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2" name="Google Shape;40322;p25"/>
            <p:cNvSpPr/>
            <p:nvPr/>
          </p:nvSpPr>
          <p:spPr>
            <a:xfrm>
              <a:off x="1498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3" name="Google Shape;40323;p25"/>
            <p:cNvSpPr/>
            <p:nvPr/>
          </p:nvSpPr>
          <p:spPr>
            <a:xfrm>
              <a:off x="15999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4" name="Google Shape;40324;p25"/>
            <p:cNvSpPr/>
            <p:nvPr/>
          </p:nvSpPr>
          <p:spPr>
            <a:xfrm>
              <a:off x="1701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5" name="Google Shape;40325;p25"/>
            <p:cNvSpPr/>
            <p:nvPr/>
          </p:nvSpPr>
          <p:spPr>
            <a:xfrm>
              <a:off x="18029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6" name="Google Shape;40326;p25"/>
            <p:cNvSpPr/>
            <p:nvPr/>
          </p:nvSpPr>
          <p:spPr>
            <a:xfrm>
              <a:off x="19044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7" name="Google Shape;40327;p25"/>
            <p:cNvSpPr/>
            <p:nvPr/>
          </p:nvSpPr>
          <p:spPr>
            <a:xfrm>
              <a:off x="20062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8" name="Google Shape;40328;p25"/>
            <p:cNvSpPr/>
            <p:nvPr/>
          </p:nvSpPr>
          <p:spPr>
            <a:xfrm>
              <a:off x="210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9" name="Google Shape;40329;p25"/>
            <p:cNvSpPr/>
            <p:nvPr/>
          </p:nvSpPr>
          <p:spPr>
            <a:xfrm>
              <a:off x="220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0" name="Google Shape;40330;p25"/>
            <p:cNvSpPr/>
            <p:nvPr/>
          </p:nvSpPr>
          <p:spPr>
            <a:xfrm>
              <a:off x="23110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1" name="Google Shape;40331;p25"/>
            <p:cNvSpPr/>
            <p:nvPr/>
          </p:nvSpPr>
          <p:spPr>
            <a:xfrm>
              <a:off x="241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2" name="Google Shape;40332;p25"/>
            <p:cNvSpPr/>
            <p:nvPr/>
          </p:nvSpPr>
          <p:spPr>
            <a:xfrm>
              <a:off x="251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3" name="Google Shape;40333;p25"/>
            <p:cNvSpPr/>
            <p:nvPr/>
          </p:nvSpPr>
          <p:spPr>
            <a:xfrm>
              <a:off x="261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4" name="Google Shape;40334;p25"/>
            <p:cNvSpPr/>
            <p:nvPr/>
          </p:nvSpPr>
          <p:spPr>
            <a:xfrm>
              <a:off x="271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5" name="Google Shape;40335;p25"/>
            <p:cNvSpPr/>
            <p:nvPr/>
          </p:nvSpPr>
          <p:spPr>
            <a:xfrm>
              <a:off x="281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6" name="Google Shape;40336;p25"/>
            <p:cNvSpPr/>
            <p:nvPr/>
          </p:nvSpPr>
          <p:spPr>
            <a:xfrm>
              <a:off x="292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7" name="Google Shape;40337;p25"/>
            <p:cNvSpPr/>
            <p:nvPr/>
          </p:nvSpPr>
          <p:spPr>
            <a:xfrm>
              <a:off x="302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8" name="Google Shape;40338;p25"/>
            <p:cNvSpPr/>
            <p:nvPr/>
          </p:nvSpPr>
          <p:spPr>
            <a:xfrm>
              <a:off x="312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9" name="Google Shape;40339;p25"/>
            <p:cNvSpPr/>
            <p:nvPr/>
          </p:nvSpPr>
          <p:spPr>
            <a:xfrm>
              <a:off x="322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0" name="Google Shape;40340;p25"/>
            <p:cNvSpPr/>
            <p:nvPr/>
          </p:nvSpPr>
          <p:spPr>
            <a:xfrm>
              <a:off x="33266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1" name="Google Shape;40341;p25"/>
            <p:cNvSpPr/>
            <p:nvPr/>
          </p:nvSpPr>
          <p:spPr>
            <a:xfrm>
              <a:off x="342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2" name="Google Shape;40342;p25"/>
            <p:cNvSpPr/>
            <p:nvPr/>
          </p:nvSpPr>
          <p:spPr>
            <a:xfrm>
              <a:off x="352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3" name="Google Shape;40343;p25"/>
            <p:cNvSpPr/>
            <p:nvPr/>
          </p:nvSpPr>
          <p:spPr>
            <a:xfrm>
              <a:off x="363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4" name="Google Shape;40344;p25"/>
            <p:cNvSpPr/>
            <p:nvPr/>
          </p:nvSpPr>
          <p:spPr>
            <a:xfrm>
              <a:off x="373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5" name="Google Shape;40345;p25"/>
            <p:cNvSpPr/>
            <p:nvPr/>
          </p:nvSpPr>
          <p:spPr>
            <a:xfrm>
              <a:off x="3834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6" name="Google Shape;40346;p25"/>
            <p:cNvSpPr/>
            <p:nvPr/>
          </p:nvSpPr>
          <p:spPr>
            <a:xfrm>
              <a:off x="393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7" name="Google Shape;40347;p25"/>
            <p:cNvSpPr/>
            <p:nvPr/>
          </p:nvSpPr>
          <p:spPr>
            <a:xfrm>
              <a:off x="403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8" name="Google Shape;40348;p25"/>
            <p:cNvSpPr/>
            <p:nvPr/>
          </p:nvSpPr>
          <p:spPr>
            <a:xfrm>
              <a:off x="413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9" name="Google Shape;40349;p25"/>
            <p:cNvSpPr/>
            <p:nvPr/>
          </p:nvSpPr>
          <p:spPr>
            <a:xfrm>
              <a:off x="42407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0" name="Google Shape;40350;p25"/>
            <p:cNvSpPr/>
            <p:nvPr/>
          </p:nvSpPr>
          <p:spPr>
            <a:xfrm>
              <a:off x="434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1" name="Google Shape;40351;p25"/>
            <p:cNvSpPr/>
            <p:nvPr/>
          </p:nvSpPr>
          <p:spPr>
            <a:xfrm>
              <a:off x="444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2" name="Google Shape;40352;p25"/>
            <p:cNvSpPr/>
            <p:nvPr/>
          </p:nvSpPr>
          <p:spPr>
            <a:xfrm>
              <a:off x="45455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3" name="Google Shape;40353;p25"/>
            <p:cNvSpPr/>
            <p:nvPr/>
          </p:nvSpPr>
          <p:spPr>
            <a:xfrm>
              <a:off x="464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4" name="Google Shape;40354;p25"/>
            <p:cNvSpPr/>
            <p:nvPr/>
          </p:nvSpPr>
          <p:spPr>
            <a:xfrm>
              <a:off x="474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5" name="Google Shape;40355;p25"/>
            <p:cNvSpPr/>
            <p:nvPr/>
          </p:nvSpPr>
          <p:spPr>
            <a:xfrm>
              <a:off x="485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6" name="Google Shape;40356;p25"/>
            <p:cNvSpPr/>
            <p:nvPr/>
          </p:nvSpPr>
          <p:spPr>
            <a:xfrm>
              <a:off x="495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7" name="Google Shape;40357;p25"/>
            <p:cNvSpPr/>
            <p:nvPr/>
          </p:nvSpPr>
          <p:spPr>
            <a:xfrm>
              <a:off x="505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8" name="Google Shape;40358;p25"/>
            <p:cNvSpPr/>
            <p:nvPr/>
          </p:nvSpPr>
          <p:spPr>
            <a:xfrm>
              <a:off x="515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9" name="Google Shape;40359;p25"/>
            <p:cNvSpPr/>
            <p:nvPr/>
          </p:nvSpPr>
          <p:spPr>
            <a:xfrm>
              <a:off x="52566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0" name="Google Shape;40360;p25"/>
            <p:cNvSpPr/>
            <p:nvPr/>
          </p:nvSpPr>
          <p:spPr>
            <a:xfrm>
              <a:off x="535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1" name="Google Shape;40361;p25"/>
            <p:cNvSpPr/>
            <p:nvPr/>
          </p:nvSpPr>
          <p:spPr>
            <a:xfrm>
              <a:off x="545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2" name="Google Shape;40362;p25"/>
            <p:cNvSpPr/>
            <p:nvPr/>
          </p:nvSpPr>
          <p:spPr>
            <a:xfrm>
              <a:off x="556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3" name="Google Shape;40363;p25"/>
            <p:cNvSpPr/>
            <p:nvPr/>
          </p:nvSpPr>
          <p:spPr>
            <a:xfrm>
              <a:off x="566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4" name="Google Shape;40364;p25"/>
            <p:cNvSpPr/>
            <p:nvPr/>
          </p:nvSpPr>
          <p:spPr>
            <a:xfrm>
              <a:off x="57644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5" name="Google Shape;40365;p25"/>
            <p:cNvSpPr/>
            <p:nvPr/>
          </p:nvSpPr>
          <p:spPr>
            <a:xfrm>
              <a:off x="586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6" name="Google Shape;40366;p25"/>
            <p:cNvSpPr/>
            <p:nvPr/>
          </p:nvSpPr>
          <p:spPr>
            <a:xfrm>
              <a:off x="596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7" name="Google Shape;40367;p25"/>
            <p:cNvSpPr/>
            <p:nvPr/>
          </p:nvSpPr>
          <p:spPr>
            <a:xfrm>
              <a:off x="606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8" name="Google Shape;40368;p25"/>
            <p:cNvSpPr/>
            <p:nvPr/>
          </p:nvSpPr>
          <p:spPr>
            <a:xfrm>
              <a:off x="61710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9" name="Google Shape;40369;p25"/>
            <p:cNvSpPr/>
            <p:nvPr/>
          </p:nvSpPr>
          <p:spPr>
            <a:xfrm>
              <a:off x="627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0" name="Google Shape;40370;p25"/>
            <p:cNvSpPr/>
            <p:nvPr/>
          </p:nvSpPr>
          <p:spPr>
            <a:xfrm>
              <a:off x="637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1" name="Google Shape;40371;p25"/>
            <p:cNvSpPr/>
            <p:nvPr/>
          </p:nvSpPr>
          <p:spPr>
            <a:xfrm>
              <a:off x="64755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2" name="Google Shape;40372;p25"/>
            <p:cNvSpPr/>
            <p:nvPr/>
          </p:nvSpPr>
          <p:spPr>
            <a:xfrm>
              <a:off x="657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3" name="Google Shape;40373;p25"/>
            <p:cNvSpPr/>
            <p:nvPr/>
          </p:nvSpPr>
          <p:spPr>
            <a:xfrm>
              <a:off x="667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4" name="Google Shape;40374;p25"/>
            <p:cNvSpPr/>
            <p:nvPr/>
          </p:nvSpPr>
          <p:spPr>
            <a:xfrm>
              <a:off x="678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5" name="Google Shape;40375;p25"/>
            <p:cNvSpPr/>
            <p:nvPr/>
          </p:nvSpPr>
          <p:spPr>
            <a:xfrm>
              <a:off x="6881800" y="4303050"/>
              <a:ext cx="52700" cy="52700"/>
            </a:xfrm>
            <a:custGeom>
              <a:rect b="b" l="l" r="r" t="t"/>
              <a:pathLst>
                <a:path extrusionOk="0" h="2108" w="2108">
                  <a:moveTo>
                    <a:pt x="1060" y="0"/>
                  </a:moveTo>
                  <a:cubicBezTo>
                    <a:pt x="477" y="0"/>
                    <a:pt x="1" y="476"/>
                    <a:pt x="1" y="1048"/>
                  </a:cubicBezTo>
                  <a:cubicBezTo>
                    <a:pt x="1"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6" name="Google Shape;40376;p25"/>
            <p:cNvSpPr/>
            <p:nvPr/>
          </p:nvSpPr>
          <p:spPr>
            <a:xfrm>
              <a:off x="698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7" name="Google Shape;40377;p25"/>
            <p:cNvSpPr/>
            <p:nvPr/>
          </p:nvSpPr>
          <p:spPr>
            <a:xfrm>
              <a:off x="708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8" name="Google Shape;40378;p25"/>
            <p:cNvSpPr/>
            <p:nvPr/>
          </p:nvSpPr>
          <p:spPr>
            <a:xfrm>
              <a:off x="7186600" y="4303050"/>
              <a:ext cx="52400" cy="52700"/>
            </a:xfrm>
            <a:custGeom>
              <a:rect b="b" l="l" r="r" t="t"/>
              <a:pathLst>
                <a:path extrusionOk="0" h="2108" w="2096">
                  <a:moveTo>
                    <a:pt x="1048" y="0"/>
                  </a:moveTo>
                  <a:cubicBezTo>
                    <a:pt x="477" y="0"/>
                    <a:pt x="1" y="476"/>
                    <a:pt x="1" y="1048"/>
                  </a:cubicBezTo>
                  <a:cubicBezTo>
                    <a:pt x="1"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9" name="Google Shape;40379;p25"/>
            <p:cNvSpPr/>
            <p:nvPr/>
          </p:nvSpPr>
          <p:spPr>
            <a:xfrm>
              <a:off x="728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0" name="Google Shape;40380;p25"/>
            <p:cNvSpPr/>
            <p:nvPr/>
          </p:nvSpPr>
          <p:spPr>
            <a:xfrm>
              <a:off x="27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7" y="1631"/>
                    <a:pt x="2107" y="1060"/>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1" name="Google Shape;40381;p25"/>
            <p:cNvSpPr/>
            <p:nvPr/>
          </p:nvSpPr>
          <p:spPr>
            <a:xfrm>
              <a:off x="3807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2" name="Google Shape;40382;p25"/>
            <p:cNvSpPr/>
            <p:nvPr/>
          </p:nvSpPr>
          <p:spPr>
            <a:xfrm>
              <a:off x="4825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3" name="Google Shape;40383;p25"/>
            <p:cNvSpPr/>
            <p:nvPr/>
          </p:nvSpPr>
          <p:spPr>
            <a:xfrm>
              <a:off x="58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4" name="Google Shape;40384;p25"/>
            <p:cNvSpPr/>
            <p:nvPr/>
          </p:nvSpPr>
          <p:spPr>
            <a:xfrm>
              <a:off x="68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5" name="Google Shape;40385;p25"/>
            <p:cNvSpPr/>
            <p:nvPr/>
          </p:nvSpPr>
          <p:spPr>
            <a:xfrm>
              <a:off x="7873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6" name="Google Shape;40386;p25"/>
            <p:cNvSpPr/>
            <p:nvPr/>
          </p:nvSpPr>
          <p:spPr>
            <a:xfrm>
              <a:off x="8888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7" name="Google Shape;40387;p25"/>
            <p:cNvSpPr/>
            <p:nvPr/>
          </p:nvSpPr>
          <p:spPr>
            <a:xfrm>
              <a:off x="99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8" name="Google Shape;40388;p25"/>
            <p:cNvSpPr/>
            <p:nvPr/>
          </p:nvSpPr>
          <p:spPr>
            <a:xfrm>
              <a:off x="10918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9" name="Google Shape;40389;p25"/>
            <p:cNvSpPr/>
            <p:nvPr/>
          </p:nvSpPr>
          <p:spPr>
            <a:xfrm>
              <a:off x="11936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0" name="Google Shape;40390;p25"/>
            <p:cNvSpPr/>
            <p:nvPr/>
          </p:nvSpPr>
          <p:spPr>
            <a:xfrm>
              <a:off x="12951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1" name="Google Shape;40391;p25"/>
            <p:cNvSpPr/>
            <p:nvPr/>
          </p:nvSpPr>
          <p:spPr>
            <a:xfrm>
              <a:off x="13966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2" name="Google Shape;40392;p25"/>
            <p:cNvSpPr/>
            <p:nvPr/>
          </p:nvSpPr>
          <p:spPr>
            <a:xfrm>
              <a:off x="1498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3" name="Google Shape;40393;p25"/>
            <p:cNvSpPr/>
            <p:nvPr/>
          </p:nvSpPr>
          <p:spPr>
            <a:xfrm>
              <a:off x="15999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4" name="Google Shape;40394;p25"/>
            <p:cNvSpPr/>
            <p:nvPr/>
          </p:nvSpPr>
          <p:spPr>
            <a:xfrm>
              <a:off x="1701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5" name="Google Shape;40395;p25"/>
            <p:cNvSpPr/>
            <p:nvPr/>
          </p:nvSpPr>
          <p:spPr>
            <a:xfrm>
              <a:off x="18029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6" name="Google Shape;40396;p25"/>
            <p:cNvSpPr/>
            <p:nvPr/>
          </p:nvSpPr>
          <p:spPr>
            <a:xfrm>
              <a:off x="19044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7" name="Google Shape;40397;p25"/>
            <p:cNvSpPr/>
            <p:nvPr/>
          </p:nvSpPr>
          <p:spPr>
            <a:xfrm>
              <a:off x="20062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8" name="Google Shape;40398;p25"/>
            <p:cNvSpPr/>
            <p:nvPr/>
          </p:nvSpPr>
          <p:spPr>
            <a:xfrm>
              <a:off x="210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9" name="Google Shape;40399;p25"/>
            <p:cNvSpPr/>
            <p:nvPr/>
          </p:nvSpPr>
          <p:spPr>
            <a:xfrm>
              <a:off x="220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0" name="Google Shape;40400;p25"/>
            <p:cNvSpPr/>
            <p:nvPr/>
          </p:nvSpPr>
          <p:spPr>
            <a:xfrm>
              <a:off x="23110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1" name="Google Shape;40401;p25"/>
            <p:cNvSpPr/>
            <p:nvPr/>
          </p:nvSpPr>
          <p:spPr>
            <a:xfrm>
              <a:off x="241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2" name="Google Shape;40402;p25"/>
            <p:cNvSpPr/>
            <p:nvPr/>
          </p:nvSpPr>
          <p:spPr>
            <a:xfrm>
              <a:off x="251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3" name="Google Shape;40403;p25"/>
            <p:cNvSpPr/>
            <p:nvPr/>
          </p:nvSpPr>
          <p:spPr>
            <a:xfrm>
              <a:off x="261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4" name="Google Shape;40404;p25"/>
            <p:cNvSpPr/>
            <p:nvPr/>
          </p:nvSpPr>
          <p:spPr>
            <a:xfrm>
              <a:off x="271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5" name="Google Shape;40405;p25"/>
            <p:cNvSpPr/>
            <p:nvPr/>
          </p:nvSpPr>
          <p:spPr>
            <a:xfrm>
              <a:off x="281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6" name="Google Shape;40406;p25"/>
            <p:cNvSpPr/>
            <p:nvPr/>
          </p:nvSpPr>
          <p:spPr>
            <a:xfrm>
              <a:off x="292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7" name="Google Shape;40407;p25"/>
            <p:cNvSpPr/>
            <p:nvPr/>
          </p:nvSpPr>
          <p:spPr>
            <a:xfrm>
              <a:off x="302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8" name="Google Shape;40408;p25"/>
            <p:cNvSpPr/>
            <p:nvPr/>
          </p:nvSpPr>
          <p:spPr>
            <a:xfrm>
              <a:off x="312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9" name="Google Shape;40409;p25"/>
            <p:cNvSpPr/>
            <p:nvPr/>
          </p:nvSpPr>
          <p:spPr>
            <a:xfrm>
              <a:off x="322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0" name="Google Shape;40410;p25"/>
            <p:cNvSpPr/>
            <p:nvPr/>
          </p:nvSpPr>
          <p:spPr>
            <a:xfrm>
              <a:off x="33266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1" name="Google Shape;40411;p25"/>
            <p:cNvSpPr/>
            <p:nvPr/>
          </p:nvSpPr>
          <p:spPr>
            <a:xfrm>
              <a:off x="342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2" name="Google Shape;40412;p25"/>
            <p:cNvSpPr/>
            <p:nvPr/>
          </p:nvSpPr>
          <p:spPr>
            <a:xfrm>
              <a:off x="352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3" name="Google Shape;40413;p25"/>
            <p:cNvSpPr/>
            <p:nvPr/>
          </p:nvSpPr>
          <p:spPr>
            <a:xfrm>
              <a:off x="363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4" name="Google Shape;40414;p25"/>
            <p:cNvSpPr/>
            <p:nvPr/>
          </p:nvSpPr>
          <p:spPr>
            <a:xfrm>
              <a:off x="373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5" name="Google Shape;40415;p25"/>
            <p:cNvSpPr/>
            <p:nvPr/>
          </p:nvSpPr>
          <p:spPr>
            <a:xfrm>
              <a:off x="3834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6" name="Google Shape;40416;p25"/>
            <p:cNvSpPr/>
            <p:nvPr/>
          </p:nvSpPr>
          <p:spPr>
            <a:xfrm>
              <a:off x="393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7" name="Google Shape;40417;p25"/>
            <p:cNvSpPr/>
            <p:nvPr/>
          </p:nvSpPr>
          <p:spPr>
            <a:xfrm>
              <a:off x="403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8" name="Google Shape;40418;p25"/>
            <p:cNvSpPr/>
            <p:nvPr/>
          </p:nvSpPr>
          <p:spPr>
            <a:xfrm>
              <a:off x="413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9" name="Google Shape;40419;p25"/>
            <p:cNvSpPr/>
            <p:nvPr/>
          </p:nvSpPr>
          <p:spPr>
            <a:xfrm>
              <a:off x="42407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0" name="Google Shape;40420;p25"/>
            <p:cNvSpPr/>
            <p:nvPr/>
          </p:nvSpPr>
          <p:spPr>
            <a:xfrm>
              <a:off x="434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1" name="Google Shape;40421;p25"/>
            <p:cNvSpPr/>
            <p:nvPr/>
          </p:nvSpPr>
          <p:spPr>
            <a:xfrm>
              <a:off x="444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2" name="Google Shape;40422;p25"/>
            <p:cNvSpPr/>
            <p:nvPr/>
          </p:nvSpPr>
          <p:spPr>
            <a:xfrm>
              <a:off x="45455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3" name="Google Shape;40423;p25"/>
            <p:cNvSpPr/>
            <p:nvPr/>
          </p:nvSpPr>
          <p:spPr>
            <a:xfrm>
              <a:off x="464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4" name="Google Shape;40424;p25"/>
            <p:cNvSpPr/>
            <p:nvPr/>
          </p:nvSpPr>
          <p:spPr>
            <a:xfrm>
              <a:off x="474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5" name="Google Shape;40425;p25"/>
            <p:cNvSpPr/>
            <p:nvPr/>
          </p:nvSpPr>
          <p:spPr>
            <a:xfrm>
              <a:off x="485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6" name="Google Shape;40426;p25"/>
            <p:cNvSpPr/>
            <p:nvPr/>
          </p:nvSpPr>
          <p:spPr>
            <a:xfrm>
              <a:off x="495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7" name="Google Shape;40427;p25"/>
            <p:cNvSpPr/>
            <p:nvPr/>
          </p:nvSpPr>
          <p:spPr>
            <a:xfrm>
              <a:off x="505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8" name="Google Shape;40428;p25"/>
            <p:cNvSpPr/>
            <p:nvPr/>
          </p:nvSpPr>
          <p:spPr>
            <a:xfrm>
              <a:off x="515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9" name="Google Shape;40429;p25"/>
            <p:cNvSpPr/>
            <p:nvPr/>
          </p:nvSpPr>
          <p:spPr>
            <a:xfrm>
              <a:off x="52566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0" name="Google Shape;40430;p25"/>
            <p:cNvSpPr/>
            <p:nvPr/>
          </p:nvSpPr>
          <p:spPr>
            <a:xfrm>
              <a:off x="535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1" name="Google Shape;40431;p25"/>
            <p:cNvSpPr/>
            <p:nvPr/>
          </p:nvSpPr>
          <p:spPr>
            <a:xfrm>
              <a:off x="545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2" name="Google Shape;40432;p25"/>
            <p:cNvSpPr/>
            <p:nvPr/>
          </p:nvSpPr>
          <p:spPr>
            <a:xfrm>
              <a:off x="556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3" name="Google Shape;40433;p25"/>
            <p:cNvSpPr/>
            <p:nvPr/>
          </p:nvSpPr>
          <p:spPr>
            <a:xfrm>
              <a:off x="566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4" name="Google Shape;40434;p25"/>
            <p:cNvSpPr/>
            <p:nvPr/>
          </p:nvSpPr>
          <p:spPr>
            <a:xfrm>
              <a:off x="57644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5" name="Google Shape;40435;p25"/>
            <p:cNvSpPr/>
            <p:nvPr/>
          </p:nvSpPr>
          <p:spPr>
            <a:xfrm>
              <a:off x="586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6" name="Google Shape;40436;p25"/>
            <p:cNvSpPr/>
            <p:nvPr/>
          </p:nvSpPr>
          <p:spPr>
            <a:xfrm>
              <a:off x="596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7" name="Google Shape;40437;p25"/>
            <p:cNvSpPr/>
            <p:nvPr/>
          </p:nvSpPr>
          <p:spPr>
            <a:xfrm>
              <a:off x="606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8" name="Google Shape;40438;p25"/>
            <p:cNvSpPr/>
            <p:nvPr/>
          </p:nvSpPr>
          <p:spPr>
            <a:xfrm>
              <a:off x="61710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9" name="Google Shape;40439;p25"/>
            <p:cNvSpPr/>
            <p:nvPr/>
          </p:nvSpPr>
          <p:spPr>
            <a:xfrm>
              <a:off x="627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0" name="Google Shape;40440;p25"/>
            <p:cNvSpPr/>
            <p:nvPr/>
          </p:nvSpPr>
          <p:spPr>
            <a:xfrm>
              <a:off x="637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1" name="Google Shape;40441;p25"/>
            <p:cNvSpPr/>
            <p:nvPr/>
          </p:nvSpPr>
          <p:spPr>
            <a:xfrm>
              <a:off x="64755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2" name="Google Shape;40442;p25"/>
            <p:cNvSpPr/>
            <p:nvPr/>
          </p:nvSpPr>
          <p:spPr>
            <a:xfrm>
              <a:off x="657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3" name="Google Shape;40443;p25"/>
            <p:cNvSpPr/>
            <p:nvPr/>
          </p:nvSpPr>
          <p:spPr>
            <a:xfrm>
              <a:off x="667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4" name="Google Shape;40444;p25"/>
            <p:cNvSpPr/>
            <p:nvPr/>
          </p:nvSpPr>
          <p:spPr>
            <a:xfrm>
              <a:off x="678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5" name="Google Shape;40445;p25"/>
            <p:cNvSpPr/>
            <p:nvPr/>
          </p:nvSpPr>
          <p:spPr>
            <a:xfrm>
              <a:off x="6881800" y="4458125"/>
              <a:ext cx="52700" cy="52700"/>
            </a:xfrm>
            <a:custGeom>
              <a:rect b="b" l="l" r="r" t="t"/>
              <a:pathLst>
                <a:path extrusionOk="0" h="2108" w="2108">
                  <a:moveTo>
                    <a:pt x="1060" y="0"/>
                  </a:moveTo>
                  <a:cubicBezTo>
                    <a:pt x="477" y="0"/>
                    <a:pt x="1" y="476"/>
                    <a:pt x="1" y="1060"/>
                  </a:cubicBezTo>
                  <a:cubicBezTo>
                    <a:pt x="1"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6" name="Google Shape;40446;p25"/>
            <p:cNvSpPr/>
            <p:nvPr/>
          </p:nvSpPr>
          <p:spPr>
            <a:xfrm>
              <a:off x="698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7" name="Google Shape;40447;p25"/>
            <p:cNvSpPr/>
            <p:nvPr/>
          </p:nvSpPr>
          <p:spPr>
            <a:xfrm>
              <a:off x="708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8" name="Google Shape;40448;p25"/>
            <p:cNvSpPr/>
            <p:nvPr/>
          </p:nvSpPr>
          <p:spPr>
            <a:xfrm>
              <a:off x="7186600" y="4458125"/>
              <a:ext cx="52400" cy="52700"/>
            </a:xfrm>
            <a:custGeom>
              <a:rect b="b" l="l" r="r" t="t"/>
              <a:pathLst>
                <a:path extrusionOk="0" h="2108" w="2096">
                  <a:moveTo>
                    <a:pt x="1048" y="0"/>
                  </a:moveTo>
                  <a:cubicBezTo>
                    <a:pt x="477" y="0"/>
                    <a:pt x="1" y="476"/>
                    <a:pt x="1" y="1060"/>
                  </a:cubicBezTo>
                  <a:cubicBezTo>
                    <a:pt x="1"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9" name="Google Shape;40449;p25"/>
            <p:cNvSpPr/>
            <p:nvPr/>
          </p:nvSpPr>
          <p:spPr>
            <a:xfrm>
              <a:off x="728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0" name="Google Shape;40450;p25"/>
            <p:cNvSpPr/>
            <p:nvPr/>
          </p:nvSpPr>
          <p:spPr>
            <a:xfrm>
              <a:off x="27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1" name="Google Shape;40451;p25"/>
            <p:cNvSpPr/>
            <p:nvPr/>
          </p:nvSpPr>
          <p:spPr>
            <a:xfrm>
              <a:off x="3807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2" name="Google Shape;40452;p25"/>
            <p:cNvSpPr/>
            <p:nvPr/>
          </p:nvSpPr>
          <p:spPr>
            <a:xfrm>
              <a:off x="4825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3" name="Google Shape;40453;p25"/>
            <p:cNvSpPr/>
            <p:nvPr/>
          </p:nvSpPr>
          <p:spPr>
            <a:xfrm>
              <a:off x="58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4" name="Google Shape;40454;p25"/>
            <p:cNvSpPr/>
            <p:nvPr/>
          </p:nvSpPr>
          <p:spPr>
            <a:xfrm>
              <a:off x="68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5" name="Google Shape;40455;p25"/>
            <p:cNvSpPr/>
            <p:nvPr/>
          </p:nvSpPr>
          <p:spPr>
            <a:xfrm>
              <a:off x="7873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6" name="Google Shape;40456;p25"/>
            <p:cNvSpPr/>
            <p:nvPr/>
          </p:nvSpPr>
          <p:spPr>
            <a:xfrm>
              <a:off x="8888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7" name="Google Shape;40457;p25"/>
            <p:cNvSpPr/>
            <p:nvPr/>
          </p:nvSpPr>
          <p:spPr>
            <a:xfrm>
              <a:off x="99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8" name="Google Shape;40458;p25"/>
            <p:cNvSpPr/>
            <p:nvPr/>
          </p:nvSpPr>
          <p:spPr>
            <a:xfrm>
              <a:off x="10918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9" name="Google Shape;40459;p25"/>
            <p:cNvSpPr/>
            <p:nvPr/>
          </p:nvSpPr>
          <p:spPr>
            <a:xfrm>
              <a:off x="11936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0" name="Google Shape;40460;p25"/>
            <p:cNvSpPr/>
            <p:nvPr/>
          </p:nvSpPr>
          <p:spPr>
            <a:xfrm>
              <a:off x="12951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1" name="Google Shape;40461;p25"/>
            <p:cNvSpPr/>
            <p:nvPr/>
          </p:nvSpPr>
          <p:spPr>
            <a:xfrm>
              <a:off x="13966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2" name="Google Shape;40462;p25"/>
            <p:cNvSpPr/>
            <p:nvPr/>
          </p:nvSpPr>
          <p:spPr>
            <a:xfrm>
              <a:off x="1498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3" name="Google Shape;40463;p25"/>
            <p:cNvSpPr/>
            <p:nvPr/>
          </p:nvSpPr>
          <p:spPr>
            <a:xfrm>
              <a:off x="15999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4" name="Google Shape;40464;p25"/>
            <p:cNvSpPr/>
            <p:nvPr/>
          </p:nvSpPr>
          <p:spPr>
            <a:xfrm>
              <a:off x="1701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5" name="Google Shape;40465;p25"/>
            <p:cNvSpPr/>
            <p:nvPr/>
          </p:nvSpPr>
          <p:spPr>
            <a:xfrm>
              <a:off x="18029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6" name="Google Shape;40466;p25"/>
            <p:cNvSpPr/>
            <p:nvPr/>
          </p:nvSpPr>
          <p:spPr>
            <a:xfrm>
              <a:off x="19044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7" name="Google Shape;40467;p25"/>
            <p:cNvSpPr/>
            <p:nvPr/>
          </p:nvSpPr>
          <p:spPr>
            <a:xfrm>
              <a:off x="20062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8" name="Google Shape;40468;p25"/>
            <p:cNvSpPr/>
            <p:nvPr/>
          </p:nvSpPr>
          <p:spPr>
            <a:xfrm>
              <a:off x="210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9" name="Google Shape;40469;p25"/>
            <p:cNvSpPr/>
            <p:nvPr/>
          </p:nvSpPr>
          <p:spPr>
            <a:xfrm>
              <a:off x="220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0" name="Google Shape;40470;p25"/>
            <p:cNvSpPr/>
            <p:nvPr/>
          </p:nvSpPr>
          <p:spPr>
            <a:xfrm>
              <a:off x="23110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1" name="Google Shape;40471;p25"/>
            <p:cNvSpPr/>
            <p:nvPr/>
          </p:nvSpPr>
          <p:spPr>
            <a:xfrm>
              <a:off x="241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2" name="Google Shape;40472;p25"/>
            <p:cNvSpPr/>
            <p:nvPr/>
          </p:nvSpPr>
          <p:spPr>
            <a:xfrm>
              <a:off x="251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3" name="Google Shape;40473;p25"/>
            <p:cNvSpPr/>
            <p:nvPr/>
          </p:nvSpPr>
          <p:spPr>
            <a:xfrm>
              <a:off x="261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4" name="Google Shape;40474;p25"/>
            <p:cNvSpPr/>
            <p:nvPr/>
          </p:nvSpPr>
          <p:spPr>
            <a:xfrm>
              <a:off x="271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5" name="Google Shape;40475;p25"/>
            <p:cNvSpPr/>
            <p:nvPr/>
          </p:nvSpPr>
          <p:spPr>
            <a:xfrm>
              <a:off x="281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6" name="Google Shape;40476;p25"/>
            <p:cNvSpPr/>
            <p:nvPr/>
          </p:nvSpPr>
          <p:spPr>
            <a:xfrm>
              <a:off x="292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7" name="Google Shape;40477;p25"/>
            <p:cNvSpPr/>
            <p:nvPr/>
          </p:nvSpPr>
          <p:spPr>
            <a:xfrm>
              <a:off x="302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8" name="Google Shape;40478;p25"/>
            <p:cNvSpPr/>
            <p:nvPr/>
          </p:nvSpPr>
          <p:spPr>
            <a:xfrm>
              <a:off x="312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9" name="Google Shape;40479;p25"/>
            <p:cNvSpPr/>
            <p:nvPr/>
          </p:nvSpPr>
          <p:spPr>
            <a:xfrm>
              <a:off x="322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0" name="Google Shape;40480;p25"/>
            <p:cNvSpPr/>
            <p:nvPr/>
          </p:nvSpPr>
          <p:spPr>
            <a:xfrm>
              <a:off x="33266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1" name="Google Shape;40481;p25"/>
            <p:cNvSpPr/>
            <p:nvPr/>
          </p:nvSpPr>
          <p:spPr>
            <a:xfrm>
              <a:off x="342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2" name="Google Shape;40482;p25"/>
            <p:cNvSpPr/>
            <p:nvPr/>
          </p:nvSpPr>
          <p:spPr>
            <a:xfrm>
              <a:off x="352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3" name="Google Shape;40483;p25"/>
            <p:cNvSpPr/>
            <p:nvPr/>
          </p:nvSpPr>
          <p:spPr>
            <a:xfrm>
              <a:off x="363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4" name="Google Shape;40484;p25"/>
            <p:cNvSpPr/>
            <p:nvPr/>
          </p:nvSpPr>
          <p:spPr>
            <a:xfrm>
              <a:off x="373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5" name="Google Shape;40485;p25"/>
            <p:cNvSpPr/>
            <p:nvPr/>
          </p:nvSpPr>
          <p:spPr>
            <a:xfrm>
              <a:off x="3834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6" name="Google Shape;40486;p25"/>
            <p:cNvSpPr/>
            <p:nvPr/>
          </p:nvSpPr>
          <p:spPr>
            <a:xfrm>
              <a:off x="393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7" name="Google Shape;40487;p25"/>
            <p:cNvSpPr/>
            <p:nvPr/>
          </p:nvSpPr>
          <p:spPr>
            <a:xfrm>
              <a:off x="403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8" name="Google Shape;40488;p25"/>
            <p:cNvSpPr/>
            <p:nvPr/>
          </p:nvSpPr>
          <p:spPr>
            <a:xfrm>
              <a:off x="413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9" name="Google Shape;40489;p25"/>
            <p:cNvSpPr/>
            <p:nvPr/>
          </p:nvSpPr>
          <p:spPr>
            <a:xfrm>
              <a:off x="42407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0" name="Google Shape;40490;p25"/>
            <p:cNvSpPr/>
            <p:nvPr/>
          </p:nvSpPr>
          <p:spPr>
            <a:xfrm>
              <a:off x="434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1" name="Google Shape;40491;p25"/>
            <p:cNvSpPr/>
            <p:nvPr/>
          </p:nvSpPr>
          <p:spPr>
            <a:xfrm>
              <a:off x="444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2" name="Google Shape;40492;p25"/>
            <p:cNvSpPr/>
            <p:nvPr/>
          </p:nvSpPr>
          <p:spPr>
            <a:xfrm>
              <a:off x="45455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3" name="Google Shape;40493;p25"/>
            <p:cNvSpPr/>
            <p:nvPr/>
          </p:nvSpPr>
          <p:spPr>
            <a:xfrm>
              <a:off x="464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4" name="Google Shape;40494;p25"/>
            <p:cNvSpPr/>
            <p:nvPr/>
          </p:nvSpPr>
          <p:spPr>
            <a:xfrm>
              <a:off x="474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5" name="Google Shape;40495;p25"/>
            <p:cNvSpPr/>
            <p:nvPr/>
          </p:nvSpPr>
          <p:spPr>
            <a:xfrm>
              <a:off x="485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6" name="Google Shape;40496;p25"/>
            <p:cNvSpPr/>
            <p:nvPr/>
          </p:nvSpPr>
          <p:spPr>
            <a:xfrm>
              <a:off x="495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7" name="Google Shape;40497;p25"/>
            <p:cNvSpPr/>
            <p:nvPr/>
          </p:nvSpPr>
          <p:spPr>
            <a:xfrm>
              <a:off x="505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8" name="Google Shape;40498;p25"/>
            <p:cNvSpPr/>
            <p:nvPr/>
          </p:nvSpPr>
          <p:spPr>
            <a:xfrm>
              <a:off x="515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9" name="Google Shape;40499;p25"/>
            <p:cNvSpPr/>
            <p:nvPr/>
          </p:nvSpPr>
          <p:spPr>
            <a:xfrm>
              <a:off x="52566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0" name="Google Shape;40500;p25"/>
            <p:cNvSpPr/>
            <p:nvPr/>
          </p:nvSpPr>
          <p:spPr>
            <a:xfrm>
              <a:off x="535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1" name="Google Shape;40501;p25"/>
            <p:cNvSpPr/>
            <p:nvPr/>
          </p:nvSpPr>
          <p:spPr>
            <a:xfrm>
              <a:off x="545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2" name="Google Shape;40502;p25"/>
            <p:cNvSpPr/>
            <p:nvPr/>
          </p:nvSpPr>
          <p:spPr>
            <a:xfrm>
              <a:off x="556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3" name="Google Shape;40503;p25"/>
            <p:cNvSpPr/>
            <p:nvPr/>
          </p:nvSpPr>
          <p:spPr>
            <a:xfrm>
              <a:off x="566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4" name="Google Shape;40504;p25"/>
            <p:cNvSpPr/>
            <p:nvPr/>
          </p:nvSpPr>
          <p:spPr>
            <a:xfrm>
              <a:off x="57644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5" name="Google Shape;40505;p25"/>
            <p:cNvSpPr/>
            <p:nvPr/>
          </p:nvSpPr>
          <p:spPr>
            <a:xfrm>
              <a:off x="586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6" name="Google Shape;40506;p25"/>
            <p:cNvSpPr/>
            <p:nvPr/>
          </p:nvSpPr>
          <p:spPr>
            <a:xfrm>
              <a:off x="596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7" name="Google Shape;40507;p25"/>
            <p:cNvSpPr/>
            <p:nvPr/>
          </p:nvSpPr>
          <p:spPr>
            <a:xfrm>
              <a:off x="606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8" name="Google Shape;40508;p25"/>
            <p:cNvSpPr/>
            <p:nvPr/>
          </p:nvSpPr>
          <p:spPr>
            <a:xfrm>
              <a:off x="61710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9" name="Google Shape;40509;p25"/>
            <p:cNvSpPr/>
            <p:nvPr/>
          </p:nvSpPr>
          <p:spPr>
            <a:xfrm>
              <a:off x="627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0" name="Google Shape;40510;p25"/>
            <p:cNvSpPr/>
            <p:nvPr/>
          </p:nvSpPr>
          <p:spPr>
            <a:xfrm>
              <a:off x="637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1" name="Google Shape;40511;p25"/>
            <p:cNvSpPr/>
            <p:nvPr/>
          </p:nvSpPr>
          <p:spPr>
            <a:xfrm>
              <a:off x="64755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2" name="Google Shape;40512;p25"/>
            <p:cNvSpPr/>
            <p:nvPr/>
          </p:nvSpPr>
          <p:spPr>
            <a:xfrm>
              <a:off x="657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3" name="Google Shape;40513;p25"/>
            <p:cNvSpPr/>
            <p:nvPr/>
          </p:nvSpPr>
          <p:spPr>
            <a:xfrm>
              <a:off x="667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4" name="Google Shape;40514;p25"/>
            <p:cNvSpPr/>
            <p:nvPr/>
          </p:nvSpPr>
          <p:spPr>
            <a:xfrm>
              <a:off x="678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5" name="Google Shape;40515;p25"/>
            <p:cNvSpPr/>
            <p:nvPr/>
          </p:nvSpPr>
          <p:spPr>
            <a:xfrm>
              <a:off x="6881800" y="4613500"/>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6" name="Google Shape;40516;p25"/>
            <p:cNvSpPr/>
            <p:nvPr/>
          </p:nvSpPr>
          <p:spPr>
            <a:xfrm>
              <a:off x="698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7" name="Google Shape;40517;p25"/>
            <p:cNvSpPr/>
            <p:nvPr/>
          </p:nvSpPr>
          <p:spPr>
            <a:xfrm>
              <a:off x="708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8" name="Google Shape;40518;p25"/>
            <p:cNvSpPr/>
            <p:nvPr/>
          </p:nvSpPr>
          <p:spPr>
            <a:xfrm>
              <a:off x="7186600" y="4613500"/>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9" name="Google Shape;40519;p25"/>
            <p:cNvSpPr/>
            <p:nvPr/>
          </p:nvSpPr>
          <p:spPr>
            <a:xfrm>
              <a:off x="728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0" name="Google Shape;40520;p25"/>
            <p:cNvSpPr/>
            <p:nvPr/>
          </p:nvSpPr>
          <p:spPr>
            <a:xfrm>
              <a:off x="27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1" name="Google Shape;40521;p25"/>
            <p:cNvSpPr/>
            <p:nvPr/>
          </p:nvSpPr>
          <p:spPr>
            <a:xfrm>
              <a:off x="3807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2" name="Google Shape;40522;p25"/>
            <p:cNvSpPr/>
            <p:nvPr/>
          </p:nvSpPr>
          <p:spPr>
            <a:xfrm>
              <a:off x="4825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3" name="Google Shape;40523;p25"/>
            <p:cNvSpPr/>
            <p:nvPr/>
          </p:nvSpPr>
          <p:spPr>
            <a:xfrm>
              <a:off x="58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4" name="Google Shape;40524;p25"/>
            <p:cNvSpPr/>
            <p:nvPr/>
          </p:nvSpPr>
          <p:spPr>
            <a:xfrm>
              <a:off x="68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5" name="Google Shape;40525;p25"/>
            <p:cNvSpPr/>
            <p:nvPr/>
          </p:nvSpPr>
          <p:spPr>
            <a:xfrm>
              <a:off x="7873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6" name="Google Shape;40526;p25"/>
            <p:cNvSpPr/>
            <p:nvPr/>
          </p:nvSpPr>
          <p:spPr>
            <a:xfrm>
              <a:off x="8888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7" name="Google Shape;40527;p25"/>
            <p:cNvSpPr/>
            <p:nvPr/>
          </p:nvSpPr>
          <p:spPr>
            <a:xfrm>
              <a:off x="99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8" name="Google Shape;40528;p25"/>
            <p:cNvSpPr/>
            <p:nvPr/>
          </p:nvSpPr>
          <p:spPr>
            <a:xfrm>
              <a:off x="10918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9" name="Google Shape;40529;p25"/>
            <p:cNvSpPr/>
            <p:nvPr/>
          </p:nvSpPr>
          <p:spPr>
            <a:xfrm>
              <a:off x="11936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0" name="Google Shape;40530;p25"/>
            <p:cNvSpPr/>
            <p:nvPr/>
          </p:nvSpPr>
          <p:spPr>
            <a:xfrm>
              <a:off x="12951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1" name="Google Shape;40531;p25"/>
            <p:cNvSpPr/>
            <p:nvPr/>
          </p:nvSpPr>
          <p:spPr>
            <a:xfrm>
              <a:off x="13966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2" name="Google Shape;40532;p25"/>
            <p:cNvSpPr/>
            <p:nvPr/>
          </p:nvSpPr>
          <p:spPr>
            <a:xfrm>
              <a:off x="1498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3" name="Google Shape;40533;p25"/>
            <p:cNvSpPr/>
            <p:nvPr/>
          </p:nvSpPr>
          <p:spPr>
            <a:xfrm>
              <a:off x="15999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4" name="Google Shape;40534;p25"/>
            <p:cNvSpPr/>
            <p:nvPr/>
          </p:nvSpPr>
          <p:spPr>
            <a:xfrm>
              <a:off x="1701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5" name="Google Shape;40535;p25"/>
            <p:cNvSpPr/>
            <p:nvPr/>
          </p:nvSpPr>
          <p:spPr>
            <a:xfrm>
              <a:off x="18029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6" name="Google Shape;40536;p25"/>
            <p:cNvSpPr/>
            <p:nvPr/>
          </p:nvSpPr>
          <p:spPr>
            <a:xfrm>
              <a:off x="19044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7" name="Google Shape;40537;p25"/>
            <p:cNvSpPr/>
            <p:nvPr/>
          </p:nvSpPr>
          <p:spPr>
            <a:xfrm>
              <a:off x="20062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8" name="Google Shape;40538;p25"/>
            <p:cNvSpPr/>
            <p:nvPr/>
          </p:nvSpPr>
          <p:spPr>
            <a:xfrm>
              <a:off x="210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9" name="Google Shape;40539;p25"/>
            <p:cNvSpPr/>
            <p:nvPr/>
          </p:nvSpPr>
          <p:spPr>
            <a:xfrm>
              <a:off x="220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0" name="Google Shape;40540;p25"/>
            <p:cNvSpPr/>
            <p:nvPr/>
          </p:nvSpPr>
          <p:spPr>
            <a:xfrm>
              <a:off x="23110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1" name="Google Shape;40541;p25"/>
            <p:cNvSpPr/>
            <p:nvPr/>
          </p:nvSpPr>
          <p:spPr>
            <a:xfrm>
              <a:off x="241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2" name="Google Shape;40542;p25"/>
            <p:cNvSpPr/>
            <p:nvPr/>
          </p:nvSpPr>
          <p:spPr>
            <a:xfrm>
              <a:off x="251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3" name="Google Shape;40543;p25"/>
            <p:cNvSpPr/>
            <p:nvPr/>
          </p:nvSpPr>
          <p:spPr>
            <a:xfrm>
              <a:off x="261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4" name="Google Shape;40544;p25"/>
            <p:cNvSpPr/>
            <p:nvPr/>
          </p:nvSpPr>
          <p:spPr>
            <a:xfrm>
              <a:off x="271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5" name="Google Shape;40545;p25"/>
            <p:cNvSpPr/>
            <p:nvPr/>
          </p:nvSpPr>
          <p:spPr>
            <a:xfrm>
              <a:off x="281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6" name="Google Shape;40546;p25"/>
            <p:cNvSpPr/>
            <p:nvPr/>
          </p:nvSpPr>
          <p:spPr>
            <a:xfrm>
              <a:off x="292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7" name="Google Shape;40547;p25"/>
            <p:cNvSpPr/>
            <p:nvPr/>
          </p:nvSpPr>
          <p:spPr>
            <a:xfrm>
              <a:off x="302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8" name="Google Shape;40548;p25"/>
            <p:cNvSpPr/>
            <p:nvPr/>
          </p:nvSpPr>
          <p:spPr>
            <a:xfrm>
              <a:off x="312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9" name="Google Shape;40549;p25"/>
            <p:cNvSpPr/>
            <p:nvPr/>
          </p:nvSpPr>
          <p:spPr>
            <a:xfrm>
              <a:off x="322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0" name="Google Shape;40550;p25"/>
            <p:cNvSpPr/>
            <p:nvPr/>
          </p:nvSpPr>
          <p:spPr>
            <a:xfrm>
              <a:off x="33266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1" name="Google Shape;40551;p25"/>
            <p:cNvSpPr/>
            <p:nvPr/>
          </p:nvSpPr>
          <p:spPr>
            <a:xfrm>
              <a:off x="342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2" name="Google Shape;40552;p25"/>
            <p:cNvSpPr/>
            <p:nvPr/>
          </p:nvSpPr>
          <p:spPr>
            <a:xfrm>
              <a:off x="352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3" name="Google Shape;40553;p25"/>
            <p:cNvSpPr/>
            <p:nvPr/>
          </p:nvSpPr>
          <p:spPr>
            <a:xfrm>
              <a:off x="363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4" name="Google Shape;40554;p25"/>
            <p:cNvSpPr/>
            <p:nvPr/>
          </p:nvSpPr>
          <p:spPr>
            <a:xfrm>
              <a:off x="373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5" name="Google Shape;40555;p25"/>
            <p:cNvSpPr/>
            <p:nvPr/>
          </p:nvSpPr>
          <p:spPr>
            <a:xfrm>
              <a:off x="3834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6" name="Google Shape;40556;p25"/>
            <p:cNvSpPr/>
            <p:nvPr/>
          </p:nvSpPr>
          <p:spPr>
            <a:xfrm>
              <a:off x="393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7" name="Google Shape;40557;p25"/>
            <p:cNvSpPr/>
            <p:nvPr/>
          </p:nvSpPr>
          <p:spPr>
            <a:xfrm>
              <a:off x="403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8" name="Google Shape;40558;p25"/>
            <p:cNvSpPr/>
            <p:nvPr/>
          </p:nvSpPr>
          <p:spPr>
            <a:xfrm>
              <a:off x="413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9" name="Google Shape;40559;p25"/>
            <p:cNvSpPr/>
            <p:nvPr/>
          </p:nvSpPr>
          <p:spPr>
            <a:xfrm>
              <a:off x="42407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0" name="Google Shape;40560;p25"/>
            <p:cNvSpPr/>
            <p:nvPr/>
          </p:nvSpPr>
          <p:spPr>
            <a:xfrm>
              <a:off x="434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1" name="Google Shape;40561;p25"/>
            <p:cNvSpPr/>
            <p:nvPr/>
          </p:nvSpPr>
          <p:spPr>
            <a:xfrm>
              <a:off x="444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2" name="Google Shape;40562;p25"/>
            <p:cNvSpPr/>
            <p:nvPr/>
          </p:nvSpPr>
          <p:spPr>
            <a:xfrm>
              <a:off x="45455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3" name="Google Shape;40563;p25"/>
            <p:cNvSpPr/>
            <p:nvPr/>
          </p:nvSpPr>
          <p:spPr>
            <a:xfrm>
              <a:off x="464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4" name="Google Shape;40564;p25"/>
            <p:cNvSpPr/>
            <p:nvPr/>
          </p:nvSpPr>
          <p:spPr>
            <a:xfrm>
              <a:off x="474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5" name="Google Shape;40565;p25"/>
            <p:cNvSpPr/>
            <p:nvPr/>
          </p:nvSpPr>
          <p:spPr>
            <a:xfrm>
              <a:off x="485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6" name="Google Shape;40566;p25"/>
            <p:cNvSpPr/>
            <p:nvPr/>
          </p:nvSpPr>
          <p:spPr>
            <a:xfrm>
              <a:off x="495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7" name="Google Shape;40567;p25"/>
            <p:cNvSpPr/>
            <p:nvPr/>
          </p:nvSpPr>
          <p:spPr>
            <a:xfrm>
              <a:off x="505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8" name="Google Shape;40568;p25"/>
            <p:cNvSpPr/>
            <p:nvPr/>
          </p:nvSpPr>
          <p:spPr>
            <a:xfrm>
              <a:off x="515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9" name="Google Shape;40569;p25"/>
            <p:cNvSpPr/>
            <p:nvPr/>
          </p:nvSpPr>
          <p:spPr>
            <a:xfrm>
              <a:off x="52566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0" name="Google Shape;40570;p25"/>
            <p:cNvSpPr/>
            <p:nvPr/>
          </p:nvSpPr>
          <p:spPr>
            <a:xfrm>
              <a:off x="535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1" name="Google Shape;40571;p25"/>
            <p:cNvSpPr/>
            <p:nvPr/>
          </p:nvSpPr>
          <p:spPr>
            <a:xfrm>
              <a:off x="545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2" name="Google Shape;40572;p25"/>
            <p:cNvSpPr/>
            <p:nvPr/>
          </p:nvSpPr>
          <p:spPr>
            <a:xfrm>
              <a:off x="556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3" name="Google Shape;40573;p25"/>
            <p:cNvSpPr/>
            <p:nvPr/>
          </p:nvSpPr>
          <p:spPr>
            <a:xfrm>
              <a:off x="566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4" name="Google Shape;40574;p25"/>
            <p:cNvSpPr/>
            <p:nvPr/>
          </p:nvSpPr>
          <p:spPr>
            <a:xfrm>
              <a:off x="57644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5" name="Google Shape;40575;p25"/>
            <p:cNvSpPr/>
            <p:nvPr/>
          </p:nvSpPr>
          <p:spPr>
            <a:xfrm>
              <a:off x="586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6" name="Google Shape;40576;p25"/>
            <p:cNvSpPr/>
            <p:nvPr/>
          </p:nvSpPr>
          <p:spPr>
            <a:xfrm>
              <a:off x="596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7" name="Google Shape;40577;p25"/>
            <p:cNvSpPr/>
            <p:nvPr/>
          </p:nvSpPr>
          <p:spPr>
            <a:xfrm>
              <a:off x="606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8" name="Google Shape;40578;p25"/>
            <p:cNvSpPr/>
            <p:nvPr/>
          </p:nvSpPr>
          <p:spPr>
            <a:xfrm>
              <a:off x="61710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9" name="Google Shape;40579;p25"/>
            <p:cNvSpPr/>
            <p:nvPr/>
          </p:nvSpPr>
          <p:spPr>
            <a:xfrm>
              <a:off x="627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0" name="Google Shape;40580;p25"/>
            <p:cNvSpPr/>
            <p:nvPr/>
          </p:nvSpPr>
          <p:spPr>
            <a:xfrm>
              <a:off x="637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1" name="Google Shape;40581;p25"/>
            <p:cNvSpPr/>
            <p:nvPr/>
          </p:nvSpPr>
          <p:spPr>
            <a:xfrm>
              <a:off x="64755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2" name="Google Shape;40582;p25"/>
            <p:cNvSpPr/>
            <p:nvPr/>
          </p:nvSpPr>
          <p:spPr>
            <a:xfrm>
              <a:off x="657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3" name="Google Shape;40583;p25"/>
            <p:cNvSpPr/>
            <p:nvPr/>
          </p:nvSpPr>
          <p:spPr>
            <a:xfrm>
              <a:off x="667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4" name="Google Shape;40584;p25"/>
            <p:cNvSpPr/>
            <p:nvPr/>
          </p:nvSpPr>
          <p:spPr>
            <a:xfrm>
              <a:off x="678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5" name="Google Shape;40585;p25"/>
            <p:cNvSpPr/>
            <p:nvPr/>
          </p:nvSpPr>
          <p:spPr>
            <a:xfrm>
              <a:off x="6881800" y="4768575"/>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6" name="Google Shape;40586;p25"/>
            <p:cNvSpPr/>
            <p:nvPr/>
          </p:nvSpPr>
          <p:spPr>
            <a:xfrm>
              <a:off x="698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7" name="Google Shape;40587;p25"/>
            <p:cNvSpPr/>
            <p:nvPr/>
          </p:nvSpPr>
          <p:spPr>
            <a:xfrm>
              <a:off x="708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8" name="Google Shape;40588;p25"/>
            <p:cNvSpPr/>
            <p:nvPr/>
          </p:nvSpPr>
          <p:spPr>
            <a:xfrm>
              <a:off x="7186600" y="4768575"/>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9" name="Google Shape;40589;p25"/>
            <p:cNvSpPr/>
            <p:nvPr/>
          </p:nvSpPr>
          <p:spPr>
            <a:xfrm>
              <a:off x="728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90" name="Google Shape;40590;p25"/>
          <p:cNvGrpSpPr/>
          <p:nvPr/>
        </p:nvGrpSpPr>
        <p:grpSpPr>
          <a:xfrm>
            <a:off x="223221" y="255838"/>
            <a:ext cx="8706833" cy="4631825"/>
            <a:chOff x="261561" y="255838"/>
            <a:chExt cx="8706833" cy="4631825"/>
          </a:xfrm>
        </p:grpSpPr>
        <p:grpSp>
          <p:nvGrpSpPr>
            <p:cNvPr id="40591" name="Google Shape;40591;p25"/>
            <p:cNvGrpSpPr/>
            <p:nvPr/>
          </p:nvGrpSpPr>
          <p:grpSpPr>
            <a:xfrm>
              <a:off x="261561" y="255838"/>
              <a:ext cx="8706833" cy="4631825"/>
              <a:chOff x="391650" y="259200"/>
              <a:chExt cx="8360700" cy="4631825"/>
            </a:xfrm>
          </p:grpSpPr>
          <p:sp>
            <p:nvSpPr>
              <p:cNvPr id="40592" name="Google Shape;40592;p25"/>
              <p:cNvSpPr/>
              <p:nvPr/>
            </p:nvSpPr>
            <p:spPr>
              <a:xfrm>
                <a:off x="391650" y="259200"/>
                <a:ext cx="8360700"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0593" name="Google Shape;40593;p25"/>
              <p:cNvCxnSpPr/>
              <p:nvPr/>
            </p:nvCxnSpPr>
            <p:spPr>
              <a:xfrm>
                <a:off x="393750" y="713825"/>
                <a:ext cx="7942500" cy="0"/>
              </a:xfrm>
              <a:prstGeom prst="straightConnector1">
                <a:avLst/>
              </a:prstGeom>
              <a:noFill/>
              <a:ln cap="flat" cmpd="sng" w="9525">
                <a:solidFill>
                  <a:schemeClr val="dk1"/>
                </a:solidFill>
                <a:prstDash val="solid"/>
                <a:round/>
                <a:headEnd len="med" w="med" type="none"/>
                <a:tailEnd len="med" w="med" type="none"/>
              </a:ln>
            </p:spPr>
          </p:cxnSp>
          <p:cxnSp>
            <p:nvCxnSpPr>
              <p:cNvPr id="40594" name="Google Shape;40594;p25"/>
              <p:cNvCxnSpPr/>
              <p:nvPr/>
            </p:nvCxnSpPr>
            <p:spPr>
              <a:xfrm>
                <a:off x="8336400" y="260525"/>
                <a:ext cx="0" cy="4630500"/>
              </a:xfrm>
              <a:prstGeom prst="straightConnector1">
                <a:avLst/>
              </a:prstGeom>
              <a:noFill/>
              <a:ln cap="flat" cmpd="sng" w="9525">
                <a:solidFill>
                  <a:schemeClr val="dk1"/>
                </a:solidFill>
                <a:prstDash val="solid"/>
                <a:round/>
                <a:headEnd len="med" w="med" type="none"/>
                <a:tailEnd len="med" w="med" type="none"/>
              </a:ln>
            </p:spPr>
          </p:cxnSp>
          <p:grpSp>
            <p:nvGrpSpPr>
              <p:cNvPr id="40595" name="Google Shape;40595;p25"/>
              <p:cNvGrpSpPr/>
              <p:nvPr/>
            </p:nvGrpSpPr>
            <p:grpSpPr>
              <a:xfrm>
                <a:off x="8448356" y="454710"/>
                <a:ext cx="205838" cy="289853"/>
                <a:chOff x="3555900" y="1631296"/>
                <a:chExt cx="390956" cy="550529"/>
              </a:xfrm>
            </p:grpSpPr>
            <p:cxnSp>
              <p:nvCxnSpPr>
                <p:cNvPr id="40596" name="Google Shape;40596;p25"/>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40597" name="Google Shape;40597;p25"/>
                <p:cNvGrpSpPr/>
                <p:nvPr/>
              </p:nvGrpSpPr>
              <p:grpSpPr>
                <a:xfrm rot="-8100000">
                  <a:off x="3614579" y="1687125"/>
                  <a:ext cx="273597" cy="279297"/>
                  <a:chOff x="4572000" y="2331513"/>
                  <a:chExt cx="273600" cy="279300"/>
                </a:xfrm>
              </p:grpSpPr>
              <p:cxnSp>
                <p:nvCxnSpPr>
                  <p:cNvPr id="40598" name="Google Shape;40598;p25"/>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40599" name="Google Shape;40599;p25"/>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cxnSp>
            <p:nvCxnSpPr>
              <p:cNvPr id="40600" name="Google Shape;40600;p25"/>
              <p:cNvCxnSpPr/>
              <p:nvPr/>
            </p:nvCxnSpPr>
            <p:spPr>
              <a:xfrm>
                <a:off x="8551337" y="1671588"/>
                <a:ext cx="0" cy="1823700"/>
              </a:xfrm>
              <a:prstGeom prst="straightConnector1">
                <a:avLst/>
              </a:prstGeom>
              <a:noFill/>
              <a:ln cap="flat" cmpd="sng" w="19050">
                <a:solidFill>
                  <a:schemeClr val="dk1"/>
                </a:solidFill>
                <a:prstDash val="solid"/>
                <a:round/>
                <a:headEnd len="med" w="med" type="none"/>
                <a:tailEnd len="med" w="med" type="none"/>
              </a:ln>
            </p:spPr>
          </p:cxnSp>
          <p:grpSp>
            <p:nvGrpSpPr>
              <p:cNvPr id="40601" name="Google Shape;40601;p25"/>
              <p:cNvGrpSpPr/>
              <p:nvPr/>
            </p:nvGrpSpPr>
            <p:grpSpPr>
              <a:xfrm flipH="1" rot="10800000">
                <a:off x="8448406" y="4422299"/>
                <a:ext cx="205838" cy="289853"/>
                <a:chOff x="3555900" y="1631296"/>
                <a:chExt cx="390956" cy="550529"/>
              </a:xfrm>
            </p:grpSpPr>
            <p:cxnSp>
              <p:nvCxnSpPr>
                <p:cNvPr id="40602" name="Google Shape;40602;p25"/>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40603" name="Google Shape;40603;p25"/>
                <p:cNvGrpSpPr/>
                <p:nvPr/>
              </p:nvGrpSpPr>
              <p:grpSpPr>
                <a:xfrm rot="-8100000">
                  <a:off x="3614579" y="1687125"/>
                  <a:ext cx="273597" cy="279297"/>
                  <a:chOff x="4572000" y="2331513"/>
                  <a:chExt cx="273600" cy="279300"/>
                </a:xfrm>
              </p:grpSpPr>
              <p:cxnSp>
                <p:nvCxnSpPr>
                  <p:cNvPr id="40604" name="Google Shape;40604;p25"/>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40605" name="Google Shape;40605;p25"/>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grpSp>
        <p:sp>
          <p:nvSpPr>
            <p:cNvPr id="40606" name="Google Shape;40606;p25"/>
            <p:cNvSpPr/>
            <p:nvPr/>
          </p:nvSpPr>
          <p:spPr>
            <a:xfrm>
              <a:off x="39077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7" name="Google Shape;40607;p25"/>
            <p:cNvSpPr/>
            <p:nvPr/>
          </p:nvSpPr>
          <p:spPr>
            <a:xfrm>
              <a:off x="599050"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8" name="Google Shape;40608;p25"/>
            <p:cNvSpPr/>
            <p:nvPr/>
          </p:nvSpPr>
          <p:spPr>
            <a:xfrm>
              <a:off x="80732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609" name="Google Shape;40609;p25"/>
          <p:cNvSpPr txBox="1"/>
          <p:nvPr>
            <p:ph type="title"/>
          </p:nvPr>
        </p:nvSpPr>
        <p:spPr>
          <a:xfrm>
            <a:off x="2476550" y="707525"/>
            <a:ext cx="4191000" cy="1035300"/>
          </a:xfrm>
          <a:prstGeom prst="rect">
            <a:avLst/>
          </a:prstGeom>
        </p:spPr>
        <p:txBody>
          <a:bodyPr anchorCtr="0" anchor="t" bIns="91425" lIns="91425" spcFirstLastPara="1" rIns="91425" wrap="square" tIns="91425">
            <a:noAutofit/>
          </a:bodyPr>
          <a:lstStyle>
            <a:lvl1pPr lvl="0" rtl="0">
              <a:spcBef>
                <a:spcPts val="0"/>
              </a:spcBef>
              <a:spcAft>
                <a:spcPts val="0"/>
              </a:spcAft>
              <a:buSzPts val="6000"/>
              <a:buNone/>
              <a:defRPr sz="6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40610" name="Google Shape;40610;p25"/>
          <p:cNvSpPr txBox="1"/>
          <p:nvPr>
            <p:ph idx="1" type="subTitle"/>
          </p:nvPr>
        </p:nvSpPr>
        <p:spPr>
          <a:xfrm>
            <a:off x="3351800" y="1901088"/>
            <a:ext cx="2440500" cy="1034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0611" name="Google Shape;40611;p25"/>
          <p:cNvSpPr txBox="1"/>
          <p:nvPr/>
        </p:nvSpPr>
        <p:spPr>
          <a:xfrm>
            <a:off x="2445450" y="3628000"/>
            <a:ext cx="4253100" cy="5031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000">
                <a:solidFill>
                  <a:schemeClr val="dk1"/>
                </a:solidFill>
                <a:latin typeface="Red Hat Display"/>
                <a:ea typeface="Red Hat Display"/>
                <a:cs typeface="Red Hat Display"/>
                <a:sym typeface="Red Hat Display"/>
              </a:rPr>
              <a:t>CREDITS: This presentation template was created by</a:t>
            </a:r>
            <a:r>
              <a:rPr b="1" lang="en" sz="1000">
                <a:solidFill>
                  <a:schemeClr val="dk1"/>
                </a:solidFill>
                <a:latin typeface="Red Hat Display"/>
                <a:ea typeface="Red Hat Display"/>
                <a:cs typeface="Red Hat Display"/>
                <a:sym typeface="Red Hat Display"/>
              </a:rPr>
              <a:t> </a:t>
            </a:r>
            <a:r>
              <a:rPr b="1" lang="en" sz="1000">
                <a:solidFill>
                  <a:schemeClr val="dk1"/>
                </a:solidFill>
                <a:uFill>
                  <a:noFill/>
                </a:uFill>
                <a:latin typeface="Red Hat Display"/>
                <a:ea typeface="Red Hat Display"/>
                <a:cs typeface="Red Hat Display"/>
                <a:sym typeface="Red Hat Display"/>
                <a:hlinkClick r:id="rId2">
                  <a:extLst>
                    <a:ext uri="{A12FA001-AC4F-418D-AE19-62706E023703}">
                      <ahyp:hlinkClr val="tx"/>
                    </a:ext>
                  </a:extLst>
                </a:hlinkClick>
              </a:rPr>
              <a:t>Slidesgo</a:t>
            </a:r>
            <a:r>
              <a:rPr lang="en" sz="1000">
                <a:solidFill>
                  <a:schemeClr val="dk1"/>
                </a:solidFill>
                <a:latin typeface="Red Hat Display"/>
                <a:ea typeface="Red Hat Display"/>
                <a:cs typeface="Red Hat Display"/>
                <a:sym typeface="Red Hat Display"/>
              </a:rPr>
              <a:t>, including icons by </a:t>
            </a:r>
            <a:r>
              <a:rPr b="1" lang="en" sz="1000">
                <a:solidFill>
                  <a:schemeClr val="dk1"/>
                </a:solidFill>
                <a:uFill>
                  <a:noFill/>
                </a:uFill>
                <a:latin typeface="Red Hat Display"/>
                <a:ea typeface="Red Hat Display"/>
                <a:cs typeface="Red Hat Display"/>
                <a:sym typeface="Red Hat Display"/>
                <a:hlinkClick r:id="rId3">
                  <a:extLst>
                    <a:ext uri="{A12FA001-AC4F-418D-AE19-62706E023703}">
                      <ahyp:hlinkClr val="tx"/>
                    </a:ext>
                  </a:extLst>
                </a:hlinkClick>
              </a:rPr>
              <a:t>Flaticon</a:t>
            </a:r>
            <a:r>
              <a:rPr lang="en" sz="1000">
                <a:solidFill>
                  <a:schemeClr val="dk1"/>
                </a:solidFill>
                <a:latin typeface="Red Hat Display"/>
                <a:ea typeface="Red Hat Display"/>
                <a:cs typeface="Red Hat Display"/>
                <a:sym typeface="Red Hat Display"/>
              </a:rPr>
              <a:t>, infographics &amp; images by </a:t>
            </a:r>
            <a:r>
              <a:rPr b="1" lang="en" sz="1000">
                <a:solidFill>
                  <a:schemeClr val="dk1"/>
                </a:solidFill>
                <a:uFill>
                  <a:noFill/>
                </a:uFill>
                <a:latin typeface="Red Hat Display"/>
                <a:ea typeface="Red Hat Display"/>
                <a:cs typeface="Red Hat Display"/>
                <a:sym typeface="Red Hat Display"/>
                <a:hlinkClick r:id="rId4">
                  <a:extLst>
                    <a:ext uri="{A12FA001-AC4F-418D-AE19-62706E023703}">
                      <ahyp:hlinkClr val="tx"/>
                    </a:ext>
                  </a:extLst>
                </a:hlinkClick>
              </a:rPr>
              <a:t>Freepik</a:t>
            </a:r>
            <a:endParaRPr b="1" sz="1000">
              <a:solidFill>
                <a:schemeClr val="dk1"/>
              </a:solidFill>
              <a:latin typeface="Red Hat Display"/>
              <a:ea typeface="Red Hat Display"/>
              <a:cs typeface="Red Hat Display"/>
              <a:sym typeface="Red Hat Display"/>
            </a:endParaRPr>
          </a:p>
        </p:txBody>
      </p:sp>
      <p:sp>
        <p:nvSpPr>
          <p:cNvPr id="40612" name="Google Shape;40612;p25"/>
          <p:cNvSpPr txBox="1"/>
          <p:nvPr>
            <p:ph idx="2" type="subTitle"/>
          </p:nvPr>
        </p:nvSpPr>
        <p:spPr>
          <a:xfrm>
            <a:off x="2942675" y="4219075"/>
            <a:ext cx="3044100" cy="349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
              <a:buNone/>
              <a:defRPr b="1" sz="1000"/>
            </a:lvl1pPr>
            <a:lvl2pPr lvl="1" rtl="0" algn="ctr">
              <a:spcBef>
                <a:spcPts val="0"/>
              </a:spcBef>
              <a:spcAft>
                <a:spcPts val="0"/>
              </a:spcAft>
              <a:buSzPts val="1000"/>
              <a:buNone/>
              <a:defRPr b="1" sz="1000"/>
            </a:lvl2pPr>
            <a:lvl3pPr lvl="2" rtl="0" algn="ctr">
              <a:spcBef>
                <a:spcPts val="0"/>
              </a:spcBef>
              <a:spcAft>
                <a:spcPts val="0"/>
              </a:spcAft>
              <a:buSzPts val="1000"/>
              <a:buNone/>
              <a:defRPr b="1" sz="1000"/>
            </a:lvl3pPr>
            <a:lvl4pPr lvl="3" rtl="0" algn="ctr">
              <a:spcBef>
                <a:spcPts val="0"/>
              </a:spcBef>
              <a:spcAft>
                <a:spcPts val="0"/>
              </a:spcAft>
              <a:buSzPts val="1000"/>
              <a:buNone/>
              <a:defRPr b="1" sz="1000"/>
            </a:lvl4pPr>
            <a:lvl5pPr lvl="4" rtl="0" algn="ctr">
              <a:spcBef>
                <a:spcPts val="0"/>
              </a:spcBef>
              <a:spcAft>
                <a:spcPts val="0"/>
              </a:spcAft>
              <a:buSzPts val="1000"/>
              <a:buNone/>
              <a:defRPr b="1" sz="1000"/>
            </a:lvl5pPr>
            <a:lvl6pPr lvl="5" rtl="0" algn="ctr">
              <a:spcBef>
                <a:spcPts val="0"/>
              </a:spcBef>
              <a:spcAft>
                <a:spcPts val="0"/>
              </a:spcAft>
              <a:buSzPts val="1000"/>
              <a:buNone/>
              <a:defRPr b="1" sz="1000"/>
            </a:lvl6pPr>
            <a:lvl7pPr lvl="6" rtl="0" algn="ctr">
              <a:spcBef>
                <a:spcPts val="0"/>
              </a:spcBef>
              <a:spcAft>
                <a:spcPts val="0"/>
              </a:spcAft>
              <a:buSzPts val="1000"/>
              <a:buNone/>
              <a:defRPr b="1" sz="1000"/>
            </a:lvl7pPr>
            <a:lvl8pPr lvl="7" rtl="0" algn="ctr">
              <a:spcBef>
                <a:spcPts val="0"/>
              </a:spcBef>
              <a:spcAft>
                <a:spcPts val="0"/>
              </a:spcAft>
              <a:buSzPts val="1000"/>
              <a:buNone/>
              <a:defRPr b="1" sz="1000"/>
            </a:lvl8pPr>
            <a:lvl9pPr lvl="8" rtl="0" algn="ctr">
              <a:spcBef>
                <a:spcPts val="0"/>
              </a:spcBef>
              <a:spcAft>
                <a:spcPts val="0"/>
              </a:spcAft>
              <a:buSzPts val="1000"/>
              <a:buNone/>
              <a:defRPr b="1" sz="1000"/>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8">
    <p:spTree>
      <p:nvGrpSpPr>
        <p:cNvPr id="40613" name="Shape 40613"/>
        <p:cNvGrpSpPr/>
        <p:nvPr/>
      </p:nvGrpSpPr>
      <p:grpSpPr>
        <a:xfrm>
          <a:off x="0" y="0"/>
          <a:ext cx="0" cy="0"/>
          <a:chOff x="0" y="0"/>
          <a:chExt cx="0" cy="0"/>
        </a:xfrm>
      </p:grpSpPr>
      <p:sp>
        <p:nvSpPr>
          <p:cNvPr id="40614" name="Google Shape;40614;p26"/>
          <p:cNvSpPr/>
          <p:nvPr/>
        </p:nvSpPr>
        <p:spPr>
          <a:xfrm>
            <a:off x="223221" y="255838"/>
            <a:ext cx="8706833"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615" name="Google Shape;40615;p26"/>
          <p:cNvGrpSpPr/>
          <p:nvPr/>
        </p:nvGrpSpPr>
        <p:grpSpPr>
          <a:xfrm>
            <a:off x="223213" y="767598"/>
            <a:ext cx="464198" cy="514536"/>
            <a:chOff x="4176425" y="2759324"/>
            <a:chExt cx="568800" cy="568800"/>
          </a:xfrm>
        </p:grpSpPr>
        <p:sp>
          <p:nvSpPr>
            <p:cNvPr id="40616" name="Google Shape;40616;p26"/>
            <p:cNvSpPr/>
            <p:nvPr/>
          </p:nvSpPr>
          <p:spPr>
            <a:xfrm>
              <a:off x="4176425" y="2759324"/>
              <a:ext cx="568800" cy="568800"/>
            </a:xfrm>
            <a:prstGeom prst="rect">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7" name="Google Shape;40617;p26"/>
            <p:cNvSpPr/>
            <p:nvPr/>
          </p:nvSpPr>
          <p:spPr>
            <a:xfrm>
              <a:off x="4302438" y="2895375"/>
              <a:ext cx="296700" cy="296700"/>
            </a:xfrm>
            <a:prstGeom prst="star4">
              <a:avLst>
                <a:gd fmla="val 12183" name="adj"/>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18" name="Google Shape;40618;p26"/>
          <p:cNvGrpSpPr/>
          <p:nvPr/>
        </p:nvGrpSpPr>
        <p:grpSpPr>
          <a:xfrm>
            <a:off x="223213" y="253137"/>
            <a:ext cx="464198" cy="514536"/>
            <a:chOff x="4176449" y="3328148"/>
            <a:chExt cx="568800" cy="568800"/>
          </a:xfrm>
        </p:grpSpPr>
        <p:sp>
          <p:nvSpPr>
            <p:cNvPr id="40619" name="Google Shape;40619;p26"/>
            <p:cNvSpPr/>
            <p:nvPr/>
          </p:nvSpPr>
          <p:spPr>
            <a:xfrm>
              <a:off x="4176449" y="3328148"/>
              <a:ext cx="568800" cy="568800"/>
            </a:xfrm>
            <a:prstGeom prst="rect">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0" name="Google Shape;40620;p26"/>
            <p:cNvSpPr/>
            <p:nvPr/>
          </p:nvSpPr>
          <p:spPr>
            <a:xfrm>
              <a:off x="4322301" y="3464200"/>
              <a:ext cx="256800" cy="296700"/>
            </a:xfrm>
            <a:prstGeom prst="star6">
              <a:avLst>
                <a:gd fmla="val 17141" name="adj"/>
                <a:gd fmla="val 115470" name="hf"/>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21" name="Google Shape;40621;p26"/>
          <p:cNvGrpSpPr/>
          <p:nvPr/>
        </p:nvGrpSpPr>
        <p:grpSpPr>
          <a:xfrm>
            <a:off x="223213" y="1282135"/>
            <a:ext cx="464198" cy="514536"/>
            <a:chOff x="4176449" y="3328148"/>
            <a:chExt cx="568800" cy="568800"/>
          </a:xfrm>
        </p:grpSpPr>
        <p:sp>
          <p:nvSpPr>
            <p:cNvPr id="40622" name="Google Shape;40622;p26"/>
            <p:cNvSpPr/>
            <p:nvPr/>
          </p:nvSpPr>
          <p:spPr>
            <a:xfrm>
              <a:off x="4176449" y="3328148"/>
              <a:ext cx="568800" cy="568800"/>
            </a:xfrm>
            <a:prstGeom prst="rect">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3" name="Google Shape;40623;p26"/>
            <p:cNvSpPr/>
            <p:nvPr/>
          </p:nvSpPr>
          <p:spPr>
            <a:xfrm>
              <a:off x="4322301" y="3464200"/>
              <a:ext cx="256800" cy="296700"/>
            </a:xfrm>
            <a:prstGeom prst="star6">
              <a:avLst>
                <a:gd fmla="val 17141" name="adj"/>
                <a:gd fmla="val 115470" name="hf"/>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24" name="Google Shape;40624;p26"/>
          <p:cNvGrpSpPr/>
          <p:nvPr/>
        </p:nvGrpSpPr>
        <p:grpSpPr>
          <a:xfrm>
            <a:off x="223213" y="1796595"/>
            <a:ext cx="464198" cy="514536"/>
            <a:chOff x="4176425" y="2759324"/>
            <a:chExt cx="568800" cy="568800"/>
          </a:xfrm>
        </p:grpSpPr>
        <p:sp>
          <p:nvSpPr>
            <p:cNvPr id="40625" name="Google Shape;40625;p26"/>
            <p:cNvSpPr/>
            <p:nvPr/>
          </p:nvSpPr>
          <p:spPr>
            <a:xfrm>
              <a:off x="4176425" y="2759324"/>
              <a:ext cx="568800" cy="568800"/>
            </a:xfrm>
            <a:prstGeom prst="rect">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6" name="Google Shape;40626;p26"/>
            <p:cNvSpPr/>
            <p:nvPr/>
          </p:nvSpPr>
          <p:spPr>
            <a:xfrm>
              <a:off x="4302438" y="2895375"/>
              <a:ext cx="296700" cy="296700"/>
            </a:xfrm>
            <a:prstGeom prst="star4">
              <a:avLst>
                <a:gd fmla="val 12183" name="adj"/>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27" name="Google Shape;40627;p26"/>
          <p:cNvGrpSpPr/>
          <p:nvPr/>
        </p:nvGrpSpPr>
        <p:grpSpPr>
          <a:xfrm>
            <a:off x="223213" y="2311132"/>
            <a:ext cx="464198" cy="514536"/>
            <a:chOff x="4176449" y="3328148"/>
            <a:chExt cx="568800" cy="568800"/>
          </a:xfrm>
        </p:grpSpPr>
        <p:sp>
          <p:nvSpPr>
            <p:cNvPr id="40628" name="Google Shape;40628;p26"/>
            <p:cNvSpPr/>
            <p:nvPr/>
          </p:nvSpPr>
          <p:spPr>
            <a:xfrm>
              <a:off x="4176449" y="3328148"/>
              <a:ext cx="568800" cy="568800"/>
            </a:xfrm>
            <a:prstGeom prst="rect">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9" name="Google Shape;40629;p26"/>
            <p:cNvSpPr/>
            <p:nvPr/>
          </p:nvSpPr>
          <p:spPr>
            <a:xfrm>
              <a:off x="4322301" y="3464200"/>
              <a:ext cx="256800" cy="296700"/>
            </a:xfrm>
            <a:prstGeom prst="star6">
              <a:avLst>
                <a:gd fmla="val 17141" name="adj"/>
                <a:gd fmla="val 115470" name="hf"/>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30" name="Google Shape;40630;p26"/>
          <p:cNvGrpSpPr/>
          <p:nvPr/>
        </p:nvGrpSpPr>
        <p:grpSpPr>
          <a:xfrm>
            <a:off x="223213" y="2825593"/>
            <a:ext cx="464198" cy="514536"/>
            <a:chOff x="4176425" y="2759324"/>
            <a:chExt cx="568800" cy="568800"/>
          </a:xfrm>
        </p:grpSpPr>
        <p:sp>
          <p:nvSpPr>
            <p:cNvPr id="40631" name="Google Shape;40631;p26"/>
            <p:cNvSpPr/>
            <p:nvPr/>
          </p:nvSpPr>
          <p:spPr>
            <a:xfrm>
              <a:off x="4176425" y="2759324"/>
              <a:ext cx="568800" cy="568800"/>
            </a:xfrm>
            <a:prstGeom prst="rect">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2" name="Google Shape;40632;p26"/>
            <p:cNvSpPr/>
            <p:nvPr/>
          </p:nvSpPr>
          <p:spPr>
            <a:xfrm>
              <a:off x="4302438" y="2895375"/>
              <a:ext cx="296700" cy="296700"/>
            </a:xfrm>
            <a:prstGeom prst="star4">
              <a:avLst>
                <a:gd fmla="val 12183" name="adj"/>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33" name="Google Shape;40633;p26"/>
          <p:cNvGrpSpPr/>
          <p:nvPr/>
        </p:nvGrpSpPr>
        <p:grpSpPr>
          <a:xfrm>
            <a:off x="223213" y="3340129"/>
            <a:ext cx="464198" cy="514536"/>
            <a:chOff x="4176449" y="3328148"/>
            <a:chExt cx="568800" cy="568800"/>
          </a:xfrm>
        </p:grpSpPr>
        <p:sp>
          <p:nvSpPr>
            <p:cNvPr id="40634" name="Google Shape;40634;p26"/>
            <p:cNvSpPr/>
            <p:nvPr/>
          </p:nvSpPr>
          <p:spPr>
            <a:xfrm>
              <a:off x="4176449" y="3328148"/>
              <a:ext cx="568800" cy="568800"/>
            </a:xfrm>
            <a:prstGeom prst="rect">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5" name="Google Shape;40635;p26"/>
            <p:cNvSpPr/>
            <p:nvPr/>
          </p:nvSpPr>
          <p:spPr>
            <a:xfrm>
              <a:off x="4322301" y="3464200"/>
              <a:ext cx="256800" cy="296700"/>
            </a:xfrm>
            <a:prstGeom prst="star6">
              <a:avLst>
                <a:gd fmla="val 17141" name="adj"/>
                <a:gd fmla="val 115470" name="hf"/>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36" name="Google Shape;40636;p26"/>
          <p:cNvGrpSpPr/>
          <p:nvPr/>
        </p:nvGrpSpPr>
        <p:grpSpPr>
          <a:xfrm>
            <a:off x="223213" y="3854590"/>
            <a:ext cx="464198" cy="514536"/>
            <a:chOff x="4176425" y="2759324"/>
            <a:chExt cx="568800" cy="568800"/>
          </a:xfrm>
        </p:grpSpPr>
        <p:sp>
          <p:nvSpPr>
            <p:cNvPr id="40637" name="Google Shape;40637;p26"/>
            <p:cNvSpPr/>
            <p:nvPr/>
          </p:nvSpPr>
          <p:spPr>
            <a:xfrm>
              <a:off x="4176425" y="2759324"/>
              <a:ext cx="568800" cy="568800"/>
            </a:xfrm>
            <a:prstGeom prst="rect">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8" name="Google Shape;40638;p26"/>
            <p:cNvSpPr/>
            <p:nvPr/>
          </p:nvSpPr>
          <p:spPr>
            <a:xfrm>
              <a:off x="4302438" y="2895375"/>
              <a:ext cx="296700" cy="296700"/>
            </a:xfrm>
            <a:prstGeom prst="star4">
              <a:avLst>
                <a:gd fmla="val 12183" name="adj"/>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39" name="Google Shape;40639;p26"/>
          <p:cNvGrpSpPr/>
          <p:nvPr/>
        </p:nvGrpSpPr>
        <p:grpSpPr>
          <a:xfrm>
            <a:off x="223213" y="4369126"/>
            <a:ext cx="464198" cy="514536"/>
            <a:chOff x="4176449" y="3328148"/>
            <a:chExt cx="568800" cy="568800"/>
          </a:xfrm>
        </p:grpSpPr>
        <p:sp>
          <p:nvSpPr>
            <p:cNvPr id="40640" name="Google Shape;40640;p26"/>
            <p:cNvSpPr/>
            <p:nvPr/>
          </p:nvSpPr>
          <p:spPr>
            <a:xfrm>
              <a:off x="4176449" y="3328148"/>
              <a:ext cx="568800" cy="568800"/>
            </a:xfrm>
            <a:prstGeom prst="rect">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1" name="Google Shape;40641;p26"/>
            <p:cNvSpPr/>
            <p:nvPr/>
          </p:nvSpPr>
          <p:spPr>
            <a:xfrm>
              <a:off x="4322301" y="3464200"/>
              <a:ext cx="256800" cy="296700"/>
            </a:xfrm>
            <a:prstGeom prst="star6">
              <a:avLst>
                <a:gd fmla="val 17141" name="adj"/>
                <a:gd fmla="val 115470" name="hf"/>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42" name="Google Shape;40642;p26"/>
          <p:cNvGrpSpPr/>
          <p:nvPr/>
        </p:nvGrpSpPr>
        <p:grpSpPr>
          <a:xfrm flipH="1" rot="5400000">
            <a:off x="8233743" y="4296089"/>
            <a:ext cx="214361" cy="545574"/>
            <a:chOff x="3555900" y="1631296"/>
            <a:chExt cx="390956" cy="1036229"/>
          </a:xfrm>
        </p:grpSpPr>
        <p:cxnSp>
          <p:nvCxnSpPr>
            <p:cNvPr id="40643" name="Google Shape;40643;p26"/>
            <p:cNvCxnSpPr/>
            <p:nvPr/>
          </p:nvCxnSpPr>
          <p:spPr>
            <a:xfrm flipH="1" rot="-5400000">
              <a:off x="3243925" y="2148675"/>
              <a:ext cx="1026300" cy="11400"/>
            </a:xfrm>
            <a:prstGeom prst="straightConnector1">
              <a:avLst/>
            </a:prstGeom>
            <a:noFill/>
            <a:ln cap="flat" cmpd="sng" w="19050">
              <a:solidFill>
                <a:schemeClr val="dk1"/>
              </a:solidFill>
              <a:prstDash val="solid"/>
              <a:round/>
              <a:headEnd len="med" w="med" type="none"/>
              <a:tailEnd len="med" w="med" type="none"/>
            </a:ln>
          </p:spPr>
        </p:cxnSp>
        <p:grpSp>
          <p:nvGrpSpPr>
            <p:cNvPr id="40644" name="Google Shape;40644;p26"/>
            <p:cNvGrpSpPr/>
            <p:nvPr/>
          </p:nvGrpSpPr>
          <p:grpSpPr>
            <a:xfrm rot="-8100000">
              <a:off x="3614579" y="1687125"/>
              <a:ext cx="273597" cy="279297"/>
              <a:chOff x="4572000" y="2331513"/>
              <a:chExt cx="273600" cy="279300"/>
            </a:xfrm>
          </p:grpSpPr>
          <p:cxnSp>
            <p:nvCxnSpPr>
              <p:cNvPr id="40645" name="Google Shape;40645;p26"/>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40646" name="Google Shape;40646;p26"/>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
    <p:spTree>
      <p:nvGrpSpPr>
        <p:cNvPr id="40647" name="Shape 40647"/>
        <p:cNvGrpSpPr/>
        <p:nvPr/>
      </p:nvGrpSpPr>
      <p:grpSpPr>
        <a:xfrm>
          <a:off x="0" y="0"/>
          <a:ext cx="0" cy="0"/>
          <a:chOff x="0" y="0"/>
          <a:chExt cx="0" cy="0"/>
        </a:xfrm>
      </p:grpSpPr>
      <p:sp>
        <p:nvSpPr>
          <p:cNvPr id="40648" name="Google Shape;40648;p27"/>
          <p:cNvSpPr/>
          <p:nvPr/>
        </p:nvSpPr>
        <p:spPr>
          <a:xfrm flipH="1">
            <a:off x="7264225" y="3231432"/>
            <a:ext cx="3793500" cy="3791700"/>
          </a:xfrm>
          <a:prstGeom prst="pie">
            <a:avLst>
              <a:gd fmla="val 16198478" name="adj1"/>
              <a:gd fmla="val 108" name="adj2"/>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9" name="Google Shape;40649;p27"/>
          <p:cNvSpPr/>
          <p:nvPr/>
        </p:nvSpPr>
        <p:spPr>
          <a:xfrm flipH="1">
            <a:off x="-1890340" y="3231432"/>
            <a:ext cx="3793500" cy="3791700"/>
          </a:xfrm>
          <a:prstGeom prst="pie">
            <a:avLst>
              <a:gd fmla="val 10799735" name="adj1"/>
              <a:gd fmla="val 16200000" name="adj2"/>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0" name="Google Shape;40650;p27"/>
          <p:cNvSpPr/>
          <p:nvPr/>
        </p:nvSpPr>
        <p:spPr>
          <a:xfrm rot="10800000">
            <a:off x="7239100" y="-1888524"/>
            <a:ext cx="3793500" cy="3791700"/>
          </a:xfrm>
          <a:prstGeom prst="pie">
            <a:avLst>
              <a:gd fmla="val 16198478" name="adj1"/>
              <a:gd fmla="val 108" name="adj2"/>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1" name="Google Shape;40651;p27"/>
          <p:cNvSpPr/>
          <p:nvPr/>
        </p:nvSpPr>
        <p:spPr>
          <a:xfrm rot="10800000">
            <a:off x="-1897600" y="-1888524"/>
            <a:ext cx="3793500" cy="3791700"/>
          </a:xfrm>
          <a:prstGeom prst="pie">
            <a:avLst>
              <a:gd fmla="val 10799735" name="adj1"/>
              <a:gd fmla="val 16200000" name="adj2"/>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2" name="Google Shape;40652;p27"/>
          <p:cNvSpPr/>
          <p:nvPr/>
        </p:nvSpPr>
        <p:spPr>
          <a:xfrm>
            <a:off x="321000" y="319025"/>
            <a:ext cx="8531400" cy="4520100"/>
          </a:xfrm>
          <a:prstGeom prst="rect">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695" name="Shape 3695"/>
        <p:cNvGrpSpPr/>
        <p:nvPr/>
      </p:nvGrpSpPr>
      <p:grpSpPr>
        <a:xfrm>
          <a:off x="0" y="0"/>
          <a:ext cx="0" cy="0"/>
          <a:chOff x="0" y="0"/>
          <a:chExt cx="0" cy="0"/>
        </a:xfrm>
      </p:grpSpPr>
      <p:grpSp>
        <p:nvGrpSpPr>
          <p:cNvPr id="3696" name="Google Shape;3696;p4"/>
          <p:cNvGrpSpPr/>
          <p:nvPr/>
        </p:nvGrpSpPr>
        <p:grpSpPr>
          <a:xfrm>
            <a:off x="3" y="4"/>
            <a:ext cx="9144066" cy="5143518"/>
            <a:chOff x="279200" y="890725"/>
            <a:chExt cx="7061600" cy="3930250"/>
          </a:xfrm>
        </p:grpSpPr>
        <p:sp>
          <p:nvSpPr>
            <p:cNvPr id="3697" name="Google Shape;3697;p4"/>
            <p:cNvSpPr/>
            <p:nvPr/>
          </p:nvSpPr>
          <p:spPr>
            <a:xfrm>
              <a:off x="27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4"/>
            <p:cNvSpPr/>
            <p:nvPr/>
          </p:nvSpPr>
          <p:spPr>
            <a:xfrm>
              <a:off x="3807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4"/>
            <p:cNvSpPr/>
            <p:nvPr/>
          </p:nvSpPr>
          <p:spPr>
            <a:xfrm>
              <a:off x="4825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4"/>
            <p:cNvSpPr/>
            <p:nvPr/>
          </p:nvSpPr>
          <p:spPr>
            <a:xfrm>
              <a:off x="58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4"/>
            <p:cNvSpPr/>
            <p:nvPr/>
          </p:nvSpPr>
          <p:spPr>
            <a:xfrm>
              <a:off x="68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4"/>
            <p:cNvSpPr/>
            <p:nvPr/>
          </p:nvSpPr>
          <p:spPr>
            <a:xfrm>
              <a:off x="7873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4"/>
            <p:cNvSpPr/>
            <p:nvPr/>
          </p:nvSpPr>
          <p:spPr>
            <a:xfrm>
              <a:off x="8888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4"/>
            <p:cNvSpPr/>
            <p:nvPr/>
          </p:nvSpPr>
          <p:spPr>
            <a:xfrm>
              <a:off x="99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4"/>
            <p:cNvSpPr/>
            <p:nvPr/>
          </p:nvSpPr>
          <p:spPr>
            <a:xfrm>
              <a:off x="10918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4"/>
            <p:cNvSpPr/>
            <p:nvPr/>
          </p:nvSpPr>
          <p:spPr>
            <a:xfrm>
              <a:off x="11936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4"/>
            <p:cNvSpPr/>
            <p:nvPr/>
          </p:nvSpPr>
          <p:spPr>
            <a:xfrm>
              <a:off x="12951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4"/>
            <p:cNvSpPr/>
            <p:nvPr/>
          </p:nvSpPr>
          <p:spPr>
            <a:xfrm>
              <a:off x="13966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4"/>
            <p:cNvSpPr/>
            <p:nvPr/>
          </p:nvSpPr>
          <p:spPr>
            <a:xfrm>
              <a:off x="1498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4"/>
            <p:cNvSpPr/>
            <p:nvPr/>
          </p:nvSpPr>
          <p:spPr>
            <a:xfrm>
              <a:off x="15999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4"/>
            <p:cNvSpPr/>
            <p:nvPr/>
          </p:nvSpPr>
          <p:spPr>
            <a:xfrm>
              <a:off x="1701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4"/>
            <p:cNvSpPr/>
            <p:nvPr/>
          </p:nvSpPr>
          <p:spPr>
            <a:xfrm>
              <a:off x="18029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4"/>
            <p:cNvSpPr/>
            <p:nvPr/>
          </p:nvSpPr>
          <p:spPr>
            <a:xfrm>
              <a:off x="19044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4"/>
            <p:cNvSpPr/>
            <p:nvPr/>
          </p:nvSpPr>
          <p:spPr>
            <a:xfrm>
              <a:off x="20062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4"/>
            <p:cNvSpPr/>
            <p:nvPr/>
          </p:nvSpPr>
          <p:spPr>
            <a:xfrm>
              <a:off x="210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4"/>
            <p:cNvSpPr/>
            <p:nvPr/>
          </p:nvSpPr>
          <p:spPr>
            <a:xfrm>
              <a:off x="220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4"/>
            <p:cNvSpPr/>
            <p:nvPr/>
          </p:nvSpPr>
          <p:spPr>
            <a:xfrm>
              <a:off x="23110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4"/>
            <p:cNvSpPr/>
            <p:nvPr/>
          </p:nvSpPr>
          <p:spPr>
            <a:xfrm>
              <a:off x="241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4"/>
            <p:cNvSpPr/>
            <p:nvPr/>
          </p:nvSpPr>
          <p:spPr>
            <a:xfrm>
              <a:off x="251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4"/>
            <p:cNvSpPr/>
            <p:nvPr/>
          </p:nvSpPr>
          <p:spPr>
            <a:xfrm>
              <a:off x="261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4"/>
            <p:cNvSpPr/>
            <p:nvPr/>
          </p:nvSpPr>
          <p:spPr>
            <a:xfrm>
              <a:off x="271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4"/>
            <p:cNvSpPr/>
            <p:nvPr/>
          </p:nvSpPr>
          <p:spPr>
            <a:xfrm>
              <a:off x="281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4"/>
            <p:cNvSpPr/>
            <p:nvPr/>
          </p:nvSpPr>
          <p:spPr>
            <a:xfrm>
              <a:off x="292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4"/>
            <p:cNvSpPr/>
            <p:nvPr/>
          </p:nvSpPr>
          <p:spPr>
            <a:xfrm>
              <a:off x="302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4"/>
            <p:cNvSpPr/>
            <p:nvPr/>
          </p:nvSpPr>
          <p:spPr>
            <a:xfrm>
              <a:off x="312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4"/>
            <p:cNvSpPr/>
            <p:nvPr/>
          </p:nvSpPr>
          <p:spPr>
            <a:xfrm>
              <a:off x="322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4"/>
            <p:cNvSpPr/>
            <p:nvPr/>
          </p:nvSpPr>
          <p:spPr>
            <a:xfrm>
              <a:off x="33266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4"/>
            <p:cNvSpPr/>
            <p:nvPr/>
          </p:nvSpPr>
          <p:spPr>
            <a:xfrm>
              <a:off x="342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4"/>
            <p:cNvSpPr/>
            <p:nvPr/>
          </p:nvSpPr>
          <p:spPr>
            <a:xfrm>
              <a:off x="352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4"/>
            <p:cNvSpPr/>
            <p:nvPr/>
          </p:nvSpPr>
          <p:spPr>
            <a:xfrm>
              <a:off x="363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4"/>
            <p:cNvSpPr/>
            <p:nvPr/>
          </p:nvSpPr>
          <p:spPr>
            <a:xfrm>
              <a:off x="373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4"/>
            <p:cNvSpPr/>
            <p:nvPr/>
          </p:nvSpPr>
          <p:spPr>
            <a:xfrm>
              <a:off x="3834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4"/>
            <p:cNvSpPr/>
            <p:nvPr/>
          </p:nvSpPr>
          <p:spPr>
            <a:xfrm>
              <a:off x="393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4"/>
            <p:cNvSpPr/>
            <p:nvPr/>
          </p:nvSpPr>
          <p:spPr>
            <a:xfrm>
              <a:off x="403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4"/>
            <p:cNvSpPr/>
            <p:nvPr/>
          </p:nvSpPr>
          <p:spPr>
            <a:xfrm>
              <a:off x="413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4"/>
            <p:cNvSpPr/>
            <p:nvPr/>
          </p:nvSpPr>
          <p:spPr>
            <a:xfrm>
              <a:off x="42407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4"/>
            <p:cNvSpPr/>
            <p:nvPr/>
          </p:nvSpPr>
          <p:spPr>
            <a:xfrm>
              <a:off x="434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4"/>
            <p:cNvSpPr/>
            <p:nvPr/>
          </p:nvSpPr>
          <p:spPr>
            <a:xfrm>
              <a:off x="444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4"/>
            <p:cNvSpPr/>
            <p:nvPr/>
          </p:nvSpPr>
          <p:spPr>
            <a:xfrm>
              <a:off x="45455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4"/>
            <p:cNvSpPr/>
            <p:nvPr/>
          </p:nvSpPr>
          <p:spPr>
            <a:xfrm>
              <a:off x="464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4"/>
            <p:cNvSpPr/>
            <p:nvPr/>
          </p:nvSpPr>
          <p:spPr>
            <a:xfrm>
              <a:off x="474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4"/>
            <p:cNvSpPr/>
            <p:nvPr/>
          </p:nvSpPr>
          <p:spPr>
            <a:xfrm>
              <a:off x="485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4"/>
            <p:cNvSpPr/>
            <p:nvPr/>
          </p:nvSpPr>
          <p:spPr>
            <a:xfrm>
              <a:off x="495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4"/>
            <p:cNvSpPr/>
            <p:nvPr/>
          </p:nvSpPr>
          <p:spPr>
            <a:xfrm>
              <a:off x="505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4"/>
            <p:cNvSpPr/>
            <p:nvPr/>
          </p:nvSpPr>
          <p:spPr>
            <a:xfrm>
              <a:off x="515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4"/>
            <p:cNvSpPr/>
            <p:nvPr/>
          </p:nvSpPr>
          <p:spPr>
            <a:xfrm>
              <a:off x="52566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4"/>
            <p:cNvSpPr/>
            <p:nvPr/>
          </p:nvSpPr>
          <p:spPr>
            <a:xfrm>
              <a:off x="535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4"/>
            <p:cNvSpPr/>
            <p:nvPr/>
          </p:nvSpPr>
          <p:spPr>
            <a:xfrm>
              <a:off x="545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4"/>
            <p:cNvSpPr/>
            <p:nvPr/>
          </p:nvSpPr>
          <p:spPr>
            <a:xfrm>
              <a:off x="556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4"/>
            <p:cNvSpPr/>
            <p:nvPr/>
          </p:nvSpPr>
          <p:spPr>
            <a:xfrm>
              <a:off x="566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4"/>
            <p:cNvSpPr/>
            <p:nvPr/>
          </p:nvSpPr>
          <p:spPr>
            <a:xfrm>
              <a:off x="57644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4"/>
            <p:cNvSpPr/>
            <p:nvPr/>
          </p:nvSpPr>
          <p:spPr>
            <a:xfrm>
              <a:off x="586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4"/>
            <p:cNvSpPr/>
            <p:nvPr/>
          </p:nvSpPr>
          <p:spPr>
            <a:xfrm>
              <a:off x="596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4"/>
            <p:cNvSpPr/>
            <p:nvPr/>
          </p:nvSpPr>
          <p:spPr>
            <a:xfrm>
              <a:off x="606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4"/>
            <p:cNvSpPr/>
            <p:nvPr/>
          </p:nvSpPr>
          <p:spPr>
            <a:xfrm>
              <a:off x="61710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4"/>
            <p:cNvSpPr/>
            <p:nvPr/>
          </p:nvSpPr>
          <p:spPr>
            <a:xfrm>
              <a:off x="627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4"/>
            <p:cNvSpPr/>
            <p:nvPr/>
          </p:nvSpPr>
          <p:spPr>
            <a:xfrm>
              <a:off x="637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4"/>
            <p:cNvSpPr/>
            <p:nvPr/>
          </p:nvSpPr>
          <p:spPr>
            <a:xfrm>
              <a:off x="64755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4"/>
            <p:cNvSpPr/>
            <p:nvPr/>
          </p:nvSpPr>
          <p:spPr>
            <a:xfrm>
              <a:off x="657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4"/>
            <p:cNvSpPr/>
            <p:nvPr/>
          </p:nvSpPr>
          <p:spPr>
            <a:xfrm>
              <a:off x="667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4"/>
            <p:cNvSpPr/>
            <p:nvPr/>
          </p:nvSpPr>
          <p:spPr>
            <a:xfrm>
              <a:off x="678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4"/>
            <p:cNvSpPr/>
            <p:nvPr/>
          </p:nvSpPr>
          <p:spPr>
            <a:xfrm>
              <a:off x="6881800" y="890725"/>
              <a:ext cx="52700" cy="52400"/>
            </a:xfrm>
            <a:custGeom>
              <a:rect b="b" l="l" r="r" t="t"/>
              <a:pathLst>
                <a:path extrusionOk="0" h="2096" w="2108">
                  <a:moveTo>
                    <a:pt x="1060" y="0"/>
                  </a:moveTo>
                  <a:cubicBezTo>
                    <a:pt x="477" y="0"/>
                    <a:pt x="1" y="476"/>
                    <a:pt x="1" y="1048"/>
                  </a:cubicBezTo>
                  <a:cubicBezTo>
                    <a:pt x="1"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4"/>
            <p:cNvSpPr/>
            <p:nvPr/>
          </p:nvSpPr>
          <p:spPr>
            <a:xfrm>
              <a:off x="698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4"/>
            <p:cNvSpPr/>
            <p:nvPr/>
          </p:nvSpPr>
          <p:spPr>
            <a:xfrm>
              <a:off x="708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4"/>
            <p:cNvSpPr/>
            <p:nvPr/>
          </p:nvSpPr>
          <p:spPr>
            <a:xfrm>
              <a:off x="7186600" y="890725"/>
              <a:ext cx="52400" cy="52400"/>
            </a:xfrm>
            <a:custGeom>
              <a:rect b="b" l="l" r="r" t="t"/>
              <a:pathLst>
                <a:path extrusionOk="0" h="2096" w="2096">
                  <a:moveTo>
                    <a:pt x="1048" y="0"/>
                  </a:moveTo>
                  <a:cubicBezTo>
                    <a:pt x="477" y="0"/>
                    <a:pt x="1" y="476"/>
                    <a:pt x="1" y="1048"/>
                  </a:cubicBezTo>
                  <a:cubicBezTo>
                    <a:pt x="1"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4"/>
            <p:cNvSpPr/>
            <p:nvPr/>
          </p:nvSpPr>
          <p:spPr>
            <a:xfrm>
              <a:off x="728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4"/>
            <p:cNvSpPr/>
            <p:nvPr/>
          </p:nvSpPr>
          <p:spPr>
            <a:xfrm>
              <a:off x="27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7" y="1631"/>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4"/>
            <p:cNvSpPr/>
            <p:nvPr/>
          </p:nvSpPr>
          <p:spPr>
            <a:xfrm>
              <a:off x="3807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4"/>
            <p:cNvSpPr/>
            <p:nvPr/>
          </p:nvSpPr>
          <p:spPr>
            <a:xfrm>
              <a:off x="4825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4"/>
            <p:cNvSpPr/>
            <p:nvPr/>
          </p:nvSpPr>
          <p:spPr>
            <a:xfrm>
              <a:off x="58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4"/>
            <p:cNvSpPr/>
            <p:nvPr/>
          </p:nvSpPr>
          <p:spPr>
            <a:xfrm>
              <a:off x="68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4"/>
            <p:cNvSpPr/>
            <p:nvPr/>
          </p:nvSpPr>
          <p:spPr>
            <a:xfrm>
              <a:off x="7873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4"/>
            <p:cNvSpPr/>
            <p:nvPr/>
          </p:nvSpPr>
          <p:spPr>
            <a:xfrm>
              <a:off x="8888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4"/>
            <p:cNvSpPr/>
            <p:nvPr/>
          </p:nvSpPr>
          <p:spPr>
            <a:xfrm>
              <a:off x="99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4"/>
            <p:cNvSpPr/>
            <p:nvPr/>
          </p:nvSpPr>
          <p:spPr>
            <a:xfrm>
              <a:off x="10918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4"/>
            <p:cNvSpPr/>
            <p:nvPr/>
          </p:nvSpPr>
          <p:spPr>
            <a:xfrm>
              <a:off x="11936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4"/>
            <p:cNvSpPr/>
            <p:nvPr/>
          </p:nvSpPr>
          <p:spPr>
            <a:xfrm>
              <a:off x="12951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4"/>
            <p:cNvSpPr/>
            <p:nvPr/>
          </p:nvSpPr>
          <p:spPr>
            <a:xfrm>
              <a:off x="13966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4"/>
            <p:cNvSpPr/>
            <p:nvPr/>
          </p:nvSpPr>
          <p:spPr>
            <a:xfrm>
              <a:off x="1498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4"/>
            <p:cNvSpPr/>
            <p:nvPr/>
          </p:nvSpPr>
          <p:spPr>
            <a:xfrm>
              <a:off x="15999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4"/>
            <p:cNvSpPr/>
            <p:nvPr/>
          </p:nvSpPr>
          <p:spPr>
            <a:xfrm>
              <a:off x="1701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4"/>
            <p:cNvSpPr/>
            <p:nvPr/>
          </p:nvSpPr>
          <p:spPr>
            <a:xfrm>
              <a:off x="18029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4"/>
            <p:cNvSpPr/>
            <p:nvPr/>
          </p:nvSpPr>
          <p:spPr>
            <a:xfrm>
              <a:off x="19044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4"/>
            <p:cNvSpPr/>
            <p:nvPr/>
          </p:nvSpPr>
          <p:spPr>
            <a:xfrm>
              <a:off x="20062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4"/>
            <p:cNvSpPr/>
            <p:nvPr/>
          </p:nvSpPr>
          <p:spPr>
            <a:xfrm>
              <a:off x="210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4"/>
            <p:cNvSpPr/>
            <p:nvPr/>
          </p:nvSpPr>
          <p:spPr>
            <a:xfrm>
              <a:off x="220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4"/>
            <p:cNvSpPr/>
            <p:nvPr/>
          </p:nvSpPr>
          <p:spPr>
            <a:xfrm>
              <a:off x="23110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4"/>
            <p:cNvSpPr/>
            <p:nvPr/>
          </p:nvSpPr>
          <p:spPr>
            <a:xfrm>
              <a:off x="241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4"/>
            <p:cNvSpPr/>
            <p:nvPr/>
          </p:nvSpPr>
          <p:spPr>
            <a:xfrm>
              <a:off x="251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4"/>
            <p:cNvSpPr/>
            <p:nvPr/>
          </p:nvSpPr>
          <p:spPr>
            <a:xfrm>
              <a:off x="261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4"/>
            <p:cNvSpPr/>
            <p:nvPr/>
          </p:nvSpPr>
          <p:spPr>
            <a:xfrm>
              <a:off x="271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4"/>
            <p:cNvSpPr/>
            <p:nvPr/>
          </p:nvSpPr>
          <p:spPr>
            <a:xfrm>
              <a:off x="281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4"/>
            <p:cNvSpPr/>
            <p:nvPr/>
          </p:nvSpPr>
          <p:spPr>
            <a:xfrm>
              <a:off x="292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4"/>
            <p:cNvSpPr/>
            <p:nvPr/>
          </p:nvSpPr>
          <p:spPr>
            <a:xfrm>
              <a:off x="302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4"/>
            <p:cNvSpPr/>
            <p:nvPr/>
          </p:nvSpPr>
          <p:spPr>
            <a:xfrm>
              <a:off x="312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4"/>
            <p:cNvSpPr/>
            <p:nvPr/>
          </p:nvSpPr>
          <p:spPr>
            <a:xfrm>
              <a:off x="322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4"/>
            <p:cNvSpPr/>
            <p:nvPr/>
          </p:nvSpPr>
          <p:spPr>
            <a:xfrm>
              <a:off x="33266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4"/>
            <p:cNvSpPr/>
            <p:nvPr/>
          </p:nvSpPr>
          <p:spPr>
            <a:xfrm>
              <a:off x="342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4"/>
            <p:cNvSpPr/>
            <p:nvPr/>
          </p:nvSpPr>
          <p:spPr>
            <a:xfrm>
              <a:off x="352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4"/>
            <p:cNvSpPr/>
            <p:nvPr/>
          </p:nvSpPr>
          <p:spPr>
            <a:xfrm>
              <a:off x="363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4"/>
            <p:cNvSpPr/>
            <p:nvPr/>
          </p:nvSpPr>
          <p:spPr>
            <a:xfrm>
              <a:off x="373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4"/>
            <p:cNvSpPr/>
            <p:nvPr/>
          </p:nvSpPr>
          <p:spPr>
            <a:xfrm>
              <a:off x="3834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4"/>
            <p:cNvSpPr/>
            <p:nvPr/>
          </p:nvSpPr>
          <p:spPr>
            <a:xfrm>
              <a:off x="393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4"/>
            <p:cNvSpPr/>
            <p:nvPr/>
          </p:nvSpPr>
          <p:spPr>
            <a:xfrm>
              <a:off x="403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4"/>
            <p:cNvSpPr/>
            <p:nvPr/>
          </p:nvSpPr>
          <p:spPr>
            <a:xfrm>
              <a:off x="413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4"/>
            <p:cNvSpPr/>
            <p:nvPr/>
          </p:nvSpPr>
          <p:spPr>
            <a:xfrm>
              <a:off x="42407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4"/>
            <p:cNvSpPr/>
            <p:nvPr/>
          </p:nvSpPr>
          <p:spPr>
            <a:xfrm>
              <a:off x="434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4"/>
            <p:cNvSpPr/>
            <p:nvPr/>
          </p:nvSpPr>
          <p:spPr>
            <a:xfrm>
              <a:off x="444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4"/>
            <p:cNvSpPr/>
            <p:nvPr/>
          </p:nvSpPr>
          <p:spPr>
            <a:xfrm>
              <a:off x="45455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4"/>
            <p:cNvSpPr/>
            <p:nvPr/>
          </p:nvSpPr>
          <p:spPr>
            <a:xfrm>
              <a:off x="464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4"/>
            <p:cNvSpPr/>
            <p:nvPr/>
          </p:nvSpPr>
          <p:spPr>
            <a:xfrm>
              <a:off x="474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4"/>
            <p:cNvSpPr/>
            <p:nvPr/>
          </p:nvSpPr>
          <p:spPr>
            <a:xfrm>
              <a:off x="485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4"/>
            <p:cNvSpPr/>
            <p:nvPr/>
          </p:nvSpPr>
          <p:spPr>
            <a:xfrm>
              <a:off x="495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4"/>
            <p:cNvSpPr/>
            <p:nvPr/>
          </p:nvSpPr>
          <p:spPr>
            <a:xfrm>
              <a:off x="505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4"/>
            <p:cNvSpPr/>
            <p:nvPr/>
          </p:nvSpPr>
          <p:spPr>
            <a:xfrm>
              <a:off x="515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4"/>
            <p:cNvSpPr/>
            <p:nvPr/>
          </p:nvSpPr>
          <p:spPr>
            <a:xfrm>
              <a:off x="52566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4"/>
            <p:cNvSpPr/>
            <p:nvPr/>
          </p:nvSpPr>
          <p:spPr>
            <a:xfrm>
              <a:off x="535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4"/>
            <p:cNvSpPr/>
            <p:nvPr/>
          </p:nvSpPr>
          <p:spPr>
            <a:xfrm>
              <a:off x="545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4"/>
            <p:cNvSpPr/>
            <p:nvPr/>
          </p:nvSpPr>
          <p:spPr>
            <a:xfrm>
              <a:off x="556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4"/>
            <p:cNvSpPr/>
            <p:nvPr/>
          </p:nvSpPr>
          <p:spPr>
            <a:xfrm>
              <a:off x="566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4"/>
            <p:cNvSpPr/>
            <p:nvPr/>
          </p:nvSpPr>
          <p:spPr>
            <a:xfrm>
              <a:off x="57644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4"/>
            <p:cNvSpPr/>
            <p:nvPr/>
          </p:nvSpPr>
          <p:spPr>
            <a:xfrm>
              <a:off x="586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4"/>
            <p:cNvSpPr/>
            <p:nvPr/>
          </p:nvSpPr>
          <p:spPr>
            <a:xfrm>
              <a:off x="596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4"/>
            <p:cNvSpPr/>
            <p:nvPr/>
          </p:nvSpPr>
          <p:spPr>
            <a:xfrm>
              <a:off x="606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4"/>
            <p:cNvSpPr/>
            <p:nvPr/>
          </p:nvSpPr>
          <p:spPr>
            <a:xfrm>
              <a:off x="61710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4"/>
            <p:cNvSpPr/>
            <p:nvPr/>
          </p:nvSpPr>
          <p:spPr>
            <a:xfrm>
              <a:off x="627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4"/>
            <p:cNvSpPr/>
            <p:nvPr/>
          </p:nvSpPr>
          <p:spPr>
            <a:xfrm>
              <a:off x="637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4"/>
            <p:cNvSpPr/>
            <p:nvPr/>
          </p:nvSpPr>
          <p:spPr>
            <a:xfrm>
              <a:off x="64755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4"/>
            <p:cNvSpPr/>
            <p:nvPr/>
          </p:nvSpPr>
          <p:spPr>
            <a:xfrm>
              <a:off x="657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4"/>
            <p:cNvSpPr/>
            <p:nvPr/>
          </p:nvSpPr>
          <p:spPr>
            <a:xfrm>
              <a:off x="667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4"/>
            <p:cNvSpPr/>
            <p:nvPr/>
          </p:nvSpPr>
          <p:spPr>
            <a:xfrm>
              <a:off x="678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4"/>
            <p:cNvSpPr/>
            <p:nvPr/>
          </p:nvSpPr>
          <p:spPr>
            <a:xfrm>
              <a:off x="6881800" y="1045800"/>
              <a:ext cx="52700" cy="52400"/>
            </a:xfrm>
            <a:custGeom>
              <a:rect b="b" l="l" r="r" t="t"/>
              <a:pathLst>
                <a:path extrusionOk="0" h="2096" w="2108">
                  <a:moveTo>
                    <a:pt x="1060" y="0"/>
                  </a:moveTo>
                  <a:cubicBezTo>
                    <a:pt x="477" y="0"/>
                    <a:pt x="1" y="477"/>
                    <a:pt x="1" y="1048"/>
                  </a:cubicBezTo>
                  <a:cubicBezTo>
                    <a:pt x="1"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4"/>
            <p:cNvSpPr/>
            <p:nvPr/>
          </p:nvSpPr>
          <p:spPr>
            <a:xfrm>
              <a:off x="698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4"/>
            <p:cNvSpPr/>
            <p:nvPr/>
          </p:nvSpPr>
          <p:spPr>
            <a:xfrm>
              <a:off x="708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4"/>
            <p:cNvSpPr/>
            <p:nvPr/>
          </p:nvSpPr>
          <p:spPr>
            <a:xfrm>
              <a:off x="7186600" y="1045800"/>
              <a:ext cx="52400" cy="52400"/>
            </a:xfrm>
            <a:custGeom>
              <a:rect b="b" l="l" r="r" t="t"/>
              <a:pathLst>
                <a:path extrusionOk="0" h="2096" w="2096">
                  <a:moveTo>
                    <a:pt x="1048" y="0"/>
                  </a:moveTo>
                  <a:cubicBezTo>
                    <a:pt x="477" y="0"/>
                    <a:pt x="1" y="477"/>
                    <a:pt x="1" y="1048"/>
                  </a:cubicBezTo>
                  <a:cubicBezTo>
                    <a:pt x="1"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4"/>
            <p:cNvSpPr/>
            <p:nvPr/>
          </p:nvSpPr>
          <p:spPr>
            <a:xfrm>
              <a:off x="728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4"/>
            <p:cNvSpPr/>
            <p:nvPr/>
          </p:nvSpPr>
          <p:spPr>
            <a:xfrm>
              <a:off x="27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4"/>
            <p:cNvSpPr/>
            <p:nvPr/>
          </p:nvSpPr>
          <p:spPr>
            <a:xfrm>
              <a:off x="3807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4"/>
            <p:cNvSpPr/>
            <p:nvPr/>
          </p:nvSpPr>
          <p:spPr>
            <a:xfrm>
              <a:off x="4825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4"/>
            <p:cNvSpPr/>
            <p:nvPr/>
          </p:nvSpPr>
          <p:spPr>
            <a:xfrm>
              <a:off x="58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4"/>
            <p:cNvSpPr/>
            <p:nvPr/>
          </p:nvSpPr>
          <p:spPr>
            <a:xfrm>
              <a:off x="68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4"/>
            <p:cNvSpPr/>
            <p:nvPr/>
          </p:nvSpPr>
          <p:spPr>
            <a:xfrm>
              <a:off x="7873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4"/>
            <p:cNvSpPr/>
            <p:nvPr/>
          </p:nvSpPr>
          <p:spPr>
            <a:xfrm>
              <a:off x="8888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4"/>
            <p:cNvSpPr/>
            <p:nvPr/>
          </p:nvSpPr>
          <p:spPr>
            <a:xfrm>
              <a:off x="99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4"/>
            <p:cNvSpPr/>
            <p:nvPr/>
          </p:nvSpPr>
          <p:spPr>
            <a:xfrm>
              <a:off x="10918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4"/>
            <p:cNvSpPr/>
            <p:nvPr/>
          </p:nvSpPr>
          <p:spPr>
            <a:xfrm>
              <a:off x="11936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4"/>
            <p:cNvSpPr/>
            <p:nvPr/>
          </p:nvSpPr>
          <p:spPr>
            <a:xfrm>
              <a:off x="12951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4"/>
            <p:cNvSpPr/>
            <p:nvPr/>
          </p:nvSpPr>
          <p:spPr>
            <a:xfrm>
              <a:off x="13966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4"/>
            <p:cNvSpPr/>
            <p:nvPr/>
          </p:nvSpPr>
          <p:spPr>
            <a:xfrm>
              <a:off x="1498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4"/>
            <p:cNvSpPr/>
            <p:nvPr/>
          </p:nvSpPr>
          <p:spPr>
            <a:xfrm>
              <a:off x="15999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4"/>
            <p:cNvSpPr/>
            <p:nvPr/>
          </p:nvSpPr>
          <p:spPr>
            <a:xfrm>
              <a:off x="1701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4"/>
            <p:cNvSpPr/>
            <p:nvPr/>
          </p:nvSpPr>
          <p:spPr>
            <a:xfrm>
              <a:off x="18029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4"/>
            <p:cNvSpPr/>
            <p:nvPr/>
          </p:nvSpPr>
          <p:spPr>
            <a:xfrm>
              <a:off x="19044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4"/>
            <p:cNvSpPr/>
            <p:nvPr/>
          </p:nvSpPr>
          <p:spPr>
            <a:xfrm>
              <a:off x="20062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4"/>
            <p:cNvSpPr/>
            <p:nvPr/>
          </p:nvSpPr>
          <p:spPr>
            <a:xfrm>
              <a:off x="210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4"/>
            <p:cNvSpPr/>
            <p:nvPr/>
          </p:nvSpPr>
          <p:spPr>
            <a:xfrm>
              <a:off x="220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4"/>
            <p:cNvSpPr/>
            <p:nvPr/>
          </p:nvSpPr>
          <p:spPr>
            <a:xfrm>
              <a:off x="23110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4"/>
            <p:cNvSpPr/>
            <p:nvPr/>
          </p:nvSpPr>
          <p:spPr>
            <a:xfrm>
              <a:off x="241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4"/>
            <p:cNvSpPr/>
            <p:nvPr/>
          </p:nvSpPr>
          <p:spPr>
            <a:xfrm>
              <a:off x="251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4"/>
            <p:cNvSpPr/>
            <p:nvPr/>
          </p:nvSpPr>
          <p:spPr>
            <a:xfrm>
              <a:off x="261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4"/>
            <p:cNvSpPr/>
            <p:nvPr/>
          </p:nvSpPr>
          <p:spPr>
            <a:xfrm>
              <a:off x="271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4"/>
            <p:cNvSpPr/>
            <p:nvPr/>
          </p:nvSpPr>
          <p:spPr>
            <a:xfrm>
              <a:off x="281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4"/>
            <p:cNvSpPr/>
            <p:nvPr/>
          </p:nvSpPr>
          <p:spPr>
            <a:xfrm>
              <a:off x="292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4"/>
            <p:cNvSpPr/>
            <p:nvPr/>
          </p:nvSpPr>
          <p:spPr>
            <a:xfrm>
              <a:off x="302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4"/>
            <p:cNvSpPr/>
            <p:nvPr/>
          </p:nvSpPr>
          <p:spPr>
            <a:xfrm>
              <a:off x="312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4"/>
            <p:cNvSpPr/>
            <p:nvPr/>
          </p:nvSpPr>
          <p:spPr>
            <a:xfrm>
              <a:off x="322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4"/>
            <p:cNvSpPr/>
            <p:nvPr/>
          </p:nvSpPr>
          <p:spPr>
            <a:xfrm>
              <a:off x="33266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4"/>
            <p:cNvSpPr/>
            <p:nvPr/>
          </p:nvSpPr>
          <p:spPr>
            <a:xfrm>
              <a:off x="342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4"/>
            <p:cNvSpPr/>
            <p:nvPr/>
          </p:nvSpPr>
          <p:spPr>
            <a:xfrm>
              <a:off x="352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4"/>
            <p:cNvSpPr/>
            <p:nvPr/>
          </p:nvSpPr>
          <p:spPr>
            <a:xfrm>
              <a:off x="363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4"/>
            <p:cNvSpPr/>
            <p:nvPr/>
          </p:nvSpPr>
          <p:spPr>
            <a:xfrm>
              <a:off x="373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4"/>
            <p:cNvSpPr/>
            <p:nvPr/>
          </p:nvSpPr>
          <p:spPr>
            <a:xfrm>
              <a:off x="3834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4"/>
            <p:cNvSpPr/>
            <p:nvPr/>
          </p:nvSpPr>
          <p:spPr>
            <a:xfrm>
              <a:off x="393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4"/>
            <p:cNvSpPr/>
            <p:nvPr/>
          </p:nvSpPr>
          <p:spPr>
            <a:xfrm>
              <a:off x="403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4"/>
            <p:cNvSpPr/>
            <p:nvPr/>
          </p:nvSpPr>
          <p:spPr>
            <a:xfrm>
              <a:off x="413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4"/>
            <p:cNvSpPr/>
            <p:nvPr/>
          </p:nvSpPr>
          <p:spPr>
            <a:xfrm>
              <a:off x="42407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4"/>
            <p:cNvSpPr/>
            <p:nvPr/>
          </p:nvSpPr>
          <p:spPr>
            <a:xfrm>
              <a:off x="434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4"/>
            <p:cNvSpPr/>
            <p:nvPr/>
          </p:nvSpPr>
          <p:spPr>
            <a:xfrm>
              <a:off x="444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4"/>
            <p:cNvSpPr/>
            <p:nvPr/>
          </p:nvSpPr>
          <p:spPr>
            <a:xfrm>
              <a:off x="45455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4"/>
            <p:cNvSpPr/>
            <p:nvPr/>
          </p:nvSpPr>
          <p:spPr>
            <a:xfrm>
              <a:off x="464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4"/>
            <p:cNvSpPr/>
            <p:nvPr/>
          </p:nvSpPr>
          <p:spPr>
            <a:xfrm>
              <a:off x="474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4"/>
            <p:cNvSpPr/>
            <p:nvPr/>
          </p:nvSpPr>
          <p:spPr>
            <a:xfrm>
              <a:off x="485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4"/>
            <p:cNvSpPr/>
            <p:nvPr/>
          </p:nvSpPr>
          <p:spPr>
            <a:xfrm>
              <a:off x="495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4"/>
            <p:cNvSpPr/>
            <p:nvPr/>
          </p:nvSpPr>
          <p:spPr>
            <a:xfrm>
              <a:off x="505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4"/>
            <p:cNvSpPr/>
            <p:nvPr/>
          </p:nvSpPr>
          <p:spPr>
            <a:xfrm>
              <a:off x="515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4"/>
            <p:cNvSpPr/>
            <p:nvPr/>
          </p:nvSpPr>
          <p:spPr>
            <a:xfrm>
              <a:off x="52566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4"/>
            <p:cNvSpPr/>
            <p:nvPr/>
          </p:nvSpPr>
          <p:spPr>
            <a:xfrm>
              <a:off x="535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4"/>
            <p:cNvSpPr/>
            <p:nvPr/>
          </p:nvSpPr>
          <p:spPr>
            <a:xfrm>
              <a:off x="545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4"/>
            <p:cNvSpPr/>
            <p:nvPr/>
          </p:nvSpPr>
          <p:spPr>
            <a:xfrm>
              <a:off x="556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4"/>
            <p:cNvSpPr/>
            <p:nvPr/>
          </p:nvSpPr>
          <p:spPr>
            <a:xfrm>
              <a:off x="566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4"/>
            <p:cNvSpPr/>
            <p:nvPr/>
          </p:nvSpPr>
          <p:spPr>
            <a:xfrm>
              <a:off x="57644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4"/>
            <p:cNvSpPr/>
            <p:nvPr/>
          </p:nvSpPr>
          <p:spPr>
            <a:xfrm>
              <a:off x="586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4"/>
            <p:cNvSpPr/>
            <p:nvPr/>
          </p:nvSpPr>
          <p:spPr>
            <a:xfrm>
              <a:off x="596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4"/>
            <p:cNvSpPr/>
            <p:nvPr/>
          </p:nvSpPr>
          <p:spPr>
            <a:xfrm>
              <a:off x="606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4"/>
            <p:cNvSpPr/>
            <p:nvPr/>
          </p:nvSpPr>
          <p:spPr>
            <a:xfrm>
              <a:off x="61710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4"/>
            <p:cNvSpPr/>
            <p:nvPr/>
          </p:nvSpPr>
          <p:spPr>
            <a:xfrm>
              <a:off x="627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4"/>
            <p:cNvSpPr/>
            <p:nvPr/>
          </p:nvSpPr>
          <p:spPr>
            <a:xfrm>
              <a:off x="637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4"/>
            <p:cNvSpPr/>
            <p:nvPr/>
          </p:nvSpPr>
          <p:spPr>
            <a:xfrm>
              <a:off x="64755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4"/>
            <p:cNvSpPr/>
            <p:nvPr/>
          </p:nvSpPr>
          <p:spPr>
            <a:xfrm>
              <a:off x="657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4"/>
            <p:cNvSpPr/>
            <p:nvPr/>
          </p:nvSpPr>
          <p:spPr>
            <a:xfrm>
              <a:off x="667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4"/>
            <p:cNvSpPr/>
            <p:nvPr/>
          </p:nvSpPr>
          <p:spPr>
            <a:xfrm>
              <a:off x="678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4"/>
            <p:cNvSpPr/>
            <p:nvPr/>
          </p:nvSpPr>
          <p:spPr>
            <a:xfrm>
              <a:off x="6881800" y="1200875"/>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4"/>
            <p:cNvSpPr/>
            <p:nvPr/>
          </p:nvSpPr>
          <p:spPr>
            <a:xfrm>
              <a:off x="698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4"/>
            <p:cNvSpPr/>
            <p:nvPr/>
          </p:nvSpPr>
          <p:spPr>
            <a:xfrm>
              <a:off x="708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4"/>
            <p:cNvSpPr/>
            <p:nvPr/>
          </p:nvSpPr>
          <p:spPr>
            <a:xfrm>
              <a:off x="7186600" y="1200875"/>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4"/>
            <p:cNvSpPr/>
            <p:nvPr/>
          </p:nvSpPr>
          <p:spPr>
            <a:xfrm>
              <a:off x="728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4"/>
            <p:cNvSpPr/>
            <p:nvPr/>
          </p:nvSpPr>
          <p:spPr>
            <a:xfrm>
              <a:off x="27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4"/>
            <p:cNvSpPr/>
            <p:nvPr/>
          </p:nvSpPr>
          <p:spPr>
            <a:xfrm>
              <a:off x="3807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4"/>
            <p:cNvSpPr/>
            <p:nvPr/>
          </p:nvSpPr>
          <p:spPr>
            <a:xfrm>
              <a:off x="4825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4"/>
            <p:cNvSpPr/>
            <p:nvPr/>
          </p:nvSpPr>
          <p:spPr>
            <a:xfrm>
              <a:off x="58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4"/>
            <p:cNvSpPr/>
            <p:nvPr/>
          </p:nvSpPr>
          <p:spPr>
            <a:xfrm>
              <a:off x="68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4"/>
            <p:cNvSpPr/>
            <p:nvPr/>
          </p:nvSpPr>
          <p:spPr>
            <a:xfrm>
              <a:off x="7873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4"/>
            <p:cNvSpPr/>
            <p:nvPr/>
          </p:nvSpPr>
          <p:spPr>
            <a:xfrm>
              <a:off x="8888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4"/>
            <p:cNvSpPr/>
            <p:nvPr/>
          </p:nvSpPr>
          <p:spPr>
            <a:xfrm>
              <a:off x="99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4"/>
            <p:cNvSpPr/>
            <p:nvPr/>
          </p:nvSpPr>
          <p:spPr>
            <a:xfrm>
              <a:off x="10918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4"/>
            <p:cNvSpPr/>
            <p:nvPr/>
          </p:nvSpPr>
          <p:spPr>
            <a:xfrm>
              <a:off x="11936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4"/>
            <p:cNvSpPr/>
            <p:nvPr/>
          </p:nvSpPr>
          <p:spPr>
            <a:xfrm>
              <a:off x="12951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4"/>
            <p:cNvSpPr/>
            <p:nvPr/>
          </p:nvSpPr>
          <p:spPr>
            <a:xfrm>
              <a:off x="13966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4"/>
            <p:cNvSpPr/>
            <p:nvPr/>
          </p:nvSpPr>
          <p:spPr>
            <a:xfrm>
              <a:off x="1498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4"/>
            <p:cNvSpPr/>
            <p:nvPr/>
          </p:nvSpPr>
          <p:spPr>
            <a:xfrm>
              <a:off x="15999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4"/>
            <p:cNvSpPr/>
            <p:nvPr/>
          </p:nvSpPr>
          <p:spPr>
            <a:xfrm>
              <a:off x="1701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4"/>
            <p:cNvSpPr/>
            <p:nvPr/>
          </p:nvSpPr>
          <p:spPr>
            <a:xfrm>
              <a:off x="18029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4"/>
            <p:cNvSpPr/>
            <p:nvPr/>
          </p:nvSpPr>
          <p:spPr>
            <a:xfrm>
              <a:off x="19044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4"/>
            <p:cNvSpPr/>
            <p:nvPr/>
          </p:nvSpPr>
          <p:spPr>
            <a:xfrm>
              <a:off x="20062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4"/>
            <p:cNvSpPr/>
            <p:nvPr/>
          </p:nvSpPr>
          <p:spPr>
            <a:xfrm>
              <a:off x="210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4"/>
            <p:cNvSpPr/>
            <p:nvPr/>
          </p:nvSpPr>
          <p:spPr>
            <a:xfrm>
              <a:off x="220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4"/>
            <p:cNvSpPr/>
            <p:nvPr/>
          </p:nvSpPr>
          <p:spPr>
            <a:xfrm>
              <a:off x="23110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4"/>
            <p:cNvSpPr/>
            <p:nvPr/>
          </p:nvSpPr>
          <p:spPr>
            <a:xfrm>
              <a:off x="241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4"/>
            <p:cNvSpPr/>
            <p:nvPr/>
          </p:nvSpPr>
          <p:spPr>
            <a:xfrm>
              <a:off x="251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4"/>
            <p:cNvSpPr/>
            <p:nvPr/>
          </p:nvSpPr>
          <p:spPr>
            <a:xfrm>
              <a:off x="261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4"/>
            <p:cNvSpPr/>
            <p:nvPr/>
          </p:nvSpPr>
          <p:spPr>
            <a:xfrm>
              <a:off x="271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4"/>
            <p:cNvSpPr/>
            <p:nvPr/>
          </p:nvSpPr>
          <p:spPr>
            <a:xfrm>
              <a:off x="281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4"/>
            <p:cNvSpPr/>
            <p:nvPr/>
          </p:nvSpPr>
          <p:spPr>
            <a:xfrm>
              <a:off x="292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4"/>
            <p:cNvSpPr/>
            <p:nvPr/>
          </p:nvSpPr>
          <p:spPr>
            <a:xfrm>
              <a:off x="302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4"/>
            <p:cNvSpPr/>
            <p:nvPr/>
          </p:nvSpPr>
          <p:spPr>
            <a:xfrm>
              <a:off x="312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4"/>
            <p:cNvSpPr/>
            <p:nvPr/>
          </p:nvSpPr>
          <p:spPr>
            <a:xfrm>
              <a:off x="322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4"/>
            <p:cNvSpPr/>
            <p:nvPr/>
          </p:nvSpPr>
          <p:spPr>
            <a:xfrm>
              <a:off x="33266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4"/>
            <p:cNvSpPr/>
            <p:nvPr/>
          </p:nvSpPr>
          <p:spPr>
            <a:xfrm>
              <a:off x="342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4"/>
            <p:cNvSpPr/>
            <p:nvPr/>
          </p:nvSpPr>
          <p:spPr>
            <a:xfrm>
              <a:off x="352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4"/>
            <p:cNvSpPr/>
            <p:nvPr/>
          </p:nvSpPr>
          <p:spPr>
            <a:xfrm>
              <a:off x="363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4"/>
            <p:cNvSpPr/>
            <p:nvPr/>
          </p:nvSpPr>
          <p:spPr>
            <a:xfrm>
              <a:off x="373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4"/>
            <p:cNvSpPr/>
            <p:nvPr/>
          </p:nvSpPr>
          <p:spPr>
            <a:xfrm>
              <a:off x="3834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4"/>
            <p:cNvSpPr/>
            <p:nvPr/>
          </p:nvSpPr>
          <p:spPr>
            <a:xfrm>
              <a:off x="393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4"/>
            <p:cNvSpPr/>
            <p:nvPr/>
          </p:nvSpPr>
          <p:spPr>
            <a:xfrm>
              <a:off x="403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4"/>
            <p:cNvSpPr/>
            <p:nvPr/>
          </p:nvSpPr>
          <p:spPr>
            <a:xfrm>
              <a:off x="413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4"/>
            <p:cNvSpPr/>
            <p:nvPr/>
          </p:nvSpPr>
          <p:spPr>
            <a:xfrm>
              <a:off x="42407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4"/>
            <p:cNvSpPr/>
            <p:nvPr/>
          </p:nvSpPr>
          <p:spPr>
            <a:xfrm>
              <a:off x="434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4"/>
            <p:cNvSpPr/>
            <p:nvPr/>
          </p:nvSpPr>
          <p:spPr>
            <a:xfrm>
              <a:off x="444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4"/>
            <p:cNvSpPr/>
            <p:nvPr/>
          </p:nvSpPr>
          <p:spPr>
            <a:xfrm>
              <a:off x="45455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4"/>
            <p:cNvSpPr/>
            <p:nvPr/>
          </p:nvSpPr>
          <p:spPr>
            <a:xfrm>
              <a:off x="464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4"/>
            <p:cNvSpPr/>
            <p:nvPr/>
          </p:nvSpPr>
          <p:spPr>
            <a:xfrm>
              <a:off x="474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4"/>
            <p:cNvSpPr/>
            <p:nvPr/>
          </p:nvSpPr>
          <p:spPr>
            <a:xfrm>
              <a:off x="485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4"/>
            <p:cNvSpPr/>
            <p:nvPr/>
          </p:nvSpPr>
          <p:spPr>
            <a:xfrm>
              <a:off x="495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4"/>
            <p:cNvSpPr/>
            <p:nvPr/>
          </p:nvSpPr>
          <p:spPr>
            <a:xfrm>
              <a:off x="505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4"/>
            <p:cNvSpPr/>
            <p:nvPr/>
          </p:nvSpPr>
          <p:spPr>
            <a:xfrm>
              <a:off x="515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4"/>
            <p:cNvSpPr/>
            <p:nvPr/>
          </p:nvSpPr>
          <p:spPr>
            <a:xfrm>
              <a:off x="52566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4"/>
            <p:cNvSpPr/>
            <p:nvPr/>
          </p:nvSpPr>
          <p:spPr>
            <a:xfrm>
              <a:off x="535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4"/>
            <p:cNvSpPr/>
            <p:nvPr/>
          </p:nvSpPr>
          <p:spPr>
            <a:xfrm>
              <a:off x="545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4"/>
            <p:cNvSpPr/>
            <p:nvPr/>
          </p:nvSpPr>
          <p:spPr>
            <a:xfrm>
              <a:off x="556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4"/>
            <p:cNvSpPr/>
            <p:nvPr/>
          </p:nvSpPr>
          <p:spPr>
            <a:xfrm>
              <a:off x="566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4"/>
            <p:cNvSpPr/>
            <p:nvPr/>
          </p:nvSpPr>
          <p:spPr>
            <a:xfrm>
              <a:off x="57644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4"/>
            <p:cNvSpPr/>
            <p:nvPr/>
          </p:nvSpPr>
          <p:spPr>
            <a:xfrm>
              <a:off x="586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4"/>
            <p:cNvSpPr/>
            <p:nvPr/>
          </p:nvSpPr>
          <p:spPr>
            <a:xfrm>
              <a:off x="596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4"/>
            <p:cNvSpPr/>
            <p:nvPr/>
          </p:nvSpPr>
          <p:spPr>
            <a:xfrm>
              <a:off x="606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4"/>
            <p:cNvSpPr/>
            <p:nvPr/>
          </p:nvSpPr>
          <p:spPr>
            <a:xfrm>
              <a:off x="61710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4"/>
            <p:cNvSpPr/>
            <p:nvPr/>
          </p:nvSpPr>
          <p:spPr>
            <a:xfrm>
              <a:off x="627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4"/>
            <p:cNvSpPr/>
            <p:nvPr/>
          </p:nvSpPr>
          <p:spPr>
            <a:xfrm>
              <a:off x="637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4"/>
            <p:cNvSpPr/>
            <p:nvPr/>
          </p:nvSpPr>
          <p:spPr>
            <a:xfrm>
              <a:off x="64755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4"/>
            <p:cNvSpPr/>
            <p:nvPr/>
          </p:nvSpPr>
          <p:spPr>
            <a:xfrm>
              <a:off x="657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4"/>
            <p:cNvSpPr/>
            <p:nvPr/>
          </p:nvSpPr>
          <p:spPr>
            <a:xfrm>
              <a:off x="667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4"/>
            <p:cNvSpPr/>
            <p:nvPr/>
          </p:nvSpPr>
          <p:spPr>
            <a:xfrm>
              <a:off x="678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4"/>
            <p:cNvSpPr/>
            <p:nvPr/>
          </p:nvSpPr>
          <p:spPr>
            <a:xfrm>
              <a:off x="6881800" y="1355950"/>
              <a:ext cx="52700" cy="52700"/>
            </a:xfrm>
            <a:custGeom>
              <a:rect b="b" l="l" r="r" t="t"/>
              <a:pathLst>
                <a:path extrusionOk="0" h="2108"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4"/>
            <p:cNvSpPr/>
            <p:nvPr/>
          </p:nvSpPr>
          <p:spPr>
            <a:xfrm>
              <a:off x="698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4"/>
            <p:cNvSpPr/>
            <p:nvPr/>
          </p:nvSpPr>
          <p:spPr>
            <a:xfrm>
              <a:off x="708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4"/>
            <p:cNvSpPr/>
            <p:nvPr/>
          </p:nvSpPr>
          <p:spPr>
            <a:xfrm>
              <a:off x="7186600" y="1355950"/>
              <a:ext cx="52400" cy="52700"/>
            </a:xfrm>
            <a:custGeom>
              <a:rect b="b" l="l" r="r" t="t"/>
              <a:pathLst>
                <a:path extrusionOk="0" h="2108"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4"/>
            <p:cNvSpPr/>
            <p:nvPr/>
          </p:nvSpPr>
          <p:spPr>
            <a:xfrm>
              <a:off x="728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4"/>
            <p:cNvSpPr/>
            <p:nvPr/>
          </p:nvSpPr>
          <p:spPr>
            <a:xfrm>
              <a:off x="27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4"/>
            <p:cNvSpPr/>
            <p:nvPr/>
          </p:nvSpPr>
          <p:spPr>
            <a:xfrm>
              <a:off x="3807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4"/>
            <p:cNvSpPr/>
            <p:nvPr/>
          </p:nvSpPr>
          <p:spPr>
            <a:xfrm>
              <a:off x="4825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4"/>
            <p:cNvSpPr/>
            <p:nvPr/>
          </p:nvSpPr>
          <p:spPr>
            <a:xfrm>
              <a:off x="58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4"/>
            <p:cNvSpPr/>
            <p:nvPr/>
          </p:nvSpPr>
          <p:spPr>
            <a:xfrm>
              <a:off x="68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4"/>
            <p:cNvSpPr/>
            <p:nvPr/>
          </p:nvSpPr>
          <p:spPr>
            <a:xfrm>
              <a:off x="7873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4"/>
            <p:cNvSpPr/>
            <p:nvPr/>
          </p:nvSpPr>
          <p:spPr>
            <a:xfrm>
              <a:off x="8888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4"/>
            <p:cNvSpPr/>
            <p:nvPr/>
          </p:nvSpPr>
          <p:spPr>
            <a:xfrm>
              <a:off x="99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4"/>
            <p:cNvSpPr/>
            <p:nvPr/>
          </p:nvSpPr>
          <p:spPr>
            <a:xfrm>
              <a:off x="10918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4"/>
            <p:cNvSpPr/>
            <p:nvPr/>
          </p:nvSpPr>
          <p:spPr>
            <a:xfrm>
              <a:off x="11936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4"/>
            <p:cNvSpPr/>
            <p:nvPr/>
          </p:nvSpPr>
          <p:spPr>
            <a:xfrm>
              <a:off x="12951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4"/>
            <p:cNvSpPr/>
            <p:nvPr/>
          </p:nvSpPr>
          <p:spPr>
            <a:xfrm>
              <a:off x="13966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4"/>
            <p:cNvSpPr/>
            <p:nvPr/>
          </p:nvSpPr>
          <p:spPr>
            <a:xfrm>
              <a:off x="1498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4"/>
            <p:cNvSpPr/>
            <p:nvPr/>
          </p:nvSpPr>
          <p:spPr>
            <a:xfrm>
              <a:off x="15999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4"/>
            <p:cNvSpPr/>
            <p:nvPr/>
          </p:nvSpPr>
          <p:spPr>
            <a:xfrm>
              <a:off x="1701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4"/>
            <p:cNvSpPr/>
            <p:nvPr/>
          </p:nvSpPr>
          <p:spPr>
            <a:xfrm>
              <a:off x="18029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4"/>
            <p:cNvSpPr/>
            <p:nvPr/>
          </p:nvSpPr>
          <p:spPr>
            <a:xfrm>
              <a:off x="19044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4"/>
            <p:cNvSpPr/>
            <p:nvPr/>
          </p:nvSpPr>
          <p:spPr>
            <a:xfrm>
              <a:off x="20062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4"/>
            <p:cNvSpPr/>
            <p:nvPr/>
          </p:nvSpPr>
          <p:spPr>
            <a:xfrm>
              <a:off x="210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4"/>
            <p:cNvSpPr/>
            <p:nvPr/>
          </p:nvSpPr>
          <p:spPr>
            <a:xfrm>
              <a:off x="220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4"/>
            <p:cNvSpPr/>
            <p:nvPr/>
          </p:nvSpPr>
          <p:spPr>
            <a:xfrm>
              <a:off x="23110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4"/>
            <p:cNvSpPr/>
            <p:nvPr/>
          </p:nvSpPr>
          <p:spPr>
            <a:xfrm>
              <a:off x="241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4"/>
            <p:cNvSpPr/>
            <p:nvPr/>
          </p:nvSpPr>
          <p:spPr>
            <a:xfrm>
              <a:off x="251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4"/>
            <p:cNvSpPr/>
            <p:nvPr/>
          </p:nvSpPr>
          <p:spPr>
            <a:xfrm>
              <a:off x="261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4"/>
            <p:cNvSpPr/>
            <p:nvPr/>
          </p:nvSpPr>
          <p:spPr>
            <a:xfrm>
              <a:off x="271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4"/>
            <p:cNvSpPr/>
            <p:nvPr/>
          </p:nvSpPr>
          <p:spPr>
            <a:xfrm>
              <a:off x="281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4"/>
            <p:cNvSpPr/>
            <p:nvPr/>
          </p:nvSpPr>
          <p:spPr>
            <a:xfrm>
              <a:off x="292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4"/>
            <p:cNvSpPr/>
            <p:nvPr/>
          </p:nvSpPr>
          <p:spPr>
            <a:xfrm>
              <a:off x="302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4"/>
            <p:cNvSpPr/>
            <p:nvPr/>
          </p:nvSpPr>
          <p:spPr>
            <a:xfrm>
              <a:off x="312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4"/>
            <p:cNvSpPr/>
            <p:nvPr/>
          </p:nvSpPr>
          <p:spPr>
            <a:xfrm>
              <a:off x="322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4"/>
            <p:cNvSpPr/>
            <p:nvPr/>
          </p:nvSpPr>
          <p:spPr>
            <a:xfrm>
              <a:off x="33266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4"/>
            <p:cNvSpPr/>
            <p:nvPr/>
          </p:nvSpPr>
          <p:spPr>
            <a:xfrm>
              <a:off x="342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4"/>
            <p:cNvSpPr/>
            <p:nvPr/>
          </p:nvSpPr>
          <p:spPr>
            <a:xfrm>
              <a:off x="352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4"/>
            <p:cNvSpPr/>
            <p:nvPr/>
          </p:nvSpPr>
          <p:spPr>
            <a:xfrm>
              <a:off x="363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4"/>
            <p:cNvSpPr/>
            <p:nvPr/>
          </p:nvSpPr>
          <p:spPr>
            <a:xfrm>
              <a:off x="373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4"/>
            <p:cNvSpPr/>
            <p:nvPr/>
          </p:nvSpPr>
          <p:spPr>
            <a:xfrm>
              <a:off x="3834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4"/>
            <p:cNvSpPr/>
            <p:nvPr/>
          </p:nvSpPr>
          <p:spPr>
            <a:xfrm>
              <a:off x="393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4"/>
            <p:cNvSpPr/>
            <p:nvPr/>
          </p:nvSpPr>
          <p:spPr>
            <a:xfrm>
              <a:off x="403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4"/>
            <p:cNvSpPr/>
            <p:nvPr/>
          </p:nvSpPr>
          <p:spPr>
            <a:xfrm>
              <a:off x="413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4"/>
            <p:cNvSpPr/>
            <p:nvPr/>
          </p:nvSpPr>
          <p:spPr>
            <a:xfrm>
              <a:off x="42407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4"/>
            <p:cNvSpPr/>
            <p:nvPr/>
          </p:nvSpPr>
          <p:spPr>
            <a:xfrm>
              <a:off x="434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4"/>
            <p:cNvSpPr/>
            <p:nvPr/>
          </p:nvSpPr>
          <p:spPr>
            <a:xfrm>
              <a:off x="444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4"/>
            <p:cNvSpPr/>
            <p:nvPr/>
          </p:nvSpPr>
          <p:spPr>
            <a:xfrm>
              <a:off x="45455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4"/>
            <p:cNvSpPr/>
            <p:nvPr/>
          </p:nvSpPr>
          <p:spPr>
            <a:xfrm>
              <a:off x="464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4"/>
            <p:cNvSpPr/>
            <p:nvPr/>
          </p:nvSpPr>
          <p:spPr>
            <a:xfrm>
              <a:off x="474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4"/>
            <p:cNvSpPr/>
            <p:nvPr/>
          </p:nvSpPr>
          <p:spPr>
            <a:xfrm>
              <a:off x="485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4"/>
            <p:cNvSpPr/>
            <p:nvPr/>
          </p:nvSpPr>
          <p:spPr>
            <a:xfrm>
              <a:off x="495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4"/>
            <p:cNvSpPr/>
            <p:nvPr/>
          </p:nvSpPr>
          <p:spPr>
            <a:xfrm>
              <a:off x="505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4"/>
            <p:cNvSpPr/>
            <p:nvPr/>
          </p:nvSpPr>
          <p:spPr>
            <a:xfrm>
              <a:off x="515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4"/>
            <p:cNvSpPr/>
            <p:nvPr/>
          </p:nvSpPr>
          <p:spPr>
            <a:xfrm>
              <a:off x="52566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4"/>
            <p:cNvSpPr/>
            <p:nvPr/>
          </p:nvSpPr>
          <p:spPr>
            <a:xfrm>
              <a:off x="535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4"/>
            <p:cNvSpPr/>
            <p:nvPr/>
          </p:nvSpPr>
          <p:spPr>
            <a:xfrm>
              <a:off x="545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4"/>
            <p:cNvSpPr/>
            <p:nvPr/>
          </p:nvSpPr>
          <p:spPr>
            <a:xfrm>
              <a:off x="556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4"/>
            <p:cNvSpPr/>
            <p:nvPr/>
          </p:nvSpPr>
          <p:spPr>
            <a:xfrm>
              <a:off x="566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4"/>
            <p:cNvSpPr/>
            <p:nvPr/>
          </p:nvSpPr>
          <p:spPr>
            <a:xfrm>
              <a:off x="57644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4"/>
            <p:cNvSpPr/>
            <p:nvPr/>
          </p:nvSpPr>
          <p:spPr>
            <a:xfrm>
              <a:off x="586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4"/>
            <p:cNvSpPr/>
            <p:nvPr/>
          </p:nvSpPr>
          <p:spPr>
            <a:xfrm>
              <a:off x="596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4"/>
            <p:cNvSpPr/>
            <p:nvPr/>
          </p:nvSpPr>
          <p:spPr>
            <a:xfrm>
              <a:off x="606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4"/>
            <p:cNvSpPr/>
            <p:nvPr/>
          </p:nvSpPr>
          <p:spPr>
            <a:xfrm>
              <a:off x="61710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4"/>
            <p:cNvSpPr/>
            <p:nvPr/>
          </p:nvSpPr>
          <p:spPr>
            <a:xfrm>
              <a:off x="627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4"/>
            <p:cNvSpPr/>
            <p:nvPr/>
          </p:nvSpPr>
          <p:spPr>
            <a:xfrm>
              <a:off x="637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4"/>
            <p:cNvSpPr/>
            <p:nvPr/>
          </p:nvSpPr>
          <p:spPr>
            <a:xfrm>
              <a:off x="64755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4"/>
            <p:cNvSpPr/>
            <p:nvPr/>
          </p:nvSpPr>
          <p:spPr>
            <a:xfrm>
              <a:off x="657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4"/>
            <p:cNvSpPr/>
            <p:nvPr/>
          </p:nvSpPr>
          <p:spPr>
            <a:xfrm>
              <a:off x="667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4"/>
            <p:cNvSpPr/>
            <p:nvPr/>
          </p:nvSpPr>
          <p:spPr>
            <a:xfrm>
              <a:off x="678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4"/>
            <p:cNvSpPr/>
            <p:nvPr/>
          </p:nvSpPr>
          <p:spPr>
            <a:xfrm>
              <a:off x="6881800" y="1511025"/>
              <a:ext cx="52700" cy="52725"/>
            </a:xfrm>
            <a:custGeom>
              <a:rect b="b" l="l" r="r" t="t"/>
              <a:pathLst>
                <a:path extrusionOk="0" h="2109"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4"/>
            <p:cNvSpPr/>
            <p:nvPr/>
          </p:nvSpPr>
          <p:spPr>
            <a:xfrm>
              <a:off x="698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4"/>
            <p:cNvSpPr/>
            <p:nvPr/>
          </p:nvSpPr>
          <p:spPr>
            <a:xfrm>
              <a:off x="708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4"/>
            <p:cNvSpPr/>
            <p:nvPr/>
          </p:nvSpPr>
          <p:spPr>
            <a:xfrm>
              <a:off x="7186600" y="1511025"/>
              <a:ext cx="52400" cy="52725"/>
            </a:xfrm>
            <a:custGeom>
              <a:rect b="b" l="l" r="r" t="t"/>
              <a:pathLst>
                <a:path extrusionOk="0" h="2109"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4"/>
            <p:cNvSpPr/>
            <p:nvPr/>
          </p:nvSpPr>
          <p:spPr>
            <a:xfrm>
              <a:off x="728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4"/>
            <p:cNvSpPr/>
            <p:nvPr/>
          </p:nvSpPr>
          <p:spPr>
            <a:xfrm>
              <a:off x="27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7" y="1620"/>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4"/>
            <p:cNvSpPr/>
            <p:nvPr/>
          </p:nvSpPr>
          <p:spPr>
            <a:xfrm>
              <a:off x="3807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4"/>
            <p:cNvSpPr/>
            <p:nvPr/>
          </p:nvSpPr>
          <p:spPr>
            <a:xfrm>
              <a:off x="4825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4"/>
            <p:cNvSpPr/>
            <p:nvPr/>
          </p:nvSpPr>
          <p:spPr>
            <a:xfrm>
              <a:off x="58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4"/>
            <p:cNvSpPr/>
            <p:nvPr/>
          </p:nvSpPr>
          <p:spPr>
            <a:xfrm>
              <a:off x="68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4"/>
            <p:cNvSpPr/>
            <p:nvPr/>
          </p:nvSpPr>
          <p:spPr>
            <a:xfrm>
              <a:off x="7873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4"/>
            <p:cNvSpPr/>
            <p:nvPr/>
          </p:nvSpPr>
          <p:spPr>
            <a:xfrm>
              <a:off x="8888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4"/>
            <p:cNvSpPr/>
            <p:nvPr/>
          </p:nvSpPr>
          <p:spPr>
            <a:xfrm>
              <a:off x="99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4"/>
            <p:cNvSpPr/>
            <p:nvPr/>
          </p:nvSpPr>
          <p:spPr>
            <a:xfrm>
              <a:off x="10918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4"/>
            <p:cNvSpPr/>
            <p:nvPr/>
          </p:nvSpPr>
          <p:spPr>
            <a:xfrm>
              <a:off x="11936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4"/>
            <p:cNvSpPr/>
            <p:nvPr/>
          </p:nvSpPr>
          <p:spPr>
            <a:xfrm>
              <a:off x="12951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4"/>
            <p:cNvSpPr/>
            <p:nvPr/>
          </p:nvSpPr>
          <p:spPr>
            <a:xfrm>
              <a:off x="13966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4"/>
            <p:cNvSpPr/>
            <p:nvPr/>
          </p:nvSpPr>
          <p:spPr>
            <a:xfrm>
              <a:off x="1498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4"/>
            <p:cNvSpPr/>
            <p:nvPr/>
          </p:nvSpPr>
          <p:spPr>
            <a:xfrm>
              <a:off x="15999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4"/>
            <p:cNvSpPr/>
            <p:nvPr/>
          </p:nvSpPr>
          <p:spPr>
            <a:xfrm>
              <a:off x="1701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4"/>
            <p:cNvSpPr/>
            <p:nvPr/>
          </p:nvSpPr>
          <p:spPr>
            <a:xfrm>
              <a:off x="18029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4"/>
            <p:cNvSpPr/>
            <p:nvPr/>
          </p:nvSpPr>
          <p:spPr>
            <a:xfrm>
              <a:off x="19044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4"/>
            <p:cNvSpPr/>
            <p:nvPr/>
          </p:nvSpPr>
          <p:spPr>
            <a:xfrm>
              <a:off x="20062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4"/>
            <p:cNvSpPr/>
            <p:nvPr/>
          </p:nvSpPr>
          <p:spPr>
            <a:xfrm>
              <a:off x="210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4"/>
            <p:cNvSpPr/>
            <p:nvPr/>
          </p:nvSpPr>
          <p:spPr>
            <a:xfrm>
              <a:off x="220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4"/>
            <p:cNvSpPr/>
            <p:nvPr/>
          </p:nvSpPr>
          <p:spPr>
            <a:xfrm>
              <a:off x="23110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4"/>
            <p:cNvSpPr/>
            <p:nvPr/>
          </p:nvSpPr>
          <p:spPr>
            <a:xfrm>
              <a:off x="241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4"/>
            <p:cNvSpPr/>
            <p:nvPr/>
          </p:nvSpPr>
          <p:spPr>
            <a:xfrm>
              <a:off x="251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4"/>
            <p:cNvSpPr/>
            <p:nvPr/>
          </p:nvSpPr>
          <p:spPr>
            <a:xfrm>
              <a:off x="261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4"/>
            <p:cNvSpPr/>
            <p:nvPr/>
          </p:nvSpPr>
          <p:spPr>
            <a:xfrm>
              <a:off x="271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4"/>
            <p:cNvSpPr/>
            <p:nvPr/>
          </p:nvSpPr>
          <p:spPr>
            <a:xfrm>
              <a:off x="281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4"/>
            <p:cNvSpPr/>
            <p:nvPr/>
          </p:nvSpPr>
          <p:spPr>
            <a:xfrm>
              <a:off x="292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4"/>
            <p:cNvSpPr/>
            <p:nvPr/>
          </p:nvSpPr>
          <p:spPr>
            <a:xfrm>
              <a:off x="302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4"/>
            <p:cNvSpPr/>
            <p:nvPr/>
          </p:nvSpPr>
          <p:spPr>
            <a:xfrm>
              <a:off x="312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4"/>
            <p:cNvSpPr/>
            <p:nvPr/>
          </p:nvSpPr>
          <p:spPr>
            <a:xfrm>
              <a:off x="322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4"/>
            <p:cNvSpPr/>
            <p:nvPr/>
          </p:nvSpPr>
          <p:spPr>
            <a:xfrm>
              <a:off x="33266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4"/>
            <p:cNvSpPr/>
            <p:nvPr/>
          </p:nvSpPr>
          <p:spPr>
            <a:xfrm>
              <a:off x="342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4"/>
            <p:cNvSpPr/>
            <p:nvPr/>
          </p:nvSpPr>
          <p:spPr>
            <a:xfrm>
              <a:off x="352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4"/>
            <p:cNvSpPr/>
            <p:nvPr/>
          </p:nvSpPr>
          <p:spPr>
            <a:xfrm>
              <a:off x="363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4"/>
            <p:cNvSpPr/>
            <p:nvPr/>
          </p:nvSpPr>
          <p:spPr>
            <a:xfrm>
              <a:off x="373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4"/>
            <p:cNvSpPr/>
            <p:nvPr/>
          </p:nvSpPr>
          <p:spPr>
            <a:xfrm>
              <a:off x="3834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4"/>
            <p:cNvSpPr/>
            <p:nvPr/>
          </p:nvSpPr>
          <p:spPr>
            <a:xfrm>
              <a:off x="393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4"/>
            <p:cNvSpPr/>
            <p:nvPr/>
          </p:nvSpPr>
          <p:spPr>
            <a:xfrm>
              <a:off x="403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4"/>
            <p:cNvSpPr/>
            <p:nvPr/>
          </p:nvSpPr>
          <p:spPr>
            <a:xfrm>
              <a:off x="413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4"/>
            <p:cNvSpPr/>
            <p:nvPr/>
          </p:nvSpPr>
          <p:spPr>
            <a:xfrm>
              <a:off x="42407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4"/>
            <p:cNvSpPr/>
            <p:nvPr/>
          </p:nvSpPr>
          <p:spPr>
            <a:xfrm>
              <a:off x="434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4"/>
            <p:cNvSpPr/>
            <p:nvPr/>
          </p:nvSpPr>
          <p:spPr>
            <a:xfrm>
              <a:off x="444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4"/>
            <p:cNvSpPr/>
            <p:nvPr/>
          </p:nvSpPr>
          <p:spPr>
            <a:xfrm>
              <a:off x="45455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4"/>
            <p:cNvSpPr/>
            <p:nvPr/>
          </p:nvSpPr>
          <p:spPr>
            <a:xfrm>
              <a:off x="464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4"/>
            <p:cNvSpPr/>
            <p:nvPr/>
          </p:nvSpPr>
          <p:spPr>
            <a:xfrm>
              <a:off x="474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4"/>
            <p:cNvSpPr/>
            <p:nvPr/>
          </p:nvSpPr>
          <p:spPr>
            <a:xfrm>
              <a:off x="485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4"/>
            <p:cNvSpPr/>
            <p:nvPr/>
          </p:nvSpPr>
          <p:spPr>
            <a:xfrm>
              <a:off x="495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4"/>
            <p:cNvSpPr/>
            <p:nvPr/>
          </p:nvSpPr>
          <p:spPr>
            <a:xfrm>
              <a:off x="505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4"/>
            <p:cNvSpPr/>
            <p:nvPr/>
          </p:nvSpPr>
          <p:spPr>
            <a:xfrm>
              <a:off x="515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4"/>
            <p:cNvSpPr/>
            <p:nvPr/>
          </p:nvSpPr>
          <p:spPr>
            <a:xfrm>
              <a:off x="52566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4"/>
            <p:cNvSpPr/>
            <p:nvPr/>
          </p:nvSpPr>
          <p:spPr>
            <a:xfrm>
              <a:off x="535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4"/>
            <p:cNvSpPr/>
            <p:nvPr/>
          </p:nvSpPr>
          <p:spPr>
            <a:xfrm>
              <a:off x="545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4"/>
            <p:cNvSpPr/>
            <p:nvPr/>
          </p:nvSpPr>
          <p:spPr>
            <a:xfrm>
              <a:off x="556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4"/>
            <p:cNvSpPr/>
            <p:nvPr/>
          </p:nvSpPr>
          <p:spPr>
            <a:xfrm>
              <a:off x="566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4"/>
            <p:cNvSpPr/>
            <p:nvPr/>
          </p:nvSpPr>
          <p:spPr>
            <a:xfrm>
              <a:off x="57644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4"/>
            <p:cNvSpPr/>
            <p:nvPr/>
          </p:nvSpPr>
          <p:spPr>
            <a:xfrm>
              <a:off x="586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4"/>
            <p:cNvSpPr/>
            <p:nvPr/>
          </p:nvSpPr>
          <p:spPr>
            <a:xfrm>
              <a:off x="596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4"/>
            <p:cNvSpPr/>
            <p:nvPr/>
          </p:nvSpPr>
          <p:spPr>
            <a:xfrm>
              <a:off x="606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4"/>
            <p:cNvSpPr/>
            <p:nvPr/>
          </p:nvSpPr>
          <p:spPr>
            <a:xfrm>
              <a:off x="61710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4"/>
            <p:cNvSpPr/>
            <p:nvPr/>
          </p:nvSpPr>
          <p:spPr>
            <a:xfrm>
              <a:off x="627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4"/>
            <p:cNvSpPr/>
            <p:nvPr/>
          </p:nvSpPr>
          <p:spPr>
            <a:xfrm>
              <a:off x="637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4"/>
            <p:cNvSpPr/>
            <p:nvPr/>
          </p:nvSpPr>
          <p:spPr>
            <a:xfrm>
              <a:off x="64755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4"/>
            <p:cNvSpPr/>
            <p:nvPr/>
          </p:nvSpPr>
          <p:spPr>
            <a:xfrm>
              <a:off x="657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4"/>
            <p:cNvSpPr/>
            <p:nvPr/>
          </p:nvSpPr>
          <p:spPr>
            <a:xfrm>
              <a:off x="667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4"/>
            <p:cNvSpPr/>
            <p:nvPr/>
          </p:nvSpPr>
          <p:spPr>
            <a:xfrm>
              <a:off x="678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4"/>
            <p:cNvSpPr/>
            <p:nvPr/>
          </p:nvSpPr>
          <p:spPr>
            <a:xfrm>
              <a:off x="6881800" y="1666400"/>
              <a:ext cx="52700" cy="52425"/>
            </a:xfrm>
            <a:custGeom>
              <a:rect b="b" l="l" r="r" t="t"/>
              <a:pathLst>
                <a:path extrusionOk="0" h="2097" w="2108">
                  <a:moveTo>
                    <a:pt x="1060" y="1"/>
                  </a:moveTo>
                  <a:cubicBezTo>
                    <a:pt x="477" y="1"/>
                    <a:pt x="1" y="465"/>
                    <a:pt x="1" y="1048"/>
                  </a:cubicBezTo>
                  <a:cubicBezTo>
                    <a:pt x="1"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4"/>
            <p:cNvSpPr/>
            <p:nvPr/>
          </p:nvSpPr>
          <p:spPr>
            <a:xfrm>
              <a:off x="698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4"/>
            <p:cNvSpPr/>
            <p:nvPr/>
          </p:nvSpPr>
          <p:spPr>
            <a:xfrm>
              <a:off x="708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4"/>
            <p:cNvSpPr/>
            <p:nvPr/>
          </p:nvSpPr>
          <p:spPr>
            <a:xfrm>
              <a:off x="7186600" y="1666400"/>
              <a:ext cx="52400" cy="52425"/>
            </a:xfrm>
            <a:custGeom>
              <a:rect b="b" l="l" r="r" t="t"/>
              <a:pathLst>
                <a:path extrusionOk="0" h="2097" w="2096">
                  <a:moveTo>
                    <a:pt x="1048" y="1"/>
                  </a:moveTo>
                  <a:cubicBezTo>
                    <a:pt x="477" y="1"/>
                    <a:pt x="1" y="465"/>
                    <a:pt x="1" y="1048"/>
                  </a:cubicBezTo>
                  <a:cubicBezTo>
                    <a:pt x="1"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4"/>
            <p:cNvSpPr/>
            <p:nvPr/>
          </p:nvSpPr>
          <p:spPr>
            <a:xfrm>
              <a:off x="728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4"/>
            <p:cNvSpPr/>
            <p:nvPr/>
          </p:nvSpPr>
          <p:spPr>
            <a:xfrm>
              <a:off x="27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7" y="1632"/>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4"/>
            <p:cNvSpPr/>
            <p:nvPr/>
          </p:nvSpPr>
          <p:spPr>
            <a:xfrm>
              <a:off x="3807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4"/>
            <p:cNvSpPr/>
            <p:nvPr/>
          </p:nvSpPr>
          <p:spPr>
            <a:xfrm>
              <a:off x="4825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4"/>
            <p:cNvSpPr/>
            <p:nvPr/>
          </p:nvSpPr>
          <p:spPr>
            <a:xfrm>
              <a:off x="58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4"/>
            <p:cNvSpPr/>
            <p:nvPr/>
          </p:nvSpPr>
          <p:spPr>
            <a:xfrm>
              <a:off x="68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4"/>
            <p:cNvSpPr/>
            <p:nvPr/>
          </p:nvSpPr>
          <p:spPr>
            <a:xfrm>
              <a:off x="7873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4"/>
            <p:cNvSpPr/>
            <p:nvPr/>
          </p:nvSpPr>
          <p:spPr>
            <a:xfrm>
              <a:off x="8888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4"/>
            <p:cNvSpPr/>
            <p:nvPr/>
          </p:nvSpPr>
          <p:spPr>
            <a:xfrm>
              <a:off x="99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4"/>
            <p:cNvSpPr/>
            <p:nvPr/>
          </p:nvSpPr>
          <p:spPr>
            <a:xfrm>
              <a:off x="10918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4"/>
            <p:cNvSpPr/>
            <p:nvPr/>
          </p:nvSpPr>
          <p:spPr>
            <a:xfrm>
              <a:off x="11936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4"/>
            <p:cNvSpPr/>
            <p:nvPr/>
          </p:nvSpPr>
          <p:spPr>
            <a:xfrm>
              <a:off x="12951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4"/>
            <p:cNvSpPr/>
            <p:nvPr/>
          </p:nvSpPr>
          <p:spPr>
            <a:xfrm>
              <a:off x="13966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4"/>
            <p:cNvSpPr/>
            <p:nvPr/>
          </p:nvSpPr>
          <p:spPr>
            <a:xfrm>
              <a:off x="1498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4"/>
            <p:cNvSpPr/>
            <p:nvPr/>
          </p:nvSpPr>
          <p:spPr>
            <a:xfrm>
              <a:off x="15999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4"/>
            <p:cNvSpPr/>
            <p:nvPr/>
          </p:nvSpPr>
          <p:spPr>
            <a:xfrm>
              <a:off x="1701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4"/>
            <p:cNvSpPr/>
            <p:nvPr/>
          </p:nvSpPr>
          <p:spPr>
            <a:xfrm>
              <a:off x="18029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4"/>
            <p:cNvSpPr/>
            <p:nvPr/>
          </p:nvSpPr>
          <p:spPr>
            <a:xfrm>
              <a:off x="19044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4"/>
            <p:cNvSpPr/>
            <p:nvPr/>
          </p:nvSpPr>
          <p:spPr>
            <a:xfrm>
              <a:off x="20062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4"/>
            <p:cNvSpPr/>
            <p:nvPr/>
          </p:nvSpPr>
          <p:spPr>
            <a:xfrm>
              <a:off x="210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4"/>
            <p:cNvSpPr/>
            <p:nvPr/>
          </p:nvSpPr>
          <p:spPr>
            <a:xfrm>
              <a:off x="220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4"/>
            <p:cNvSpPr/>
            <p:nvPr/>
          </p:nvSpPr>
          <p:spPr>
            <a:xfrm>
              <a:off x="23110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4"/>
            <p:cNvSpPr/>
            <p:nvPr/>
          </p:nvSpPr>
          <p:spPr>
            <a:xfrm>
              <a:off x="241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4"/>
            <p:cNvSpPr/>
            <p:nvPr/>
          </p:nvSpPr>
          <p:spPr>
            <a:xfrm>
              <a:off x="251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4"/>
            <p:cNvSpPr/>
            <p:nvPr/>
          </p:nvSpPr>
          <p:spPr>
            <a:xfrm>
              <a:off x="261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4"/>
            <p:cNvSpPr/>
            <p:nvPr/>
          </p:nvSpPr>
          <p:spPr>
            <a:xfrm>
              <a:off x="271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4"/>
            <p:cNvSpPr/>
            <p:nvPr/>
          </p:nvSpPr>
          <p:spPr>
            <a:xfrm>
              <a:off x="281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4"/>
            <p:cNvSpPr/>
            <p:nvPr/>
          </p:nvSpPr>
          <p:spPr>
            <a:xfrm>
              <a:off x="292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4"/>
            <p:cNvSpPr/>
            <p:nvPr/>
          </p:nvSpPr>
          <p:spPr>
            <a:xfrm>
              <a:off x="302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4"/>
            <p:cNvSpPr/>
            <p:nvPr/>
          </p:nvSpPr>
          <p:spPr>
            <a:xfrm>
              <a:off x="312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4"/>
            <p:cNvSpPr/>
            <p:nvPr/>
          </p:nvSpPr>
          <p:spPr>
            <a:xfrm>
              <a:off x="322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4"/>
            <p:cNvSpPr/>
            <p:nvPr/>
          </p:nvSpPr>
          <p:spPr>
            <a:xfrm>
              <a:off x="33266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4"/>
            <p:cNvSpPr/>
            <p:nvPr/>
          </p:nvSpPr>
          <p:spPr>
            <a:xfrm>
              <a:off x="342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4"/>
            <p:cNvSpPr/>
            <p:nvPr/>
          </p:nvSpPr>
          <p:spPr>
            <a:xfrm>
              <a:off x="352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4"/>
            <p:cNvSpPr/>
            <p:nvPr/>
          </p:nvSpPr>
          <p:spPr>
            <a:xfrm>
              <a:off x="363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4"/>
            <p:cNvSpPr/>
            <p:nvPr/>
          </p:nvSpPr>
          <p:spPr>
            <a:xfrm>
              <a:off x="373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4"/>
            <p:cNvSpPr/>
            <p:nvPr/>
          </p:nvSpPr>
          <p:spPr>
            <a:xfrm>
              <a:off x="3834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4"/>
            <p:cNvSpPr/>
            <p:nvPr/>
          </p:nvSpPr>
          <p:spPr>
            <a:xfrm>
              <a:off x="393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4"/>
            <p:cNvSpPr/>
            <p:nvPr/>
          </p:nvSpPr>
          <p:spPr>
            <a:xfrm>
              <a:off x="403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4"/>
            <p:cNvSpPr/>
            <p:nvPr/>
          </p:nvSpPr>
          <p:spPr>
            <a:xfrm>
              <a:off x="413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4"/>
            <p:cNvSpPr/>
            <p:nvPr/>
          </p:nvSpPr>
          <p:spPr>
            <a:xfrm>
              <a:off x="42407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4"/>
            <p:cNvSpPr/>
            <p:nvPr/>
          </p:nvSpPr>
          <p:spPr>
            <a:xfrm>
              <a:off x="434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4"/>
            <p:cNvSpPr/>
            <p:nvPr/>
          </p:nvSpPr>
          <p:spPr>
            <a:xfrm>
              <a:off x="444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4"/>
            <p:cNvSpPr/>
            <p:nvPr/>
          </p:nvSpPr>
          <p:spPr>
            <a:xfrm>
              <a:off x="45455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4"/>
            <p:cNvSpPr/>
            <p:nvPr/>
          </p:nvSpPr>
          <p:spPr>
            <a:xfrm>
              <a:off x="464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4"/>
            <p:cNvSpPr/>
            <p:nvPr/>
          </p:nvSpPr>
          <p:spPr>
            <a:xfrm>
              <a:off x="474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4"/>
            <p:cNvSpPr/>
            <p:nvPr/>
          </p:nvSpPr>
          <p:spPr>
            <a:xfrm>
              <a:off x="485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4"/>
            <p:cNvSpPr/>
            <p:nvPr/>
          </p:nvSpPr>
          <p:spPr>
            <a:xfrm>
              <a:off x="495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4"/>
            <p:cNvSpPr/>
            <p:nvPr/>
          </p:nvSpPr>
          <p:spPr>
            <a:xfrm>
              <a:off x="505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4"/>
            <p:cNvSpPr/>
            <p:nvPr/>
          </p:nvSpPr>
          <p:spPr>
            <a:xfrm>
              <a:off x="515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4"/>
            <p:cNvSpPr/>
            <p:nvPr/>
          </p:nvSpPr>
          <p:spPr>
            <a:xfrm>
              <a:off x="52566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4"/>
            <p:cNvSpPr/>
            <p:nvPr/>
          </p:nvSpPr>
          <p:spPr>
            <a:xfrm>
              <a:off x="535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4"/>
            <p:cNvSpPr/>
            <p:nvPr/>
          </p:nvSpPr>
          <p:spPr>
            <a:xfrm>
              <a:off x="545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4"/>
            <p:cNvSpPr/>
            <p:nvPr/>
          </p:nvSpPr>
          <p:spPr>
            <a:xfrm>
              <a:off x="556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4"/>
            <p:cNvSpPr/>
            <p:nvPr/>
          </p:nvSpPr>
          <p:spPr>
            <a:xfrm>
              <a:off x="566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4"/>
            <p:cNvSpPr/>
            <p:nvPr/>
          </p:nvSpPr>
          <p:spPr>
            <a:xfrm>
              <a:off x="57644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4"/>
            <p:cNvSpPr/>
            <p:nvPr/>
          </p:nvSpPr>
          <p:spPr>
            <a:xfrm>
              <a:off x="586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4"/>
            <p:cNvSpPr/>
            <p:nvPr/>
          </p:nvSpPr>
          <p:spPr>
            <a:xfrm>
              <a:off x="596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4"/>
            <p:cNvSpPr/>
            <p:nvPr/>
          </p:nvSpPr>
          <p:spPr>
            <a:xfrm>
              <a:off x="606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4"/>
            <p:cNvSpPr/>
            <p:nvPr/>
          </p:nvSpPr>
          <p:spPr>
            <a:xfrm>
              <a:off x="61710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4"/>
            <p:cNvSpPr/>
            <p:nvPr/>
          </p:nvSpPr>
          <p:spPr>
            <a:xfrm>
              <a:off x="627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4"/>
            <p:cNvSpPr/>
            <p:nvPr/>
          </p:nvSpPr>
          <p:spPr>
            <a:xfrm>
              <a:off x="637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4"/>
            <p:cNvSpPr/>
            <p:nvPr/>
          </p:nvSpPr>
          <p:spPr>
            <a:xfrm>
              <a:off x="64755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4"/>
            <p:cNvSpPr/>
            <p:nvPr/>
          </p:nvSpPr>
          <p:spPr>
            <a:xfrm>
              <a:off x="657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4"/>
            <p:cNvSpPr/>
            <p:nvPr/>
          </p:nvSpPr>
          <p:spPr>
            <a:xfrm>
              <a:off x="667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4"/>
            <p:cNvSpPr/>
            <p:nvPr/>
          </p:nvSpPr>
          <p:spPr>
            <a:xfrm>
              <a:off x="678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4"/>
            <p:cNvSpPr/>
            <p:nvPr/>
          </p:nvSpPr>
          <p:spPr>
            <a:xfrm>
              <a:off x="6881800" y="1821475"/>
              <a:ext cx="52700" cy="52425"/>
            </a:xfrm>
            <a:custGeom>
              <a:rect b="b" l="l" r="r" t="t"/>
              <a:pathLst>
                <a:path extrusionOk="0" h="2097" w="2108">
                  <a:moveTo>
                    <a:pt x="1060" y="1"/>
                  </a:moveTo>
                  <a:cubicBezTo>
                    <a:pt x="477" y="1"/>
                    <a:pt x="1" y="465"/>
                    <a:pt x="1" y="1049"/>
                  </a:cubicBezTo>
                  <a:cubicBezTo>
                    <a:pt x="1"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4"/>
            <p:cNvSpPr/>
            <p:nvPr/>
          </p:nvSpPr>
          <p:spPr>
            <a:xfrm>
              <a:off x="698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4"/>
            <p:cNvSpPr/>
            <p:nvPr/>
          </p:nvSpPr>
          <p:spPr>
            <a:xfrm>
              <a:off x="708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4"/>
            <p:cNvSpPr/>
            <p:nvPr/>
          </p:nvSpPr>
          <p:spPr>
            <a:xfrm>
              <a:off x="7186600" y="1821475"/>
              <a:ext cx="52400" cy="52425"/>
            </a:xfrm>
            <a:custGeom>
              <a:rect b="b" l="l" r="r" t="t"/>
              <a:pathLst>
                <a:path extrusionOk="0" h="2097" w="2096">
                  <a:moveTo>
                    <a:pt x="1048" y="1"/>
                  </a:moveTo>
                  <a:cubicBezTo>
                    <a:pt x="477" y="1"/>
                    <a:pt x="1" y="465"/>
                    <a:pt x="1" y="1049"/>
                  </a:cubicBezTo>
                  <a:cubicBezTo>
                    <a:pt x="1"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4"/>
            <p:cNvSpPr/>
            <p:nvPr/>
          </p:nvSpPr>
          <p:spPr>
            <a:xfrm>
              <a:off x="728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4"/>
            <p:cNvSpPr/>
            <p:nvPr/>
          </p:nvSpPr>
          <p:spPr>
            <a:xfrm>
              <a:off x="27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7" y="1631"/>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4"/>
            <p:cNvSpPr/>
            <p:nvPr/>
          </p:nvSpPr>
          <p:spPr>
            <a:xfrm>
              <a:off x="3807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4"/>
            <p:cNvSpPr/>
            <p:nvPr/>
          </p:nvSpPr>
          <p:spPr>
            <a:xfrm>
              <a:off x="4825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4"/>
            <p:cNvSpPr/>
            <p:nvPr/>
          </p:nvSpPr>
          <p:spPr>
            <a:xfrm>
              <a:off x="58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4"/>
            <p:cNvSpPr/>
            <p:nvPr/>
          </p:nvSpPr>
          <p:spPr>
            <a:xfrm>
              <a:off x="68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4"/>
            <p:cNvSpPr/>
            <p:nvPr/>
          </p:nvSpPr>
          <p:spPr>
            <a:xfrm>
              <a:off x="7873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4"/>
            <p:cNvSpPr/>
            <p:nvPr/>
          </p:nvSpPr>
          <p:spPr>
            <a:xfrm>
              <a:off x="8888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4"/>
            <p:cNvSpPr/>
            <p:nvPr/>
          </p:nvSpPr>
          <p:spPr>
            <a:xfrm>
              <a:off x="99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4"/>
            <p:cNvSpPr/>
            <p:nvPr/>
          </p:nvSpPr>
          <p:spPr>
            <a:xfrm>
              <a:off x="10918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4"/>
            <p:cNvSpPr/>
            <p:nvPr/>
          </p:nvSpPr>
          <p:spPr>
            <a:xfrm>
              <a:off x="11936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4"/>
            <p:cNvSpPr/>
            <p:nvPr/>
          </p:nvSpPr>
          <p:spPr>
            <a:xfrm>
              <a:off x="12951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4"/>
            <p:cNvSpPr/>
            <p:nvPr/>
          </p:nvSpPr>
          <p:spPr>
            <a:xfrm>
              <a:off x="13966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4"/>
            <p:cNvSpPr/>
            <p:nvPr/>
          </p:nvSpPr>
          <p:spPr>
            <a:xfrm>
              <a:off x="1498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4"/>
            <p:cNvSpPr/>
            <p:nvPr/>
          </p:nvSpPr>
          <p:spPr>
            <a:xfrm>
              <a:off x="15999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4"/>
            <p:cNvSpPr/>
            <p:nvPr/>
          </p:nvSpPr>
          <p:spPr>
            <a:xfrm>
              <a:off x="1701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4"/>
            <p:cNvSpPr/>
            <p:nvPr/>
          </p:nvSpPr>
          <p:spPr>
            <a:xfrm>
              <a:off x="18029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4"/>
            <p:cNvSpPr/>
            <p:nvPr/>
          </p:nvSpPr>
          <p:spPr>
            <a:xfrm>
              <a:off x="19044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4"/>
            <p:cNvSpPr/>
            <p:nvPr/>
          </p:nvSpPr>
          <p:spPr>
            <a:xfrm>
              <a:off x="20062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4"/>
            <p:cNvSpPr/>
            <p:nvPr/>
          </p:nvSpPr>
          <p:spPr>
            <a:xfrm>
              <a:off x="210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4"/>
            <p:cNvSpPr/>
            <p:nvPr/>
          </p:nvSpPr>
          <p:spPr>
            <a:xfrm>
              <a:off x="220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4"/>
            <p:cNvSpPr/>
            <p:nvPr/>
          </p:nvSpPr>
          <p:spPr>
            <a:xfrm>
              <a:off x="23110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4"/>
            <p:cNvSpPr/>
            <p:nvPr/>
          </p:nvSpPr>
          <p:spPr>
            <a:xfrm>
              <a:off x="241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4"/>
            <p:cNvSpPr/>
            <p:nvPr/>
          </p:nvSpPr>
          <p:spPr>
            <a:xfrm>
              <a:off x="251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4"/>
            <p:cNvSpPr/>
            <p:nvPr/>
          </p:nvSpPr>
          <p:spPr>
            <a:xfrm>
              <a:off x="261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4"/>
            <p:cNvSpPr/>
            <p:nvPr/>
          </p:nvSpPr>
          <p:spPr>
            <a:xfrm>
              <a:off x="271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4"/>
            <p:cNvSpPr/>
            <p:nvPr/>
          </p:nvSpPr>
          <p:spPr>
            <a:xfrm>
              <a:off x="281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4"/>
            <p:cNvSpPr/>
            <p:nvPr/>
          </p:nvSpPr>
          <p:spPr>
            <a:xfrm>
              <a:off x="292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4"/>
            <p:cNvSpPr/>
            <p:nvPr/>
          </p:nvSpPr>
          <p:spPr>
            <a:xfrm>
              <a:off x="302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4"/>
            <p:cNvSpPr/>
            <p:nvPr/>
          </p:nvSpPr>
          <p:spPr>
            <a:xfrm>
              <a:off x="312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4"/>
            <p:cNvSpPr/>
            <p:nvPr/>
          </p:nvSpPr>
          <p:spPr>
            <a:xfrm>
              <a:off x="322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4"/>
            <p:cNvSpPr/>
            <p:nvPr/>
          </p:nvSpPr>
          <p:spPr>
            <a:xfrm>
              <a:off x="33266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4"/>
            <p:cNvSpPr/>
            <p:nvPr/>
          </p:nvSpPr>
          <p:spPr>
            <a:xfrm>
              <a:off x="342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4"/>
            <p:cNvSpPr/>
            <p:nvPr/>
          </p:nvSpPr>
          <p:spPr>
            <a:xfrm>
              <a:off x="352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4"/>
            <p:cNvSpPr/>
            <p:nvPr/>
          </p:nvSpPr>
          <p:spPr>
            <a:xfrm>
              <a:off x="363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4"/>
            <p:cNvSpPr/>
            <p:nvPr/>
          </p:nvSpPr>
          <p:spPr>
            <a:xfrm>
              <a:off x="373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4"/>
            <p:cNvSpPr/>
            <p:nvPr/>
          </p:nvSpPr>
          <p:spPr>
            <a:xfrm>
              <a:off x="3834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4"/>
            <p:cNvSpPr/>
            <p:nvPr/>
          </p:nvSpPr>
          <p:spPr>
            <a:xfrm>
              <a:off x="393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4"/>
            <p:cNvSpPr/>
            <p:nvPr/>
          </p:nvSpPr>
          <p:spPr>
            <a:xfrm>
              <a:off x="403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4"/>
            <p:cNvSpPr/>
            <p:nvPr/>
          </p:nvSpPr>
          <p:spPr>
            <a:xfrm>
              <a:off x="413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4"/>
            <p:cNvSpPr/>
            <p:nvPr/>
          </p:nvSpPr>
          <p:spPr>
            <a:xfrm>
              <a:off x="42407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4"/>
            <p:cNvSpPr/>
            <p:nvPr/>
          </p:nvSpPr>
          <p:spPr>
            <a:xfrm>
              <a:off x="434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4"/>
            <p:cNvSpPr/>
            <p:nvPr/>
          </p:nvSpPr>
          <p:spPr>
            <a:xfrm>
              <a:off x="444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4"/>
            <p:cNvSpPr/>
            <p:nvPr/>
          </p:nvSpPr>
          <p:spPr>
            <a:xfrm>
              <a:off x="45455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4"/>
            <p:cNvSpPr/>
            <p:nvPr/>
          </p:nvSpPr>
          <p:spPr>
            <a:xfrm>
              <a:off x="464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4"/>
            <p:cNvSpPr/>
            <p:nvPr/>
          </p:nvSpPr>
          <p:spPr>
            <a:xfrm>
              <a:off x="474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4"/>
            <p:cNvSpPr/>
            <p:nvPr/>
          </p:nvSpPr>
          <p:spPr>
            <a:xfrm>
              <a:off x="485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4"/>
            <p:cNvSpPr/>
            <p:nvPr/>
          </p:nvSpPr>
          <p:spPr>
            <a:xfrm>
              <a:off x="495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4"/>
            <p:cNvSpPr/>
            <p:nvPr/>
          </p:nvSpPr>
          <p:spPr>
            <a:xfrm>
              <a:off x="505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4"/>
            <p:cNvSpPr/>
            <p:nvPr/>
          </p:nvSpPr>
          <p:spPr>
            <a:xfrm>
              <a:off x="515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4"/>
            <p:cNvSpPr/>
            <p:nvPr/>
          </p:nvSpPr>
          <p:spPr>
            <a:xfrm>
              <a:off x="52566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4"/>
            <p:cNvSpPr/>
            <p:nvPr/>
          </p:nvSpPr>
          <p:spPr>
            <a:xfrm>
              <a:off x="535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4"/>
            <p:cNvSpPr/>
            <p:nvPr/>
          </p:nvSpPr>
          <p:spPr>
            <a:xfrm>
              <a:off x="545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4"/>
            <p:cNvSpPr/>
            <p:nvPr/>
          </p:nvSpPr>
          <p:spPr>
            <a:xfrm>
              <a:off x="556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4"/>
            <p:cNvSpPr/>
            <p:nvPr/>
          </p:nvSpPr>
          <p:spPr>
            <a:xfrm>
              <a:off x="566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4"/>
            <p:cNvSpPr/>
            <p:nvPr/>
          </p:nvSpPr>
          <p:spPr>
            <a:xfrm>
              <a:off x="57644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4"/>
            <p:cNvSpPr/>
            <p:nvPr/>
          </p:nvSpPr>
          <p:spPr>
            <a:xfrm>
              <a:off x="586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4"/>
            <p:cNvSpPr/>
            <p:nvPr/>
          </p:nvSpPr>
          <p:spPr>
            <a:xfrm>
              <a:off x="596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4"/>
            <p:cNvSpPr/>
            <p:nvPr/>
          </p:nvSpPr>
          <p:spPr>
            <a:xfrm>
              <a:off x="606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4"/>
            <p:cNvSpPr/>
            <p:nvPr/>
          </p:nvSpPr>
          <p:spPr>
            <a:xfrm>
              <a:off x="61710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4"/>
            <p:cNvSpPr/>
            <p:nvPr/>
          </p:nvSpPr>
          <p:spPr>
            <a:xfrm>
              <a:off x="627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4"/>
            <p:cNvSpPr/>
            <p:nvPr/>
          </p:nvSpPr>
          <p:spPr>
            <a:xfrm>
              <a:off x="637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4"/>
            <p:cNvSpPr/>
            <p:nvPr/>
          </p:nvSpPr>
          <p:spPr>
            <a:xfrm>
              <a:off x="64755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4"/>
            <p:cNvSpPr/>
            <p:nvPr/>
          </p:nvSpPr>
          <p:spPr>
            <a:xfrm>
              <a:off x="657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4"/>
            <p:cNvSpPr/>
            <p:nvPr/>
          </p:nvSpPr>
          <p:spPr>
            <a:xfrm>
              <a:off x="667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4"/>
            <p:cNvSpPr/>
            <p:nvPr/>
          </p:nvSpPr>
          <p:spPr>
            <a:xfrm>
              <a:off x="678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4"/>
            <p:cNvSpPr/>
            <p:nvPr/>
          </p:nvSpPr>
          <p:spPr>
            <a:xfrm>
              <a:off x="6881800" y="1976575"/>
              <a:ext cx="52700" cy="52400"/>
            </a:xfrm>
            <a:custGeom>
              <a:rect b="b" l="l" r="r" t="t"/>
              <a:pathLst>
                <a:path extrusionOk="0" h="2096" w="2108">
                  <a:moveTo>
                    <a:pt x="1060" y="0"/>
                  </a:moveTo>
                  <a:cubicBezTo>
                    <a:pt x="477" y="0"/>
                    <a:pt x="1" y="464"/>
                    <a:pt x="1" y="1048"/>
                  </a:cubicBezTo>
                  <a:cubicBezTo>
                    <a:pt x="1"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4"/>
            <p:cNvSpPr/>
            <p:nvPr/>
          </p:nvSpPr>
          <p:spPr>
            <a:xfrm>
              <a:off x="698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4"/>
            <p:cNvSpPr/>
            <p:nvPr/>
          </p:nvSpPr>
          <p:spPr>
            <a:xfrm>
              <a:off x="708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4"/>
            <p:cNvSpPr/>
            <p:nvPr/>
          </p:nvSpPr>
          <p:spPr>
            <a:xfrm>
              <a:off x="7186600" y="1976575"/>
              <a:ext cx="52400" cy="52400"/>
            </a:xfrm>
            <a:custGeom>
              <a:rect b="b" l="l" r="r" t="t"/>
              <a:pathLst>
                <a:path extrusionOk="0" h="2096" w="2096">
                  <a:moveTo>
                    <a:pt x="1048" y="0"/>
                  </a:moveTo>
                  <a:cubicBezTo>
                    <a:pt x="477" y="0"/>
                    <a:pt x="1" y="464"/>
                    <a:pt x="1" y="1048"/>
                  </a:cubicBezTo>
                  <a:cubicBezTo>
                    <a:pt x="1"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4"/>
            <p:cNvSpPr/>
            <p:nvPr/>
          </p:nvSpPr>
          <p:spPr>
            <a:xfrm>
              <a:off x="728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4"/>
            <p:cNvSpPr/>
            <p:nvPr/>
          </p:nvSpPr>
          <p:spPr>
            <a:xfrm>
              <a:off x="27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4"/>
            <p:cNvSpPr/>
            <p:nvPr/>
          </p:nvSpPr>
          <p:spPr>
            <a:xfrm>
              <a:off x="3807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4"/>
            <p:cNvSpPr/>
            <p:nvPr/>
          </p:nvSpPr>
          <p:spPr>
            <a:xfrm>
              <a:off x="4825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4"/>
            <p:cNvSpPr/>
            <p:nvPr/>
          </p:nvSpPr>
          <p:spPr>
            <a:xfrm>
              <a:off x="58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4"/>
            <p:cNvSpPr/>
            <p:nvPr/>
          </p:nvSpPr>
          <p:spPr>
            <a:xfrm>
              <a:off x="68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4"/>
            <p:cNvSpPr/>
            <p:nvPr/>
          </p:nvSpPr>
          <p:spPr>
            <a:xfrm>
              <a:off x="7873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4"/>
            <p:cNvSpPr/>
            <p:nvPr/>
          </p:nvSpPr>
          <p:spPr>
            <a:xfrm>
              <a:off x="8888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4"/>
            <p:cNvSpPr/>
            <p:nvPr/>
          </p:nvSpPr>
          <p:spPr>
            <a:xfrm>
              <a:off x="99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4"/>
            <p:cNvSpPr/>
            <p:nvPr/>
          </p:nvSpPr>
          <p:spPr>
            <a:xfrm>
              <a:off x="10918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4"/>
            <p:cNvSpPr/>
            <p:nvPr/>
          </p:nvSpPr>
          <p:spPr>
            <a:xfrm>
              <a:off x="11936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4"/>
            <p:cNvSpPr/>
            <p:nvPr/>
          </p:nvSpPr>
          <p:spPr>
            <a:xfrm>
              <a:off x="12951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4"/>
            <p:cNvSpPr/>
            <p:nvPr/>
          </p:nvSpPr>
          <p:spPr>
            <a:xfrm>
              <a:off x="13966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4"/>
            <p:cNvSpPr/>
            <p:nvPr/>
          </p:nvSpPr>
          <p:spPr>
            <a:xfrm>
              <a:off x="1498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4"/>
            <p:cNvSpPr/>
            <p:nvPr/>
          </p:nvSpPr>
          <p:spPr>
            <a:xfrm>
              <a:off x="15999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4"/>
            <p:cNvSpPr/>
            <p:nvPr/>
          </p:nvSpPr>
          <p:spPr>
            <a:xfrm>
              <a:off x="1701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4"/>
            <p:cNvSpPr/>
            <p:nvPr/>
          </p:nvSpPr>
          <p:spPr>
            <a:xfrm>
              <a:off x="18029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4"/>
            <p:cNvSpPr/>
            <p:nvPr/>
          </p:nvSpPr>
          <p:spPr>
            <a:xfrm>
              <a:off x="19044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4"/>
            <p:cNvSpPr/>
            <p:nvPr/>
          </p:nvSpPr>
          <p:spPr>
            <a:xfrm>
              <a:off x="20062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4"/>
            <p:cNvSpPr/>
            <p:nvPr/>
          </p:nvSpPr>
          <p:spPr>
            <a:xfrm>
              <a:off x="210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4"/>
            <p:cNvSpPr/>
            <p:nvPr/>
          </p:nvSpPr>
          <p:spPr>
            <a:xfrm>
              <a:off x="220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4"/>
            <p:cNvSpPr/>
            <p:nvPr/>
          </p:nvSpPr>
          <p:spPr>
            <a:xfrm>
              <a:off x="23110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4"/>
            <p:cNvSpPr/>
            <p:nvPr/>
          </p:nvSpPr>
          <p:spPr>
            <a:xfrm>
              <a:off x="241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4"/>
            <p:cNvSpPr/>
            <p:nvPr/>
          </p:nvSpPr>
          <p:spPr>
            <a:xfrm>
              <a:off x="251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4"/>
            <p:cNvSpPr/>
            <p:nvPr/>
          </p:nvSpPr>
          <p:spPr>
            <a:xfrm>
              <a:off x="261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4"/>
            <p:cNvSpPr/>
            <p:nvPr/>
          </p:nvSpPr>
          <p:spPr>
            <a:xfrm>
              <a:off x="271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4"/>
            <p:cNvSpPr/>
            <p:nvPr/>
          </p:nvSpPr>
          <p:spPr>
            <a:xfrm>
              <a:off x="281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4"/>
            <p:cNvSpPr/>
            <p:nvPr/>
          </p:nvSpPr>
          <p:spPr>
            <a:xfrm>
              <a:off x="292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4"/>
            <p:cNvSpPr/>
            <p:nvPr/>
          </p:nvSpPr>
          <p:spPr>
            <a:xfrm>
              <a:off x="302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4"/>
            <p:cNvSpPr/>
            <p:nvPr/>
          </p:nvSpPr>
          <p:spPr>
            <a:xfrm>
              <a:off x="312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4"/>
            <p:cNvSpPr/>
            <p:nvPr/>
          </p:nvSpPr>
          <p:spPr>
            <a:xfrm>
              <a:off x="322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4"/>
            <p:cNvSpPr/>
            <p:nvPr/>
          </p:nvSpPr>
          <p:spPr>
            <a:xfrm>
              <a:off x="33266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4"/>
            <p:cNvSpPr/>
            <p:nvPr/>
          </p:nvSpPr>
          <p:spPr>
            <a:xfrm>
              <a:off x="342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4"/>
            <p:cNvSpPr/>
            <p:nvPr/>
          </p:nvSpPr>
          <p:spPr>
            <a:xfrm>
              <a:off x="352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4"/>
            <p:cNvSpPr/>
            <p:nvPr/>
          </p:nvSpPr>
          <p:spPr>
            <a:xfrm>
              <a:off x="363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4"/>
            <p:cNvSpPr/>
            <p:nvPr/>
          </p:nvSpPr>
          <p:spPr>
            <a:xfrm>
              <a:off x="373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4"/>
            <p:cNvSpPr/>
            <p:nvPr/>
          </p:nvSpPr>
          <p:spPr>
            <a:xfrm>
              <a:off x="3834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4"/>
            <p:cNvSpPr/>
            <p:nvPr/>
          </p:nvSpPr>
          <p:spPr>
            <a:xfrm>
              <a:off x="393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4"/>
            <p:cNvSpPr/>
            <p:nvPr/>
          </p:nvSpPr>
          <p:spPr>
            <a:xfrm>
              <a:off x="403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4"/>
            <p:cNvSpPr/>
            <p:nvPr/>
          </p:nvSpPr>
          <p:spPr>
            <a:xfrm>
              <a:off x="413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4"/>
            <p:cNvSpPr/>
            <p:nvPr/>
          </p:nvSpPr>
          <p:spPr>
            <a:xfrm>
              <a:off x="42407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4"/>
            <p:cNvSpPr/>
            <p:nvPr/>
          </p:nvSpPr>
          <p:spPr>
            <a:xfrm>
              <a:off x="434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4"/>
            <p:cNvSpPr/>
            <p:nvPr/>
          </p:nvSpPr>
          <p:spPr>
            <a:xfrm>
              <a:off x="444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4"/>
            <p:cNvSpPr/>
            <p:nvPr/>
          </p:nvSpPr>
          <p:spPr>
            <a:xfrm>
              <a:off x="45455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4"/>
            <p:cNvSpPr/>
            <p:nvPr/>
          </p:nvSpPr>
          <p:spPr>
            <a:xfrm>
              <a:off x="464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4"/>
            <p:cNvSpPr/>
            <p:nvPr/>
          </p:nvSpPr>
          <p:spPr>
            <a:xfrm>
              <a:off x="474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4"/>
            <p:cNvSpPr/>
            <p:nvPr/>
          </p:nvSpPr>
          <p:spPr>
            <a:xfrm>
              <a:off x="485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4"/>
            <p:cNvSpPr/>
            <p:nvPr/>
          </p:nvSpPr>
          <p:spPr>
            <a:xfrm>
              <a:off x="495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4"/>
            <p:cNvSpPr/>
            <p:nvPr/>
          </p:nvSpPr>
          <p:spPr>
            <a:xfrm>
              <a:off x="505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4"/>
            <p:cNvSpPr/>
            <p:nvPr/>
          </p:nvSpPr>
          <p:spPr>
            <a:xfrm>
              <a:off x="515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4"/>
            <p:cNvSpPr/>
            <p:nvPr/>
          </p:nvSpPr>
          <p:spPr>
            <a:xfrm>
              <a:off x="52566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4"/>
            <p:cNvSpPr/>
            <p:nvPr/>
          </p:nvSpPr>
          <p:spPr>
            <a:xfrm>
              <a:off x="535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4"/>
            <p:cNvSpPr/>
            <p:nvPr/>
          </p:nvSpPr>
          <p:spPr>
            <a:xfrm>
              <a:off x="545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4"/>
            <p:cNvSpPr/>
            <p:nvPr/>
          </p:nvSpPr>
          <p:spPr>
            <a:xfrm>
              <a:off x="556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4"/>
            <p:cNvSpPr/>
            <p:nvPr/>
          </p:nvSpPr>
          <p:spPr>
            <a:xfrm>
              <a:off x="566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4"/>
            <p:cNvSpPr/>
            <p:nvPr/>
          </p:nvSpPr>
          <p:spPr>
            <a:xfrm>
              <a:off x="57644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4"/>
            <p:cNvSpPr/>
            <p:nvPr/>
          </p:nvSpPr>
          <p:spPr>
            <a:xfrm>
              <a:off x="586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4"/>
            <p:cNvSpPr/>
            <p:nvPr/>
          </p:nvSpPr>
          <p:spPr>
            <a:xfrm>
              <a:off x="596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4"/>
            <p:cNvSpPr/>
            <p:nvPr/>
          </p:nvSpPr>
          <p:spPr>
            <a:xfrm>
              <a:off x="606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4"/>
            <p:cNvSpPr/>
            <p:nvPr/>
          </p:nvSpPr>
          <p:spPr>
            <a:xfrm>
              <a:off x="61710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4"/>
            <p:cNvSpPr/>
            <p:nvPr/>
          </p:nvSpPr>
          <p:spPr>
            <a:xfrm>
              <a:off x="627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4"/>
            <p:cNvSpPr/>
            <p:nvPr/>
          </p:nvSpPr>
          <p:spPr>
            <a:xfrm>
              <a:off x="637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4"/>
            <p:cNvSpPr/>
            <p:nvPr/>
          </p:nvSpPr>
          <p:spPr>
            <a:xfrm>
              <a:off x="64755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4"/>
            <p:cNvSpPr/>
            <p:nvPr/>
          </p:nvSpPr>
          <p:spPr>
            <a:xfrm>
              <a:off x="657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4"/>
            <p:cNvSpPr/>
            <p:nvPr/>
          </p:nvSpPr>
          <p:spPr>
            <a:xfrm>
              <a:off x="667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4"/>
            <p:cNvSpPr/>
            <p:nvPr/>
          </p:nvSpPr>
          <p:spPr>
            <a:xfrm>
              <a:off x="678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4"/>
            <p:cNvSpPr/>
            <p:nvPr/>
          </p:nvSpPr>
          <p:spPr>
            <a:xfrm>
              <a:off x="6881800" y="2131650"/>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4"/>
            <p:cNvSpPr/>
            <p:nvPr/>
          </p:nvSpPr>
          <p:spPr>
            <a:xfrm>
              <a:off x="698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4"/>
            <p:cNvSpPr/>
            <p:nvPr/>
          </p:nvSpPr>
          <p:spPr>
            <a:xfrm>
              <a:off x="708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4"/>
            <p:cNvSpPr/>
            <p:nvPr/>
          </p:nvSpPr>
          <p:spPr>
            <a:xfrm>
              <a:off x="7186600" y="2131650"/>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4"/>
            <p:cNvSpPr/>
            <p:nvPr/>
          </p:nvSpPr>
          <p:spPr>
            <a:xfrm>
              <a:off x="728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4"/>
            <p:cNvSpPr/>
            <p:nvPr/>
          </p:nvSpPr>
          <p:spPr>
            <a:xfrm>
              <a:off x="27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4"/>
            <p:cNvSpPr/>
            <p:nvPr/>
          </p:nvSpPr>
          <p:spPr>
            <a:xfrm>
              <a:off x="3807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4"/>
            <p:cNvSpPr/>
            <p:nvPr/>
          </p:nvSpPr>
          <p:spPr>
            <a:xfrm>
              <a:off x="4825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4"/>
            <p:cNvSpPr/>
            <p:nvPr/>
          </p:nvSpPr>
          <p:spPr>
            <a:xfrm>
              <a:off x="58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4"/>
            <p:cNvSpPr/>
            <p:nvPr/>
          </p:nvSpPr>
          <p:spPr>
            <a:xfrm>
              <a:off x="68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4"/>
            <p:cNvSpPr/>
            <p:nvPr/>
          </p:nvSpPr>
          <p:spPr>
            <a:xfrm>
              <a:off x="7873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4"/>
            <p:cNvSpPr/>
            <p:nvPr/>
          </p:nvSpPr>
          <p:spPr>
            <a:xfrm>
              <a:off x="8888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4"/>
            <p:cNvSpPr/>
            <p:nvPr/>
          </p:nvSpPr>
          <p:spPr>
            <a:xfrm>
              <a:off x="99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4"/>
            <p:cNvSpPr/>
            <p:nvPr/>
          </p:nvSpPr>
          <p:spPr>
            <a:xfrm>
              <a:off x="10918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4"/>
            <p:cNvSpPr/>
            <p:nvPr/>
          </p:nvSpPr>
          <p:spPr>
            <a:xfrm>
              <a:off x="11936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4"/>
            <p:cNvSpPr/>
            <p:nvPr/>
          </p:nvSpPr>
          <p:spPr>
            <a:xfrm>
              <a:off x="12951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4"/>
            <p:cNvSpPr/>
            <p:nvPr/>
          </p:nvSpPr>
          <p:spPr>
            <a:xfrm>
              <a:off x="13966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4"/>
            <p:cNvSpPr/>
            <p:nvPr/>
          </p:nvSpPr>
          <p:spPr>
            <a:xfrm>
              <a:off x="1498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4"/>
            <p:cNvSpPr/>
            <p:nvPr/>
          </p:nvSpPr>
          <p:spPr>
            <a:xfrm>
              <a:off x="15999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4"/>
            <p:cNvSpPr/>
            <p:nvPr/>
          </p:nvSpPr>
          <p:spPr>
            <a:xfrm>
              <a:off x="1701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4"/>
            <p:cNvSpPr/>
            <p:nvPr/>
          </p:nvSpPr>
          <p:spPr>
            <a:xfrm>
              <a:off x="18029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4"/>
            <p:cNvSpPr/>
            <p:nvPr/>
          </p:nvSpPr>
          <p:spPr>
            <a:xfrm>
              <a:off x="19044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4"/>
            <p:cNvSpPr/>
            <p:nvPr/>
          </p:nvSpPr>
          <p:spPr>
            <a:xfrm>
              <a:off x="20062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4"/>
            <p:cNvSpPr/>
            <p:nvPr/>
          </p:nvSpPr>
          <p:spPr>
            <a:xfrm>
              <a:off x="210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4"/>
            <p:cNvSpPr/>
            <p:nvPr/>
          </p:nvSpPr>
          <p:spPr>
            <a:xfrm>
              <a:off x="220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4"/>
            <p:cNvSpPr/>
            <p:nvPr/>
          </p:nvSpPr>
          <p:spPr>
            <a:xfrm>
              <a:off x="23110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4"/>
            <p:cNvSpPr/>
            <p:nvPr/>
          </p:nvSpPr>
          <p:spPr>
            <a:xfrm>
              <a:off x="241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4"/>
            <p:cNvSpPr/>
            <p:nvPr/>
          </p:nvSpPr>
          <p:spPr>
            <a:xfrm>
              <a:off x="251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4"/>
            <p:cNvSpPr/>
            <p:nvPr/>
          </p:nvSpPr>
          <p:spPr>
            <a:xfrm>
              <a:off x="261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4"/>
            <p:cNvSpPr/>
            <p:nvPr/>
          </p:nvSpPr>
          <p:spPr>
            <a:xfrm>
              <a:off x="271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4"/>
            <p:cNvSpPr/>
            <p:nvPr/>
          </p:nvSpPr>
          <p:spPr>
            <a:xfrm>
              <a:off x="281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4"/>
            <p:cNvSpPr/>
            <p:nvPr/>
          </p:nvSpPr>
          <p:spPr>
            <a:xfrm>
              <a:off x="292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4"/>
            <p:cNvSpPr/>
            <p:nvPr/>
          </p:nvSpPr>
          <p:spPr>
            <a:xfrm>
              <a:off x="302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4"/>
            <p:cNvSpPr/>
            <p:nvPr/>
          </p:nvSpPr>
          <p:spPr>
            <a:xfrm>
              <a:off x="312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4"/>
            <p:cNvSpPr/>
            <p:nvPr/>
          </p:nvSpPr>
          <p:spPr>
            <a:xfrm>
              <a:off x="322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4"/>
            <p:cNvSpPr/>
            <p:nvPr/>
          </p:nvSpPr>
          <p:spPr>
            <a:xfrm>
              <a:off x="33266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4"/>
            <p:cNvSpPr/>
            <p:nvPr/>
          </p:nvSpPr>
          <p:spPr>
            <a:xfrm>
              <a:off x="342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4"/>
            <p:cNvSpPr/>
            <p:nvPr/>
          </p:nvSpPr>
          <p:spPr>
            <a:xfrm>
              <a:off x="352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4"/>
            <p:cNvSpPr/>
            <p:nvPr/>
          </p:nvSpPr>
          <p:spPr>
            <a:xfrm>
              <a:off x="363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4"/>
            <p:cNvSpPr/>
            <p:nvPr/>
          </p:nvSpPr>
          <p:spPr>
            <a:xfrm>
              <a:off x="373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4"/>
            <p:cNvSpPr/>
            <p:nvPr/>
          </p:nvSpPr>
          <p:spPr>
            <a:xfrm>
              <a:off x="3834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4"/>
            <p:cNvSpPr/>
            <p:nvPr/>
          </p:nvSpPr>
          <p:spPr>
            <a:xfrm>
              <a:off x="393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4"/>
            <p:cNvSpPr/>
            <p:nvPr/>
          </p:nvSpPr>
          <p:spPr>
            <a:xfrm>
              <a:off x="403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4"/>
            <p:cNvSpPr/>
            <p:nvPr/>
          </p:nvSpPr>
          <p:spPr>
            <a:xfrm>
              <a:off x="413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4"/>
            <p:cNvSpPr/>
            <p:nvPr/>
          </p:nvSpPr>
          <p:spPr>
            <a:xfrm>
              <a:off x="42407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4"/>
            <p:cNvSpPr/>
            <p:nvPr/>
          </p:nvSpPr>
          <p:spPr>
            <a:xfrm>
              <a:off x="434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4"/>
            <p:cNvSpPr/>
            <p:nvPr/>
          </p:nvSpPr>
          <p:spPr>
            <a:xfrm>
              <a:off x="444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4"/>
            <p:cNvSpPr/>
            <p:nvPr/>
          </p:nvSpPr>
          <p:spPr>
            <a:xfrm>
              <a:off x="45455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4"/>
            <p:cNvSpPr/>
            <p:nvPr/>
          </p:nvSpPr>
          <p:spPr>
            <a:xfrm>
              <a:off x="464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4"/>
            <p:cNvSpPr/>
            <p:nvPr/>
          </p:nvSpPr>
          <p:spPr>
            <a:xfrm>
              <a:off x="474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4"/>
            <p:cNvSpPr/>
            <p:nvPr/>
          </p:nvSpPr>
          <p:spPr>
            <a:xfrm>
              <a:off x="485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4"/>
            <p:cNvSpPr/>
            <p:nvPr/>
          </p:nvSpPr>
          <p:spPr>
            <a:xfrm>
              <a:off x="495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4"/>
            <p:cNvSpPr/>
            <p:nvPr/>
          </p:nvSpPr>
          <p:spPr>
            <a:xfrm>
              <a:off x="505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4"/>
            <p:cNvSpPr/>
            <p:nvPr/>
          </p:nvSpPr>
          <p:spPr>
            <a:xfrm>
              <a:off x="515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4"/>
            <p:cNvSpPr/>
            <p:nvPr/>
          </p:nvSpPr>
          <p:spPr>
            <a:xfrm>
              <a:off x="52566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4"/>
            <p:cNvSpPr/>
            <p:nvPr/>
          </p:nvSpPr>
          <p:spPr>
            <a:xfrm>
              <a:off x="535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4"/>
            <p:cNvSpPr/>
            <p:nvPr/>
          </p:nvSpPr>
          <p:spPr>
            <a:xfrm>
              <a:off x="545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4"/>
            <p:cNvSpPr/>
            <p:nvPr/>
          </p:nvSpPr>
          <p:spPr>
            <a:xfrm>
              <a:off x="556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4"/>
            <p:cNvSpPr/>
            <p:nvPr/>
          </p:nvSpPr>
          <p:spPr>
            <a:xfrm>
              <a:off x="566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4"/>
            <p:cNvSpPr/>
            <p:nvPr/>
          </p:nvSpPr>
          <p:spPr>
            <a:xfrm>
              <a:off x="57644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4"/>
            <p:cNvSpPr/>
            <p:nvPr/>
          </p:nvSpPr>
          <p:spPr>
            <a:xfrm>
              <a:off x="586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4"/>
            <p:cNvSpPr/>
            <p:nvPr/>
          </p:nvSpPr>
          <p:spPr>
            <a:xfrm>
              <a:off x="596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4"/>
            <p:cNvSpPr/>
            <p:nvPr/>
          </p:nvSpPr>
          <p:spPr>
            <a:xfrm>
              <a:off x="606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4"/>
            <p:cNvSpPr/>
            <p:nvPr/>
          </p:nvSpPr>
          <p:spPr>
            <a:xfrm>
              <a:off x="61710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4"/>
            <p:cNvSpPr/>
            <p:nvPr/>
          </p:nvSpPr>
          <p:spPr>
            <a:xfrm>
              <a:off x="627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4"/>
            <p:cNvSpPr/>
            <p:nvPr/>
          </p:nvSpPr>
          <p:spPr>
            <a:xfrm>
              <a:off x="637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4"/>
            <p:cNvSpPr/>
            <p:nvPr/>
          </p:nvSpPr>
          <p:spPr>
            <a:xfrm>
              <a:off x="64755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4"/>
            <p:cNvSpPr/>
            <p:nvPr/>
          </p:nvSpPr>
          <p:spPr>
            <a:xfrm>
              <a:off x="657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4"/>
            <p:cNvSpPr/>
            <p:nvPr/>
          </p:nvSpPr>
          <p:spPr>
            <a:xfrm>
              <a:off x="667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4"/>
            <p:cNvSpPr/>
            <p:nvPr/>
          </p:nvSpPr>
          <p:spPr>
            <a:xfrm>
              <a:off x="678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4"/>
            <p:cNvSpPr/>
            <p:nvPr/>
          </p:nvSpPr>
          <p:spPr>
            <a:xfrm>
              <a:off x="6881800" y="228672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4"/>
            <p:cNvSpPr/>
            <p:nvPr/>
          </p:nvSpPr>
          <p:spPr>
            <a:xfrm>
              <a:off x="698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4"/>
            <p:cNvSpPr/>
            <p:nvPr/>
          </p:nvSpPr>
          <p:spPr>
            <a:xfrm>
              <a:off x="708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4"/>
            <p:cNvSpPr/>
            <p:nvPr/>
          </p:nvSpPr>
          <p:spPr>
            <a:xfrm>
              <a:off x="7186600" y="228672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4"/>
            <p:cNvSpPr/>
            <p:nvPr/>
          </p:nvSpPr>
          <p:spPr>
            <a:xfrm>
              <a:off x="728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4"/>
            <p:cNvSpPr/>
            <p:nvPr/>
          </p:nvSpPr>
          <p:spPr>
            <a:xfrm>
              <a:off x="27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4"/>
            <p:cNvSpPr/>
            <p:nvPr/>
          </p:nvSpPr>
          <p:spPr>
            <a:xfrm>
              <a:off x="3807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4"/>
            <p:cNvSpPr/>
            <p:nvPr/>
          </p:nvSpPr>
          <p:spPr>
            <a:xfrm>
              <a:off x="4825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4"/>
            <p:cNvSpPr/>
            <p:nvPr/>
          </p:nvSpPr>
          <p:spPr>
            <a:xfrm>
              <a:off x="58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4"/>
            <p:cNvSpPr/>
            <p:nvPr/>
          </p:nvSpPr>
          <p:spPr>
            <a:xfrm>
              <a:off x="68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4"/>
            <p:cNvSpPr/>
            <p:nvPr/>
          </p:nvSpPr>
          <p:spPr>
            <a:xfrm>
              <a:off x="7873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4"/>
            <p:cNvSpPr/>
            <p:nvPr/>
          </p:nvSpPr>
          <p:spPr>
            <a:xfrm>
              <a:off x="8888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4"/>
            <p:cNvSpPr/>
            <p:nvPr/>
          </p:nvSpPr>
          <p:spPr>
            <a:xfrm>
              <a:off x="99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4"/>
            <p:cNvSpPr/>
            <p:nvPr/>
          </p:nvSpPr>
          <p:spPr>
            <a:xfrm>
              <a:off x="10918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4"/>
            <p:cNvSpPr/>
            <p:nvPr/>
          </p:nvSpPr>
          <p:spPr>
            <a:xfrm>
              <a:off x="11936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4"/>
            <p:cNvSpPr/>
            <p:nvPr/>
          </p:nvSpPr>
          <p:spPr>
            <a:xfrm>
              <a:off x="12951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4"/>
            <p:cNvSpPr/>
            <p:nvPr/>
          </p:nvSpPr>
          <p:spPr>
            <a:xfrm>
              <a:off x="13966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4"/>
            <p:cNvSpPr/>
            <p:nvPr/>
          </p:nvSpPr>
          <p:spPr>
            <a:xfrm>
              <a:off x="1498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4"/>
            <p:cNvSpPr/>
            <p:nvPr/>
          </p:nvSpPr>
          <p:spPr>
            <a:xfrm>
              <a:off x="15999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4"/>
            <p:cNvSpPr/>
            <p:nvPr/>
          </p:nvSpPr>
          <p:spPr>
            <a:xfrm>
              <a:off x="1701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4"/>
            <p:cNvSpPr/>
            <p:nvPr/>
          </p:nvSpPr>
          <p:spPr>
            <a:xfrm>
              <a:off x="18029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4"/>
            <p:cNvSpPr/>
            <p:nvPr/>
          </p:nvSpPr>
          <p:spPr>
            <a:xfrm>
              <a:off x="19044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4"/>
            <p:cNvSpPr/>
            <p:nvPr/>
          </p:nvSpPr>
          <p:spPr>
            <a:xfrm>
              <a:off x="20062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4"/>
            <p:cNvSpPr/>
            <p:nvPr/>
          </p:nvSpPr>
          <p:spPr>
            <a:xfrm>
              <a:off x="210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4"/>
            <p:cNvSpPr/>
            <p:nvPr/>
          </p:nvSpPr>
          <p:spPr>
            <a:xfrm>
              <a:off x="220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4"/>
            <p:cNvSpPr/>
            <p:nvPr/>
          </p:nvSpPr>
          <p:spPr>
            <a:xfrm>
              <a:off x="23110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4"/>
            <p:cNvSpPr/>
            <p:nvPr/>
          </p:nvSpPr>
          <p:spPr>
            <a:xfrm>
              <a:off x="241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4"/>
            <p:cNvSpPr/>
            <p:nvPr/>
          </p:nvSpPr>
          <p:spPr>
            <a:xfrm>
              <a:off x="251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4"/>
            <p:cNvSpPr/>
            <p:nvPr/>
          </p:nvSpPr>
          <p:spPr>
            <a:xfrm>
              <a:off x="261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4"/>
            <p:cNvSpPr/>
            <p:nvPr/>
          </p:nvSpPr>
          <p:spPr>
            <a:xfrm>
              <a:off x="271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4"/>
            <p:cNvSpPr/>
            <p:nvPr/>
          </p:nvSpPr>
          <p:spPr>
            <a:xfrm>
              <a:off x="281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4"/>
            <p:cNvSpPr/>
            <p:nvPr/>
          </p:nvSpPr>
          <p:spPr>
            <a:xfrm>
              <a:off x="292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4"/>
            <p:cNvSpPr/>
            <p:nvPr/>
          </p:nvSpPr>
          <p:spPr>
            <a:xfrm>
              <a:off x="302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4"/>
            <p:cNvSpPr/>
            <p:nvPr/>
          </p:nvSpPr>
          <p:spPr>
            <a:xfrm>
              <a:off x="312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4"/>
            <p:cNvSpPr/>
            <p:nvPr/>
          </p:nvSpPr>
          <p:spPr>
            <a:xfrm>
              <a:off x="322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4"/>
            <p:cNvSpPr/>
            <p:nvPr/>
          </p:nvSpPr>
          <p:spPr>
            <a:xfrm>
              <a:off x="33266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4"/>
            <p:cNvSpPr/>
            <p:nvPr/>
          </p:nvSpPr>
          <p:spPr>
            <a:xfrm>
              <a:off x="342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4"/>
            <p:cNvSpPr/>
            <p:nvPr/>
          </p:nvSpPr>
          <p:spPr>
            <a:xfrm>
              <a:off x="352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4"/>
            <p:cNvSpPr/>
            <p:nvPr/>
          </p:nvSpPr>
          <p:spPr>
            <a:xfrm>
              <a:off x="363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4"/>
            <p:cNvSpPr/>
            <p:nvPr/>
          </p:nvSpPr>
          <p:spPr>
            <a:xfrm>
              <a:off x="373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4"/>
            <p:cNvSpPr/>
            <p:nvPr/>
          </p:nvSpPr>
          <p:spPr>
            <a:xfrm>
              <a:off x="3834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4"/>
            <p:cNvSpPr/>
            <p:nvPr/>
          </p:nvSpPr>
          <p:spPr>
            <a:xfrm>
              <a:off x="393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4"/>
            <p:cNvSpPr/>
            <p:nvPr/>
          </p:nvSpPr>
          <p:spPr>
            <a:xfrm>
              <a:off x="403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4"/>
            <p:cNvSpPr/>
            <p:nvPr/>
          </p:nvSpPr>
          <p:spPr>
            <a:xfrm>
              <a:off x="413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4"/>
            <p:cNvSpPr/>
            <p:nvPr/>
          </p:nvSpPr>
          <p:spPr>
            <a:xfrm>
              <a:off x="42407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4"/>
            <p:cNvSpPr/>
            <p:nvPr/>
          </p:nvSpPr>
          <p:spPr>
            <a:xfrm>
              <a:off x="434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4"/>
            <p:cNvSpPr/>
            <p:nvPr/>
          </p:nvSpPr>
          <p:spPr>
            <a:xfrm>
              <a:off x="444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4"/>
            <p:cNvSpPr/>
            <p:nvPr/>
          </p:nvSpPr>
          <p:spPr>
            <a:xfrm>
              <a:off x="45455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4"/>
            <p:cNvSpPr/>
            <p:nvPr/>
          </p:nvSpPr>
          <p:spPr>
            <a:xfrm>
              <a:off x="464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4"/>
            <p:cNvSpPr/>
            <p:nvPr/>
          </p:nvSpPr>
          <p:spPr>
            <a:xfrm>
              <a:off x="474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4"/>
            <p:cNvSpPr/>
            <p:nvPr/>
          </p:nvSpPr>
          <p:spPr>
            <a:xfrm>
              <a:off x="485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4"/>
            <p:cNvSpPr/>
            <p:nvPr/>
          </p:nvSpPr>
          <p:spPr>
            <a:xfrm>
              <a:off x="495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4"/>
            <p:cNvSpPr/>
            <p:nvPr/>
          </p:nvSpPr>
          <p:spPr>
            <a:xfrm>
              <a:off x="505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4"/>
            <p:cNvSpPr/>
            <p:nvPr/>
          </p:nvSpPr>
          <p:spPr>
            <a:xfrm>
              <a:off x="515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4"/>
            <p:cNvSpPr/>
            <p:nvPr/>
          </p:nvSpPr>
          <p:spPr>
            <a:xfrm>
              <a:off x="52566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4"/>
            <p:cNvSpPr/>
            <p:nvPr/>
          </p:nvSpPr>
          <p:spPr>
            <a:xfrm>
              <a:off x="535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4"/>
            <p:cNvSpPr/>
            <p:nvPr/>
          </p:nvSpPr>
          <p:spPr>
            <a:xfrm>
              <a:off x="545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4"/>
            <p:cNvSpPr/>
            <p:nvPr/>
          </p:nvSpPr>
          <p:spPr>
            <a:xfrm>
              <a:off x="556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4"/>
            <p:cNvSpPr/>
            <p:nvPr/>
          </p:nvSpPr>
          <p:spPr>
            <a:xfrm>
              <a:off x="566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4"/>
            <p:cNvSpPr/>
            <p:nvPr/>
          </p:nvSpPr>
          <p:spPr>
            <a:xfrm>
              <a:off x="57644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4"/>
            <p:cNvSpPr/>
            <p:nvPr/>
          </p:nvSpPr>
          <p:spPr>
            <a:xfrm>
              <a:off x="586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4"/>
            <p:cNvSpPr/>
            <p:nvPr/>
          </p:nvSpPr>
          <p:spPr>
            <a:xfrm>
              <a:off x="596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4"/>
            <p:cNvSpPr/>
            <p:nvPr/>
          </p:nvSpPr>
          <p:spPr>
            <a:xfrm>
              <a:off x="606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4"/>
            <p:cNvSpPr/>
            <p:nvPr/>
          </p:nvSpPr>
          <p:spPr>
            <a:xfrm>
              <a:off x="61710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4"/>
            <p:cNvSpPr/>
            <p:nvPr/>
          </p:nvSpPr>
          <p:spPr>
            <a:xfrm>
              <a:off x="627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4"/>
            <p:cNvSpPr/>
            <p:nvPr/>
          </p:nvSpPr>
          <p:spPr>
            <a:xfrm>
              <a:off x="637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4"/>
            <p:cNvSpPr/>
            <p:nvPr/>
          </p:nvSpPr>
          <p:spPr>
            <a:xfrm>
              <a:off x="64755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4"/>
            <p:cNvSpPr/>
            <p:nvPr/>
          </p:nvSpPr>
          <p:spPr>
            <a:xfrm>
              <a:off x="657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4"/>
            <p:cNvSpPr/>
            <p:nvPr/>
          </p:nvSpPr>
          <p:spPr>
            <a:xfrm>
              <a:off x="667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4"/>
            <p:cNvSpPr/>
            <p:nvPr/>
          </p:nvSpPr>
          <p:spPr>
            <a:xfrm>
              <a:off x="678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4"/>
            <p:cNvSpPr/>
            <p:nvPr/>
          </p:nvSpPr>
          <p:spPr>
            <a:xfrm>
              <a:off x="6881800" y="2441800"/>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4"/>
            <p:cNvSpPr/>
            <p:nvPr/>
          </p:nvSpPr>
          <p:spPr>
            <a:xfrm>
              <a:off x="698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4"/>
            <p:cNvSpPr/>
            <p:nvPr/>
          </p:nvSpPr>
          <p:spPr>
            <a:xfrm>
              <a:off x="708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4"/>
            <p:cNvSpPr/>
            <p:nvPr/>
          </p:nvSpPr>
          <p:spPr>
            <a:xfrm>
              <a:off x="7186600" y="2441800"/>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4"/>
            <p:cNvSpPr/>
            <p:nvPr/>
          </p:nvSpPr>
          <p:spPr>
            <a:xfrm>
              <a:off x="728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4"/>
            <p:cNvSpPr/>
            <p:nvPr/>
          </p:nvSpPr>
          <p:spPr>
            <a:xfrm>
              <a:off x="27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4"/>
            <p:cNvSpPr/>
            <p:nvPr/>
          </p:nvSpPr>
          <p:spPr>
            <a:xfrm>
              <a:off x="3807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4"/>
            <p:cNvSpPr/>
            <p:nvPr/>
          </p:nvSpPr>
          <p:spPr>
            <a:xfrm>
              <a:off x="4825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4"/>
            <p:cNvSpPr/>
            <p:nvPr/>
          </p:nvSpPr>
          <p:spPr>
            <a:xfrm>
              <a:off x="58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4"/>
            <p:cNvSpPr/>
            <p:nvPr/>
          </p:nvSpPr>
          <p:spPr>
            <a:xfrm>
              <a:off x="68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4"/>
            <p:cNvSpPr/>
            <p:nvPr/>
          </p:nvSpPr>
          <p:spPr>
            <a:xfrm>
              <a:off x="7873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4"/>
            <p:cNvSpPr/>
            <p:nvPr/>
          </p:nvSpPr>
          <p:spPr>
            <a:xfrm>
              <a:off x="8888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4"/>
            <p:cNvSpPr/>
            <p:nvPr/>
          </p:nvSpPr>
          <p:spPr>
            <a:xfrm>
              <a:off x="99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4"/>
            <p:cNvSpPr/>
            <p:nvPr/>
          </p:nvSpPr>
          <p:spPr>
            <a:xfrm>
              <a:off x="10918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4"/>
            <p:cNvSpPr/>
            <p:nvPr/>
          </p:nvSpPr>
          <p:spPr>
            <a:xfrm>
              <a:off x="11936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4"/>
            <p:cNvSpPr/>
            <p:nvPr/>
          </p:nvSpPr>
          <p:spPr>
            <a:xfrm>
              <a:off x="12951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4"/>
            <p:cNvSpPr/>
            <p:nvPr/>
          </p:nvSpPr>
          <p:spPr>
            <a:xfrm>
              <a:off x="13966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4"/>
            <p:cNvSpPr/>
            <p:nvPr/>
          </p:nvSpPr>
          <p:spPr>
            <a:xfrm>
              <a:off x="1498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4"/>
            <p:cNvSpPr/>
            <p:nvPr/>
          </p:nvSpPr>
          <p:spPr>
            <a:xfrm>
              <a:off x="15999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4"/>
            <p:cNvSpPr/>
            <p:nvPr/>
          </p:nvSpPr>
          <p:spPr>
            <a:xfrm>
              <a:off x="1701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4"/>
            <p:cNvSpPr/>
            <p:nvPr/>
          </p:nvSpPr>
          <p:spPr>
            <a:xfrm>
              <a:off x="18029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4"/>
            <p:cNvSpPr/>
            <p:nvPr/>
          </p:nvSpPr>
          <p:spPr>
            <a:xfrm>
              <a:off x="19044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4"/>
            <p:cNvSpPr/>
            <p:nvPr/>
          </p:nvSpPr>
          <p:spPr>
            <a:xfrm>
              <a:off x="20062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4"/>
            <p:cNvSpPr/>
            <p:nvPr/>
          </p:nvSpPr>
          <p:spPr>
            <a:xfrm>
              <a:off x="210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4"/>
            <p:cNvSpPr/>
            <p:nvPr/>
          </p:nvSpPr>
          <p:spPr>
            <a:xfrm>
              <a:off x="220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4"/>
            <p:cNvSpPr/>
            <p:nvPr/>
          </p:nvSpPr>
          <p:spPr>
            <a:xfrm>
              <a:off x="23110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4"/>
            <p:cNvSpPr/>
            <p:nvPr/>
          </p:nvSpPr>
          <p:spPr>
            <a:xfrm>
              <a:off x="241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4"/>
            <p:cNvSpPr/>
            <p:nvPr/>
          </p:nvSpPr>
          <p:spPr>
            <a:xfrm>
              <a:off x="251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4"/>
            <p:cNvSpPr/>
            <p:nvPr/>
          </p:nvSpPr>
          <p:spPr>
            <a:xfrm>
              <a:off x="261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4"/>
            <p:cNvSpPr/>
            <p:nvPr/>
          </p:nvSpPr>
          <p:spPr>
            <a:xfrm>
              <a:off x="271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4"/>
            <p:cNvSpPr/>
            <p:nvPr/>
          </p:nvSpPr>
          <p:spPr>
            <a:xfrm>
              <a:off x="281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4"/>
            <p:cNvSpPr/>
            <p:nvPr/>
          </p:nvSpPr>
          <p:spPr>
            <a:xfrm>
              <a:off x="292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4"/>
            <p:cNvSpPr/>
            <p:nvPr/>
          </p:nvSpPr>
          <p:spPr>
            <a:xfrm>
              <a:off x="302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4"/>
            <p:cNvSpPr/>
            <p:nvPr/>
          </p:nvSpPr>
          <p:spPr>
            <a:xfrm>
              <a:off x="312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4"/>
            <p:cNvSpPr/>
            <p:nvPr/>
          </p:nvSpPr>
          <p:spPr>
            <a:xfrm>
              <a:off x="322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4"/>
            <p:cNvSpPr/>
            <p:nvPr/>
          </p:nvSpPr>
          <p:spPr>
            <a:xfrm>
              <a:off x="33266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4"/>
            <p:cNvSpPr/>
            <p:nvPr/>
          </p:nvSpPr>
          <p:spPr>
            <a:xfrm>
              <a:off x="342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4"/>
            <p:cNvSpPr/>
            <p:nvPr/>
          </p:nvSpPr>
          <p:spPr>
            <a:xfrm>
              <a:off x="352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4"/>
            <p:cNvSpPr/>
            <p:nvPr/>
          </p:nvSpPr>
          <p:spPr>
            <a:xfrm>
              <a:off x="363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4"/>
            <p:cNvSpPr/>
            <p:nvPr/>
          </p:nvSpPr>
          <p:spPr>
            <a:xfrm>
              <a:off x="373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4"/>
            <p:cNvSpPr/>
            <p:nvPr/>
          </p:nvSpPr>
          <p:spPr>
            <a:xfrm>
              <a:off x="3834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4"/>
            <p:cNvSpPr/>
            <p:nvPr/>
          </p:nvSpPr>
          <p:spPr>
            <a:xfrm>
              <a:off x="393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4"/>
            <p:cNvSpPr/>
            <p:nvPr/>
          </p:nvSpPr>
          <p:spPr>
            <a:xfrm>
              <a:off x="403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4"/>
            <p:cNvSpPr/>
            <p:nvPr/>
          </p:nvSpPr>
          <p:spPr>
            <a:xfrm>
              <a:off x="413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4"/>
            <p:cNvSpPr/>
            <p:nvPr/>
          </p:nvSpPr>
          <p:spPr>
            <a:xfrm>
              <a:off x="42407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4"/>
            <p:cNvSpPr/>
            <p:nvPr/>
          </p:nvSpPr>
          <p:spPr>
            <a:xfrm>
              <a:off x="434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4"/>
            <p:cNvSpPr/>
            <p:nvPr/>
          </p:nvSpPr>
          <p:spPr>
            <a:xfrm>
              <a:off x="444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4"/>
            <p:cNvSpPr/>
            <p:nvPr/>
          </p:nvSpPr>
          <p:spPr>
            <a:xfrm>
              <a:off x="45455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4"/>
            <p:cNvSpPr/>
            <p:nvPr/>
          </p:nvSpPr>
          <p:spPr>
            <a:xfrm>
              <a:off x="464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4"/>
            <p:cNvSpPr/>
            <p:nvPr/>
          </p:nvSpPr>
          <p:spPr>
            <a:xfrm>
              <a:off x="474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4"/>
            <p:cNvSpPr/>
            <p:nvPr/>
          </p:nvSpPr>
          <p:spPr>
            <a:xfrm>
              <a:off x="485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4"/>
            <p:cNvSpPr/>
            <p:nvPr/>
          </p:nvSpPr>
          <p:spPr>
            <a:xfrm>
              <a:off x="495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4"/>
            <p:cNvSpPr/>
            <p:nvPr/>
          </p:nvSpPr>
          <p:spPr>
            <a:xfrm>
              <a:off x="505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4"/>
            <p:cNvSpPr/>
            <p:nvPr/>
          </p:nvSpPr>
          <p:spPr>
            <a:xfrm>
              <a:off x="515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4"/>
            <p:cNvSpPr/>
            <p:nvPr/>
          </p:nvSpPr>
          <p:spPr>
            <a:xfrm>
              <a:off x="52566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4"/>
            <p:cNvSpPr/>
            <p:nvPr/>
          </p:nvSpPr>
          <p:spPr>
            <a:xfrm>
              <a:off x="535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4"/>
            <p:cNvSpPr/>
            <p:nvPr/>
          </p:nvSpPr>
          <p:spPr>
            <a:xfrm>
              <a:off x="545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4"/>
            <p:cNvSpPr/>
            <p:nvPr/>
          </p:nvSpPr>
          <p:spPr>
            <a:xfrm>
              <a:off x="556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4"/>
            <p:cNvSpPr/>
            <p:nvPr/>
          </p:nvSpPr>
          <p:spPr>
            <a:xfrm>
              <a:off x="566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4"/>
            <p:cNvSpPr/>
            <p:nvPr/>
          </p:nvSpPr>
          <p:spPr>
            <a:xfrm>
              <a:off x="57644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4"/>
            <p:cNvSpPr/>
            <p:nvPr/>
          </p:nvSpPr>
          <p:spPr>
            <a:xfrm>
              <a:off x="586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4"/>
            <p:cNvSpPr/>
            <p:nvPr/>
          </p:nvSpPr>
          <p:spPr>
            <a:xfrm>
              <a:off x="596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4"/>
            <p:cNvSpPr/>
            <p:nvPr/>
          </p:nvSpPr>
          <p:spPr>
            <a:xfrm>
              <a:off x="606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4"/>
            <p:cNvSpPr/>
            <p:nvPr/>
          </p:nvSpPr>
          <p:spPr>
            <a:xfrm>
              <a:off x="61710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4"/>
            <p:cNvSpPr/>
            <p:nvPr/>
          </p:nvSpPr>
          <p:spPr>
            <a:xfrm>
              <a:off x="627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4"/>
            <p:cNvSpPr/>
            <p:nvPr/>
          </p:nvSpPr>
          <p:spPr>
            <a:xfrm>
              <a:off x="637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4"/>
            <p:cNvSpPr/>
            <p:nvPr/>
          </p:nvSpPr>
          <p:spPr>
            <a:xfrm>
              <a:off x="64755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4"/>
            <p:cNvSpPr/>
            <p:nvPr/>
          </p:nvSpPr>
          <p:spPr>
            <a:xfrm>
              <a:off x="657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4"/>
            <p:cNvSpPr/>
            <p:nvPr/>
          </p:nvSpPr>
          <p:spPr>
            <a:xfrm>
              <a:off x="667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4"/>
            <p:cNvSpPr/>
            <p:nvPr/>
          </p:nvSpPr>
          <p:spPr>
            <a:xfrm>
              <a:off x="678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4"/>
            <p:cNvSpPr/>
            <p:nvPr/>
          </p:nvSpPr>
          <p:spPr>
            <a:xfrm>
              <a:off x="6881800" y="2596875"/>
              <a:ext cx="52700" cy="52700"/>
            </a:xfrm>
            <a:custGeom>
              <a:rect b="b" l="l" r="r" t="t"/>
              <a:pathLst>
                <a:path extrusionOk="0" h="2108"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4"/>
            <p:cNvSpPr/>
            <p:nvPr/>
          </p:nvSpPr>
          <p:spPr>
            <a:xfrm>
              <a:off x="698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4"/>
            <p:cNvSpPr/>
            <p:nvPr/>
          </p:nvSpPr>
          <p:spPr>
            <a:xfrm>
              <a:off x="708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4"/>
            <p:cNvSpPr/>
            <p:nvPr/>
          </p:nvSpPr>
          <p:spPr>
            <a:xfrm>
              <a:off x="7186600" y="2596875"/>
              <a:ext cx="52400" cy="52700"/>
            </a:xfrm>
            <a:custGeom>
              <a:rect b="b" l="l" r="r" t="t"/>
              <a:pathLst>
                <a:path extrusionOk="0" h="2108"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4"/>
            <p:cNvSpPr/>
            <p:nvPr/>
          </p:nvSpPr>
          <p:spPr>
            <a:xfrm>
              <a:off x="728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4"/>
            <p:cNvSpPr/>
            <p:nvPr/>
          </p:nvSpPr>
          <p:spPr>
            <a:xfrm>
              <a:off x="27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4"/>
            <p:cNvSpPr/>
            <p:nvPr/>
          </p:nvSpPr>
          <p:spPr>
            <a:xfrm>
              <a:off x="3807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4"/>
            <p:cNvSpPr/>
            <p:nvPr/>
          </p:nvSpPr>
          <p:spPr>
            <a:xfrm>
              <a:off x="4825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4"/>
            <p:cNvSpPr/>
            <p:nvPr/>
          </p:nvSpPr>
          <p:spPr>
            <a:xfrm>
              <a:off x="58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4"/>
            <p:cNvSpPr/>
            <p:nvPr/>
          </p:nvSpPr>
          <p:spPr>
            <a:xfrm>
              <a:off x="68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4"/>
            <p:cNvSpPr/>
            <p:nvPr/>
          </p:nvSpPr>
          <p:spPr>
            <a:xfrm>
              <a:off x="7873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4"/>
            <p:cNvSpPr/>
            <p:nvPr/>
          </p:nvSpPr>
          <p:spPr>
            <a:xfrm>
              <a:off x="8888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4"/>
            <p:cNvSpPr/>
            <p:nvPr/>
          </p:nvSpPr>
          <p:spPr>
            <a:xfrm>
              <a:off x="99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4"/>
            <p:cNvSpPr/>
            <p:nvPr/>
          </p:nvSpPr>
          <p:spPr>
            <a:xfrm>
              <a:off x="10918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4"/>
            <p:cNvSpPr/>
            <p:nvPr/>
          </p:nvSpPr>
          <p:spPr>
            <a:xfrm>
              <a:off x="11936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4"/>
            <p:cNvSpPr/>
            <p:nvPr/>
          </p:nvSpPr>
          <p:spPr>
            <a:xfrm>
              <a:off x="12951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4"/>
            <p:cNvSpPr/>
            <p:nvPr/>
          </p:nvSpPr>
          <p:spPr>
            <a:xfrm>
              <a:off x="13966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4"/>
            <p:cNvSpPr/>
            <p:nvPr/>
          </p:nvSpPr>
          <p:spPr>
            <a:xfrm>
              <a:off x="1498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4"/>
            <p:cNvSpPr/>
            <p:nvPr/>
          </p:nvSpPr>
          <p:spPr>
            <a:xfrm>
              <a:off x="15999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4"/>
            <p:cNvSpPr/>
            <p:nvPr/>
          </p:nvSpPr>
          <p:spPr>
            <a:xfrm>
              <a:off x="1701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4"/>
            <p:cNvSpPr/>
            <p:nvPr/>
          </p:nvSpPr>
          <p:spPr>
            <a:xfrm>
              <a:off x="18029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4"/>
            <p:cNvSpPr/>
            <p:nvPr/>
          </p:nvSpPr>
          <p:spPr>
            <a:xfrm>
              <a:off x="19044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4"/>
            <p:cNvSpPr/>
            <p:nvPr/>
          </p:nvSpPr>
          <p:spPr>
            <a:xfrm>
              <a:off x="20062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4"/>
            <p:cNvSpPr/>
            <p:nvPr/>
          </p:nvSpPr>
          <p:spPr>
            <a:xfrm>
              <a:off x="210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4"/>
            <p:cNvSpPr/>
            <p:nvPr/>
          </p:nvSpPr>
          <p:spPr>
            <a:xfrm>
              <a:off x="220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4"/>
            <p:cNvSpPr/>
            <p:nvPr/>
          </p:nvSpPr>
          <p:spPr>
            <a:xfrm>
              <a:off x="23110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4"/>
            <p:cNvSpPr/>
            <p:nvPr/>
          </p:nvSpPr>
          <p:spPr>
            <a:xfrm>
              <a:off x="241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4"/>
            <p:cNvSpPr/>
            <p:nvPr/>
          </p:nvSpPr>
          <p:spPr>
            <a:xfrm>
              <a:off x="251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4"/>
            <p:cNvSpPr/>
            <p:nvPr/>
          </p:nvSpPr>
          <p:spPr>
            <a:xfrm>
              <a:off x="261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4"/>
            <p:cNvSpPr/>
            <p:nvPr/>
          </p:nvSpPr>
          <p:spPr>
            <a:xfrm>
              <a:off x="271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4"/>
            <p:cNvSpPr/>
            <p:nvPr/>
          </p:nvSpPr>
          <p:spPr>
            <a:xfrm>
              <a:off x="281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4"/>
            <p:cNvSpPr/>
            <p:nvPr/>
          </p:nvSpPr>
          <p:spPr>
            <a:xfrm>
              <a:off x="292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4"/>
            <p:cNvSpPr/>
            <p:nvPr/>
          </p:nvSpPr>
          <p:spPr>
            <a:xfrm>
              <a:off x="302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4"/>
            <p:cNvSpPr/>
            <p:nvPr/>
          </p:nvSpPr>
          <p:spPr>
            <a:xfrm>
              <a:off x="312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4"/>
            <p:cNvSpPr/>
            <p:nvPr/>
          </p:nvSpPr>
          <p:spPr>
            <a:xfrm>
              <a:off x="322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4"/>
            <p:cNvSpPr/>
            <p:nvPr/>
          </p:nvSpPr>
          <p:spPr>
            <a:xfrm>
              <a:off x="33266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4"/>
            <p:cNvSpPr/>
            <p:nvPr/>
          </p:nvSpPr>
          <p:spPr>
            <a:xfrm>
              <a:off x="342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4"/>
            <p:cNvSpPr/>
            <p:nvPr/>
          </p:nvSpPr>
          <p:spPr>
            <a:xfrm>
              <a:off x="352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4"/>
            <p:cNvSpPr/>
            <p:nvPr/>
          </p:nvSpPr>
          <p:spPr>
            <a:xfrm>
              <a:off x="363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4"/>
            <p:cNvSpPr/>
            <p:nvPr/>
          </p:nvSpPr>
          <p:spPr>
            <a:xfrm>
              <a:off x="373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4"/>
            <p:cNvSpPr/>
            <p:nvPr/>
          </p:nvSpPr>
          <p:spPr>
            <a:xfrm>
              <a:off x="3834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4"/>
            <p:cNvSpPr/>
            <p:nvPr/>
          </p:nvSpPr>
          <p:spPr>
            <a:xfrm>
              <a:off x="393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4"/>
            <p:cNvSpPr/>
            <p:nvPr/>
          </p:nvSpPr>
          <p:spPr>
            <a:xfrm>
              <a:off x="403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4"/>
            <p:cNvSpPr/>
            <p:nvPr/>
          </p:nvSpPr>
          <p:spPr>
            <a:xfrm>
              <a:off x="413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4"/>
            <p:cNvSpPr/>
            <p:nvPr/>
          </p:nvSpPr>
          <p:spPr>
            <a:xfrm>
              <a:off x="42407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4"/>
            <p:cNvSpPr/>
            <p:nvPr/>
          </p:nvSpPr>
          <p:spPr>
            <a:xfrm>
              <a:off x="434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4"/>
            <p:cNvSpPr/>
            <p:nvPr/>
          </p:nvSpPr>
          <p:spPr>
            <a:xfrm>
              <a:off x="444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4"/>
            <p:cNvSpPr/>
            <p:nvPr/>
          </p:nvSpPr>
          <p:spPr>
            <a:xfrm>
              <a:off x="45455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4"/>
            <p:cNvSpPr/>
            <p:nvPr/>
          </p:nvSpPr>
          <p:spPr>
            <a:xfrm>
              <a:off x="464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4"/>
            <p:cNvSpPr/>
            <p:nvPr/>
          </p:nvSpPr>
          <p:spPr>
            <a:xfrm>
              <a:off x="474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4"/>
            <p:cNvSpPr/>
            <p:nvPr/>
          </p:nvSpPr>
          <p:spPr>
            <a:xfrm>
              <a:off x="485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4"/>
            <p:cNvSpPr/>
            <p:nvPr/>
          </p:nvSpPr>
          <p:spPr>
            <a:xfrm>
              <a:off x="495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4"/>
            <p:cNvSpPr/>
            <p:nvPr/>
          </p:nvSpPr>
          <p:spPr>
            <a:xfrm>
              <a:off x="505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4"/>
            <p:cNvSpPr/>
            <p:nvPr/>
          </p:nvSpPr>
          <p:spPr>
            <a:xfrm>
              <a:off x="515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4"/>
            <p:cNvSpPr/>
            <p:nvPr/>
          </p:nvSpPr>
          <p:spPr>
            <a:xfrm>
              <a:off x="52566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4"/>
            <p:cNvSpPr/>
            <p:nvPr/>
          </p:nvSpPr>
          <p:spPr>
            <a:xfrm>
              <a:off x="535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4"/>
            <p:cNvSpPr/>
            <p:nvPr/>
          </p:nvSpPr>
          <p:spPr>
            <a:xfrm>
              <a:off x="545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4"/>
            <p:cNvSpPr/>
            <p:nvPr/>
          </p:nvSpPr>
          <p:spPr>
            <a:xfrm>
              <a:off x="556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4"/>
            <p:cNvSpPr/>
            <p:nvPr/>
          </p:nvSpPr>
          <p:spPr>
            <a:xfrm>
              <a:off x="566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4"/>
            <p:cNvSpPr/>
            <p:nvPr/>
          </p:nvSpPr>
          <p:spPr>
            <a:xfrm>
              <a:off x="57644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4"/>
            <p:cNvSpPr/>
            <p:nvPr/>
          </p:nvSpPr>
          <p:spPr>
            <a:xfrm>
              <a:off x="586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4"/>
            <p:cNvSpPr/>
            <p:nvPr/>
          </p:nvSpPr>
          <p:spPr>
            <a:xfrm>
              <a:off x="596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4"/>
            <p:cNvSpPr/>
            <p:nvPr/>
          </p:nvSpPr>
          <p:spPr>
            <a:xfrm>
              <a:off x="606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4"/>
            <p:cNvSpPr/>
            <p:nvPr/>
          </p:nvSpPr>
          <p:spPr>
            <a:xfrm>
              <a:off x="61710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4"/>
            <p:cNvSpPr/>
            <p:nvPr/>
          </p:nvSpPr>
          <p:spPr>
            <a:xfrm>
              <a:off x="627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4"/>
            <p:cNvSpPr/>
            <p:nvPr/>
          </p:nvSpPr>
          <p:spPr>
            <a:xfrm>
              <a:off x="637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4"/>
            <p:cNvSpPr/>
            <p:nvPr/>
          </p:nvSpPr>
          <p:spPr>
            <a:xfrm>
              <a:off x="64755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4"/>
            <p:cNvSpPr/>
            <p:nvPr/>
          </p:nvSpPr>
          <p:spPr>
            <a:xfrm>
              <a:off x="657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4"/>
            <p:cNvSpPr/>
            <p:nvPr/>
          </p:nvSpPr>
          <p:spPr>
            <a:xfrm>
              <a:off x="667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4"/>
            <p:cNvSpPr/>
            <p:nvPr/>
          </p:nvSpPr>
          <p:spPr>
            <a:xfrm>
              <a:off x="678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4"/>
            <p:cNvSpPr/>
            <p:nvPr/>
          </p:nvSpPr>
          <p:spPr>
            <a:xfrm>
              <a:off x="6881800" y="2751950"/>
              <a:ext cx="52700" cy="52725"/>
            </a:xfrm>
            <a:custGeom>
              <a:rect b="b" l="l" r="r" t="t"/>
              <a:pathLst>
                <a:path extrusionOk="0" h="2109"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4"/>
            <p:cNvSpPr/>
            <p:nvPr/>
          </p:nvSpPr>
          <p:spPr>
            <a:xfrm>
              <a:off x="698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4"/>
            <p:cNvSpPr/>
            <p:nvPr/>
          </p:nvSpPr>
          <p:spPr>
            <a:xfrm>
              <a:off x="708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4"/>
            <p:cNvSpPr/>
            <p:nvPr/>
          </p:nvSpPr>
          <p:spPr>
            <a:xfrm>
              <a:off x="7186600" y="2751950"/>
              <a:ext cx="52400" cy="52725"/>
            </a:xfrm>
            <a:custGeom>
              <a:rect b="b" l="l" r="r" t="t"/>
              <a:pathLst>
                <a:path extrusionOk="0" h="2109"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4"/>
            <p:cNvSpPr/>
            <p:nvPr/>
          </p:nvSpPr>
          <p:spPr>
            <a:xfrm>
              <a:off x="728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4"/>
            <p:cNvSpPr/>
            <p:nvPr/>
          </p:nvSpPr>
          <p:spPr>
            <a:xfrm>
              <a:off x="27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7" y="1632"/>
                    <a:pt x="2107" y="1061"/>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4"/>
            <p:cNvSpPr/>
            <p:nvPr/>
          </p:nvSpPr>
          <p:spPr>
            <a:xfrm>
              <a:off x="3807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4"/>
            <p:cNvSpPr/>
            <p:nvPr/>
          </p:nvSpPr>
          <p:spPr>
            <a:xfrm>
              <a:off x="4825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4"/>
            <p:cNvSpPr/>
            <p:nvPr/>
          </p:nvSpPr>
          <p:spPr>
            <a:xfrm>
              <a:off x="58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4"/>
            <p:cNvSpPr/>
            <p:nvPr/>
          </p:nvSpPr>
          <p:spPr>
            <a:xfrm>
              <a:off x="68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4"/>
            <p:cNvSpPr/>
            <p:nvPr/>
          </p:nvSpPr>
          <p:spPr>
            <a:xfrm>
              <a:off x="7873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4"/>
            <p:cNvSpPr/>
            <p:nvPr/>
          </p:nvSpPr>
          <p:spPr>
            <a:xfrm>
              <a:off x="8888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4"/>
            <p:cNvSpPr/>
            <p:nvPr/>
          </p:nvSpPr>
          <p:spPr>
            <a:xfrm>
              <a:off x="99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4"/>
            <p:cNvSpPr/>
            <p:nvPr/>
          </p:nvSpPr>
          <p:spPr>
            <a:xfrm>
              <a:off x="10918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4"/>
            <p:cNvSpPr/>
            <p:nvPr/>
          </p:nvSpPr>
          <p:spPr>
            <a:xfrm>
              <a:off x="11936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4"/>
            <p:cNvSpPr/>
            <p:nvPr/>
          </p:nvSpPr>
          <p:spPr>
            <a:xfrm>
              <a:off x="12951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4"/>
            <p:cNvSpPr/>
            <p:nvPr/>
          </p:nvSpPr>
          <p:spPr>
            <a:xfrm>
              <a:off x="13966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4"/>
            <p:cNvSpPr/>
            <p:nvPr/>
          </p:nvSpPr>
          <p:spPr>
            <a:xfrm>
              <a:off x="1498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4"/>
            <p:cNvSpPr/>
            <p:nvPr/>
          </p:nvSpPr>
          <p:spPr>
            <a:xfrm>
              <a:off x="15999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4"/>
            <p:cNvSpPr/>
            <p:nvPr/>
          </p:nvSpPr>
          <p:spPr>
            <a:xfrm>
              <a:off x="1701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4"/>
            <p:cNvSpPr/>
            <p:nvPr/>
          </p:nvSpPr>
          <p:spPr>
            <a:xfrm>
              <a:off x="18029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4"/>
            <p:cNvSpPr/>
            <p:nvPr/>
          </p:nvSpPr>
          <p:spPr>
            <a:xfrm>
              <a:off x="19044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4"/>
            <p:cNvSpPr/>
            <p:nvPr/>
          </p:nvSpPr>
          <p:spPr>
            <a:xfrm>
              <a:off x="20062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4"/>
            <p:cNvSpPr/>
            <p:nvPr/>
          </p:nvSpPr>
          <p:spPr>
            <a:xfrm>
              <a:off x="210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4"/>
            <p:cNvSpPr/>
            <p:nvPr/>
          </p:nvSpPr>
          <p:spPr>
            <a:xfrm>
              <a:off x="220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4"/>
            <p:cNvSpPr/>
            <p:nvPr/>
          </p:nvSpPr>
          <p:spPr>
            <a:xfrm>
              <a:off x="23110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4"/>
            <p:cNvSpPr/>
            <p:nvPr/>
          </p:nvSpPr>
          <p:spPr>
            <a:xfrm>
              <a:off x="241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4"/>
            <p:cNvSpPr/>
            <p:nvPr/>
          </p:nvSpPr>
          <p:spPr>
            <a:xfrm>
              <a:off x="251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4"/>
            <p:cNvSpPr/>
            <p:nvPr/>
          </p:nvSpPr>
          <p:spPr>
            <a:xfrm>
              <a:off x="261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4"/>
            <p:cNvSpPr/>
            <p:nvPr/>
          </p:nvSpPr>
          <p:spPr>
            <a:xfrm>
              <a:off x="271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4"/>
            <p:cNvSpPr/>
            <p:nvPr/>
          </p:nvSpPr>
          <p:spPr>
            <a:xfrm>
              <a:off x="281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4"/>
            <p:cNvSpPr/>
            <p:nvPr/>
          </p:nvSpPr>
          <p:spPr>
            <a:xfrm>
              <a:off x="292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4"/>
            <p:cNvSpPr/>
            <p:nvPr/>
          </p:nvSpPr>
          <p:spPr>
            <a:xfrm>
              <a:off x="302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4"/>
            <p:cNvSpPr/>
            <p:nvPr/>
          </p:nvSpPr>
          <p:spPr>
            <a:xfrm>
              <a:off x="312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4"/>
            <p:cNvSpPr/>
            <p:nvPr/>
          </p:nvSpPr>
          <p:spPr>
            <a:xfrm>
              <a:off x="322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4"/>
            <p:cNvSpPr/>
            <p:nvPr/>
          </p:nvSpPr>
          <p:spPr>
            <a:xfrm>
              <a:off x="33266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4"/>
            <p:cNvSpPr/>
            <p:nvPr/>
          </p:nvSpPr>
          <p:spPr>
            <a:xfrm>
              <a:off x="342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4"/>
            <p:cNvSpPr/>
            <p:nvPr/>
          </p:nvSpPr>
          <p:spPr>
            <a:xfrm>
              <a:off x="352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4"/>
            <p:cNvSpPr/>
            <p:nvPr/>
          </p:nvSpPr>
          <p:spPr>
            <a:xfrm>
              <a:off x="363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4"/>
            <p:cNvSpPr/>
            <p:nvPr/>
          </p:nvSpPr>
          <p:spPr>
            <a:xfrm>
              <a:off x="373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4"/>
            <p:cNvSpPr/>
            <p:nvPr/>
          </p:nvSpPr>
          <p:spPr>
            <a:xfrm>
              <a:off x="3834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4"/>
            <p:cNvSpPr/>
            <p:nvPr/>
          </p:nvSpPr>
          <p:spPr>
            <a:xfrm>
              <a:off x="393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4"/>
            <p:cNvSpPr/>
            <p:nvPr/>
          </p:nvSpPr>
          <p:spPr>
            <a:xfrm>
              <a:off x="403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4"/>
            <p:cNvSpPr/>
            <p:nvPr/>
          </p:nvSpPr>
          <p:spPr>
            <a:xfrm>
              <a:off x="413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4"/>
            <p:cNvSpPr/>
            <p:nvPr/>
          </p:nvSpPr>
          <p:spPr>
            <a:xfrm>
              <a:off x="42407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4"/>
            <p:cNvSpPr/>
            <p:nvPr/>
          </p:nvSpPr>
          <p:spPr>
            <a:xfrm>
              <a:off x="434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4"/>
            <p:cNvSpPr/>
            <p:nvPr/>
          </p:nvSpPr>
          <p:spPr>
            <a:xfrm>
              <a:off x="444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4"/>
            <p:cNvSpPr/>
            <p:nvPr/>
          </p:nvSpPr>
          <p:spPr>
            <a:xfrm>
              <a:off x="45455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4"/>
            <p:cNvSpPr/>
            <p:nvPr/>
          </p:nvSpPr>
          <p:spPr>
            <a:xfrm>
              <a:off x="464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4"/>
            <p:cNvSpPr/>
            <p:nvPr/>
          </p:nvSpPr>
          <p:spPr>
            <a:xfrm>
              <a:off x="474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4"/>
            <p:cNvSpPr/>
            <p:nvPr/>
          </p:nvSpPr>
          <p:spPr>
            <a:xfrm>
              <a:off x="485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4"/>
            <p:cNvSpPr/>
            <p:nvPr/>
          </p:nvSpPr>
          <p:spPr>
            <a:xfrm>
              <a:off x="495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4"/>
            <p:cNvSpPr/>
            <p:nvPr/>
          </p:nvSpPr>
          <p:spPr>
            <a:xfrm>
              <a:off x="505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4"/>
            <p:cNvSpPr/>
            <p:nvPr/>
          </p:nvSpPr>
          <p:spPr>
            <a:xfrm>
              <a:off x="515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4"/>
            <p:cNvSpPr/>
            <p:nvPr/>
          </p:nvSpPr>
          <p:spPr>
            <a:xfrm>
              <a:off x="52566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4"/>
            <p:cNvSpPr/>
            <p:nvPr/>
          </p:nvSpPr>
          <p:spPr>
            <a:xfrm>
              <a:off x="535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4"/>
            <p:cNvSpPr/>
            <p:nvPr/>
          </p:nvSpPr>
          <p:spPr>
            <a:xfrm>
              <a:off x="545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4"/>
            <p:cNvSpPr/>
            <p:nvPr/>
          </p:nvSpPr>
          <p:spPr>
            <a:xfrm>
              <a:off x="556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4"/>
            <p:cNvSpPr/>
            <p:nvPr/>
          </p:nvSpPr>
          <p:spPr>
            <a:xfrm>
              <a:off x="566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4"/>
            <p:cNvSpPr/>
            <p:nvPr/>
          </p:nvSpPr>
          <p:spPr>
            <a:xfrm>
              <a:off x="57644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4"/>
            <p:cNvSpPr/>
            <p:nvPr/>
          </p:nvSpPr>
          <p:spPr>
            <a:xfrm>
              <a:off x="586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4"/>
            <p:cNvSpPr/>
            <p:nvPr/>
          </p:nvSpPr>
          <p:spPr>
            <a:xfrm>
              <a:off x="596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4"/>
            <p:cNvSpPr/>
            <p:nvPr/>
          </p:nvSpPr>
          <p:spPr>
            <a:xfrm>
              <a:off x="606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4"/>
            <p:cNvSpPr/>
            <p:nvPr/>
          </p:nvSpPr>
          <p:spPr>
            <a:xfrm>
              <a:off x="61710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4"/>
            <p:cNvSpPr/>
            <p:nvPr/>
          </p:nvSpPr>
          <p:spPr>
            <a:xfrm>
              <a:off x="627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4"/>
            <p:cNvSpPr/>
            <p:nvPr/>
          </p:nvSpPr>
          <p:spPr>
            <a:xfrm>
              <a:off x="637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4"/>
            <p:cNvSpPr/>
            <p:nvPr/>
          </p:nvSpPr>
          <p:spPr>
            <a:xfrm>
              <a:off x="64755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4"/>
            <p:cNvSpPr/>
            <p:nvPr/>
          </p:nvSpPr>
          <p:spPr>
            <a:xfrm>
              <a:off x="657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4"/>
            <p:cNvSpPr/>
            <p:nvPr/>
          </p:nvSpPr>
          <p:spPr>
            <a:xfrm>
              <a:off x="667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4"/>
            <p:cNvSpPr/>
            <p:nvPr/>
          </p:nvSpPr>
          <p:spPr>
            <a:xfrm>
              <a:off x="678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4"/>
            <p:cNvSpPr/>
            <p:nvPr/>
          </p:nvSpPr>
          <p:spPr>
            <a:xfrm>
              <a:off x="6881800" y="2907025"/>
              <a:ext cx="52700" cy="52725"/>
            </a:xfrm>
            <a:custGeom>
              <a:rect b="b" l="l" r="r" t="t"/>
              <a:pathLst>
                <a:path extrusionOk="0" h="2109" w="2108">
                  <a:moveTo>
                    <a:pt x="1060" y="1"/>
                  </a:moveTo>
                  <a:cubicBezTo>
                    <a:pt x="477" y="1"/>
                    <a:pt x="1" y="477"/>
                    <a:pt x="1" y="1061"/>
                  </a:cubicBezTo>
                  <a:cubicBezTo>
                    <a:pt x="1"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4"/>
            <p:cNvSpPr/>
            <p:nvPr/>
          </p:nvSpPr>
          <p:spPr>
            <a:xfrm>
              <a:off x="698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4"/>
            <p:cNvSpPr/>
            <p:nvPr/>
          </p:nvSpPr>
          <p:spPr>
            <a:xfrm>
              <a:off x="708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4"/>
            <p:cNvSpPr/>
            <p:nvPr/>
          </p:nvSpPr>
          <p:spPr>
            <a:xfrm>
              <a:off x="7186600" y="2907025"/>
              <a:ext cx="52400" cy="52725"/>
            </a:xfrm>
            <a:custGeom>
              <a:rect b="b" l="l" r="r" t="t"/>
              <a:pathLst>
                <a:path extrusionOk="0" h="2109" w="2096">
                  <a:moveTo>
                    <a:pt x="1048" y="1"/>
                  </a:moveTo>
                  <a:cubicBezTo>
                    <a:pt x="477" y="1"/>
                    <a:pt x="1" y="477"/>
                    <a:pt x="1" y="1061"/>
                  </a:cubicBezTo>
                  <a:cubicBezTo>
                    <a:pt x="1"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4"/>
            <p:cNvSpPr/>
            <p:nvPr/>
          </p:nvSpPr>
          <p:spPr>
            <a:xfrm>
              <a:off x="728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4"/>
            <p:cNvSpPr/>
            <p:nvPr/>
          </p:nvSpPr>
          <p:spPr>
            <a:xfrm>
              <a:off x="27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7" y="1620"/>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4"/>
            <p:cNvSpPr/>
            <p:nvPr/>
          </p:nvSpPr>
          <p:spPr>
            <a:xfrm>
              <a:off x="3807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4"/>
            <p:cNvSpPr/>
            <p:nvPr/>
          </p:nvSpPr>
          <p:spPr>
            <a:xfrm>
              <a:off x="4825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4"/>
            <p:cNvSpPr/>
            <p:nvPr/>
          </p:nvSpPr>
          <p:spPr>
            <a:xfrm>
              <a:off x="58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4"/>
            <p:cNvSpPr/>
            <p:nvPr/>
          </p:nvSpPr>
          <p:spPr>
            <a:xfrm>
              <a:off x="68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4"/>
            <p:cNvSpPr/>
            <p:nvPr/>
          </p:nvSpPr>
          <p:spPr>
            <a:xfrm>
              <a:off x="7873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4"/>
            <p:cNvSpPr/>
            <p:nvPr/>
          </p:nvSpPr>
          <p:spPr>
            <a:xfrm>
              <a:off x="8888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4"/>
            <p:cNvSpPr/>
            <p:nvPr/>
          </p:nvSpPr>
          <p:spPr>
            <a:xfrm>
              <a:off x="99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4"/>
            <p:cNvSpPr/>
            <p:nvPr/>
          </p:nvSpPr>
          <p:spPr>
            <a:xfrm>
              <a:off x="10918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4"/>
            <p:cNvSpPr/>
            <p:nvPr/>
          </p:nvSpPr>
          <p:spPr>
            <a:xfrm>
              <a:off x="11936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4"/>
            <p:cNvSpPr/>
            <p:nvPr/>
          </p:nvSpPr>
          <p:spPr>
            <a:xfrm>
              <a:off x="12951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4"/>
            <p:cNvSpPr/>
            <p:nvPr/>
          </p:nvSpPr>
          <p:spPr>
            <a:xfrm>
              <a:off x="13966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4"/>
            <p:cNvSpPr/>
            <p:nvPr/>
          </p:nvSpPr>
          <p:spPr>
            <a:xfrm>
              <a:off x="1498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4"/>
            <p:cNvSpPr/>
            <p:nvPr/>
          </p:nvSpPr>
          <p:spPr>
            <a:xfrm>
              <a:off x="15999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4"/>
            <p:cNvSpPr/>
            <p:nvPr/>
          </p:nvSpPr>
          <p:spPr>
            <a:xfrm>
              <a:off x="1701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4"/>
            <p:cNvSpPr/>
            <p:nvPr/>
          </p:nvSpPr>
          <p:spPr>
            <a:xfrm>
              <a:off x="18029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4"/>
            <p:cNvSpPr/>
            <p:nvPr/>
          </p:nvSpPr>
          <p:spPr>
            <a:xfrm>
              <a:off x="19044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4"/>
            <p:cNvSpPr/>
            <p:nvPr/>
          </p:nvSpPr>
          <p:spPr>
            <a:xfrm>
              <a:off x="20062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4"/>
            <p:cNvSpPr/>
            <p:nvPr/>
          </p:nvSpPr>
          <p:spPr>
            <a:xfrm>
              <a:off x="210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4"/>
            <p:cNvSpPr/>
            <p:nvPr/>
          </p:nvSpPr>
          <p:spPr>
            <a:xfrm>
              <a:off x="220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4"/>
            <p:cNvSpPr/>
            <p:nvPr/>
          </p:nvSpPr>
          <p:spPr>
            <a:xfrm>
              <a:off x="23110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4"/>
            <p:cNvSpPr/>
            <p:nvPr/>
          </p:nvSpPr>
          <p:spPr>
            <a:xfrm>
              <a:off x="241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4"/>
            <p:cNvSpPr/>
            <p:nvPr/>
          </p:nvSpPr>
          <p:spPr>
            <a:xfrm>
              <a:off x="251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4"/>
            <p:cNvSpPr/>
            <p:nvPr/>
          </p:nvSpPr>
          <p:spPr>
            <a:xfrm>
              <a:off x="261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4"/>
            <p:cNvSpPr/>
            <p:nvPr/>
          </p:nvSpPr>
          <p:spPr>
            <a:xfrm>
              <a:off x="271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4"/>
            <p:cNvSpPr/>
            <p:nvPr/>
          </p:nvSpPr>
          <p:spPr>
            <a:xfrm>
              <a:off x="281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4"/>
            <p:cNvSpPr/>
            <p:nvPr/>
          </p:nvSpPr>
          <p:spPr>
            <a:xfrm>
              <a:off x="292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4"/>
            <p:cNvSpPr/>
            <p:nvPr/>
          </p:nvSpPr>
          <p:spPr>
            <a:xfrm>
              <a:off x="302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4"/>
            <p:cNvSpPr/>
            <p:nvPr/>
          </p:nvSpPr>
          <p:spPr>
            <a:xfrm>
              <a:off x="312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4"/>
            <p:cNvSpPr/>
            <p:nvPr/>
          </p:nvSpPr>
          <p:spPr>
            <a:xfrm>
              <a:off x="322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4"/>
            <p:cNvSpPr/>
            <p:nvPr/>
          </p:nvSpPr>
          <p:spPr>
            <a:xfrm>
              <a:off x="33266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4"/>
            <p:cNvSpPr/>
            <p:nvPr/>
          </p:nvSpPr>
          <p:spPr>
            <a:xfrm>
              <a:off x="342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4"/>
            <p:cNvSpPr/>
            <p:nvPr/>
          </p:nvSpPr>
          <p:spPr>
            <a:xfrm>
              <a:off x="352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4"/>
            <p:cNvSpPr/>
            <p:nvPr/>
          </p:nvSpPr>
          <p:spPr>
            <a:xfrm>
              <a:off x="363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4"/>
            <p:cNvSpPr/>
            <p:nvPr/>
          </p:nvSpPr>
          <p:spPr>
            <a:xfrm>
              <a:off x="373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4"/>
            <p:cNvSpPr/>
            <p:nvPr/>
          </p:nvSpPr>
          <p:spPr>
            <a:xfrm>
              <a:off x="3834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4"/>
            <p:cNvSpPr/>
            <p:nvPr/>
          </p:nvSpPr>
          <p:spPr>
            <a:xfrm>
              <a:off x="393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4"/>
            <p:cNvSpPr/>
            <p:nvPr/>
          </p:nvSpPr>
          <p:spPr>
            <a:xfrm>
              <a:off x="403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4"/>
            <p:cNvSpPr/>
            <p:nvPr/>
          </p:nvSpPr>
          <p:spPr>
            <a:xfrm>
              <a:off x="413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4"/>
            <p:cNvSpPr/>
            <p:nvPr/>
          </p:nvSpPr>
          <p:spPr>
            <a:xfrm>
              <a:off x="42407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4"/>
            <p:cNvSpPr/>
            <p:nvPr/>
          </p:nvSpPr>
          <p:spPr>
            <a:xfrm>
              <a:off x="434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4"/>
            <p:cNvSpPr/>
            <p:nvPr/>
          </p:nvSpPr>
          <p:spPr>
            <a:xfrm>
              <a:off x="444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4"/>
            <p:cNvSpPr/>
            <p:nvPr/>
          </p:nvSpPr>
          <p:spPr>
            <a:xfrm>
              <a:off x="45455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4"/>
            <p:cNvSpPr/>
            <p:nvPr/>
          </p:nvSpPr>
          <p:spPr>
            <a:xfrm>
              <a:off x="464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4"/>
            <p:cNvSpPr/>
            <p:nvPr/>
          </p:nvSpPr>
          <p:spPr>
            <a:xfrm>
              <a:off x="474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4"/>
            <p:cNvSpPr/>
            <p:nvPr/>
          </p:nvSpPr>
          <p:spPr>
            <a:xfrm>
              <a:off x="485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4"/>
            <p:cNvSpPr/>
            <p:nvPr/>
          </p:nvSpPr>
          <p:spPr>
            <a:xfrm>
              <a:off x="495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4"/>
            <p:cNvSpPr/>
            <p:nvPr/>
          </p:nvSpPr>
          <p:spPr>
            <a:xfrm>
              <a:off x="505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4"/>
            <p:cNvSpPr/>
            <p:nvPr/>
          </p:nvSpPr>
          <p:spPr>
            <a:xfrm>
              <a:off x="515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4"/>
            <p:cNvSpPr/>
            <p:nvPr/>
          </p:nvSpPr>
          <p:spPr>
            <a:xfrm>
              <a:off x="52566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4"/>
            <p:cNvSpPr/>
            <p:nvPr/>
          </p:nvSpPr>
          <p:spPr>
            <a:xfrm>
              <a:off x="535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4"/>
            <p:cNvSpPr/>
            <p:nvPr/>
          </p:nvSpPr>
          <p:spPr>
            <a:xfrm>
              <a:off x="545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4"/>
            <p:cNvSpPr/>
            <p:nvPr/>
          </p:nvSpPr>
          <p:spPr>
            <a:xfrm>
              <a:off x="556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4"/>
            <p:cNvSpPr/>
            <p:nvPr/>
          </p:nvSpPr>
          <p:spPr>
            <a:xfrm>
              <a:off x="566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4"/>
            <p:cNvSpPr/>
            <p:nvPr/>
          </p:nvSpPr>
          <p:spPr>
            <a:xfrm>
              <a:off x="57644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4"/>
            <p:cNvSpPr/>
            <p:nvPr/>
          </p:nvSpPr>
          <p:spPr>
            <a:xfrm>
              <a:off x="586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4"/>
            <p:cNvSpPr/>
            <p:nvPr/>
          </p:nvSpPr>
          <p:spPr>
            <a:xfrm>
              <a:off x="596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4"/>
            <p:cNvSpPr/>
            <p:nvPr/>
          </p:nvSpPr>
          <p:spPr>
            <a:xfrm>
              <a:off x="606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4"/>
            <p:cNvSpPr/>
            <p:nvPr/>
          </p:nvSpPr>
          <p:spPr>
            <a:xfrm>
              <a:off x="61710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4"/>
            <p:cNvSpPr/>
            <p:nvPr/>
          </p:nvSpPr>
          <p:spPr>
            <a:xfrm>
              <a:off x="627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4"/>
            <p:cNvSpPr/>
            <p:nvPr/>
          </p:nvSpPr>
          <p:spPr>
            <a:xfrm>
              <a:off x="637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4"/>
            <p:cNvSpPr/>
            <p:nvPr/>
          </p:nvSpPr>
          <p:spPr>
            <a:xfrm>
              <a:off x="64755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4"/>
            <p:cNvSpPr/>
            <p:nvPr/>
          </p:nvSpPr>
          <p:spPr>
            <a:xfrm>
              <a:off x="657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4"/>
            <p:cNvSpPr/>
            <p:nvPr/>
          </p:nvSpPr>
          <p:spPr>
            <a:xfrm>
              <a:off x="667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4"/>
            <p:cNvSpPr/>
            <p:nvPr/>
          </p:nvSpPr>
          <p:spPr>
            <a:xfrm>
              <a:off x="678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4"/>
            <p:cNvSpPr/>
            <p:nvPr/>
          </p:nvSpPr>
          <p:spPr>
            <a:xfrm>
              <a:off x="6881800" y="3062400"/>
              <a:ext cx="52700" cy="52425"/>
            </a:xfrm>
            <a:custGeom>
              <a:rect b="b" l="l" r="r" t="t"/>
              <a:pathLst>
                <a:path extrusionOk="0" h="2097" w="2108">
                  <a:moveTo>
                    <a:pt x="1060" y="1"/>
                  </a:moveTo>
                  <a:cubicBezTo>
                    <a:pt x="477" y="1"/>
                    <a:pt x="1" y="465"/>
                    <a:pt x="1" y="1049"/>
                  </a:cubicBezTo>
                  <a:cubicBezTo>
                    <a:pt x="1"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4"/>
            <p:cNvSpPr/>
            <p:nvPr/>
          </p:nvSpPr>
          <p:spPr>
            <a:xfrm>
              <a:off x="698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4"/>
            <p:cNvSpPr/>
            <p:nvPr/>
          </p:nvSpPr>
          <p:spPr>
            <a:xfrm>
              <a:off x="708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4"/>
            <p:cNvSpPr/>
            <p:nvPr/>
          </p:nvSpPr>
          <p:spPr>
            <a:xfrm>
              <a:off x="7186600" y="3062400"/>
              <a:ext cx="52400" cy="52425"/>
            </a:xfrm>
            <a:custGeom>
              <a:rect b="b" l="l" r="r" t="t"/>
              <a:pathLst>
                <a:path extrusionOk="0" h="2097" w="2096">
                  <a:moveTo>
                    <a:pt x="1048" y="1"/>
                  </a:moveTo>
                  <a:cubicBezTo>
                    <a:pt x="477" y="1"/>
                    <a:pt x="1" y="465"/>
                    <a:pt x="1" y="1049"/>
                  </a:cubicBezTo>
                  <a:cubicBezTo>
                    <a:pt x="1"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4"/>
            <p:cNvSpPr/>
            <p:nvPr/>
          </p:nvSpPr>
          <p:spPr>
            <a:xfrm>
              <a:off x="728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4"/>
            <p:cNvSpPr/>
            <p:nvPr/>
          </p:nvSpPr>
          <p:spPr>
            <a:xfrm>
              <a:off x="27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7" y="1619"/>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4"/>
            <p:cNvSpPr/>
            <p:nvPr/>
          </p:nvSpPr>
          <p:spPr>
            <a:xfrm>
              <a:off x="3807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4"/>
            <p:cNvSpPr/>
            <p:nvPr/>
          </p:nvSpPr>
          <p:spPr>
            <a:xfrm>
              <a:off x="4825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4"/>
            <p:cNvSpPr/>
            <p:nvPr/>
          </p:nvSpPr>
          <p:spPr>
            <a:xfrm>
              <a:off x="58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4"/>
            <p:cNvSpPr/>
            <p:nvPr/>
          </p:nvSpPr>
          <p:spPr>
            <a:xfrm>
              <a:off x="68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4"/>
            <p:cNvSpPr/>
            <p:nvPr/>
          </p:nvSpPr>
          <p:spPr>
            <a:xfrm>
              <a:off x="7873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4"/>
            <p:cNvSpPr/>
            <p:nvPr/>
          </p:nvSpPr>
          <p:spPr>
            <a:xfrm>
              <a:off x="8888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4"/>
            <p:cNvSpPr/>
            <p:nvPr/>
          </p:nvSpPr>
          <p:spPr>
            <a:xfrm>
              <a:off x="99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4"/>
            <p:cNvSpPr/>
            <p:nvPr/>
          </p:nvSpPr>
          <p:spPr>
            <a:xfrm>
              <a:off x="10918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4"/>
            <p:cNvSpPr/>
            <p:nvPr/>
          </p:nvSpPr>
          <p:spPr>
            <a:xfrm>
              <a:off x="11936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4"/>
            <p:cNvSpPr/>
            <p:nvPr/>
          </p:nvSpPr>
          <p:spPr>
            <a:xfrm>
              <a:off x="12951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4"/>
            <p:cNvSpPr/>
            <p:nvPr/>
          </p:nvSpPr>
          <p:spPr>
            <a:xfrm>
              <a:off x="13966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4"/>
            <p:cNvSpPr/>
            <p:nvPr/>
          </p:nvSpPr>
          <p:spPr>
            <a:xfrm>
              <a:off x="1498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4"/>
            <p:cNvSpPr/>
            <p:nvPr/>
          </p:nvSpPr>
          <p:spPr>
            <a:xfrm>
              <a:off x="15999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4"/>
            <p:cNvSpPr/>
            <p:nvPr/>
          </p:nvSpPr>
          <p:spPr>
            <a:xfrm>
              <a:off x="1701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4"/>
            <p:cNvSpPr/>
            <p:nvPr/>
          </p:nvSpPr>
          <p:spPr>
            <a:xfrm>
              <a:off x="18029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4"/>
            <p:cNvSpPr/>
            <p:nvPr/>
          </p:nvSpPr>
          <p:spPr>
            <a:xfrm>
              <a:off x="19044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4"/>
            <p:cNvSpPr/>
            <p:nvPr/>
          </p:nvSpPr>
          <p:spPr>
            <a:xfrm>
              <a:off x="20062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4"/>
            <p:cNvSpPr/>
            <p:nvPr/>
          </p:nvSpPr>
          <p:spPr>
            <a:xfrm>
              <a:off x="210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4"/>
            <p:cNvSpPr/>
            <p:nvPr/>
          </p:nvSpPr>
          <p:spPr>
            <a:xfrm>
              <a:off x="220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4"/>
            <p:cNvSpPr/>
            <p:nvPr/>
          </p:nvSpPr>
          <p:spPr>
            <a:xfrm>
              <a:off x="23110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4"/>
            <p:cNvSpPr/>
            <p:nvPr/>
          </p:nvSpPr>
          <p:spPr>
            <a:xfrm>
              <a:off x="241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4"/>
            <p:cNvSpPr/>
            <p:nvPr/>
          </p:nvSpPr>
          <p:spPr>
            <a:xfrm>
              <a:off x="251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4"/>
            <p:cNvSpPr/>
            <p:nvPr/>
          </p:nvSpPr>
          <p:spPr>
            <a:xfrm>
              <a:off x="261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4"/>
            <p:cNvSpPr/>
            <p:nvPr/>
          </p:nvSpPr>
          <p:spPr>
            <a:xfrm>
              <a:off x="271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4"/>
            <p:cNvSpPr/>
            <p:nvPr/>
          </p:nvSpPr>
          <p:spPr>
            <a:xfrm>
              <a:off x="281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4"/>
            <p:cNvSpPr/>
            <p:nvPr/>
          </p:nvSpPr>
          <p:spPr>
            <a:xfrm>
              <a:off x="292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4"/>
            <p:cNvSpPr/>
            <p:nvPr/>
          </p:nvSpPr>
          <p:spPr>
            <a:xfrm>
              <a:off x="302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4"/>
            <p:cNvSpPr/>
            <p:nvPr/>
          </p:nvSpPr>
          <p:spPr>
            <a:xfrm>
              <a:off x="312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4"/>
            <p:cNvSpPr/>
            <p:nvPr/>
          </p:nvSpPr>
          <p:spPr>
            <a:xfrm>
              <a:off x="322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4"/>
            <p:cNvSpPr/>
            <p:nvPr/>
          </p:nvSpPr>
          <p:spPr>
            <a:xfrm>
              <a:off x="33266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4"/>
            <p:cNvSpPr/>
            <p:nvPr/>
          </p:nvSpPr>
          <p:spPr>
            <a:xfrm>
              <a:off x="342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4"/>
            <p:cNvSpPr/>
            <p:nvPr/>
          </p:nvSpPr>
          <p:spPr>
            <a:xfrm>
              <a:off x="352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4"/>
            <p:cNvSpPr/>
            <p:nvPr/>
          </p:nvSpPr>
          <p:spPr>
            <a:xfrm>
              <a:off x="363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4"/>
            <p:cNvSpPr/>
            <p:nvPr/>
          </p:nvSpPr>
          <p:spPr>
            <a:xfrm>
              <a:off x="373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4"/>
            <p:cNvSpPr/>
            <p:nvPr/>
          </p:nvSpPr>
          <p:spPr>
            <a:xfrm>
              <a:off x="3834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4"/>
            <p:cNvSpPr/>
            <p:nvPr/>
          </p:nvSpPr>
          <p:spPr>
            <a:xfrm>
              <a:off x="393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4"/>
            <p:cNvSpPr/>
            <p:nvPr/>
          </p:nvSpPr>
          <p:spPr>
            <a:xfrm>
              <a:off x="403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4"/>
            <p:cNvSpPr/>
            <p:nvPr/>
          </p:nvSpPr>
          <p:spPr>
            <a:xfrm>
              <a:off x="413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4"/>
            <p:cNvSpPr/>
            <p:nvPr/>
          </p:nvSpPr>
          <p:spPr>
            <a:xfrm>
              <a:off x="42407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4"/>
            <p:cNvSpPr/>
            <p:nvPr/>
          </p:nvSpPr>
          <p:spPr>
            <a:xfrm>
              <a:off x="434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4"/>
            <p:cNvSpPr/>
            <p:nvPr/>
          </p:nvSpPr>
          <p:spPr>
            <a:xfrm>
              <a:off x="444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4"/>
            <p:cNvSpPr/>
            <p:nvPr/>
          </p:nvSpPr>
          <p:spPr>
            <a:xfrm>
              <a:off x="45455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4"/>
            <p:cNvSpPr/>
            <p:nvPr/>
          </p:nvSpPr>
          <p:spPr>
            <a:xfrm>
              <a:off x="464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4"/>
            <p:cNvSpPr/>
            <p:nvPr/>
          </p:nvSpPr>
          <p:spPr>
            <a:xfrm>
              <a:off x="474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4"/>
            <p:cNvSpPr/>
            <p:nvPr/>
          </p:nvSpPr>
          <p:spPr>
            <a:xfrm>
              <a:off x="485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4"/>
            <p:cNvSpPr/>
            <p:nvPr/>
          </p:nvSpPr>
          <p:spPr>
            <a:xfrm>
              <a:off x="495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4"/>
            <p:cNvSpPr/>
            <p:nvPr/>
          </p:nvSpPr>
          <p:spPr>
            <a:xfrm>
              <a:off x="505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4"/>
            <p:cNvSpPr/>
            <p:nvPr/>
          </p:nvSpPr>
          <p:spPr>
            <a:xfrm>
              <a:off x="515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4"/>
            <p:cNvSpPr/>
            <p:nvPr/>
          </p:nvSpPr>
          <p:spPr>
            <a:xfrm>
              <a:off x="52566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4"/>
            <p:cNvSpPr/>
            <p:nvPr/>
          </p:nvSpPr>
          <p:spPr>
            <a:xfrm>
              <a:off x="535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4"/>
            <p:cNvSpPr/>
            <p:nvPr/>
          </p:nvSpPr>
          <p:spPr>
            <a:xfrm>
              <a:off x="545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4"/>
            <p:cNvSpPr/>
            <p:nvPr/>
          </p:nvSpPr>
          <p:spPr>
            <a:xfrm>
              <a:off x="556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4"/>
            <p:cNvSpPr/>
            <p:nvPr/>
          </p:nvSpPr>
          <p:spPr>
            <a:xfrm>
              <a:off x="566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4"/>
            <p:cNvSpPr/>
            <p:nvPr/>
          </p:nvSpPr>
          <p:spPr>
            <a:xfrm>
              <a:off x="57644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4"/>
            <p:cNvSpPr/>
            <p:nvPr/>
          </p:nvSpPr>
          <p:spPr>
            <a:xfrm>
              <a:off x="586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4"/>
            <p:cNvSpPr/>
            <p:nvPr/>
          </p:nvSpPr>
          <p:spPr>
            <a:xfrm>
              <a:off x="596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4"/>
            <p:cNvSpPr/>
            <p:nvPr/>
          </p:nvSpPr>
          <p:spPr>
            <a:xfrm>
              <a:off x="606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4"/>
            <p:cNvSpPr/>
            <p:nvPr/>
          </p:nvSpPr>
          <p:spPr>
            <a:xfrm>
              <a:off x="61710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4"/>
            <p:cNvSpPr/>
            <p:nvPr/>
          </p:nvSpPr>
          <p:spPr>
            <a:xfrm>
              <a:off x="627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4"/>
            <p:cNvSpPr/>
            <p:nvPr/>
          </p:nvSpPr>
          <p:spPr>
            <a:xfrm>
              <a:off x="637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4"/>
            <p:cNvSpPr/>
            <p:nvPr/>
          </p:nvSpPr>
          <p:spPr>
            <a:xfrm>
              <a:off x="64755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4"/>
            <p:cNvSpPr/>
            <p:nvPr/>
          </p:nvSpPr>
          <p:spPr>
            <a:xfrm>
              <a:off x="657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4"/>
            <p:cNvSpPr/>
            <p:nvPr/>
          </p:nvSpPr>
          <p:spPr>
            <a:xfrm>
              <a:off x="667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4"/>
            <p:cNvSpPr/>
            <p:nvPr/>
          </p:nvSpPr>
          <p:spPr>
            <a:xfrm>
              <a:off x="678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4"/>
            <p:cNvSpPr/>
            <p:nvPr/>
          </p:nvSpPr>
          <p:spPr>
            <a:xfrm>
              <a:off x="6881800" y="3217500"/>
              <a:ext cx="52700" cy="52400"/>
            </a:xfrm>
            <a:custGeom>
              <a:rect b="b" l="l" r="r" t="t"/>
              <a:pathLst>
                <a:path extrusionOk="0" h="2096" w="2108">
                  <a:moveTo>
                    <a:pt x="1060" y="0"/>
                  </a:moveTo>
                  <a:cubicBezTo>
                    <a:pt x="477" y="0"/>
                    <a:pt x="1" y="464"/>
                    <a:pt x="1" y="1048"/>
                  </a:cubicBezTo>
                  <a:cubicBezTo>
                    <a:pt x="1"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4"/>
            <p:cNvSpPr/>
            <p:nvPr/>
          </p:nvSpPr>
          <p:spPr>
            <a:xfrm>
              <a:off x="698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4"/>
            <p:cNvSpPr/>
            <p:nvPr/>
          </p:nvSpPr>
          <p:spPr>
            <a:xfrm>
              <a:off x="708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4"/>
            <p:cNvSpPr/>
            <p:nvPr/>
          </p:nvSpPr>
          <p:spPr>
            <a:xfrm>
              <a:off x="7186600" y="3217500"/>
              <a:ext cx="52400" cy="52400"/>
            </a:xfrm>
            <a:custGeom>
              <a:rect b="b" l="l" r="r" t="t"/>
              <a:pathLst>
                <a:path extrusionOk="0" h="2096" w="2096">
                  <a:moveTo>
                    <a:pt x="1048" y="0"/>
                  </a:moveTo>
                  <a:cubicBezTo>
                    <a:pt x="477" y="0"/>
                    <a:pt x="1" y="464"/>
                    <a:pt x="1" y="1048"/>
                  </a:cubicBezTo>
                  <a:cubicBezTo>
                    <a:pt x="1"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4"/>
            <p:cNvSpPr/>
            <p:nvPr/>
          </p:nvSpPr>
          <p:spPr>
            <a:xfrm>
              <a:off x="728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4"/>
            <p:cNvSpPr/>
            <p:nvPr/>
          </p:nvSpPr>
          <p:spPr>
            <a:xfrm>
              <a:off x="27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4"/>
            <p:cNvSpPr/>
            <p:nvPr/>
          </p:nvSpPr>
          <p:spPr>
            <a:xfrm>
              <a:off x="3807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4"/>
            <p:cNvSpPr/>
            <p:nvPr/>
          </p:nvSpPr>
          <p:spPr>
            <a:xfrm>
              <a:off x="4825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4"/>
            <p:cNvSpPr/>
            <p:nvPr/>
          </p:nvSpPr>
          <p:spPr>
            <a:xfrm>
              <a:off x="58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4"/>
            <p:cNvSpPr/>
            <p:nvPr/>
          </p:nvSpPr>
          <p:spPr>
            <a:xfrm>
              <a:off x="68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4"/>
            <p:cNvSpPr/>
            <p:nvPr/>
          </p:nvSpPr>
          <p:spPr>
            <a:xfrm>
              <a:off x="7873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4"/>
            <p:cNvSpPr/>
            <p:nvPr/>
          </p:nvSpPr>
          <p:spPr>
            <a:xfrm>
              <a:off x="8888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4"/>
            <p:cNvSpPr/>
            <p:nvPr/>
          </p:nvSpPr>
          <p:spPr>
            <a:xfrm>
              <a:off x="99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4"/>
            <p:cNvSpPr/>
            <p:nvPr/>
          </p:nvSpPr>
          <p:spPr>
            <a:xfrm>
              <a:off x="10918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4"/>
            <p:cNvSpPr/>
            <p:nvPr/>
          </p:nvSpPr>
          <p:spPr>
            <a:xfrm>
              <a:off x="11936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4"/>
            <p:cNvSpPr/>
            <p:nvPr/>
          </p:nvSpPr>
          <p:spPr>
            <a:xfrm>
              <a:off x="12951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4"/>
            <p:cNvSpPr/>
            <p:nvPr/>
          </p:nvSpPr>
          <p:spPr>
            <a:xfrm>
              <a:off x="13966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4"/>
            <p:cNvSpPr/>
            <p:nvPr/>
          </p:nvSpPr>
          <p:spPr>
            <a:xfrm>
              <a:off x="1498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4"/>
            <p:cNvSpPr/>
            <p:nvPr/>
          </p:nvSpPr>
          <p:spPr>
            <a:xfrm>
              <a:off x="15999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4"/>
            <p:cNvSpPr/>
            <p:nvPr/>
          </p:nvSpPr>
          <p:spPr>
            <a:xfrm>
              <a:off x="1701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4"/>
            <p:cNvSpPr/>
            <p:nvPr/>
          </p:nvSpPr>
          <p:spPr>
            <a:xfrm>
              <a:off x="18029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4"/>
            <p:cNvSpPr/>
            <p:nvPr/>
          </p:nvSpPr>
          <p:spPr>
            <a:xfrm>
              <a:off x="19044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4"/>
            <p:cNvSpPr/>
            <p:nvPr/>
          </p:nvSpPr>
          <p:spPr>
            <a:xfrm>
              <a:off x="20062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4"/>
            <p:cNvSpPr/>
            <p:nvPr/>
          </p:nvSpPr>
          <p:spPr>
            <a:xfrm>
              <a:off x="210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4"/>
            <p:cNvSpPr/>
            <p:nvPr/>
          </p:nvSpPr>
          <p:spPr>
            <a:xfrm>
              <a:off x="220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4"/>
            <p:cNvSpPr/>
            <p:nvPr/>
          </p:nvSpPr>
          <p:spPr>
            <a:xfrm>
              <a:off x="23110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4"/>
            <p:cNvSpPr/>
            <p:nvPr/>
          </p:nvSpPr>
          <p:spPr>
            <a:xfrm>
              <a:off x="241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4"/>
            <p:cNvSpPr/>
            <p:nvPr/>
          </p:nvSpPr>
          <p:spPr>
            <a:xfrm>
              <a:off x="251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4"/>
            <p:cNvSpPr/>
            <p:nvPr/>
          </p:nvSpPr>
          <p:spPr>
            <a:xfrm>
              <a:off x="261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4"/>
            <p:cNvSpPr/>
            <p:nvPr/>
          </p:nvSpPr>
          <p:spPr>
            <a:xfrm>
              <a:off x="271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4"/>
            <p:cNvSpPr/>
            <p:nvPr/>
          </p:nvSpPr>
          <p:spPr>
            <a:xfrm>
              <a:off x="281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4"/>
            <p:cNvSpPr/>
            <p:nvPr/>
          </p:nvSpPr>
          <p:spPr>
            <a:xfrm>
              <a:off x="292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4"/>
            <p:cNvSpPr/>
            <p:nvPr/>
          </p:nvSpPr>
          <p:spPr>
            <a:xfrm>
              <a:off x="302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4"/>
            <p:cNvSpPr/>
            <p:nvPr/>
          </p:nvSpPr>
          <p:spPr>
            <a:xfrm>
              <a:off x="312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4"/>
            <p:cNvSpPr/>
            <p:nvPr/>
          </p:nvSpPr>
          <p:spPr>
            <a:xfrm>
              <a:off x="322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4"/>
            <p:cNvSpPr/>
            <p:nvPr/>
          </p:nvSpPr>
          <p:spPr>
            <a:xfrm>
              <a:off x="33266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4"/>
            <p:cNvSpPr/>
            <p:nvPr/>
          </p:nvSpPr>
          <p:spPr>
            <a:xfrm>
              <a:off x="342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4"/>
            <p:cNvSpPr/>
            <p:nvPr/>
          </p:nvSpPr>
          <p:spPr>
            <a:xfrm>
              <a:off x="352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4"/>
            <p:cNvSpPr/>
            <p:nvPr/>
          </p:nvSpPr>
          <p:spPr>
            <a:xfrm>
              <a:off x="363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4"/>
            <p:cNvSpPr/>
            <p:nvPr/>
          </p:nvSpPr>
          <p:spPr>
            <a:xfrm>
              <a:off x="373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4"/>
            <p:cNvSpPr/>
            <p:nvPr/>
          </p:nvSpPr>
          <p:spPr>
            <a:xfrm>
              <a:off x="3834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4"/>
            <p:cNvSpPr/>
            <p:nvPr/>
          </p:nvSpPr>
          <p:spPr>
            <a:xfrm>
              <a:off x="393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4"/>
            <p:cNvSpPr/>
            <p:nvPr/>
          </p:nvSpPr>
          <p:spPr>
            <a:xfrm>
              <a:off x="403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4"/>
            <p:cNvSpPr/>
            <p:nvPr/>
          </p:nvSpPr>
          <p:spPr>
            <a:xfrm>
              <a:off x="413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4"/>
            <p:cNvSpPr/>
            <p:nvPr/>
          </p:nvSpPr>
          <p:spPr>
            <a:xfrm>
              <a:off x="42407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4"/>
            <p:cNvSpPr/>
            <p:nvPr/>
          </p:nvSpPr>
          <p:spPr>
            <a:xfrm>
              <a:off x="434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4"/>
            <p:cNvSpPr/>
            <p:nvPr/>
          </p:nvSpPr>
          <p:spPr>
            <a:xfrm>
              <a:off x="444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4"/>
            <p:cNvSpPr/>
            <p:nvPr/>
          </p:nvSpPr>
          <p:spPr>
            <a:xfrm>
              <a:off x="45455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4"/>
            <p:cNvSpPr/>
            <p:nvPr/>
          </p:nvSpPr>
          <p:spPr>
            <a:xfrm>
              <a:off x="464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4"/>
            <p:cNvSpPr/>
            <p:nvPr/>
          </p:nvSpPr>
          <p:spPr>
            <a:xfrm>
              <a:off x="474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4"/>
            <p:cNvSpPr/>
            <p:nvPr/>
          </p:nvSpPr>
          <p:spPr>
            <a:xfrm>
              <a:off x="485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4"/>
            <p:cNvSpPr/>
            <p:nvPr/>
          </p:nvSpPr>
          <p:spPr>
            <a:xfrm>
              <a:off x="495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4"/>
            <p:cNvSpPr/>
            <p:nvPr/>
          </p:nvSpPr>
          <p:spPr>
            <a:xfrm>
              <a:off x="505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4"/>
            <p:cNvSpPr/>
            <p:nvPr/>
          </p:nvSpPr>
          <p:spPr>
            <a:xfrm>
              <a:off x="515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4"/>
            <p:cNvSpPr/>
            <p:nvPr/>
          </p:nvSpPr>
          <p:spPr>
            <a:xfrm>
              <a:off x="52566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4"/>
            <p:cNvSpPr/>
            <p:nvPr/>
          </p:nvSpPr>
          <p:spPr>
            <a:xfrm>
              <a:off x="535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4"/>
            <p:cNvSpPr/>
            <p:nvPr/>
          </p:nvSpPr>
          <p:spPr>
            <a:xfrm>
              <a:off x="545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4"/>
            <p:cNvSpPr/>
            <p:nvPr/>
          </p:nvSpPr>
          <p:spPr>
            <a:xfrm>
              <a:off x="556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4"/>
            <p:cNvSpPr/>
            <p:nvPr/>
          </p:nvSpPr>
          <p:spPr>
            <a:xfrm>
              <a:off x="566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4"/>
            <p:cNvSpPr/>
            <p:nvPr/>
          </p:nvSpPr>
          <p:spPr>
            <a:xfrm>
              <a:off x="57644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4"/>
            <p:cNvSpPr/>
            <p:nvPr/>
          </p:nvSpPr>
          <p:spPr>
            <a:xfrm>
              <a:off x="586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4"/>
            <p:cNvSpPr/>
            <p:nvPr/>
          </p:nvSpPr>
          <p:spPr>
            <a:xfrm>
              <a:off x="596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4"/>
            <p:cNvSpPr/>
            <p:nvPr/>
          </p:nvSpPr>
          <p:spPr>
            <a:xfrm>
              <a:off x="606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4"/>
            <p:cNvSpPr/>
            <p:nvPr/>
          </p:nvSpPr>
          <p:spPr>
            <a:xfrm>
              <a:off x="61710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4"/>
            <p:cNvSpPr/>
            <p:nvPr/>
          </p:nvSpPr>
          <p:spPr>
            <a:xfrm>
              <a:off x="627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4"/>
            <p:cNvSpPr/>
            <p:nvPr/>
          </p:nvSpPr>
          <p:spPr>
            <a:xfrm>
              <a:off x="637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4"/>
            <p:cNvSpPr/>
            <p:nvPr/>
          </p:nvSpPr>
          <p:spPr>
            <a:xfrm>
              <a:off x="64755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4"/>
            <p:cNvSpPr/>
            <p:nvPr/>
          </p:nvSpPr>
          <p:spPr>
            <a:xfrm>
              <a:off x="657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4"/>
            <p:cNvSpPr/>
            <p:nvPr/>
          </p:nvSpPr>
          <p:spPr>
            <a:xfrm>
              <a:off x="667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4"/>
            <p:cNvSpPr/>
            <p:nvPr/>
          </p:nvSpPr>
          <p:spPr>
            <a:xfrm>
              <a:off x="678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4"/>
            <p:cNvSpPr/>
            <p:nvPr/>
          </p:nvSpPr>
          <p:spPr>
            <a:xfrm>
              <a:off x="6881800" y="337257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4"/>
            <p:cNvSpPr/>
            <p:nvPr/>
          </p:nvSpPr>
          <p:spPr>
            <a:xfrm>
              <a:off x="698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4"/>
            <p:cNvSpPr/>
            <p:nvPr/>
          </p:nvSpPr>
          <p:spPr>
            <a:xfrm>
              <a:off x="708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4"/>
            <p:cNvSpPr/>
            <p:nvPr/>
          </p:nvSpPr>
          <p:spPr>
            <a:xfrm>
              <a:off x="7186600" y="337257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4"/>
            <p:cNvSpPr/>
            <p:nvPr/>
          </p:nvSpPr>
          <p:spPr>
            <a:xfrm>
              <a:off x="728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4"/>
            <p:cNvSpPr/>
            <p:nvPr/>
          </p:nvSpPr>
          <p:spPr>
            <a:xfrm>
              <a:off x="27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7" y="1632"/>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4"/>
            <p:cNvSpPr/>
            <p:nvPr/>
          </p:nvSpPr>
          <p:spPr>
            <a:xfrm>
              <a:off x="3807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4"/>
            <p:cNvSpPr/>
            <p:nvPr/>
          </p:nvSpPr>
          <p:spPr>
            <a:xfrm>
              <a:off x="4825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4"/>
            <p:cNvSpPr/>
            <p:nvPr/>
          </p:nvSpPr>
          <p:spPr>
            <a:xfrm>
              <a:off x="58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4"/>
            <p:cNvSpPr/>
            <p:nvPr/>
          </p:nvSpPr>
          <p:spPr>
            <a:xfrm>
              <a:off x="68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4"/>
            <p:cNvSpPr/>
            <p:nvPr/>
          </p:nvSpPr>
          <p:spPr>
            <a:xfrm>
              <a:off x="7873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4"/>
            <p:cNvSpPr/>
            <p:nvPr/>
          </p:nvSpPr>
          <p:spPr>
            <a:xfrm>
              <a:off x="8888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4"/>
            <p:cNvSpPr/>
            <p:nvPr/>
          </p:nvSpPr>
          <p:spPr>
            <a:xfrm>
              <a:off x="99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4"/>
            <p:cNvSpPr/>
            <p:nvPr/>
          </p:nvSpPr>
          <p:spPr>
            <a:xfrm>
              <a:off x="10918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4"/>
            <p:cNvSpPr/>
            <p:nvPr/>
          </p:nvSpPr>
          <p:spPr>
            <a:xfrm>
              <a:off x="11936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4"/>
            <p:cNvSpPr/>
            <p:nvPr/>
          </p:nvSpPr>
          <p:spPr>
            <a:xfrm>
              <a:off x="12951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4"/>
            <p:cNvSpPr/>
            <p:nvPr/>
          </p:nvSpPr>
          <p:spPr>
            <a:xfrm>
              <a:off x="13966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4"/>
            <p:cNvSpPr/>
            <p:nvPr/>
          </p:nvSpPr>
          <p:spPr>
            <a:xfrm>
              <a:off x="1498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4"/>
            <p:cNvSpPr/>
            <p:nvPr/>
          </p:nvSpPr>
          <p:spPr>
            <a:xfrm>
              <a:off x="15999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4"/>
            <p:cNvSpPr/>
            <p:nvPr/>
          </p:nvSpPr>
          <p:spPr>
            <a:xfrm>
              <a:off x="1701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4"/>
            <p:cNvSpPr/>
            <p:nvPr/>
          </p:nvSpPr>
          <p:spPr>
            <a:xfrm>
              <a:off x="18029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4"/>
            <p:cNvSpPr/>
            <p:nvPr/>
          </p:nvSpPr>
          <p:spPr>
            <a:xfrm>
              <a:off x="19044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4"/>
            <p:cNvSpPr/>
            <p:nvPr/>
          </p:nvSpPr>
          <p:spPr>
            <a:xfrm>
              <a:off x="20062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4"/>
            <p:cNvSpPr/>
            <p:nvPr/>
          </p:nvSpPr>
          <p:spPr>
            <a:xfrm>
              <a:off x="210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4"/>
            <p:cNvSpPr/>
            <p:nvPr/>
          </p:nvSpPr>
          <p:spPr>
            <a:xfrm>
              <a:off x="220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4"/>
            <p:cNvSpPr/>
            <p:nvPr/>
          </p:nvSpPr>
          <p:spPr>
            <a:xfrm>
              <a:off x="23110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4"/>
            <p:cNvSpPr/>
            <p:nvPr/>
          </p:nvSpPr>
          <p:spPr>
            <a:xfrm>
              <a:off x="241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4"/>
            <p:cNvSpPr/>
            <p:nvPr/>
          </p:nvSpPr>
          <p:spPr>
            <a:xfrm>
              <a:off x="251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4"/>
            <p:cNvSpPr/>
            <p:nvPr/>
          </p:nvSpPr>
          <p:spPr>
            <a:xfrm>
              <a:off x="261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4"/>
            <p:cNvSpPr/>
            <p:nvPr/>
          </p:nvSpPr>
          <p:spPr>
            <a:xfrm>
              <a:off x="271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4"/>
            <p:cNvSpPr/>
            <p:nvPr/>
          </p:nvSpPr>
          <p:spPr>
            <a:xfrm>
              <a:off x="281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4"/>
            <p:cNvSpPr/>
            <p:nvPr/>
          </p:nvSpPr>
          <p:spPr>
            <a:xfrm>
              <a:off x="292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4"/>
            <p:cNvSpPr/>
            <p:nvPr/>
          </p:nvSpPr>
          <p:spPr>
            <a:xfrm>
              <a:off x="302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4"/>
            <p:cNvSpPr/>
            <p:nvPr/>
          </p:nvSpPr>
          <p:spPr>
            <a:xfrm>
              <a:off x="312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4"/>
            <p:cNvSpPr/>
            <p:nvPr/>
          </p:nvSpPr>
          <p:spPr>
            <a:xfrm>
              <a:off x="322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4"/>
            <p:cNvSpPr/>
            <p:nvPr/>
          </p:nvSpPr>
          <p:spPr>
            <a:xfrm>
              <a:off x="33266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4"/>
            <p:cNvSpPr/>
            <p:nvPr/>
          </p:nvSpPr>
          <p:spPr>
            <a:xfrm>
              <a:off x="342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4"/>
            <p:cNvSpPr/>
            <p:nvPr/>
          </p:nvSpPr>
          <p:spPr>
            <a:xfrm>
              <a:off x="352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4"/>
            <p:cNvSpPr/>
            <p:nvPr/>
          </p:nvSpPr>
          <p:spPr>
            <a:xfrm>
              <a:off x="363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4"/>
            <p:cNvSpPr/>
            <p:nvPr/>
          </p:nvSpPr>
          <p:spPr>
            <a:xfrm>
              <a:off x="373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4"/>
            <p:cNvSpPr/>
            <p:nvPr/>
          </p:nvSpPr>
          <p:spPr>
            <a:xfrm>
              <a:off x="3834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4"/>
            <p:cNvSpPr/>
            <p:nvPr/>
          </p:nvSpPr>
          <p:spPr>
            <a:xfrm>
              <a:off x="393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4"/>
            <p:cNvSpPr/>
            <p:nvPr/>
          </p:nvSpPr>
          <p:spPr>
            <a:xfrm>
              <a:off x="403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4"/>
            <p:cNvSpPr/>
            <p:nvPr/>
          </p:nvSpPr>
          <p:spPr>
            <a:xfrm>
              <a:off x="413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4"/>
            <p:cNvSpPr/>
            <p:nvPr/>
          </p:nvSpPr>
          <p:spPr>
            <a:xfrm>
              <a:off x="42407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4"/>
            <p:cNvSpPr/>
            <p:nvPr/>
          </p:nvSpPr>
          <p:spPr>
            <a:xfrm>
              <a:off x="434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4"/>
            <p:cNvSpPr/>
            <p:nvPr/>
          </p:nvSpPr>
          <p:spPr>
            <a:xfrm>
              <a:off x="444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4"/>
            <p:cNvSpPr/>
            <p:nvPr/>
          </p:nvSpPr>
          <p:spPr>
            <a:xfrm>
              <a:off x="45455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4"/>
            <p:cNvSpPr/>
            <p:nvPr/>
          </p:nvSpPr>
          <p:spPr>
            <a:xfrm>
              <a:off x="464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4"/>
            <p:cNvSpPr/>
            <p:nvPr/>
          </p:nvSpPr>
          <p:spPr>
            <a:xfrm>
              <a:off x="474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4"/>
            <p:cNvSpPr/>
            <p:nvPr/>
          </p:nvSpPr>
          <p:spPr>
            <a:xfrm>
              <a:off x="485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4"/>
            <p:cNvSpPr/>
            <p:nvPr/>
          </p:nvSpPr>
          <p:spPr>
            <a:xfrm>
              <a:off x="495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4"/>
            <p:cNvSpPr/>
            <p:nvPr/>
          </p:nvSpPr>
          <p:spPr>
            <a:xfrm>
              <a:off x="505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4"/>
            <p:cNvSpPr/>
            <p:nvPr/>
          </p:nvSpPr>
          <p:spPr>
            <a:xfrm>
              <a:off x="515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4"/>
            <p:cNvSpPr/>
            <p:nvPr/>
          </p:nvSpPr>
          <p:spPr>
            <a:xfrm>
              <a:off x="52566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4"/>
            <p:cNvSpPr/>
            <p:nvPr/>
          </p:nvSpPr>
          <p:spPr>
            <a:xfrm>
              <a:off x="535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4"/>
            <p:cNvSpPr/>
            <p:nvPr/>
          </p:nvSpPr>
          <p:spPr>
            <a:xfrm>
              <a:off x="545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4"/>
            <p:cNvSpPr/>
            <p:nvPr/>
          </p:nvSpPr>
          <p:spPr>
            <a:xfrm>
              <a:off x="556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4"/>
            <p:cNvSpPr/>
            <p:nvPr/>
          </p:nvSpPr>
          <p:spPr>
            <a:xfrm>
              <a:off x="566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4"/>
            <p:cNvSpPr/>
            <p:nvPr/>
          </p:nvSpPr>
          <p:spPr>
            <a:xfrm>
              <a:off x="57644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4"/>
            <p:cNvSpPr/>
            <p:nvPr/>
          </p:nvSpPr>
          <p:spPr>
            <a:xfrm>
              <a:off x="586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4"/>
            <p:cNvSpPr/>
            <p:nvPr/>
          </p:nvSpPr>
          <p:spPr>
            <a:xfrm>
              <a:off x="596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4"/>
            <p:cNvSpPr/>
            <p:nvPr/>
          </p:nvSpPr>
          <p:spPr>
            <a:xfrm>
              <a:off x="606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4"/>
            <p:cNvSpPr/>
            <p:nvPr/>
          </p:nvSpPr>
          <p:spPr>
            <a:xfrm>
              <a:off x="61710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4"/>
            <p:cNvSpPr/>
            <p:nvPr/>
          </p:nvSpPr>
          <p:spPr>
            <a:xfrm>
              <a:off x="627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4"/>
            <p:cNvSpPr/>
            <p:nvPr/>
          </p:nvSpPr>
          <p:spPr>
            <a:xfrm>
              <a:off x="637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4"/>
            <p:cNvSpPr/>
            <p:nvPr/>
          </p:nvSpPr>
          <p:spPr>
            <a:xfrm>
              <a:off x="64755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4"/>
            <p:cNvSpPr/>
            <p:nvPr/>
          </p:nvSpPr>
          <p:spPr>
            <a:xfrm>
              <a:off x="657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4"/>
            <p:cNvSpPr/>
            <p:nvPr/>
          </p:nvSpPr>
          <p:spPr>
            <a:xfrm>
              <a:off x="667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4"/>
            <p:cNvSpPr/>
            <p:nvPr/>
          </p:nvSpPr>
          <p:spPr>
            <a:xfrm>
              <a:off x="678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4"/>
            <p:cNvSpPr/>
            <p:nvPr/>
          </p:nvSpPr>
          <p:spPr>
            <a:xfrm>
              <a:off x="6881800" y="3527650"/>
              <a:ext cx="52700" cy="52400"/>
            </a:xfrm>
            <a:custGeom>
              <a:rect b="b" l="l" r="r" t="t"/>
              <a:pathLst>
                <a:path extrusionOk="0" h="2096" w="2108">
                  <a:moveTo>
                    <a:pt x="1060" y="0"/>
                  </a:moveTo>
                  <a:cubicBezTo>
                    <a:pt x="477" y="0"/>
                    <a:pt x="1" y="465"/>
                    <a:pt x="1" y="1048"/>
                  </a:cubicBezTo>
                  <a:cubicBezTo>
                    <a:pt x="1"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4"/>
            <p:cNvSpPr/>
            <p:nvPr/>
          </p:nvSpPr>
          <p:spPr>
            <a:xfrm>
              <a:off x="698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4"/>
            <p:cNvSpPr/>
            <p:nvPr/>
          </p:nvSpPr>
          <p:spPr>
            <a:xfrm>
              <a:off x="708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4"/>
            <p:cNvSpPr/>
            <p:nvPr/>
          </p:nvSpPr>
          <p:spPr>
            <a:xfrm>
              <a:off x="7186600" y="3527650"/>
              <a:ext cx="52400" cy="52400"/>
            </a:xfrm>
            <a:custGeom>
              <a:rect b="b" l="l" r="r" t="t"/>
              <a:pathLst>
                <a:path extrusionOk="0" h="2096" w="2096">
                  <a:moveTo>
                    <a:pt x="1048" y="0"/>
                  </a:moveTo>
                  <a:cubicBezTo>
                    <a:pt x="477" y="0"/>
                    <a:pt x="1" y="465"/>
                    <a:pt x="1" y="1048"/>
                  </a:cubicBezTo>
                  <a:cubicBezTo>
                    <a:pt x="1"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4"/>
            <p:cNvSpPr/>
            <p:nvPr/>
          </p:nvSpPr>
          <p:spPr>
            <a:xfrm>
              <a:off x="728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4"/>
            <p:cNvSpPr/>
            <p:nvPr/>
          </p:nvSpPr>
          <p:spPr>
            <a:xfrm>
              <a:off x="27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4"/>
            <p:cNvSpPr/>
            <p:nvPr/>
          </p:nvSpPr>
          <p:spPr>
            <a:xfrm>
              <a:off x="3807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4"/>
            <p:cNvSpPr/>
            <p:nvPr/>
          </p:nvSpPr>
          <p:spPr>
            <a:xfrm>
              <a:off x="4825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4"/>
            <p:cNvSpPr/>
            <p:nvPr/>
          </p:nvSpPr>
          <p:spPr>
            <a:xfrm>
              <a:off x="58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4"/>
            <p:cNvSpPr/>
            <p:nvPr/>
          </p:nvSpPr>
          <p:spPr>
            <a:xfrm>
              <a:off x="68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4"/>
            <p:cNvSpPr/>
            <p:nvPr/>
          </p:nvSpPr>
          <p:spPr>
            <a:xfrm>
              <a:off x="7873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4"/>
            <p:cNvSpPr/>
            <p:nvPr/>
          </p:nvSpPr>
          <p:spPr>
            <a:xfrm>
              <a:off x="8888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4"/>
            <p:cNvSpPr/>
            <p:nvPr/>
          </p:nvSpPr>
          <p:spPr>
            <a:xfrm>
              <a:off x="99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4"/>
            <p:cNvSpPr/>
            <p:nvPr/>
          </p:nvSpPr>
          <p:spPr>
            <a:xfrm>
              <a:off x="10918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4"/>
            <p:cNvSpPr/>
            <p:nvPr/>
          </p:nvSpPr>
          <p:spPr>
            <a:xfrm>
              <a:off x="11936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4"/>
            <p:cNvSpPr/>
            <p:nvPr/>
          </p:nvSpPr>
          <p:spPr>
            <a:xfrm>
              <a:off x="12951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4"/>
            <p:cNvSpPr/>
            <p:nvPr/>
          </p:nvSpPr>
          <p:spPr>
            <a:xfrm>
              <a:off x="13966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4"/>
            <p:cNvSpPr/>
            <p:nvPr/>
          </p:nvSpPr>
          <p:spPr>
            <a:xfrm>
              <a:off x="1498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4"/>
            <p:cNvSpPr/>
            <p:nvPr/>
          </p:nvSpPr>
          <p:spPr>
            <a:xfrm>
              <a:off x="15999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4"/>
            <p:cNvSpPr/>
            <p:nvPr/>
          </p:nvSpPr>
          <p:spPr>
            <a:xfrm>
              <a:off x="1701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4"/>
            <p:cNvSpPr/>
            <p:nvPr/>
          </p:nvSpPr>
          <p:spPr>
            <a:xfrm>
              <a:off x="18029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4"/>
            <p:cNvSpPr/>
            <p:nvPr/>
          </p:nvSpPr>
          <p:spPr>
            <a:xfrm>
              <a:off x="19044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4"/>
            <p:cNvSpPr/>
            <p:nvPr/>
          </p:nvSpPr>
          <p:spPr>
            <a:xfrm>
              <a:off x="20062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4"/>
            <p:cNvSpPr/>
            <p:nvPr/>
          </p:nvSpPr>
          <p:spPr>
            <a:xfrm>
              <a:off x="210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4"/>
            <p:cNvSpPr/>
            <p:nvPr/>
          </p:nvSpPr>
          <p:spPr>
            <a:xfrm>
              <a:off x="220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4"/>
            <p:cNvSpPr/>
            <p:nvPr/>
          </p:nvSpPr>
          <p:spPr>
            <a:xfrm>
              <a:off x="23110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4"/>
            <p:cNvSpPr/>
            <p:nvPr/>
          </p:nvSpPr>
          <p:spPr>
            <a:xfrm>
              <a:off x="241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4"/>
            <p:cNvSpPr/>
            <p:nvPr/>
          </p:nvSpPr>
          <p:spPr>
            <a:xfrm>
              <a:off x="251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4"/>
            <p:cNvSpPr/>
            <p:nvPr/>
          </p:nvSpPr>
          <p:spPr>
            <a:xfrm>
              <a:off x="261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4"/>
            <p:cNvSpPr/>
            <p:nvPr/>
          </p:nvSpPr>
          <p:spPr>
            <a:xfrm>
              <a:off x="271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4"/>
            <p:cNvSpPr/>
            <p:nvPr/>
          </p:nvSpPr>
          <p:spPr>
            <a:xfrm>
              <a:off x="281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4"/>
            <p:cNvSpPr/>
            <p:nvPr/>
          </p:nvSpPr>
          <p:spPr>
            <a:xfrm>
              <a:off x="292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4"/>
            <p:cNvSpPr/>
            <p:nvPr/>
          </p:nvSpPr>
          <p:spPr>
            <a:xfrm>
              <a:off x="302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4"/>
            <p:cNvSpPr/>
            <p:nvPr/>
          </p:nvSpPr>
          <p:spPr>
            <a:xfrm>
              <a:off x="312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4"/>
            <p:cNvSpPr/>
            <p:nvPr/>
          </p:nvSpPr>
          <p:spPr>
            <a:xfrm>
              <a:off x="322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4"/>
            <p:cNvSpPr/>
            <p:nvPr/>
          </p:nvSpPr>
          <p:spPr>
            <a:xfrm>
              <a:off x="33266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4"/>
            <p:cNvSpPr/>
            <p:nvPr/>
          </p:nvSpPr>
          <p:spPr>
            <a:xfrm>
              <a:off x="342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4"/>
            <p:cNvSpPr/>
            <p:nvPr/>
          </p:nvSpPr>
          <p:spPr>
            <a:xfrm>
              <a:off x="352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4"/>
            <p:cNvSpPr/>
            <p:nvPr/>
          </p:nvSpPr>
          <p:spPr>
            <a:xfrm>
              <a:off x="363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4"/>
            <p:cNvSpPr/>
            <p:nvPr/>
          </p:nvSpPr>
          <p:spPr>
            <a:xfrm>
              <a:off x="373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4"/>
            <p:cNvSpPr/>
            <p:nvPr/>
          </p:nvSpPr>
          <p:spPr>
            <a:xfrm>
              <a:off x="3834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4"/>
            <p:cNvSpPr/>
            <p:nvPr/>
          </p:nvSpPr>
          <p:spPr>
            <a:xfrm>
              <a:off x="393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4"/>
            <p:cNvSpPr/>
            <p:nvPr/>
          </p:nvSpPr>
          <p:spPr>
            <a:xfrm>
              <a:off x="403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4"/>
            <p:cNvSpPr/>
            <p:nvPr/>
          </p:nvSpPr>
          <p:spPr>
            <a:xfrm>
              <a:off x="413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4"/>
            <p:cNvSpPr/>
            <p:nvPr/>
          </p:nvSpPr>
          <p:spPr>
            <a:xfrm>
              <a:off x="42407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4"/>
            <p:cNvSpPr/>
            <p:nvPr/>
          </p:nvSpPr>
          <p:spPr>
            <a:xfrm>
              <a:off x="434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4"/>
            <p:cNvSpPr/>
            <p:nvPr/>
          </p:nvSpPr>
          <p:spPr>
            <a:xfrm>
              <a:off x="444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4"/>
            <p:cNvSpPr/>
            <p:nvPr/>
          </p:nvSpPr>
          <p:spPr>
            <a:xfrm>
              <a:off x="45455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4"/>
            <p:cNvSpPr/>
            <p:nvPr/>
          </p:nvSpPr>
          <p:spPr>
            <a:xfrm>
              <a:off x="464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4"/>
            <p:cNvSpPr/>
            <p:nvPr/>
          </p:nvSpPr>
          <p:spPr>
            <a:xfrm>
              <a:off x="474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4"/>
            <p:cNvSpPr/>
            <p:nvPr/>
          </p:nvSpPr>
          <p:spPr>
            <a:xfrm>
              <a:off x="485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4"/>
            <p:cNvSpPr/>
            <p:nvPr/>
          </p:nvSpPr>
          <p:spPr>
            <a:xfrm>
              <a:off x="495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4"/>
            <p:cNvSpPr/>
            <p:nvPr/>
          </p:nvSpPr>
          <p:spPr>
            <a:xfrm>
              <a:off x="505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4"/>
            <p:cNvSpPr/>
            <p:nvPr/>
          </p:nvSpPr>
          <p:spPr>
            <a:xfrm>
              <a:off x="515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4"/>
            <p:cNvSpPr/>
            <p:nvPr/>
          </p:nvSpPr>
          <p:spPr>
            <a:xfrm>
              <a:off x="52566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4"/>
            <p:cNvSpPr/>
            <p:nvPr/>
          </p:nvSpPr>
          <p:spPr>
            <a:xfrm>
              <a:off x="535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4"/>
            <p:cNvSpPr/>
            <p:nvPr/>
          </p:nvSpPr>
          <p:spPr>
            <a:xfrm>
              <a:off x="545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4"/>
            <p:cNvSpPr/>
            <p:nvPr/>
          </p:nvSpPr>
          <p:spPr>
            <a:xfrm>
              <a:off x="556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4"/>
            <p:cNvSpPr/>
            <p:nvPr/>
          </p:nvSpPr>
          <p:spPr>
            <a:xfrm>
              <a:off x="566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4"/>
            <p:cNvSpPr/>
            <p:nvPr/>
          </p:nvSpPr>
          <p:spPr>
            <a:xfrm>
              <a:off x="57644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4"/>
            <p:cNvSpPr/>
            <p:nvPr/>
          </p:nvSpPr>
          <p:spPr>
            <a:xfrm>
              <a:off x="586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4"/>
            <p:cNvSpPr/>
            <p:nvPr/>
          </p:nvSpPr>
          <p:spPr>
            <a:xfrm>
              <a:off x="596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4"/>
            <p:cNvSpPr/>
            <p:nvPr/>
          </p:nvSpPr>
          <p:spPr>
            <a:xfrm>
              <a:off x="606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4"/>
            <p:cNvSpPr/>
            <p:nvPr/>
          </p:nvSpPr>
          <p:spPr>
            <a:xfrm>
              <a:off x="61710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4"/>
            <p:cNvSpPr/>
            <p:nvPr/>
          </p:nvSpPr>
          <p:spPr>
            <a:xfrm>
              <a:off x="627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4"/>
            <p:cNvSpPr/>
            <p:nvPr/>
          </p:nvSpPr>
          <p:spPr>
            <a:xfrm>
              <a:off x="637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4"/>
            <p:cNvSpPr/>
            <p:nvPr/>
          </p:nvSpPr>
          <p:spPr>
            <a:xfrm>
              <a:off x="64755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4"/>
            <p:cNvSpPr/>
            <p:nvPr/>
          </p:nvSpPr>
          <p:spPr>
            <a:xfrm>
              <a:off x="657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4"/>
            <p:cNvSpPr/>
            <p:nvPr/>
          </p:nvSpPr>
          <p:spPr>
            <a:xfrm>
              <a:off x="667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4"/>
            <p:cNvSpPr/>
            <p:nvPr/>
          </p:nvSpPr>
          <p:spPr>
            <a:xfrm>
              <a:off x="678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4"/>
            <p:cNvSpPr/>
            <p:nvPr/>
          </p:nvSpPr>
          <p:spPr>
            <a:xfrm>
              <a:off x="6881800" y="3682725"/>
              <a:ext cx="52700" cy="52400"/>
            </a:xfrm>
            <a:custGeom>
              <a:rect b="b" l="l" r="r" t="t"/>
              <a:pathLst>
                <a:path extrusionOk="0" h="2096"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4"/>
            <p:cNvSpPr/>
            <p:nvPr/>
          </p:nvSpPr>
          <p:spPr>
            <a:xfrm>
              <a:off x="698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4"/>
            <p:cNvSpPr/>
            <p:nvPr/>
          </p:nvSpPr>
          <p:spPr>
            <a:xfrm>
              <a:off x="708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4"/>
            <p:cNvSpPr/>
            <p:nvPr/>
          </p:nvSpPr>
          <p:spPr>
            <a:xfrm>
              <a:off x="7186600" y="3682725"/>
              <a:ext cx="52400" cy="52400"/>
            </a:xfrm>
            <a:custGeom>
              <a:rect b="b" l="l" r="r" t="t"/>
              <a:pathLst>
                <a:path extrusionOk="0" h="2096"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4"/>
            <p:cNvSpPr/>
            <p:nvPr/>
          </p:nvSpPr>
          <p:spPr>
            <a:xfrm>
              <a:off x="728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4"/>
            <p:cNvSpPr/>
            <p:nvPr/>
          </p:nvSpPr>
          <p:spPr>
            <a:xfrm>
              <a:off x="27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4"/>
            <p:cNvSpPr/>
            <p:nvPr/>
          </p:nvSpPr>
          <p:spPr>
            <a:xfrm>
              <a:off x="3807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4"/>
            <p:cNvSpPr/>
            <p:nvPr/>
          </p:nvSpPr>
          <p:spPr>
            <a:xfrm>
              <a:off x="4825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4"/>
            <p:cNvSpPr/>
            <p:nvPr/>
          </p:nvSpPr>
          <p:spPr>
            <a:xfrm>
              <a:off x="58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4"/>
            <p:cNvSpPr/>
            <p:nvPr/>
          </p:nvSpPr>
          <p:spPr>
            <a:xfrm>
              <a:off x="68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4"/>
            <p:cNvSpPr/>
            <p:nvPr/>
          </p:nvSpPr>
          <p:spPr>
            <a:xfrm>
              <a:off x="7873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4"/>
            <p:cNvSpPr/>
            <p:nvPr/>
          </p:nvSpPr>
          <p:spPr>
            <a:xfrm>
              <a:off x="8888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4"/>
            <p:cNvSpPr/>
            <p:nvPr/>
          </p:nvSpPr>
          <p:spPr>
            <a:xfrm>
              <a:off x="99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4"/>
            <p:cNvSpPr/>
            <p:nvPr/>
          </p:nvSpPr>
          <p:spPr>
            <a:xfrm>
              <a:off x="10918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4"/>
            <p:cNvSpPr/>
            <p:nvPr/>
          </p:nvSpPr>
          <p:spPr>
            <a:xfrm>
              <a:off x="11936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4"/>
            <p:cNvSpPr/>
            <p:nvPr/>
          </p:nvSpPr>
          <p:spPr>
            <a:xfrm>
              <a:off x="12951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4"/>
            <p:cNvSpPr/>
            <p:nvPr/>
          </p:nvSpPr>
          <p:spPr>
            <a:xfrm>
              <a:off x="13966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4"/>
            <p:cNvSpPr/>
            <p:nvPr/>
          </p:nvSpPr>
          <p:spPr>
            <a:xfrm>
              <a:off x="1498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4"/>
            <p:cNvSpPr/>
            <p:nvPr/>
          </p:nvSpPr>
          <p:spPr>
            <a:xfrm>
              <a:off x="15999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4"/>
            <p:cNvSpPr/>
            <p:nvPr/>
          </p:nvSpPr>
          <p:spPr>
            <a:xfrm>
              <a:off x="1701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4"/>
            <p:cNvSpPr/>
            <p:nvPr/>
          </p:nvSpPr>
          <p:spPr>
            <a:xfrm>
              <a:off x="18029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4"/>
            <p:cNvSpPr/>
            <p:nvPr/>
          </p:nvSpPr>
          <p:spPr>
            <a:xfrm>
              <a:off x="19044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4"/>
            <p:cNvSpPr/>
            <p:nvPr/>
          </p:nvSpPr>
          <p:spPr>
            <a:xfrm>
              <a:off x="20062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4"/>
            <p:cNvSpPr/>
            <p:nvPr/>
          </p:nvSpPr>
          <p:spPr>
            <a:xfrm>
              <a:off x="210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4"/>
            <p:cNvSpPr/>
            <p:nvPr/>
          </p:nvSpPr>
          <p:spPr>
            <a:xfrm>
              <a:off x="220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4"/>
            <p:cNvSpPr/>
            <p:nvPr/>
          </p:nvSpPr>
          <p:spPr>
            <a:xfrm>
              <a:off x="23110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4"/>
            <p:cNvSpPr/>
            <p:nvPr/>
          </p:nvSpPr>
          <p:spPr>
            <a:xfrm>
              <a:off x="241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4"/>
            <p:cNvSpPr/>
            <p:nvPr/>
          </p:nvSpPr>
          <p:spPr>
            <a:xfrm>
              <a:off x="251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4"/>
            <p:cNvSpPr/>
            <p:nvPr/>
          </p:nvSpPr>
          <p:spPr>
            <a:xfrm>
              <a:off x="261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4"/>
            <p:cNvSpPr/>
            <p:nvPr/>
          </p:nvSpPr>
          <p:spPr>
            <a:xfrm>
              <a:off x="271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4"/>
            <p:cNvSpPr/>
            <p:nvPr/>
          </p:nvSpPr>
          <p:spPr>
            <a:xfrm>
              <a:off x="281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4"/>
            <p:cNvSpPr/>
            <p:nvPr/>
          </p:nvSpPr>
          <p:spPr>
            <a:xfrm>
              <a:off x="292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4"/>
            <p:cNvSpPr/>
            <p:nvPr/>
          </p:nvSpPr>
          <p:spPr>
            <a:xfrm>
              <a:off x="302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4"/>
            <p:cNvSpPr/>
            <p:nvPr/>
          </p:nvSpPr>
          <p:spPr>
            <a:xfrm>
              <a:off x="312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4"/>
            <p:cNvSpPr/>
            <p:nvPr/>
          </p:nvSpPr>
          <p:spPr>
            <a:xfrm>
              <a:off x="322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4"/>
            <p:cNvSpPr/>
            <p:nvPr/>
          </p:nvSpPr>
          <p:spPr>
            <a:xfrm>
              <a:off x="33266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4"/>
            <p:cNvSpPr/>
            <p:nvPr/>
          </p:nvSpPr>
          <p:spPr>
            <a:xfrm>
              <a:off x="342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4"/>
            <p:cNvSpPr/>
            <p:nvPr/>
          </p:nvSpPr>
          <p:spPr>
            <a:xfrm>
              <a:off x="352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4"/>
            <p:cNvSpPr/>
            <p:nvPr/>
          </p:nvSpPr>
          <p:spPr>
            <a:xfrm>
              <a:off x="363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4"/>
            <p:cNvSpPr/>
            <p:nvPr/>
          </p:nvSpPr>
          <p:spPr>
            <a:xfrm>
              <a:off x="373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4"/>
            <p:cNvSpPr/>
            <p:nvPr/>
          </p:nvSpPr>
          <p:spPr>
            <a:xfrm>
              <a:off x="3834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4"/>
            <p:cNvSpPr/>
            <p:nvPr/>
          </p:nvSpPr>
          <p:spPr>
            <a:xfrm>
              <a:off x="393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4"/>
            <p:cNvSpPr/>
            <p:nvPr/>
          </p:nvSpPr>
          <p:spPr>
            <a:xfrm>
              <a:off x="403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4"/>
            <p:cNvSpPr/>
            <p:nvPr/>
          </p:nvSpPr>
          <p:spPr>
            <a:xfrm>
              <a:off x="413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4"/>
            <p:cNvSpPr/>
            <p:nvPr/>
          </p:nvSpPr>
          <p:spPr>
            <a:xfrm>
              <a:off x="42407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4"/>
            <p:cNvSpPr/>
            <p:nvPr/>
          </p:nvSpPr>
          <p:spPr>
            <a:xfrm>
              <a:off x="434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4"/>
            <p:cNvSpPr/>
            <p:nvPr/>
          </p:nvSpPr>
          <p:spPr>
            <a:xfrm>
              <a:off x="444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4"/>
            <p:cNvSpPr/>
            <p:nvPr/>
          </p:nvSpPr>
          <p:spPr>
            <a:xfrm>
              <a:off x="45455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4"/>
            <p:cNvSpPr/>
            <p:nvPr/>
          </p:nvSpPr>
          <p:spPr>
            <a:xfrm>
              <a:off x="464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4"/>
            <p:cNvSpPr/>
            <p:nvPr/>
          </p:nvSpPr>
          <p:spPr>
            <a:xfrm>
              <a:off x="474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4"/>
            <p:cNvSpPr/>
            <p:nvPr/>
          </p:nvSpPr>
          <p:spPr>
            <a:xfrm>
              <a:off x="485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4"/>
            <p:cNvSpPr/>
            <p:nvPr/>
          </p:nvSpPr>
          <p:spPr>
            <a:xfrm>
              <a:off x="495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4"/>
            <p:cNvSpPr/>
            <p:nvPr/>
          </p:nvSpPr>
          <p:spPr>
            <a:xfrm>
              <a:off x="505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4"/>
            <p:cNvSpPr/>
            <p:nvPr/>
          </p:nvSpPr>
          <p:spPr>
            <a:xfrm>
              <a:off x="515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4"/>
            <p:cNvSpPr/>
            <p:nvPr/>
          </p:nvSpPr>
          <p:spPr>
            <a:xfrm>
              <a:off x="52566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4"/>
            <p:cNvSpPr/>
            <p:nvPr/>
          </p:nvSpPr>
          <p:spPr>
            <a:xfrm>
              <a:off x="535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4"/>
            <p:cNvSpPr/>
            <p:nvPr/>
          </p:nvSpPr>
          <p:spPr>
            <a:xfrm>
              <a:off x="545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4"/>
            <p:cNvSpPr/>
            <p:nvPr/>
          </p:nvSpPr>
          <p:spPr>
            <a:xfrm>
              <a:off x="556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4"/>
            <p:cNvSpPr/>
            <p:nvPr/>
          </p:nvSpPr>
          <p:spPr>
            <a:xfrm>
              <a:off x="566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4"/>
            <p:cNvSpPr/>
            <p:nvPr/>
          </p:nvSpPr>
          <p:spPr>
            <a:xfrm>
              <a:off x="57644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4"/>
            <p:cNvSpPr/>
            <p:nvPr/>
          </p:nvSpPr>
          <p:spPr>
            <a:xfrm>
              <a:off x="586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4"/>
            <p:cNvSpPr/>
            <p:nvPr/>
          </p:nvSpPr>
          <p:spPr>
            <a:xfrm>
              <a:off x="596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4"/>
            <p:cNvSpPr/>
            <p:nvPr/>
          </p:nvSpPr>
          <p:spPr>
            <a:xfrm>
              <a:off x="606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4"/>
            <p:cNvSpPr/>
            <p:nvPr/>
          </p:nvSpPr>
          <p:spPr>
            <a:xfrm>
              <a:off x="61710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4"/>
            <p:cNvSpPr/>
            <p:nvPr/>
          </p:nvSpPr>
          <p:spPr>
            <a:xfrm>
              <a:off x="627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4"/>
            <p:cNvSpPr/>
            <p:nvPr/>
          </p:nvSpPr>
          <p:spPr>
            <a:xfrm>
              <a:off x="637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4"/>
            <p:cNvSpPr/>
            <p:nvPr/>
          </p:nvSpPr>
          <p:spPr>
            <a:xfrm>
              <a:off x="64755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4"/>
            <p:cNvSpPr/>
            <p:nvPr/>
          </p:nvSpPr>
          <p:spPr>
            <a:xfrm>
              <a:off x="657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4"/>
            <p:cNvSpPr/>
            <p:nvPr/>
          </p:nvSpPr>
          <p:spPr>
            <a:xfrm>
              <a:off x="667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4"/>
            <p:cNvSpPr/>
            <p:nvPr/>
          </p:nvSpPr>
          <p:spPr>
            <a:xfrm>
              <a:off x="678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4"/>
            <p:cNvSpPr/>
            <p:nvPr/>
          </p:nvSpPr>
          <p:spPr>
            <a:xfrm>
              <a:off x="6881800" y="3837800"/>
              <a:ext cx="52700" cy="52425"/>
            </a:xfrm>
            <a:custGeom>
              <a:rect b="b" l="l" r="r" t="t"/>
              <a:pathLst>
                <a:path extrusionOk="0" h="2097"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4"/>
            <p:cNvSpPr/>
            <p:nvPr/>
          </p:nvSpPr>
          <p:spPr>
            <a:xfrm>
              <a:off x="698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4"/>
            <p:cNvSpPr/>
            <p:nvPr/>
          </p:nvSpPr>
          <p:spPr>
            <a:xfrm>
              <a:off x="708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4"/>
            <p:cNvSpPr/>
            <p:nvPr/>
          </p:nvSpPr>
          <p:spPr>
            <a:xfrm>
              <a:off x="7186600" y="3837800"/>
              <a:ext cx="52400" cy="52425"/>
            </a:xfrm>
            <a:custGeom>
              <a:rect b="b" l="l" r="r" t="t"/>
              <a:pathLst>
                <a:path extrusionOk="0" h="2097"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4"/>
            <p:cNvSpPr/>
            <p:nvPr/>
          </p:nvSpPr>
          <p:spPr>
            <a:xfrm>
              <a:off x="728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4"/>
            <p:cNvSpPr/>
            <p:nvPr/>
          </p:nvSpPr>
          <p:spPr>
            <a:xfrm>
              <a:off x="27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4"/>
            <p:cNvSpPr/>
            <p:nvPr/>
          </p:nvSpPr>
          <p:spPr>
            <a:xfrm>
              <a:off x="3807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4"/>
            <p:cNvSpPr/>
            <p:nvPr/>
          </p:nvSpPr>
          <p:spPr>
            <a:xfrm>
              <a:off x="4825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4"/>
            <p:cNvSpPr/>
            <p:nvPr/>
          </p:nvSpPr>
          <p:spPr>
            <a:xfrm>
              <a:off x="58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4"/>
            <p:cNvSpPr/>
            <p:nvPr/>
          </p:nvSpPr>
          <p:spPr>
            <a:xfrm>
              <a:off x="68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4"/>
            <p:cNvSpPr/>
            <p:nvPr/>
          </p:nvSpPr>
          <p:spPr>
            <a:xfrm>
              <a:off x="7873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4"/>
            <p:cNvSpPr/>
            <p:nvPr/>
          </p:nvSpPr>
          <p:spPr>
            <a:xfrm>
              <a:off x="8888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4"/>
            <p:cNvSpPr/>
            <p:nvPr/>
          </p:nvSpPr>
          <p:spPr>
            <a:xfrm>
              <a:off x="99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4"/>
            <p:cNvSpPr/>
            <p:nvPr/>
          </p:nvSpPr>
          <p:spPr>
            <a:xfrm>
              <a:off x="10918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4"/>
            <p:cNvSpPr/>
            <p:nvPr/>
          </p:nvSpPr>
          <p:spPr>
            <a:xfrm>
              <a:off x="11936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4"/>
            <p:cNvSpPr/>
            <p:nvPr/>
          </p:nvSpPr>
          <p:spPr>
            <a:xfrm>
              <a:off x="12951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4"/>
            <p:cNvSpPr/>
            <p:nvPr/>
          </p:nvSpPr>
          <p:spPr>
            <a:xfrm>
              <a:off x="13966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4"/>
            <p:cNvSpPr/>
            <p:nvPr/>
          </p:nvSpPr>
          <p:spPr>
            <a:xfrm>
              <a:off x="1498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4"/>
            <p:cNvSpPr/>
            <p:nvPr/>
          </p:nvSpPr>
          <p:spPr>
            <a:xfrm>
              <a:off x="15999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4"/>
            <p:cNvSpPr/>
            <p:nvPr/>
          </p:nvSpPr>
          <p:spPr>
            <a:xfrm>
              <a:off x="1701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4"/>
            <p:cNvSpPr/>
            <p:nvPr/>
          </p:nvSpPr>
          <p:spPr>
            <a:xfrm>
              <a:off x="18029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4"/>
            <p:cNvSpPr/>
            <p:nvPr/>
          </p:nvSpPr>
          <p:spPr>
            <a:xfrm>
              <a:off x="19044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4"/>
            <p:cNvSpPr/>
            <p:nvPr/>
          </p:nvSpPr>
          <p:spPr>
            <a:xfrm>
              <a:off x="20062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4"/>
            <p:cNvSpPr/>
            <p:nvPr/>
          </p:nvSpPr>
          <p:spPr>
            <a:xfrm>
              <a:off x="210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4"/>
            <p:cNvSpPr/>
            <p:nvPr/>
          </p:nvSpPr>
          <p:spPr>
            <a:xfrm>
              <a:off x="220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4"/>
            <p:cNvSpPr/>
            <p:nvPr/>
          </p:nvSpPr>
          <p:spPr>
            <a:xfrm>
              <a:off x="23110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4"/>
            <p:cNvSpPr/>
            <p:nvPr/>
          </p:nvSpPr>
          <p:spPr>
            <a:xfrm>
              <a:off x="241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4"/>
            <p:cNvSpPr/>
            <p:nvPr/>
          </p:nvSpPr>
          <p:spPr>
            <a:xfrm>
              <a:off x="251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4"/>
            <p:cNvSpPr/>
            <p:nvPr/>
          </p:nvSpPr>
          <p:spPr>
            <a:xfrm>
              <a:off x="261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4"/>
            <p:cNvSpPr/>
            <p:nvPr/>
          </p:nvSpPr>
          <p:spPr>
            <a:xfrm>
              <a:off x="271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4"/>
            <p:cNvSpPr/>
            <p:nvPr/>
          </p:nvSpPr>
          <p:spPr>
            <a:xfrm>
              <a:off x="281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4"/>
            <p:cNvSpPr/>
            <p:nvPr/>
          </p:nvSpPr>
          <p:spPr>
            <a:xfrm>
              <a:off x="292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4"/>
            <p:cNvSpPr/>
            <p:nvPr/>
          </p:nvSpPr>
          <p:spPr>
            <a:xfrm>
              <a:off x="302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4"/>
            <p:cNvSpPr/>
            <p:nvPr/>
          </p:nvSpPr>
          <p:spPr>
            <a:xfrm>
              <a:off x="312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4"/>
            <p:cNvSpPr/>
            <p:nvPr/>
          </p:nvSpPr>
          <p:spPr>
            <a:xfrm>
              <a:off x="322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4"/>
            <p:cNvSpPr/>
            <p:nvPr/>
          </p:nvSpPr>
          <p:spPr>
            <a:xfrm>
              <a:off x="33266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4"/>
            <p:cNvSpPr/>
            <p:nvPr/>
          </p:nvSpPr>
          <p:spPr>
            <a:xfrm>
              <a:off x="342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4"/>
            <p:cNvSpPr/>
            <p:nvPr/>
          </p:nvSpPr>
          <p:spPr>
            <a:xfrm>
              <a:off x="352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4"/>
            <p:cNvSpPr/>
            <p:nvPr/>
          </p:nvSpPr>
          <p:spPr>
            <a:xfrm>
              <a:off x="363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4"/>
            <p:cNvSpPr/>
            <p:nvPr/>
          </p:nvSpPr>
          <p:spPr>
            <a:xfrm>
              <a:off x="373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4"/>
            <p:cNvSpPr/>
            <p:nvPr/>
          </p:nvSpPr>
          <p:spPr>
            <a:xfrm>
              <a:off x="3834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4"/>
            <p:cNvSpPr/>
            <p:nvPr/>
          </p:nvSpPr>
          <p:spPr>
            <a:xfrm>
              <a:off x="393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4"/>
            <p:cNvSpPr/>
            <p:nvPr/>
          </p:nvSpPr>
          <p:spPr>
            <a:xfrm>
              <a:off x="403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4"/>
            <p:cNvSpPr/>
            <p:nvPr/>
          </p:nvSpPr>
          <p:spPr>
            <a:xfrm>
              <a:off x="413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4"/>
            <p:cNvSpPr/>
            <p:nvPr/>
          </p:nvSpPr>
          <p:spPr>
            <a:xfrm>
              <a:off x="42407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4"/>
            <p:cNvSpPr/>
            <p:nvPr/>
          </p:nvSpPr>
          <p:spPr>
            <a:xfrm>
              <a:off x="434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4"/>
            <p:cNvSpPr/>
            <p:nvPr/>
          </p:nvSpPr>
          <p:spPr>
            <a:xfrm>
              <a:off x="444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4"/>
            <p:cNvSpPr/>
            <p:nvPr/>
          </p:nvSpPr>
          <p:spPr>
            <a:xfrm>
              <a:off x="45455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4"/>
            <p:cNvSpPr/>
            <p:nvPr/>
          </p:nvSpPr>
          <p:spPr>
            <a:xfrm>
              <a:off x="464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4"/>
            <p:cNvSpPr/>
            <p:nvPr/>
          </p:nvSpPr>
          <p:spPr>
            <a:xfrm>
              <a:off x="474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4"/>
            <p:cNvSpPr/>
            <p:nvPr/>
          </p:nvSpPr>
          <p:spPr>
            <a:xfrm>
              <a:off x="485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4"/>
            <p:cNvSpPr/>
            <p:nvPr/>
          </p:nvSpPr>
          <p:spPr>
            <a:xfrm>
              <a:off x="495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4"/>
            <p:cNvSpPr/>
            <p:nvPr/>
          </p:nvSpPr>
          <p:spPr>
            <a:xfrm>
              <a:off x="505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4"/>
            <p:cNvSpPr/>
            <p:nvPr/>
          </p:nvSpPr>
          <p:spPr>
            <a:xfrm>
              <a:off x="515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4"/>
            <p:cNvSpPr/>
            <p:nvPr/>
          </p:nvSpPr>
          <p:spPr>
            <a:xfrm>
              <a:off x="52566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4"/>
            <p:cNvSpPr/>
            <p:nvPr/>
          </p:nvSpPr>
          <p:spPr>
            <a:xfrm>
              <a:off x="535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4"/>
            <p:cNvSpPr/>
            <p:nvPr/>
          </p:nvSpPr>
          <p:spPr>
            <a:xfrm>
              <a:off x="545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4"/>
            <p:cNvSpPr/>
            <p:nvPr/>
          </p:nvSpPr>
          <p:spPr>
            <a:xfrm>
              <a:off x="556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4"/>
            <p:cNvSpPr/>
            <p:nvPr/>
          </p:nvSpPr>
          <p:spPr>
            <a:xfrm>
              <a:off x="566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4"/>
            <p:cNvSpPr/>
            <p:nvPr/>
          </p:nvSpPr>
          <p:spPr>
            <a:xfrm>
              <a:off x="57644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4"/>
            <p:cNvSpPr/>
            <p:nvPr/>
          </p:nvSpPr>
          <p:spPr>
            <a:xfrm>
              <a:off x="586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4"/>
            <p:cNvSpPr/>
            <p:nvPr/>
          </p:nvSpPr>
          <p:spPr>
            <a:xfrm>
              <a:off x="596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4"/>
            <p:cNvSpPr/>
            <p:nvPr/>
          </p:nvSpPr>
          <p:spPr>
            <a:xfrm>
              <a:off x="606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4"/>
            <p:cNvSpPr/>
            <p:nvPr/>
          </p:nvSpPr>
          <p:spPr>
            <a:xfrm>
              <a:off x="61710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4"/>
            <p:cNvSpPr/>
            <p:nvPr/>
          </p:nvSpPr>
          <p:spPr>
            <a:xfrm>
              <a:off x="627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4"/>
            <p:cNvSpPr/>
            <p:nvPr/>
          </p:nvSpPr>
          <p:spPr>
            <a:xfrm>
              <a:off x="637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4"/>
            <p:cNvSpPr/>
            <p:nvPr/>
          </p:nvSpPr>
          <p:spPr>
            <a:xfrm>
              <a:off x="64755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4"/>
            <p:cNvSpPr/>
            <p:nvPr/>
          </p:nvSpPr>
          <p:spPr>
            <a:xfrm>
              <a:off x="657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4"/>
            <p:cNvSpPr/>
            <p:nvPr/>
          </p:nvSpPr>
          <p:spPr>
            <a:xfrm>
              <a:off x="667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4"/>
            <p:cNvSpPr/>
            <p:nvPr/>
          </p:nvSpPr>
          <p:spPr>
            <a:xfrm>
              <a:off x="678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4"/>
            <p:cNvSpPr/>
            <p:nvPr/>
          </p:nvSpPr>
          <p:spPr>
            <a:xfrm>
              <a:off x="6881800" y="3992875"/>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4"/>
            <p:cNvSpPr/>
            <p:nvPr/>
          </p:nvSpPr>
          <p:spPr>
            <a:xfrm>
              <a:off x="698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4"/>
            <p:cNvSpPr/>
            <p:nvPr/>
          </p:nvSpPr>
          <p:spPr>
            <a:xfrm>
              <a:off x="708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4"/>
            <p:cNvSpPr/>
            <p:nvPr/>
          </p:nvSpPr>
          <p:spPr>
            <a:xfrm>
              <a:off x="7186600" y="3992875"/>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4"/>
            <p:cNvSpPr/>
            <p:nvPr/>
          </p:nvSpPr>
          <p:spPr>
            <a:xfrm>
              <a:off x="728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4"/>
            <p:cNvSpPr/>
            <p:nvPr/>
          </p:nvSpPr>
          <p:spPr>
            <a:xfrm>
              <a:off x="27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4"/>
            <p:cNvSpPr/>
            <p:nvPr/>
          </p:nvSpPr>
          <p:spPr>
            <a:xfrm>
              <a:off x="3807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4"/>
            <p:cNvSpPr/>
            <p:nvPr/>
          </p:nvSpPr>
          <p:spPr>
            <a:xfrm>
              <a:off x="4825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4"/>
            <p:cNvSpPr/>
            <p:nvPr/>
          </p:nvSpPr>
          <p:spPr>
            <a:xfrm>
              <a:off x="58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4"/>
            <p:cNvSpPr/>
            <p:nvPr/>
          </p:nvSpPr>
          <p:spPr>
            <a:xfrm>
              <a:off x="68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4"/>
            <p:cNvSpPr/>
            <p:nvPr/>
          </p:nvSpPr>
          <p:spPr>
            <a:xfrm>
              <a:off x="7873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4"/>
            <p:cNvSpPr/>
            <p:nvPr/>
          </p:nvSpPr>
          <p:spPr>
            <a:xfrm>
              <a:off x="8888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4"/>
            <p:cNvSpPr/>
            <p:nvPr/>
          </p:nvSpPr>
          <p:spPr>
            <a:xfrm>
              <a:off x="99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4"/>
            <p:cNvSpPr/>
            <p:nvPr/>
          </p:nvSpPr>
          <p:spPr>
            <a:xfrm>
              <a:off x="10918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4"/>
            <p:cNvSpPr/>
            <p:nvPr/>
          </p:nvSpPr>
          <p:spPr>
            <a:xfrm>
              <a:off x="11936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4"/>
            <p:cNvSpPr/>
            <p:nvPr/>
          </p:nvSpPr>
          <p:spPr>
            <a:xfrm>
              <a:off x="12951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4"/>
            <p:cNvSpPr/>
            <p:nvPr/>
          </p:nvSpPr>
          <p:spPr>
            <a:xfrm>
              <a:off x="13966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4"/>
            <p:cNvSpPr/>
            <p:nvPr/>
          </p:nvSpPr>
          <p:spPr>
            <a:xfrm>
              <a:off x="1498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4"/>
            <p:cNvSpPr/>
            <p:nvPr/>
          </p:nvSpPr>
          <p:spPr>
            <a:xfrm>
              <a:off x="15999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4"/>
            <p:cNvSpPr/>
            <p:nvPr/>
          </p:nvSpPr>
          <p:spPr>
            <a:xfrm>
              <a:off x="1701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4"/>
            <p:cNvSpPr/>
            <p:nvPr/>
          </p:nvSpPr>
          <p:spPr>
            <a:xfrm>
              <a:off x="18029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4"/>
            <p:cNvSpPr/>
            <p:nvPr/>
          </p:nvSpPr>
          <p:spPr>
            <a:xfrm>
              <a:off x="19044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4"/>
            <p:cNvSpPr/>
            <p:nvPr/>
          </p:nvSpPr>
          <p:spPr>
            <a:xfrm>
              <a:off x="20062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4"/>
            <p:cNvSpPr/>
            <p:nvPr/>
          </p:nvSpPr>
          <p:spPr>
            <a:xfrm>
              <a:off x="210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4"/>
            <p:cNvSpPr/>
            <p:nvPr/>
          </p:nvSpPr>
          <p:spPr>
            <a:xfrm>
              <a:off x="220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4"/>
            <p:cNvSpPr/>
            <p:nvPr/>
          </p:nvSpPr>
          <p:spPr>
            <a:xfrm>
              <a:off x="23110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4"/>
            <p:cNvSpPr/>
            <p:nvPr/>
          </p:nvSpPr>
          <p:spPr>
            <a:xfrm>
              <a:off x="241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4"/>
            <p:cNvSpPr/>
            <p:nvPr/>
          </p:nvSpPr>
          <p:spPr>
            <a:xfrm>
              <a:off x="251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4"/>
            <p:cNvSpPr/>
            <p:nvPr/>
          </p:nvSpPr>
          <p:spPr>
            <a:xfrm>
              <a:off x="261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4"/>
            <p:cNvSpPr/>
            <p:nvPr/>
          </p:nvSpPr>
          <p:spPr>
            <a:xfrm>
              <a:off x="271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4"/>
            <p:cNvSpPr/>
            <p:nvPr/>
          </p:nvSpPr>
          <p:spPr>
            <a:xfrm>
              <a:off x="281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4"/>
            <p:cNvSpPr/>
            <p:nvPr/>
          </p:nvSpPr>
          <p:spPr>
            <a:xfrm>
              <a:off x="292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4"/>
            <p:cNvSpPr/>
            <p:nvPr/>
          </p:nvSpPr>
          <p:spPr>
            <a:xfrm>
              <a:off x="302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4"/>
            <p:cNvSpPr/>
            <p:nvPr/>
          </p:nvSpPr>
          <p:spPr>
            <a:xfrm>
              <a:off x="312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4"/>
            <p:cNvSpPr/>
            <p:nvPr/>
          </p:nvSpPr>
          <p:spPr>
            <a:xfrm>
              <a:off x="322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4"/>
            <p:cNvSpPr/>
            <p:nvPr/>
          </p:nvSpPr>
          <p:spPr>
            <a:xfrm>
              <a:off x="33266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4"/>
            <p:cNvSpPr/>
            <p:nvPr/>
          </p:nvSpPr>
          <p:spPr>
            <a:xfrm>
              <a:off x="342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4"/>
            <p:cNvSpPr/>
            <p:nvPr/>
          </p:nvSpPr>
          <p:spPr>
            <a:xfrm>
              <a:off x="352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4"/>
            <p:cNvSpPr/>
            <p:nvPr/>
          </p:nvSpPr>
          <p:spPr>
            <a:xfrm>
              <a:off x="363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4"/>
            <p:cNvSpPr/>
            <p:nvPr/>
          </p:nvSpPr>
          <p:spPr>
            <a:xfrm>
              <a:off x="373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4"/>
            <p:cNvSpPr/>
            <p:nvPr/>
          </p:nvSpPr>
          <p:spPr>
            <a:xfrm>
              <a:off x="3834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4"/>
            <p:cNvSpPr/>
            <p:nvPr/>
          </p:nvSpPr>
          <p:spPr>
            <a:xfrm>
              <a:off x="393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4"/>
            <p:cNvSpPr/>
            <p:nvPr/>
          </p:nvSpPr>
          <p:spPr>
            <a:xfrm>
              <a:off x="403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4"/>
            <p:cNvSpPr/>
            <p:nvPr/>
          </p:nvSpPr>
          <p:spPr>
            <a:xfrm>
              <a:off x="413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4"/>
            <p:cNvSpPr/>
            <p:nvPr/>
          </p:nvSpPr>
          <p:spPr>
            <a:xfrm>
              <a:off x="42407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4"/>
            <p:cNvSpPr/>
            <p:nvPr/>
          </p:nvSpPr>
          <p:spPr>
            <a:xfrm>
              <a:off x="434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4"/>
            <p:cNvSpPr/>
            <p:nvPr/>
          </p:nvSpPr>
          <p:spPr>
            <a:xfrm>
              <a:off x="444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4"/>
            <p:cNvSpPr/>
            <p:nvPr/>
          </p:nvSpPr>
          <p:spPr>
            <a:xfrm>
              <a:off x="45455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4"/>
            <p:cNvSpPr/>
            <p:nvPr/>
          </p:nvSpPr>
          <p:spPr>
            <a:xfrm>
              <a:off x="464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4"/>
            <p:cNvSpPr/>
            <p:nvPr/>
          </p:nvSpPr>
          <p:spPr>
            <a:xfrm>
              <a:off x="474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4"/>
            <p:cNvSpPr/>
            <p:nvPr/>
          </p:nvSpPr>
          <p:spPr>
            <a:xfrm>
              <a:off x="485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4"/>
            <p:cNvSpPr/>
            <p:nvPr/>
          </p:nvSpPr>
          <p:spPr>
            <a:xfrm>
              <a:off x="495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4"/>
            <p:cNvSpPr/>
            <p:nvPr/>
          </p:nvSpPr>
          <p:spPr>
            <a:xfrm>
              <a:off x="505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4"/>
            <p:cNvSpPr/>
            <p:nvPr/>
          </p:nvSpPr>
          <p:spPr>
            <a:xfrm>
              <a:off x="515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4"/>
            <p:cNvSpPr/>
            <p:nvPr/>
          </p:nvSpPr>
          <p:spPr>
            <a:xfrm>
              <a:off x="52566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4"/>
            <p:cNvSpPr/>
            <p:nvPr/>
          </p:nvSpPr>
          <p:spPr>
            <a:xfrm>
              <a:off x="535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4"/>
            <p:cNvSpPr/>
            <p:nvPr/>
          </p:nvSpPr>
          <p:spPr>
            <a:xfrm>
              <a:off x="545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4"/>
            <p:cNvSpPr/>
            <p:nvPr/>
          </p:nvSpPr>
          <p:spPr>
            <a:xfrm>
              <a:off x="556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4"/>
            <p:cNvSpPr/>
            <p:nvPr/>
          </p:nvSpPr>
          <p:spPr>
            <a:xfrm>
              <a:off x="566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4"/>
            <p:cNvSpPr/>
            <p:nvPr/>
          </p:nvSpPr>
          <p:spPr>
            <a:xfrm>
              <a:off x="57644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4"/>
            <p:cNvSpPr/>
            <p:nvPr/>
          </p:nvSpPr>
          <p:spPr>
            <a:xfrm>
              <a:off x="586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4"/>
            <p:cNvSpPr/>
            <p:nvPr/>
          </p:nvSpPr>
          <p:spPr>
            <a:xfrm>
              <a:off x="596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4"/>
            <p:cNvSpPr/>
            <p:nvPr/>
          </p:nvSpPr>
          <p:spPr>
            <a:xfrm>
              <a:off x="606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4"/>
            <p:cNvSpPr/>
            <p:nvPr/>
          </p:nvSpPr>
          <p:spPr>
            <a:xfrm>
              <a:off x="61710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4"/>
            <p:cNvSpPr/>
            <p:nvPr/>
          </p:nvSpPr>
          <p:spPr>
            <a:xfrm>
              <a:off x="627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4"/>
            <p:cNvSpPr/>
            <p:nvPr/>
          </p:nvSpPr>
          <p:spPr>
            <a:xfrm>
              <a:off x="637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4"/>
            <p:cNvSpPr/>
            <p:nvPr/>
          </p:nvSpPr>
          <p:spPr>
            <a:xfrm>
              <a:off x="64755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4"/>
            <p:cNvSpPr/>
            <p:nvPr/>
          </p:nvSpPr>
          <p:spPr>
            <a:xfrm>
              <a:off x="657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4"/>
            <p:cNvSpPr/>
            <p:nvPr/>
          </p:nvSpPr>
          <p:spPr>
            <a:xfrm>
              <a:off x="667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4"/>
            <p:cNvSpPr/>
            <p:nvPr/>
          </p:nvSpPr>
          <p:spPr>
            <a:xfrm>
              <a:off x="678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4"/>
            <p:cNvSpPr/>
            <p:nvPr/>
          </p:nvSpPr>
          <p:spPr>
            <a:xfrm>
              <a:off x="6881800" y="4147950"/>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4"/>
            <p:cNvSpPr/>
            <p:nvPr/>
          </p:nvSpPr>
          <p:spPr>
            <a:xfrm>
              <a:off x="698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4"/>
            <p:cNvSpPr/>
            <p:nvPr/>
          </p:nvSpPr>
          <p:spPr>
            <a:xfrm>
              <a:off x="708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4"/>
            <p:cNvSpPr/>
            <p:nvPr/>
          </p:nvSpPr>
          <p:spPr>
            <a:xfrm>
              <a:off x="7186600" y="4147950"/>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4"/>
            <p:cNvSpPr/>
            <p:nvPr/>
          </p:nvSpPr>
          <p:spPr>
            <a:xfrm>
              <a:off x="728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4"/>
            <p:cNvSpPr/>
            <p:nvPr/>
          </p:nvSpPr>
          <p:spPr>
            <a:xfrm>
              <a:off x="27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4"/>
            <p:cNvSpPr/>
            <p:nvPr/>
          </p:nvSpPr>
          <p:spPr>
            <a:xfrm>
              <a:off x="3807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4"/>
            <p:cNvSpPr/>
            <p:nvPr/>
          </p:nvSpPr>
          <p:spPr>
            <a:xfrm>
              <a:off x="4825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4"/>
            <p:cNvSpPr/>
            <p:nvPr/>
          </p:nvSpPr>
          <p:spPr>
            <a:xfrm>
              <a:off x="58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4"/>
            <p:cNvSpPr/>
            <p:nvPr/>
          </p:nvSpPr>
          <p:spPr>
            <a:xfrm>
              <a:off x="68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4"/>
            <p:cNvSpPr/>
            <p:nvPr/>
          </p:nvSpPr>
          <p:spPr>
            <a:xfrm>
              <a:off x="7873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4"/>
            <p:cNvSpPr/>
            <p:nvPr/>
          </p:nvSpPr>
          <p:spPr>
            <a:xfrm>
              <a:off x="8888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4"/>
            <p:cNvSpPr/>
            <p:nvPr/>
          </p:nvSpPr>
          <p:spPr>
            <a:xfrm>
              <a:off x="99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4"/>
            <p:cNvSpPr/>
            <p:nvPr/>
          </p:nvSpPr>
          <p:spPr>
            <a:xfrm>
              <a:off x="10918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4"/>
            <p:cNvSpPr/>
            <p:nvPr/>
          </p:nvSpPr>
          <p:spPr>
            <a:xfrm>
              <a:off x="11936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4"/>
            <p:cNvSpPr/>
            <p:nvPr/>
          </p:nvSpPr>
          <p:spPr>
            <a:xfrm>
              <a:off x="12951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4"/>
            <p:cNvSpPr/>
            <p:nvPr/>
          </p:nvSpPr>
          <p:spPr>
            <a:xfrm>
              <a:off x="13966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4"/>
            <p:cNvSpPr/>
            <p:nvPr/>
          </p:nvSpPr>
          <p:spPr>
            <a:xfrm>
              <a:off x="1498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4"/>
            <p:cNvSpPr/>
            <p:nvPr/>
          </p:nvSpPr>
          <p:spPr>
            <a:xfrm>
              <a:off x="15999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4"/>
            <p:cNvSpPr/>
            <p:nvPr/>
          </p:nvSpPr>
          <p:spPr>
            <a:xfrm>
              <a:off x="1701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4"/>
            <p:cNvSpPr/>
            <p:nvPr/>
          </p:nvSpPr>
          <p:spPr>
            <a:xfrm>
              <a:off x="18029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4"/>
            <p:cNvSpPr/>
            <p:nvPr/>
          </p:nvSpPr>
          <p:spPr>
            <a:xfrm>
              <a:off x="19044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4"/>
            <p:cNvSpPr/>
            <p:nvPr/>
          </p:nvSpPr>
          <p:spPr>
            <a:xfrm>
              <a:off x="20062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4"/>
            <p:cNvSpPr/>
            <p:nvPr/>
          </p:nvSpPr>
          <p:spPr>
            <a:xfrm>
              <a:off x="210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4"/>
            <p:cNvSpPr/>
            <p:nvPr/>
          </p:nvSpPr>
          <p:spPr>
            <a:xfrm>
              <a:off x="220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4"/>
            <p:cNvSpPr/>
            <p:nvPr/>
          </p:nvSpPr>
          <p:spPr>
            <a:xfrm>
              <a:off x="23110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4"/>
            <p:cNvSpPr/>
            <p:nvPr/>
          </p:nvSpPr>
          <p:spPr>
            <a:xfrm>
              <a:off x="241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4"/>
            <p:cNvSpPr/>
            <p:nvPr/>
          </p:nvSpPr>
          <p:spPr>
            <a:xfrm>
              <a:off x="251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4"/>
            <p:cNvSpPr/>
            <p:nvPr/>
          </p:nvSpPr>
          <p:spPr>
            <a:xfrm>
              <a:off x="261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4"/>
            <p:cNvSpPr/>
            <p:nvPr/>
          </p:nvSpPr>
          <p:spPr>
            <a:xfrm>
              <a:off x="271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4"/>
            <p:cNvSpPr/>
            <p:nvPr/>
          </p:nvSpPr>
          <p:spPr>
            <a:xfrm>
              <a:off x="281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4"/>
            <p:cNvSpPr/>
            <p:nvPr/>
          </p:nvSpPr>
          <p:spPr>
            <a:xfrm>
              <a:off x="292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4"/>
            <p:cNvSpPr/>
            <p:nvPr/>
          </p:nvSpPr>
          <p:spPr>
            <a:xfrm>
              <a:off x="302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4"/>
            <p:cNvSpPr/>
            <p:nvPr/>
          </p:nvSpPr>
          <p:spPr>
            <a:xfrm>
              <a:off x="312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4"/>
            <p:cNvSpPr/>
            <p:nvPr/>
          </p:nvSpPr>
          <p:spPr>
            <a:xfrm>
              <a:off x="322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4"/>
            <p:cNvSpPr/>
            <p:nvPr/>
          </p:nvSpPr>
          <p:spPr>
            <a:xfrm>
              <a:off x="33266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4"/>
            <p:cNvSpPr/>
            <p:nvPr/>
          </p:nvSpPr>
          <p:spPr>
            <a:xfrm>
              <a:off x="342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4"/>
            <p:cNvSpPr/>
            <p:nvPr/>
          </p:nvSpPr>
          <p:spPr>
            <a:xfrm>
              <a:off x="352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4"/>
            <p:cNvSpPr/>
            <p:nvPr/>
          </p:nvSpPr>
          <p:spPr>
            <a:xfrm>
              <a:off x="363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4"/>
            <p:cNvSpPr/>
            <p:nvPr/>
          </p:nvSpPr>
          <p:spPr>
            <a:xfrm>
              <a:off x="373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4"/>
            <p:cNvSpPr/>
            <p:nvPr/>
          </p:nvSpPr>
          <p:spPr>
            <a:xfrm>
              <a:off x="3834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4"/>
            <p:cNvSpPr/>
            <p:nvPr/>
          </p:nvSpPr>
          <p:spPr>
            <a:xfrm>
              <a:off x="393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4"/>
            <p:cNvSpPr/>
            <p:nvPr/>
          </p:nvSpPr>
          <p:spPr>
            <a:xfrm>
              <a:off x="403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4"/>
            <p:cNvSpPr/>
            <p:nvPr/>
          </p:nvSpPr>
          <p:spPr>
            <a:xfrm>
              <a:off x="413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4"/>
            <p:cNvSpPr/>
            <p:nvPr/>
          </p:nvSpPr>
          <p:spPr>
            <a:xfrm>
              <a:off x="42407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4"/>
            <p:cNvSpPr/>
            <p:nvPr/>
          </p:nvSpPr>
          <p:spPr>
            <a:xfrm>
              <a:off x="434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4"/>
            <p:cNvSpPr/>
            <p:nvPr/>
          </p:nvSpPr>
          <p:spPr>
            <a:xfrm>
              <a:off x="444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4"/>
            <p:cNvSpPr/>
            <p:nvPr/>
          </p:nvSpPr>
          <p:spPr>
            <a:xfrm>
              <a:off x="45455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4"/>
            <p:cNvSpPr/>
            <p:nvPr/>
          </p:nvSpPr>
          <p:spPr>
            <a:xfrm>
              <a:off x="464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4"/>
            <p:cNvSpPr/>
            <p:nvPr/>
          </p:nvSpPr>
          <p:spPr>
            <a:xfrm>
              <a:off x="474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4"/>
            <p:cNvSpPr/>
            <p:nvPr/>
          </p:nvSpPr>
          <p:spPr>
            <a:xfrm>
              <a:off x="485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4"/>
            <p:cNvSpPr/>
            <p:nvPr/>
          </p:nvSpPr>
          <p:spPr>
            <a:xfrm>
              <a:off x="495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4"/>
            <p:cNvSpPr/>
            <p:nvPr/>
          </p:nvSpPr>
          <p:spPr>
            <a:xfrm>
              <a:off x="505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4"/>
            <p:cNvSpPr/>
            <p:nvPr/>
          </p:nvSpPr>
          <p:spPr>
            <a:xfrm>
              <a:off x="515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4"/>
            <p:cNvSpPr/>
            <p:nvPr/>
          </p:nvSpPr>
          <p:spPr>
            <a:xfrm>
              <a:off x="52566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4"/>
            <p:cNvSpPr/>
            <p:nvPr/>
          </p:nvSpPr>
          <p:spPr>
            <a:xfrm>
              <a:off x="535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4"/>
            <p:cNvSpPr/>
            <p:nvPr/>
          </p:nvSpPr>
          <p:spPr>
            <a:xfrm>
              <a:off x="545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4"/>
            <p:cNvSpPr/>
            <p:nvPr/>
          </p:nvSpPr>
          <p:spPr>
            <a:xfrm>
              <a:off x="556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4"/>
            <p:cNvSpPr/>
            <p:nvPr/>
          </p:nvSpPr>
          <p:spPr>
            <a:xfrm>
              <a:off x="566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4"/>
            <p:cNvSpPr/>
            <p:nvPr/>
          </p:nvSpPr>
          <p:spPr>
            <a:xfrm>
              <a:off x="57644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4"/>
            <p:cNvSpPr/>
            <p:nvPr/>
          </p:nvSpPr>
          <p:spPr>
            <a:xfrm>
              <a:off x="586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4"/>
            <p:cNvSpPr/>
            <p:nvPr/>
          </p:nvSpPr>
          <p:spPr>
            <a:xfrm>
              <a:off x="596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4"/>
            <p:cNvSpPr/>
            <p:nvPr/>
          </p:nvSpPr>
          <p:spPr>
            <a:xfrm>
              <a:off x="606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4"/>
            <p:cNvSpPr/>
            <p:nvPr/>
          </p:nvSpPr>
          <p:spPr>
            <a:xfrm>
              <a:off x="61710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4"/>
            <p:cNvSpPr/>
            <p:nvPr/>
          </p:nvSpPr>
          <p:spPr>
            <a:xfrm>
              <a:off x="627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4"/>
            <p:cNvSpPr/>
            <p:nvPr/>
          </p:nvSpPr>
          <p:spPr>
            <a:xfrm>
              <a:off x="637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4"/>
            <p:cNvSpPr/>
            <p:nvPr/>
          </p:nvSpPr>
          <p:spPr>
            <a:xfrm>
              <a:off x="64755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4"/>
            <p:cNvSpPr/>
            <p:nvPr/>
          </p:nvSpPr>
          <p:spPr>
            <a:xfrm>
              <a:off x="657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4"/>
            <p:cNvSpPr/>
            <p:nvPr/>
          </p:nvSpPr>
          <p:spPr>
            <a:xfrm>
              <a:off x="667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4"/>
            <p:cNvSpPr/>
            <p:nvPr/>
          </p:nvSpPr>
          <p:spPr>
            <a:xfrm>
              <a:off x="678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4"/>
            <p:cNvSpPr/>
            <p:nvPr/>
          </p:nvSpPr>
          <p:spPr>
            <a:xfrm>
              <a:off x="6881800" y="4303050"/>
              <a:ext cx="52700" cy="52700"/>
            </a:xfrm>
            <a:custGeom>
              <a:rect b="b" l="l" r="r" t="t"/>
              <a:pathLst>
                <a:path extrusionOk="0" h="2108" w="2108">
                  <a:moveTo>
                    <a:pt x="1060" y="0"/>
                  </a:moveTo>
                  <a:cubicBezTo>
                    <a:pt x="477" y="0"/>
                    <a:pt x="1" y="476"/>
                    <a:pt x="1" y="1048"/>
                  </a:cubicBezTo>
                  <a:cubicBezTo>
                    <a:pt x="1"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4"/>
            <p:cNvSpPr/>
            <p:nvPr/>
          </p:nvSpPr>
          <p:spPr>
            <a:xfrm>
              <a:off x="698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4"/>
            <p:cNvSpPr/>
            <p:nvPr/>
          </p:nvSpPr>
          <p:spPr>
            <a:xfrm>
              <a:off x="708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4"/>
            <p:cNvSpPr/>
            <p:nvPr/>
          </p:nvSpPr>
          <p:spPr>
            <a:xfrm>
              <a:off x="7186600" y="4303050"/>
              <a:ext cx="52400" cy="52700"/>
            </a:xfrm>
            <a:custGeom>
              <a:rect b="b" l="l" r="r" t="t"/>
              <a:pathLst>
                <a:path extrusionOk="0" h="2108" w="2096">
                  <a:moveTo>
                    <a:pt x="1048" y="0"/>
                  </a:moveTo>
                  <a:cubicBezTo>
                    <a:pt x="477" y="0"/>
                    <a:pt x="1" y="476"/>
                    <a:pt x="1" y="1048"/>
                  </a:cubicBezTo>
                  <a:cubicBezTo>
                    <a:pt x="1"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4"/>
            <p:cNvSpPr/>
            <p:nvPr/>
          </p:nvSpPr>
          <p:spPr>
            <a:xfrm>
              <a:off x="728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4"/>
            <p:cNvSpPr/>
            <p:nvPr/>
          </p:nvSpPr>
          <p:spPr>
            <a:xfrm>
              <a:off x="27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7" y="1631"/>
                    <a:pt x="2107" y="1060"/>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4"/>
            <p:cNvSpPr/>
            <p:nvPr/>
          </p:nvSpPr>
          <p:spPr>
            <a:xfrm>
              <a:off x="3807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4"/>
            <p:cNvSpPr/>
            <p:nvPr/>
          </p:nvSpPr>
          <p:spPr>
            <a:xfrm>
              <a:off x="4825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4"/>
            <p:cNvSpPr/>
            <p:nvPr/>
          </p:nvSpPr>
          <p:spPr>
            <a:xfrm>
              <a:off x="58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4"/>
            <p:cNvSpPr/>
            <p:nvPr/>
          </p:nvSpPr>
          <p:spPr>
            <a:xfrm>
              <a:off x="68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4"/>
            <p:cNvSpPr/>
            <p:nvPr/>
          </p:nvSpPr>
          <p:spPr>
            <a:xfrm>
              <a:off x="7873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4"/>
            <p:cNvSpPr/>
            <p:nvPr/>
          </p:nvSpPr>
          <p:spPr>
            <a:xfrm>
              <a:off x="8888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4"/>
            <p:cNvSpPr/>
            <p:nvPr/>
          </p:nvSpPr>
          <p:spPr>
            <a:xfrm>
              <a:off x="99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4"/>
            <p:cNvSpPr/>
            <p:nvPr/>
          </p:nvSpPr>
          <p:spPr>
            <a:xfrm>
              <a:off x="10918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4"/>
            <p:cNvSpPr/>
            <p:nvPr/>
          </p:nvSpPr>
          <p:spPr>
            <a:xfrm>
              <a:off x="11936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4"/>
            <p:cNvSpPr/>
            <p:nvPr/>
          </p:nvSpPr>
          <p:spPr>
            <a:xfrm>
              <a:off x="12951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4"/>
            <p:cNvSpPr/>
            <p:nvPr/>
          </p:nvSpPr>
          <p:spPr>
            <a:xfrm>
              <a:off x="13966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4"/>
            <p:cNvSpPr/>
            <p:nvPr/>
          </p:nvSpPr>
          <p:spPr>
            <a:xfrm>
              <a:off x="1498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4"/>
            <p:cNvSpPr/>
            <p:nvPr/>
          </p:nvSpPr>
          <p:spPr>
            <a:xfrm>
              <a:off x="15999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4"/>
            <p:cNvSpPr/>
            <p:nvPr/>
          </p:nvSpPr>
          <p:spPr>
            <a:xfrm>
              <a:off x="1701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4"/>
            <p:cNvSpPr/>
            <p:nvPr/>
          </p:nvSpPr>
          <p:spPr>
            <a:xfrm>
              <a:off x="18029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4"/>
            <p:cNvSpPr/>
            <p:nvPr/>
          </p:nvSpPr>
          <p:spPr>
            <a:xfrm>
              <a:off x="19044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4"/>
            <p:cNvSpPr/>
            <p:nvPr/>
          </p:nvSpPr>
          <p:spPr>
            <a:xfrm>
              <a:off x="20062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4"/>
            <p:cNvSpPr/>
            <p:nvPr/>
          </p:nvSpPr>
          <p:spPr>
            <a:xfrm>
              <a:off x="210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4"/>
            <p:cNvSpPr/>
            <p:nvPr/>
          </p:nvSpPr>
          <p:spPr>
            <a:xfrm>
              <a:off x="220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4"/>
            <p:cNvSpPr/>
            <p:nvPr/>
          </p:nvSpPr>
          <p:spPr>
            <a:xfrm>
              <a:off x="23110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4"/>
            <p:cNvSpPr/>
            <p:nvPr/>
          </p:nvSpPr>
          <p:spPr>
            <a:xfrm>
              <a:off x="241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4"/>
            <p:cNvSpPr/>
            <p:nvPr/>
          </p:nvSpPr>
          <p:spPr>
            <a:xfrm>
              <a:off x="251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4"/>
            <p:cNvSpPr/>
            <p:nvPr/>
          </p:nvSpPr>
          <p:spPr>
            <a:xfrm>
              <a:off x="261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4"/>
            <p:cNvSpPr/>
            <p:nvPr/>
          </p:nvSpPr>
          <p:spPr>
            <a:xfrm>
              <a:off x="271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4"/>
            <p:cNvSpPr/>
            <p:nvPr/>
          </p:nvSpPr>
          <p:spPr>
            <a:xfrm>
              <a:off x="281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4"/>
            <p:cNvSpPr/>
            <p:nvPr/>
          </p:nvSpPr>
          <p:spPr>
            <a:xfrm>
              <a:off x="292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4"/>
            <p:cNvSpPr/>
            <p:nvPr/>
          </p:nvSpPr>
          <p:spPr>
            <a:xfrm>
              <a:off x="302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4"/>
            <p:cNvSpPr/>
            <p:nvPr/>
          </p:nvSpPr>
          <p:spPr>
            <a:xfrm>
              <a:off x="312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4"/>
            <p:cNvSpPr/>
            <p:nvPr/>
          </p:nvSpPr>
          <p:spPr>
            <a:xfrm>
              <a:off x="322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4"/>
            <p:cNvSpPr/>
            <p:nvPr/>
          </p:nvSpPr>
          <p:spPr>
            <a:xfrm>
              <a:off x="33266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4"/>
            <p:cNvSpPr/>
            <p:nvPr/>
          </p:nvSpPr>
          <p:spPr>
            <a:xfrm>
              <a:off x="342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4"/>
            <p:cNvSpPr/>
            <p:nvPr/>
          </p:nvSpPr>
          <p:spPr>
            <a:xfrm>
              <a:off x="352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4"/>
            <p:cNvSpPr/>
            <p:nvPr/>
          </p:nvSpPr>
          <p:spPr>
            <a:xfrm>
              <a:off x="363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4"/>
            <p:cNvSpPr/>
            <p:nvPr/>
          </p:nvSpPr>
          <p:spPr>
            <a:xfrm>
              <a:off x="373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4"/>
            <p:cNvSpPr/>
            <p:nvPr/>
          </p:nvSpPr>
          <p:spPr>
            <a:xfrm>
              <a:off x="3834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4"/>
            <p:cNvSpPr/>
            <p:nvPr/>
          </p:nvSpPr>
          <p:spPr>
            <a:xfrm>
              <a:off x="393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4"/>
            <p:cNvSpPr/>
            <p:nvPr/>
          </p:nvSpPr>
          <p:spPr>
            <a:xfrm>
              <a:off x="403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4"/>
            <p:cNvSpPr/>
            <p:nvPr/>
          </p:nvSpPr>
          <p:spPr>
            <a:xfrm>
              <a:off x="413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4"/>
            <p:cNvSpPr/>
            <p:nvPr/>
          </p:nvSpPr>
          <p:spPr>
            <a:xfrm>
              <a:off x="42407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4"/>
            <p:cNvSpPr/>
            <p:nvPr/>
          </p:nvSpPr>
          <p:spPr>
            <a:xfrm>
              <a:off x="434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4"/>
            <p:cNvSpPr/>
            <p:nvPr/>
          </p:nvSpPr>
          <p:spPr>
            <a:xfrm>
              <a:off x="444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4"/>
            <p:cNvSpPr/>
            <p:nvPr/>
          </p:nvSpPr>
          <p:spPr>
            <a:xfrm>
              <a:off x="45455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4"/>
            <p:cNvSpPr/>
            <p:nvPr/>
          </p:nvSpPr>
          <p:spPr>
            <a:xfrm>
              <a:off x="464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4"/>
            <p:cNvSpPr/>
            <p:nvPr/>
          </p:nvSpPr>
          <p:spPr>
            <a:xfrm>
              <a:off x="474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4"/>
            <p:cNvSpPr/>
            <p:nvPr/>
          </p:nvSpPr>
          <p:spPr>
            <a:xfrm>
              <a:off x="485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4"/>
            <p:cNvSpPr/>
            <p:nvPr/>
          </p:nvSpPr>
          <p:spPr>
            <a:xfrm>
              <a:off x="495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4"/>
            <p:cNvSpPr/>
            <p:nvPr/>
          </p:nvSpPr>
          <p:spPr>
            <a:xfrm>
              <a:off x="505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4"/>
            <p:cNvSpPr/>
            <p:nvPr/>
          </p:nvSpPr>
          <p:spPr>
            <a:xfrm>
              <a:off x="515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4"/>
            <p:cNvSpPr/>
            <p:nvPr/>
          </p:nvSpPr>
          <p:spPr>
            <a:xfrm>
              <a:off x="52566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4"/>
            <p:cNvSpPr/>
            <p:nvPr/>
          </p:nvSpPr>
          <p:spPr>
            <a:xfrm>
              <a:off x="535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4"/>
            <p:cNvSpPr/>
            <p:nvPr/>
          </p:nvSpPr>
          <p:spPr>
            <a:xfrm>
              <a:off x="545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4"/>
            <p:cNvSpPr/>
            <p:nvPr/>
          </p:nvSpPr>
          <p:spPr>
            <a:xfrm>
              <a:off x="556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4"/>
            <p:cNvSpPr/>
            <p:nvPr/>
          </p:nvSpPr>
          <p:spPr>
            <a:xfrm>
              <a:off x="566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4"/>
            <p:cNvSpPr/>
            <p:nvPr/>
          </p:nvSpPr>
          <p:spPr>
            <a:xfrm>
              <a:off x="57644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4"/>
            <p:cNvSpPr/>
            <p:nvPr/>
          </p:nvSpPr>
          <p:spPr>
            <a:xfrm>
              <a:off x="586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4"/>
            <p:cNvSpPr/>
            <p:nvPr/>
          </p:nvSpPr>
          <p:spPr>
            <a:xfrm>
              <a:off x="596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4"/>
            <p:cNvSpPr/>
            <p:nvPr/>
          </p:nvSpPr>
          <p:spPr>
            <a:xfrm>
              <a:off x="606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4"/>
            <p:cNvSpPr/>
            <p:nvPr/>
          </p:nvSpPr>
          <p:spPr>
            <a:xfrm>
              <a:off x="61710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4"/>
            <p:cNvSpPr/>
            <p:nvPr/>
          </p:nvSpPr>
          <p:spPr>
            <a:xfrm>
              <a:off x="627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4"/>
            <p:cNvSpPr/>
            <p:nvPr/>
          </p:nvSpPr>
          <p:spPr>
            <a:xfrm>
              <a:off x="637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4"/>
            <p:cNvSpPr/>
            <p:nvPr/>
          </p:nvSpPr>
          <p:spPr>
            <a:xfrm>
              <a:off x="64755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4"/>
            <p:cNvSpPr/>
            <p:nvPr/>
          </p:nvSpPr>
          <p:spPr>
            <a:xfrm>
              <a:off x="657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4"/>
            <p:cNvSpPr/>
            <p:nvPr/>
          </p:nvSpPr>
          <p:spPr>
            <a:xfrm>
              <a:off x="667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4"/>
            <p:cNvSpPr/>
            <p:nvPr/>
          </p:nvSpPr>
          <p:spPr>
            <a:xfrm>
              <a:off x="678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4"/>
            <p:cNvSpPr/>
            <p:nvPr/>
          </p:nvSpPr>
          <p:spPr>
            <a:xfrm>
              <a:off x="6881800" y="4458125"/>
              <a:ext cx="52700" cy="52700"/>
            </a:xfrm>
            <a:custGeom>
              <a:rect b="b" l="l" r="r" t="t"/>
              <a:pathLst>
                <a:path extrusionOk="0" h="2108" w="2108">
                  <a:moveTo>
                    <a:pt x="1060" y="0"/>
                  </a:moveTo>
                  <a:cubicBezTo>
                    <a:pt x="477" y="0"/>
                    <a:pt x="1" y="476"/>
                    <a:pt x="1" y="1060"/>
                  </a:cubicBezTo>
                  <a:cubicBezTo>
                    <a:pt x="1"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4"/>
            <p:cNvSpPr/>
            <p:nvPr/>
          </p:nvSpPr>
          <p:spPr>
            <a:xfrm>
              <a:off x="698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4"/>
            <p:cNvSpPr/>
            <p:nvPr/>
          </p:nvSpPr>
          <p:spPr>
            <a:xfrm>
              <a:off x="708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4"/>
            <p:cNvSpPr/>
            <p:nvPr/>
          </p:nvSpPr>
          <p:spPr>
            <a:xfrm>
              <a:off x="7186600" y="4458125"/>
              <a:ext cx="52400" cy="52700"/>
            </a:xfrm>
            <a:custGeom>
              <a:rect b="b" l="l" r="r" t="t"/>
              <a:pathLst>
                <a:path extrusionOk="0" h="2108" w="2096">
                  <a:moveTo>
                    <a:pt x="1048" y="0"/>
                  </a:moveTo>
                  <a:cubicBezTo>
                    <a:pt x="477" y="0"/>
                    <a:pt x="1" y="476"/>
                    <a:pt x="1" y="1060"/>
                  </a:cubicBezTo>
                  <a:cubicBezTo>
                    <a:pt x="1"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4"/>
            <p:cNvSpPr/>
            <p:nvPr/>
          </p:nvSpPr>
          <p:spPr>
            <a:xfrm>
              <a:off x="728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4"/>
            <p:cNvSpPr/>
            <p:nvPr/>
          </p:nvSpPr>
          <p:spPr>
            <a:xfrm>
              <a:off x="27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4"/>
            <p:cNvSpPr/>
            <p:nvPr/>
          </p:nvSpPr>
          <p:spPr>
            <a:xfrm>
              <a:off x="3807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4"/>
            <p:cNvSpPr/>
            <p:nvPr/>
          </p:nvSpPr>
          <p:spPr>
            <a:xfrm>
              <a:off x="4825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4"/>
            <p:cNvSpPr/>
            <p:nvPr/>
          </p:nvSpPr>
          <p:spPr>
            <a:xfrm>
              <a:off x="58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4"/>
            <p:cNvSpPr/>
            <p:nvPr/>
          </p:nvSpPr>
          <p:spPr>
            <a:xfrm>
              <a:off x="68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4"/>
            <p:cNvSpPr/>
            <p:nvPr/>
          </p:nvSpPr>
          <p:spPr>
            <a:xfrm>
              <a:off x="7873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4"/>
            <p:cNvSpPr/>
            <p:nvPr/>
          </p:nvSpPr>
          <p:spPr>
            <a:xfrm>
              <a:off x="8888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4"/>
            <p:cNvSpPr/>
            <p:nvPr/>
          </p:nvSpPr>
          <p:spPr>
            <a:xfrm>
              <a:off x="99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4"/>
            <p:cNvSpPr/>
            <p:nvPr/>
          </p:nvSpPr>
          <p:spPr>
            <a:xfrm>
              <a:off x="10918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4"/>
            <p:cNvSpPr/>
            <p:nvPr/>
          </p:nvSpPr>
          <p:spPr>
            <a:xfrm>
              <a:off x="11936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4"/>
            <p:cNvSpPr/>
            <p:nvPr/>
          </p:nvSpPr>
          <p:spPr>
            <a:xfrm>
              <a:off x="12951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4"/>
            <p:cNvSpPr/>
            <p:nvPr/>
          </p:nvSpPr>
          <p:spPr>
            <a:xfrm>
              <a:off x="13966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4"/>
            <p:cNvSpPr/>
            <p:nvPr/>
          </p:nvSpPr>
          <p:spPr>
            <a:xfrm>
              <a:off x="1498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4"/>
            <p:cNvSpPr/>
            <p:nvPr/>
          </p:nvSpPr>
          <p:spPr>
            <a:xfrm>
              <a:off x="15999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4"/>
            <p:cNvSpPr/>
            <p:nvPr/>
          </p:nvSpPr>
          <p:spPr>
            <a:xfrm>
              <a:off x="1701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4"/>
            <p:cNvSpPr/>
            <p:nvPr/>
          </p:nvSpPr>
          <p:spPr>
            <a:xfrm>
              <a:off x="18029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4"/>
            <p:cNvSpPr/>
            <p:nvPr/>
          </p:nvSpPr>
          <p:spPr>
            <a:xfrm>
              <a:off x="19044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4"/>
            <p:cNvSpPr/>
            <p:nvPr/>
          </p:nvSpPr>
          <p:spPr>
            <a:xfrm>
              <a:off x="20062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4"/>
            <p:cNvSpPr/>
            <p:nvPr/>
          </p:nvSpPr>
          <p:spPr>
            <a:xfrm>
              <a:off x="210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4"/>
            <p:cNvSpPr/>
            <p:nvPr/>
          </p:nvSpPr>
          <p:spPr>
            <a:xfrm>
              <a:off x="220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4"/>
            <p:cNvSpPr/>
            <p:nvPr/>
          </p:nvSpPr>
          <p:spPr>
            <a:xfrm>
              <a:off x="23110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4"/>
            <p:cNvSpPr/>
            <p:nvPr/>
          </p:nvSpPr>
          <p:spPr>
            <a:xfrm>
              <a:off x="241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4"/>
            <p:cNvSpPr/>
            <p:nvPr/>
          </p:nvSpPr>
          <p:spPr>
            <a:xfrm>
              <a:off x="251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4"/>
            <p:cNvSpPr/>
            <p:nvPr/>
          </p:nvSpPr>
          <p:spPr>
            <a:xfrm>
              <a:off x="261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4"/>
            <p:cNvSpPr/>
            <p:nvPr/>
          </p:nvSpPr>
          <p:spPr>
            <a:xfrm>
              <a:off x="271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4"/>
            <p:cNvSpPr/>
            <p:nvPr/>
          </p:nvSpPr>
          <p:spPr>
            <a:xfrm>
              <a:off x="281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4"/>
            <p:cNvSpPr/>
            <p:nvPr/>
          </p:nvSpPr>
          <p:spPr>
            <a:xfrm>
              <a:off x="292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4"/>
            <p:cNvSpPr/>
            <p:nvPr/>
          </p:nvSpPr>
          <p:spPr>
            <a:xfrm>
              <a:off x="302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4"/>
            <p:cNvSpPr/>
            <p:nvPr/>
          </p:nvSpPr>
          <p:spPr>
            <a:xfrm>
              <a:off x="312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4"/>
            <p:cNvSpPr/>
            <p:nvPr/>
          </p:nvSpPr>
          <p:spPr>
            <a:xfrm>
              <a:off x="322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4"/>
            <p:cNvSpPr/>
            <p:nvPr/>
          </p:nvSpPr>
          <p:spPr>
            <a:xfrm>
              <a:off x="33266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4"/>
            <p:cNvSpPr/>
            <p:nvPr/>
          </p:nvSpPr>
          <p:spPr>
            <a:xfrm>
              <a:off x="342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4"/>
            <p:cNvSpPr/>
            <p:nvPr/>
          </p:nvSpPr>
          <p:spPr>
            <a:xfrm>
              <a:off x="352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4"/>
            <p:cNvSpPr/>
            <p:nvPr/>
          </p:nvSpPr>
          <p:spPr>
            <a:xfrm>
              <a:off x="363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4"/>
            <p:cNvSpPr/>
            <p:nvPr/>
          </p:nvSpPr>
          <p:spPr>
            <a:xfrm>
              <a:off x="373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4"/>
            <p:cNvSpPr/>
            <p:nvPr/>
          </p:nvSpPr>
          <p:spPr>
            <a:xfrm>
              <a:off x="3834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4"/>
            <p:cNvSpPr/>
            <p:nvPr/>
          </p:nvSpPr>
          <p:spPr>
            <a:xfrm>
              <a:off x="393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4"/>
            <p:cNvSpPr/>
            <p:nvPr/>
          </p:nvSpPr>
          <p:spPr>
            <a:xfrm>
              <a:off x="403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4"/>
            <p:cNvSpPr/>
            <p:nvPr/>
          </p:nvSpPr>
          <p:spPr>
            <a:xfrm>
              <a:off x="413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4"/>
            <p:cNvSpPr/>
            <p:nvPr/>
          </p:nvSpPr>
          <p:spPr>
            <a:xfrm>
              <a:off x="42407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4"/>
            <p:cNvSpPr/>
            <p:nvPr/>
          </p:nvSpPr>
          <p:spPr>
            <a:xfrm>
              <a:off x="434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4"/>
            <p:cNvSpPr/>
            <p:nvPr/>
          </p:nvSpPr>
          <p:spPr>
            <a:xfrm>
              <a:off x="444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4"/>
            <p:cNvSpPr/>
            <p:nvPr/>
          </p:nvSpPr>
          <p:spPr>
            <a:xfrm>
              <a:off x="45455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4"/>
            <p:cNvSpPr/>
            <p:nvPr/>
          </p:nvSpPr>
          <p:spPr>
            <a:xfrm>
              <a:off x="464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4"/>
            <p:cNvSpPr/>
            <p:nvPr/>
          </p:nvSpPr>
          <p:spPr>
            <a:xfrm>
              <a:off x="474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4"/>
            <p:cNvSpPr/>
            <p:nvPr/>
          </p:nvSpPr>
          <p:spPr>
            <a:xfrm>
              <a:off x="485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4"/>
            <p:cNvSpPr/>
            <p:nvPr/>
          </p:nvSpPr>
          <p:spPr>
            <a:xfrm>
              <a:off x="495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4"/>
            <p:cNvSpPr/>
            <p:nvPr/>
          </p:nvSpPr>
          <p:spPr>
            <a:xfrm>
              <a:off x="505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4"/>
            <p:cNvSpPr/>
            <p:nvPr/>
          </p:nvSpPr>
          <p:spPr>
            <a:xfrm>
              <a:off x="515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4"/>
            <p:cNvSpPr/>
            <p:nvPr/>
          </p:nvSpPr>
          <p:spPr>
            <a:xfrm>
              <a:off x="52566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4"/>
            <p:cNvSpPr/>
            <p:nvPr/>
          </p:nvSpPr>
          <p:spPr>
            <a:xfrm>
              <a:off x="535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4"/>
            <p:cNvSpPr/>
            <p:nvPr/>
          </p:nvSpPr>
          <p:spPr>
            <a:xfrm>
              <a:off x="545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4"/>
            <p:cNvSpPr/>
            <p:nvPr/>
          </p:nvSpPr>
          <p:spPr>
            <a:xfrm>
              <a:off x="556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4"/>
            <p:cNvSpPr/>
            <p:nvPr/>
          </p:nvSpPr>
          <p:spPr>
            <a:xfrm>
              <a:off x="566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4"/>
            <p:cNvSpPr/>
            <p:nvPr/>
          </p:nvSpPr>
          <p:spPr>
            <a:xfrm>
              <a:off x="57644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4"/>
            <p:cNvSpPr/>
            <p:nvPr/>
          </p:nvSpPr>
          <p:spPr>
            <a:xfrm>
              <a:off x="586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4"/>
            <p:cNvSpPr/>
            <p:nvPr/>
          </p:nvSpPr>
          <p:spPr>
            <a:xfrm>
              <a:off x="596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4"/>
            <p:cNvSpPr/>
            <p:nvPr/>
          </p:nvSpPr>
          <p:spPr>
            <a:xfrm>
              <a:off x="606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4"/>
            <p:cNvSpPr/>
            <p:nvPr/>
          </p:nvSpPr>
          <p:spPr>
            <a:xfrm>
              <a:off x="61710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4"/>
            <p:cNvSpPr/>
            <p:nvPr/>
          </p:nvSpPr>
          <p:spPr>
            <a:xfrm>
              <a:off x="627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4"/>
            <p:cNvSpPr/>
            <p:nvPr/>
          </p:nvSpPr>
          <p:spPr>
            <a:xfrm>
              <a:off x="637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4"/>
            <p:cNvSpPr/>
            <p:nvPr/>
          </p:nvSpPr>
          <p:spPr>
            <a:xfrm>
              <a:off x="64755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4"/>
            <p:cNvSpPr/>
            <p:nvPr/>
          </p:nvSpPr>
          <p:spPr>
            <a:xfrm>
              <a:off x="657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4"/>
            <p:cNvSpPr/>
            <p:nvPr/>
          </p:nvSpPr>
          <p:spPr>
            <a:xfrm>
              <a:off x="667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4"/>
            <p:cNvSpPr/>
            <p:nvPr/>
          </p:nvSpPr>
          <p:spPr>
            <a:xfrm>
              <a:off x="678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4"/>
            <p:cNvSpPr/>
            <p:nvPr/>
          </p:nvSpPr>
          <p:spPr>
            <a:xfrm>
              <a:off x="6881800" y="4613500"/>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4"/>
            <p:cNvSpPr/>
            <p:nvPr/>
          </p:nvSpPr>
          <p:spPr>
            <a:xfrm>
              <a:off x="698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4"/>
            <p:cNvSpPr/>
            <p:nvPr/>
          </p:nvSpPr>
          <p:spPr>
            <a:xfrm>
              <a:off x="708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4"/>
            <p:cNvSpPr/>
            <p:nvPr/>
          </p:nvSpPr>
          <p:spPr>
            <a:xfrm>
              <a:off x="7186600" y="4613500"/>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4"/>
            <p:cNvSpPr/>
            <p:nvPr/>
          </p:nvSpPr>
          <p:spPr>
            <a:xfrm>
              <a:off x="728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4"/>
            <p:cNvSpPr/>
            <p:nvPr/>
          </p:nvSpPr>
          <p:spPr>
            <a:xfrm>
              <a:off x="27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4"/>
            <p:cNvSpPr/>
            <p:nvPr/>
          </p:nvSpPr>
          <p:spPr>
            <a:xfrm>
              <a:off x="3807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4"/>
            <p:cNvSpPr/>
            <p:nvPr/>
          </p:nvSpPr>
          <p:spPr>
            <a:xfrm>
              <a:off x="4825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4"/>
            <p:cNvSpPr/>
            <p:nvPr/>
          </p:nvSpPr>
          <p:spPr>
            <a:xfrm>
              <a:off x="58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4"/>
            <p:cNvSpPr/>
            <p:nvPr/>
          </p:nvSpPr>
          <p:spPr>
            <a:xfrm>
              <a:off x="68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4"/>
            <p:cNvSpPr/>
            <p:nvPr/>
          </p:nvSpPr>
          <p:spPr>
            <a:xfrm>
              <a:off x="7873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4"/>
            <p:cNvSpPr/>
            <p:nvPr/>
          </p:nvSpPr>
          <p:spPr>
            <a:xfrm>
              <a:off x="8888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4"/>
            <p:cNvSpPr/>
            <p:nvPr/>
          </p:nvSpPr>
          <p:spPr>
            <a:xfrm>
              <a:off x="99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4"/>
            <p:cNvSpPr/>
            <p:nvPr/>
          </p:nvSpPr>
          <p:spPr>
            <a:xfrm>
              <a:off x="10918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4"/>
            <p:cNvSpPr/>
            <p:nvPr/>
          </p:nvSpPr>
          <p:spPr>
            <a:xfrm>
              <a:off x="11936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4"/>
            <p:cNvSpPr/>
            <p:nvPr/>
          </p:nvSpPr>
          <p:spPr>
            <a:xfrm>
              <a:off x="12951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4"/>
            <p:cNvSpPr/>
            <p:nvPr/>
          </p:nvSpPr>
          <p:spPr>
            <a:xfrm>
              <a:off x="13966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4"/>
            <p:cNvSpPr/>
            <p:nvPr/>
          </p:nvSpPr>
          <p:spPr>
            <a:xfrm>
              <a:off x="1498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4"/>
            <p:cNvSpPr/>
            <p:nvPr/>
          </p:nvSpPr>
          <p:spPr>
            <a:xfrm>
              <a:off x="15999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4"/>
            <p:cNvSpPr/>
            <p:nvPr/>
          </p:nvSpPr>
          <p:spPr>
            <a:xfrm>
              <a:off x="1701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4"/>
            <p:cNvSpPr/>
            <p:nvPr/>
          </p:nvSpPr>
          <p:spPr>
            <a:xfrm>
              <a:off x="18029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4"/>
            <p:cNvSpPr/>
            <p:nvPr/>
          </p:nvSpPr>
          <p:spPr>
            <a:xfrm>
              <a:off x="19044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4"/>
            <p:cNvSpPr/>
            <p:nvPr/>
          </p:nvSpPr>
          <p:spPr>
            <a:xfrm>
              <a:off x="20062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4"/>
            <p:cNvSpPr/>
            <p:nvPr/>
          </p:nvSpPr>
          <p:spPr>
            <a:xfrm>
              <a:off x="210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4"/>
            <p:cNvSpPr/>
            <p:nvPr/>
          </p:nvSpPr>
          <p:spPr>
            <a:xfrm>
              <a:off x="220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4"/>
            <p:cNvSpPr/>
            <p:nvPr/>
          </p:nvSpPr>
          <p:spPr>
            <a:xfrm>
              <a:off x="23110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4"/>
            <p:cNvSpPr/>
            <p:nvPr/>
          </p:nvSpPr>
          <p:spPr>
            <a:xfrm>
              <a:off x="241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4"/>
            <p:cNvSpPr/>
            <p:nvPr/>
          </p:nvSpPr>
          <p:spPr>
            <a:xfrm>
              <a:off x="251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4"/>
            <p:cNvSpPr/>
            <p:nvPr/>
          </p:nvSpPr>
          <p:spPr>
            <a:xfrm>
              <a:off x="261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4"/>
            <p:cNvSpPr/>
            <p:nvPr/>
          </p:nvSpPr>
          <p:spPr>
            <a:xfrm>
              <a:off x="271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4"/>
            <p:cNvSpPr/>
            <p:nvPr/>
          </p:nvSpPr>
          <p:spPr>
            <a:xfrm>
              <a:off x="281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4"/>
            <p:cNvSpPr/>
            <p:nvPr/>
          </p:nvSpPr>
          <p:spPr>
            <a:xfrm>
              <a:off x="292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4"/>
            <p:cNvSpPr/>
            <p:nvPr/>
          </p:nvSpPr>
          <p:spPr>
            <a:xfrm>
              <a:off x="302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4"/>
            <p:cNvSpPr/>
            <p:nvPr/>
          </p:nvSpPr>
          <p:spPr>
            <a:xfrm>
              <a:off x="312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4"/>
            <p:cNvSpPr/>
            <p:nvPr/>
          </p:nvSpPr>
          <p:spPr>
            <a:xfrm>
              <a:off x="322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4"/>
            <p:cNvSpPr/>
            <p:nvPr/>
          </p:nvSpPr>
          <p:spPr>
            <a:xfrm>
              <a:off x="33266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4"/>
            <p:cNvSpPr/>
            <p:nvPr/>
          </p:nvSpPr>
          <p:spPr>
            <a:xfrm>
              <a:off x="342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4"/>
            <p:cNvSpPr/>
            <p:nvPr/>
          </p:nvSpPr>
          <p:spPr>
            <a:xfrm>
              <a:off x="352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4"/>
            <p:cNvSpPr/>
            <p:nvPr/>
          </p:nvSpPr>
          <p:spPr>
            <a:xfrm>
              <a:off x="363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4"/>
            <p:cNvSpPr/>
            <p:nvPr/>
          </p:nvSpPr>
          <p:spPr>
            <a:xfrm>
              <a:off x="373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4"/>
            <p:cNvSpPr/>
            <p:nvPr/>
          </p:nvSpPr>
          <p:spPr>
            <a:xfrm>
              <a:off x="3834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4"/>
            <p:cNvSpPr/>
            <p:nvPr/>
          </p:nvSpPr>
          <p:spPr>
            <a:xfrm>
              <a:off x="393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4"/>
            <p:cNvSpPr/>
            <p:nvPr/>
          </p:nvSpPr>
          <p:spPr>
            <a:xfrm>
              <a:off x="403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4"/>
            <p:cNvSpPr/>
            <p:nvPr/>
          </p:nvSpPr>
          <p:spPr>
            <a:xfrm>
              <a:off x="413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4"/>
            <p:cNvSpPr/>
            <p:nvPr/>
          </p:nvSpPr>
          <p:spPr>
            <a:xfrm>
              <a:off x="42407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4"/>
            <p:cNvSpPr/>
            <p:nvPr/>
          </p:nvSpPr>
          <p:spPr>
            <a:xfrm>
              <a:off x="434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4"/>
            <p:cNvSpPr/>
            <p:nvPr/>
          </p:nvSpPr>
          <p:spPr>
            <a:xfrm>
              <a:off x="444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4"/>
            <p:cNvSpPr/>
            <p:nvPr/>
          </p:nvSpPr>
          <p:spPr>
            <a:xfrm>
              <a:off x="45455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4"/>
            <p:cNvSpPr/>
            <p:nvPr/>
          </p:nvSpPr>
          <p:spPr>
            <a:xfrm>
              <a:off x="464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4"/>
            <p:cNvSpPr/>
            <p:nvPr/>
          </p:nvSpPr>
          <p:spPr>
            <a:xfrm>
              <a:off x="474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4"/>
            <p:cNvSpPr/>
            <p:nvPr/>
          </p:nvSpPr>
          <p:spPr>
            <a:xfrm>
              <a:off x="485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4"/>
            <p:cNvSpPr/>
            <p:nvPr/>
          </p:nvSpPr>
          <p:spPr>
            <a:xfrm>
              <a:off x="495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4"/>
            <p:cNvSpPr/>
            <p:nvPr/>
          </p:nvSpPr>
          <p:spPr>
            <a:xfrm>
              <a:off x="505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4"/>
            <p:cNvSpPr/>
            <p:nvPr/>
          </p:nvSpPr>
          <p:spPr>
            <a:xfrm>
              <a:off x="515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4"/>
            <p:cNvSpPr/>
            <p:nvPr/>
          </p:nvSpPr>
          <p:spPr>
            <a:xfrm>
              <a:off x="52566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4"/>
            <p:cNvSpPr/>
            <p:nvPr/>
          </p:nvSpPr>
          <p:spPr>
            <a:xfrm>
              <a:off x="535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4"/>
            <p:cNvSpPr/>
            <p:nvPr/>
          </p:nvSpPr>
          <p:spPr>
            <a:xfrm>
              <a:off x="545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4"/>
            <p:cNvSpPr/>
            <p:nvPr/>
          </p:nvSpPr>
          <p:spPr>
            <a:xfrm>
              <a:off x="556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4"/>
            <p:cNvSpPr/>
            <p:nvPr/>
          </p:nvSpPr>
          <p:spPr>
            <a:xfrm>
              <a:off x="566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4"/>
            <p:cNvSpPr/>
            <p:nvPr/>
          </p:nvSpPr>
          <p:spPr>
            <a:xfrm>
              <a:off x="57644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4"/>
            <p:cNvSpPr/>
            <p:nvPr/>
          </p:nvSpPr>
          <p:spPr>
            <a:xfrm>
              <a:off x="586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4"/>
            <p:cNvSpPr/>
            <p:nvPr/>
          </p:nvSpPr>
          <p:spPr>
            <a:xfrm>
              <a:off x="596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4"/>
            <p:cNvSpPr/>
            <p:nvPr/>
          </p:nvSpPr>
          <p:spPr>
            <a:xfrm>
              <a:off x="606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4"/>
            <p:cNvSpPr/>
            <p:nvPr/>
          </p:nvSpPr>
          <p:spPr>
            <a:xfrm>
              <a:off x="61710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4"/>
            <p:cNvSpPr/>
            <p:nvPr/>
          </p:nvSpPr>
          <p:spPr>
            <a:xfrm>
              <a:off x="627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4"/>
            <p:cNvSpPr/>
            <p:nvPr/>
          </p:nvSpPr>
          <p:spPr>
            <a:xfrm>
              <a:off x="637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4"/>
            <p:cNvSpPr/>
            <p:nvPr/>
          </p:nvSpPr>
          <p:spPr>
            <a:xfrm>
              <a:off x="64755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4"/>
            <p:cNvSpPr/>
            <p:nvPr/>
          </p:nvSpPr>
          <p:spPr>
            <a:xfrm>
              <a:off x="657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4"/>
            <p:cNvSpPr/>
            <p:nvPr/>
          </p:nvSpPr>
          <p:spPr>
            <a:xfrm>
              <a:off x="667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4"/>
            <p:cNvSpPr/>
            <p:nvPr/>
          </p:nvSpPr>
          <p:spPr>
            <a:xfrm>
              <a:off x="678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4"/>
            <p:cNvSpPr/>
            <p:nvPr/>
          </p:nvSpPr>
          <p:spPr>
            <a:xfrm>
              <a:off x="6881800" y="4768575"/>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4"/>
            <p:cNvSpPr/>
            <p:nvPr/>
          </p:nvSpPr>
          <p:spPr>
            <a:xfrm>
              <a:off x="698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4"/>
            <p:cNvSpPr/>
            <p:nvPr/>
          </p:nvSpPr>
          <p:spPr>
            <a:xfrm>
              <a:off x="708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4"/>
            <p:cNvSpPr/>
            <p:nvPr/>
          </p:nvSpPr>
          <p:spPr>
            <a:xfrm>
              <a:off x="7186600" y="4768575"/>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4"/>
            <p:cNvSpPr/>
            <p:nvPr/>
          </p:nvSpPr>
          <p:spPr>
            <a:xfrm>
              <a:off x="728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7" name="Google Shape;5517;p4"/>
          <p:cNvGrpSpPr/>
          <p:nvPr/>
        </p:nvGrpSpPr>
        <p:grpSpPr>
          <a:xfrm>
            <a:off x="223221" y="255838"/>
            <a:ext cx="8706833" cy="4631825"/>
            <a:chOff x="261561" y="255838"/>
            <a:chExt cx="8706833" cy="4631825"/>
          </a:xfrm>
        </p:grpSpPr>
        <p:grpSp>
          <p:nvGrpSpPr>
            <p:cNvPr id="5518" name="Google Shape;5518;p4"/>
            <p:cNvGrpSpPr/>
            <p:nvPr/>
          </p:nvGrpSpPr>
          <p:grpSpPr>
            <a:xfrm>
              <a:off x="261561" y="255838"/>
              <a:ext cx="8706833" cy="4631825"/>
              <a:chOff x="391650" y="259200"/>
              <a:chExt cx="8360700" cy="4631825"/>
            </a:xfrm>
          </p:grpSpPr>
          <p:sp>
            <p:nvSpPr>
              <p:cNvPr id="5519" name="Google Shape;5519;p4"/>
              <p:cNvSpPr/>
              <p:nvPr/>
            </p:nvSpPr>
            <p:spPr>
              <a:xfrm>
                <a:off x="391650" y="259200"/>
                <a:ext cx="8360700"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20" name="Google Shape;5520;p4"/>
              <p:cNvCxnSpPr/>
              <p:nvPr/>
            </p:nvCxnSpPr>
            <p:spPr>
              <a:xfrm>
                <a:off x="393750" y="713825"/>
                <a:ext cx="7942500" cy="0"/>
              </a:xfrm>
              <a:prstGeom prst="straightConnector1">
                <a:avLst/>
              </a:prstGeom>
              <a:noFill/>
              <a:ln cap="flat" cmpd="sng" w="9525">
                <a:solidFill>
                  <a:schemeClr val="dk1"/>
                </a:solidFill>
                <a:prstDash val="solid"/>
                <a:round/>
                <a:headEnd len="med" w="med" type="none"/>
                <a:tailEnd len="med" w="med" type="none"/>
              </a:ln>
            </p:spPr>
          </p:cxnSp>
          <p:cxnSp>
            <p:nvCxnSpPr>
              <p:cNvPr id="5521" name="Google Shape;5521;p4"/>
              <p:cNvCxnSpPr/>
              <p:nvPr/>
            </p:nvCxnSpPr>
            <p:spPr>
              <a:xfrm>
                <a:off x="8336400" y="260525"/>
                <a:ext cx="0" cy="4630500"/>
              </a:xfrm>
              <a:prstGeom prst="straightConnector1">
                <a:avLst/>
              </a:prstGeom>
              <a:noFill/>
              <a:ln cap="flat" cmpd="sng" w="9525">
                <a:solidFill>
                  <a:schemeClr val="dk1"/>
                </a:solidFill>
                <a:prstDash val="solid"/>
                <a:round/>
                <a:headEnd len="med" w="med" type="none"/>
                <a:tailEnd len="med" w="med" type="none"/>
              </a:ln>
            </p:spPr>
          </p:cxnSp>
          <p:grpSp>
            <p:nvGrpSpPr>
              <p:cNvPr id="5522" name="Google Shape;5522;p4"/>
              <p:cNvGrpSpPr/>
              <p:nvPr/>
            </p:nvGrpSpPr>
            <p:grpSpPr>
              <a:xfrm>
                <a:off x="8448356" y="454710"/>
                <a:ext cx="205838" cy="289853"/>
                <a:chOff x="3555900" y="1631296"/>
                <a:chExt cx="390956" cy="550529"/>
              </a:xfrm>
            </p:grpSpPr>
            <p:cxnSp>
              <p:nvCxnSpPr>
                <p:cNvPr id="5523" name="Google Shape;5523;p4"/>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5524" name="Google Shape;5524;p4"/>
                <p:cNvGrpSpPr/>
                <p:nvPr/>
              </p:nvGrpSpPr>
              <p:grpSpPr>
                <a:xfrm rot="-8100000">
                  <a:off x="3614579" y="1687125"/>
                  <a:ext cx="273597" cy="279297"/>
                  <a:chOff x="4572000" y="2331513"/>
                  <a:chExt cx="273600" cy="279300"/>
                </a:xfrm>
              </p:grpSpPr>
              <p:cxnSp>
                <p:nvCxnSpPr>
                  <p:cNvPr id="5525" name="Google Shape;5525;p4"/>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5526" name="Google Shape;5526;p4"/>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cxnSp>
            <p:nvCxnSpPr>
              <p:cNvPr id="5527" name="Google Shape;5527;p4"/>
              <p:cNvCxnSpPr/>
              <p:nvPr/>
            </p:nvCxnSpPr>
            <p:spPr>
              <a:xfrm>
                <a:off x="8551337" y="1671588"/>
                <a:ext cx="0" cy="1823700"/>
              </a:xfrm>
              <a:prstGeom prst="straightConnector1">
                <a:avLst/>
              </a:prstGeom>
              <a:noFill/>
              <a:ln cap="flat" cmpd="sng" w="19050">
                <a:solidFill>
                  <a:schemeClr val="dk1"/>
                </a:solidFill>
                <a:prstDash val="solid"/>
                <a:round/>
                <a:headEnd len="med" w="med" type="none"/>
                <a:tailEnd len="med" w="med" type="none"/>
              </a:ln>
            </p:spPr>
          </p:cxnSp>
          <p:grpSp>
            <p:nvGrpSpPr>
              <p:cNvPr id="5528" name="Google Shape;5528;p4"/>
              <p:cNvGrpSpPr/>
              <p:nvPr/>
            </p:nvGrpSpPr>
            <p:grpSpPr>
              <a:xfrm flipH="1" rot="10800000">
                <a:off x="8448406" y="4422299"/>
                <a:ext cx="205838" cy="289853"/>
                <a:chOff x="3555900" y="1631296"/>
                <a:chExt cx="390956" cy="550529"/>
              </a:xfrm>
            </p:grpSpPr>
            <p:cxnSp>
              <p:nvCxnSpPr>
                <p:cNvPr id="5529" name="Google Shape;5529;p4"/>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5530" name="Google Shape;5530;p4"/>
                <p:cNvGrpSpPr/>
                <p:nvPr/>
              </p:nvGrpSpPr>
              <p:grpSpPr>
                <a:xfrm rot="-8100000">
                  <a:off x="3614579" y="1687125"/>
                  <a:ext cx="273597" cy="279297"/>
                  <a:chOff x="4572000" y="2331513"/>
                  <a:chExt cx="273600" cy="279300"/>
                </a:xfrm>
              </p:grpSpPr>
              <p:cxnSp>
                <p:nvCxnSpPr>
                  <p:cNvPr id="5531" name="Google Shape;5531;p4"/>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5532" name="Google Shape;5532;p4"/>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grpSp>
        <p:sp>
          <p:nvSpPr>
            <p:cNvPr id="5533" name="Google Shape;5533;p4"/>
            <p:cNvSpPr/>
            <p:nvPr/>
          </p:nvSpPr>
          <p:spPr>
            <a:xfrm>
              <a:off x="39077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4"/>
            <p:cNvSpPr/>
            <p:nvPr/>
          </p:nvSpPr>
          <p:spPr>
            <a:xfrm>
              <a:off x="599050"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4"/>
            <p:cNvSpPr/>
            <p:nvPr/>
          </p:nvSpPr>
          <p:spPr>
            <a:xfrm>
              <a:off x="80732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36" name="Google Shape;5536;p4"/>
          <p:cNvSpPr txBox="1"/>
          <p:nvPr>
            <p:ph type="title"/>
          </p:nvPr>
        </p:nvSpPr>
        <p:spPr>
          <a:xfrm>
            <a:off x="802800" y="712050"/>
            <a:ext cx="75384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5537" name="Google Shape;5537;p4"/>
          <p:cNvSpPr txBox="1"/>
          <p:nvPr>
            <p:ph idx="1" type="body"/>
          </p:nvPr>
        </p:nvSpPr>
        <p:spPr>
          <a:xfrm>
            <a:off x="1227600" y="1471900"/>
            <a:ext cx="6688800" cy="3096900"/>
          </a:xfrm>
          <a:prstGeom prst="rect">
            <a:avLst/>
          </a:prstGeom>
        </p:spPr>
        <p:txBody>
          <a:bodyPr anchorCtr="0" anchor="t" bIns="91425" lIns="91425" spcFirstLastPara="1" rIns="91425" wrap="square" tIns="91425">
            <a:noAutofit/>
          </a:bodyPr>
          <a:lstStyle>
            <a:lvl1pPr indent="-317500" lvl="0" marL="457200">
              <a:lnSpc>
                <a:spcPct val="100000"/>
              </a:lnSpc>
              <a:spcBef>
                <a:spcPts val="1000"/>
              </a:spcBef>
              <a:spcAft>
                <a:spcPts val="0"/>
              </a:spcAft>
              <a:buSzPts val="14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538" name="Shape 5538"/>
        <p:cNvGrpSpPr/>
        <p:nvPr/>
      </p:nvGrpSpPr>
      <p:grpSpPr>
        <a:xfrm>
          <a:off x="0" y="0"/>
          <a:ext cx="0" cy="0"/>
          <a:chOff x="0" y="0"/>
          <a:chExt cx="0" cy="0"/>
        </a:xfrm>
      </p:grpSpPr>
      <p:grpSp>
        <p:nvGrpSpPr>
          <p:cNvPr id="5539" name="Google Shape;5539;p5"/>
          <p:cNvGrpSpPr/>
          <p:nvPr/>
        </p:nvGrpSpPr>
        <p:grpSpPr>
          <a:xfrm>
            <a:off x="3" y="4"/>
            <a:ext cx="9144066" cy="5143518"/>
            <a:chOff x="279200" y="890725"/>
            <a:chExt cx="7061600" cy="3930250"/>
          </a:xfrm>
        </p:grpSpPr>
        <p:sp>
          <p:nvSpPr>
            <p:cNvPr id="5540" name="Google Shape;5540;p5"/>
            <p:cNvSpPr/>
            <p:nvPr/>
          </p:nvSpPr>
          <p:spPr>
            <a:xfrm>
              <a:off x="27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5"/>
            <p:cNvSpPr/>
            <p:nvPr/>
          </p:nvSpPr>
          <p:spPr>
            <a:xfrm>
              <a:off x="3807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5"/>
            <p:cNvSpPr/>
            <p:nvPr/>
          </p:nvSpPr>
          <p:spPr>
            <a:xfrm>
              <a:off x="4825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5"/>
            <p:cNvSpPr/>
            <p:nvPr/>
          </p:nvSpPr>
          <p:spPr>
            <a:xfrm>
              <a:off x="58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5"/>
            <p:cNvSpPr/>
            <p:nvPr/>
          </p:nvSpPr>
          <p:spPr>
            <a:xfrm>
              <a:off x="68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5"/>
            <p:cNvSpPr/>
            <p:nvPr/>
          </p:nvSpPr>
          <p:spPr>
            <a:xfrm>
              <a:off x="7873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5"/>
            <p:cNvSpPr/>
            <p:nvPr/>
          </p:nvSpPr>
          <p:spPr>
            <a:xfrm>
              <a:off x="8888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5"/>
            <p:cNvSpPr/>
            <p:nvPr/>
          </p:nvSpPr>
          <p:spPr>
            <a:xfrm>
              <a:off x="99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5"/>
            <p:cNvSpPr/>
            <p:nvPr/>
          </p:nvSpPr>
          <p:spPr>
            <a:xfrm>
              <a:off x="10918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5"/>
            <p:cNvSpPr/>
            <p:nvPr/>
          </p:nvSpPr>
          <p:spPr>
            <a:xfrm>
              <a:off x="11936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5"/>
            <p:cNvSpPr/>
            <p:nvPr/>
          </p:nvSpPr>
          <p:spPr>
            <a:xfrm>
              <a:off x="12951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5"/>
            <p:cNvSpPr/>
            <p:nvPr/>
          </p:nvSpPr>
          <p:spPr>
            <a:xfrm>
              <a:off x="13966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5"/>
            <p:cNvSpPr/>
            <p:nvPr/>
          </p:nvSpPr>
          <p:spPr>
            <a:xfrm>
              <a:off x="1498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5"/>
            <p:cNvSpPr/>
            <p:nvPr/>
          </p:nvSpPr>
          <p:spPr>
            <a:xfrm>
              <a:off x="15999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5"/>
            <p:cNvSpPr/>
            <p:nvPr/>
          </p:nvSpPr>
          <p:spPr>
            <a:xfrm>
              <a:off x="1701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5"/>
            <p:cNvSpPr/>
            <p:nvPr/>
          </p:nvSpPr>
          <p:spPr>
            <a:xfrm>
              <a:off x="18029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5"/>
            <p:cNvSpPr/>
            <p:nvPr/>
          </p:nvSpPr>
          <p:spPr>
            <a:xfrm>
              <a:off x="19044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5"/>
            <p:cNvSpPr/>
            <p:nvPr/>
          </p:nvSpPr>
          <p:spPr>
            <a:xfrm>
              <a:off x="20062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5"/>
            <p:cNvSpPr/>
            <p:nvPr/>
          </p:nvSpPr>
          <p:spPr>
            <a:xfrm>
              <a:off x="210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5"/>
            <p:cNvSpPr/>
            <p:nvPr/>
          </p:nvSpPr>
          <p:spPr>
            <a:xfrm>
              <a:off x="220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5"/>
            <p:cNvSpPr/>
            <p:nvPr/>
          </p:nvSpPr>
          <p:spPr>
            <a:xfrm>
              <a:off x="23110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5"/>
            <p:cNvSpPr/>
            <p:nvPr/>
          </p:nvSpPr>
          <p:spPr>
            <a:xfrm>
              <a:off x="241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5"/>
            <p:cNvSpPr/>
            <p:nvPr/>
          </p:nvSpPr>
          <p:spPr>
            <a:xfrm>
              <a:off x="251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5"/>
            <p:cNvSpPr/>
            <p:nvPr/>
          </p:nvSpPr>
          <p:spPr>
            <a:xfrm>
              <a:off x="261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5"/>
            <p:cNvSpPr/>
            <p:nvPr/>
          </p:nvSpPr>
          <p:spPr>
            <a:xfrm>
              <a:off x="271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5"/>
            <p:cNvSpPr/>
            <p:nvPr/>
          </p:nvSpPr>
          <p:spPr>
            <a:xfrm>
              <a:off x="281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5"/>
            <p:cNvSpPr/>
            <p:nvPr/>
          </p:nvSpPr>
          <p:spPr>
            <a:xfrm>
              <a:off x="292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5"/>
            <p:cNvSpPr/>
            <p:nvPr/>
          </p:nvSpPr>
          <p:spPr>
            <a:xfrm>
              <a:off x="302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5"/>
            <p:cNvSpPr/>
            <p:nvPr/>
          </p:nvSpPr>
          <p:spPr>
            <a:xfrm>
              <a:off x="312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5"/>
            <p:cNvSpPr/>
            <p:nvPr/>
          </p:nvSpPr>
          <p:spPr>
            <a:xfrm>
              <a:off x="322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5"/>
            <p:cNvSpPr/>
            <p:nvPr/>
          </p:nvSpPr>
          <p:spPr>
            <a:xfrm>
              <a:off x="33266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5"/>
            <p:cNvSpPr/>
            <p:nvPr/>
          </p:nvSpPr>
          <p:spPr>
            <a:xfrm>
              <a:off x="342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5"/>
            <p:cNvSpPr/>
            <p:nvPr/>
          </p:nvSpPr>
          <p:spPr>
            <a:xfrm>
              <a:off x="352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5"/>
            <p:cNvSpPr/>
            <p:nvPr/>
          </p:nvSpPr>
          <p:spPr>
            <a:xfrm>
              <a:off x="363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5"/>
            <p:cNvSpPr/>
            <p:nvPr/>
          </p:nvSpPr>
          <p:spPr>
            <a:xfrm>
              <a:off x="373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5"/>
            <p:cNvSpPr/>
            <p:nvPr/>
          </p:nvSpPr>
          <p:spPr>
            <a:xfrm>
              <a:off x="3834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5"/>
            <p:cNvSpPr/>
            <p:nvPr/>
          </p:nvSpPr>
          <p:spPr>
            <a:xfrm>
              <a:off x="393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5"/>
            <p:cNvSpPr/>
            <p:nvPr/>
          </p:nvSpPr>
          <p:spPr>
            <a:xfrm>
              <a:off x="403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5"/>
            <p:cNvSpPr/>
            <p:nvPr/>
          </p:nvSpPr>
          <p:spPr>
            <a:xfrm>
              <a:off x="413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5"/>
            <p:cNvSpPr/>
            <p:nvPr/>
          </p:nvSpPr>
          <p:spPr>
            <a:xfrm>
              <a:off x="42407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5"/>
            <p:cNvSpPr/>
            <p:nvPr/>
          </p:nvSpPr>
          <p:spPr>
            <a:xfrm>
              <a:off x="434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5"/>
            <p:cNvSpPr/>
            <p:nvPr/>
          </p:nvSpPr>
          <p:spPr>
            <a:xfrm>
              <a:off x="444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5"/>
            <p:cNvSpPr/>
            <p:nvPr/>
          </p:nvSpPr>
          <p:spPr>
            <a:xfrm>
              <a:off x="45455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5"/>
            <p:cNvSpPr/>
            <p:nvPr/>
          </p:nvSpPr>
          <p:spPr>
            <a:xfrm>
              <a:off x="464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5"/>
            <p:cNvSpPr/>
            <p:nvPr/>
          </p:nvSpPr>
          <p:spPr>
            <a:xfrm>
              <a:off x="474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5"/>
            <p:cNvSpPr/>
            <p:nvPr/>
          </p:nvSpPr>
          <p:spPr>
            <a:xfrm>
              <a:off x="485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5"/>
            <p:cNvSpPr/>
            <p:nvPr/>
          </p:nvSpPr>
          <p:spPr>
            <a:xfrm>
              <a:off x="495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5"/>
            <p:cNvSpPr/>
            <p:nvPr/>
          </p:nvSpPr>
          <p:spPr>
            <a:xfrm>
              <a:off x="505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5"/>
            <p:cNvSpPr/>
            <p:nvPr/>
          </p:nvSpPr>
          <p:spPr>
            <a:xfrm>
              <a:off x="515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5"/>
            <p:cNvSpPr/>
            <p:nvPr/>
          </p:nvSpPr>
          <p:spPr>
            <a:xfrm>
              <a:off x="52566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5"/>
            <p:cNvSpPr/>
            <p:nvPr/>
          </p:nvSpPr>
          <p:spPr>
            <a:xfrm>
              <a:off x="535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5"/>
            <p:cNvSpPr/>
            <p:nvPr/>
          </p:nvSpPr>
          <p:spPr>
            <a:xfrm>
              <a:off x="545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5"/>
            <p:cNvSpPr/>
            <p:nvPr/>
          </p:nvSpPr>
          <p:spPr>
            <a:xfrm>
              <a:off x="556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5"/>
            <p:cNvSpPr/>
            <p:nvPr/>
          </p:nvSpPr>
          <p:spPr>
            <a:xfrm>
              <a:off x="566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5"/>
            <p:cNvSpPr/>
            <p:nvPr/>
          </p:nvSpPr>
          <p:spPr>
            <a:xfrm>
              <a:off x="57644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5"/>
            <p:cNvSpPr/>
            <p:nvPr/>
          </p:nvSpPr>
          <p:spPr>
            <a:xfrm>
              <a:off x="586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5"/>
            <p:cNvSpPr/>
            <p:nvPr/>
          </p:nvSpPr>
          <p:spPr>
            <a:xfrm>
              <a:off x="596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5"/>
            <p:cNvSpPr/>
            <p:nvPr/>
          </p:nvSpPr>
          <p:spPr>
            <a:xfrm>
              <a:off x="606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5"/>
            <p:cNvSpPr/>
            <p:nvPr/>
          </p:nvSpPr>
          <p:spPr>
            <a:xfrm>
              <a:off x="61710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5"/>
            <p:cNvSpPr/>
            <p:nvPr/>
          </p:nvSpPr>
          <p:spPr>
            <a:xfrm>
              <a:off x="627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5"/>
            <p:cNvSpPr/>
            <p:nvPr/>
          </p:nvSpPr>
          <p:spPr>
            <a:xfrm>
              <a:off x="637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5"/>
            <p:cNvSpPr/>
            <p:nvPr/>
          </p:nvSpPr>
          <p:spPr>
            <a:xfrm>
              <a:off x="64755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5"/>
            <p:cNvSpPr/>
            <p:nvPr/>
          </p:nvSpPr>
          <p:spPr>
            <a:xfrm>
              <a:off x="657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5"/>
            <p:cNvSpPr/>
            <p:nvPr/>
          </p:nvSpPr>
          <p:spPr>
            <a:xfrm>
              <a:off x="667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5"/>
            <p:cNvSpPr/>
            <p:nvPr/>
          </p:nvSpPr>
          <p:spPr>
            <a:xfrm>
              <a:off x="678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5"/>
            <p:cNvSpPr/>
            <p:nvPr/>
          </p:nvSpPr>
          <p:spPr>
            <a:xfrm>
              <a:off x="6881800" y="890725"/>
              <a:ext cx="52700" cy="52400"/>
            </a:xfrm>
            <a:custGeom>
              <a:rect b="b" l="l" r="r" t="t"/>
              <a:pathLst>
                <a:path extrusionOk="0" h="2096" w="2108">
                  <a:moveTo>
                    <a:pt x="1060" y="0"/>
                  </a:moveTo>
                  <a:cubicBezTo>
                    <a:pt x="477" y="0"/>
                    <a:pt x="1" y="476"/>
                    <a:pt x="1" y="1048"/>
                  </a:cubicBezTo>
                  <a:cubicBezTo>
                    <a:pt x="1"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5"/>
            <p:cNvSpPr/>
            <p:nvPr/>
          </p:nvSpPr>
          <p:spPr>
            <a:xfrm>
              <a:off x="698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5"/>
            <p:cNvSpPr/>
            <p:nvPr/>
          </p:nvSpPr>
          <p:spPr>
            <a:xfrm>
              <a:off x="708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5"/>
            <p:cNvSpPr/>
            <p:nvPr/>
          </p:nvSpPr>
          <p:spPr>
            <a:xfrm>
              <a:off x="7186600" y="890725"/>
              <a:ext cx="52400" cy="52400"/>
            </a:xfrm>
            <a:custGeom>
              <a:rect b="b" l="l" r="r" t="t"/>
              <a:pathLst>
                <a:path extrusionOk="0" h="2096" w="2096">
                  <a:moveTo>
                    <a:pt x="1048" y="0"/>
                  </a:moveTo>
                  <a:cubicBezTo>
                    <a:pt x="477" y="0"/>
                    <a:pt x="1" y="476"/>
                    <a:pt x="1" y="1048"/>
                  </a:cubicBezTo>
                  <a:cubicBezTo>
                    <a:pt x="1"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5"/>
            <p:cNvSpPr/>
            <p:nvPr/>
          </p:nvSpPr>
          <p:spPr>
            <a:xfrm>
              <a:off x="728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5"/>
            <p:cNvSpPr/>
            <p:nvPr/>
          </p:nvSpPr>
          <p:spPr>
            <a:xfrm>
              <a:off x="27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7" y="1631"/>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5"/>
            <p:cNvSpPr/>
            <p:nvPr/>
          </p:nvSpPr>
          <p:spPr>
            <a:xfrm>
              <a:off x="3807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5"/>
            <p:cNvSpPr/>
            <p:nvPr/>
          </p:nvSpPr>
          <p:spPr>
            <a:xfrm>
              <a:off x="4825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5"/>
            <p:cNvSpPr/>
            <p:nvPr/>
          </p:nvSpPr>
          <p:spPr>
            <a:xfrm>
              <a:off x="58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5"/>
            <p:cNvSpPr/>
            <p:nvPr/>
          </p:nvSpPr>
          <p:spPr>
            <a:xfrm>
              <a:off x="68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5"/>
            <p:cNvSpPr/>
            <p:nvPr/>
          </p:nvSpPr>
          <p:spPr>
            <a:xfrm>
              <a:off x="7873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5"/>
            <p:cNvSpPr/>
            <p:nvPr/>
          </p:nvSpPr>
          <p:spPr>
            <a:xfrm>
              <a:off x="8888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5"/>
            <p:cNvSpPr/>
            <p:nvPr/>
          </p:nvSpPr>
          <p:spPr>
            <a:xfrm>
              <a:off x="99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5"/>
            <p:cNvSpPr/>
            <p:nvPr/>
          </p:nvSpPr>
          <p:spPr>
            <a:xfrm>
              <a:off x="10918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5"/>
            <p:cNvSpPr/>
            <p:nvPr/>
          </p:nvSpPr>
          <p:spPr>
            <a:xfrm>
              <a:off x="11936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5"/>
            <p:cNvSpPr/>
            <p:nvPr/>
          </p:nvSpPr>
          <p:spPr>
            <a:xfrm>
              <a:off x="12951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5"/>
            <p:cNvSpPr/>
            <p:nvPr/>
          </p:nvSpPr>
          <p:spPr>
            <a:xfrm>
              <a:off x="13966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5"/>
            <p:cNvSpPr/>
            <p:nvPr/>
          </p:nvSpPr>
          <p:spPr>
            <a:xfrm>
              <a:off x="1498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5"/>
            <p:cNvSpPr/>
            <p:nvPr/>
          </p:nvSpPr>
          <p:spPr>
            <a:xfrm>
              <a:off x="15999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5"/>
            <p:cNvSpPr/>
            <p:nvPr/>
          </p:nvSpPr>
          <p:spPr>
            <a:xfrm>
              <a:off x="1701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5"/>
            <p:cNvSpPr/>
            <p:nvPr/>
          </p:nvSpPr>
          <p:spPr>
            <a:xfrm>
              <a:off x="18029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5"/>
            <p:cNvSpPr/>
            <p:nvPr/>
          </p:nvSpPr>
          <p:spPr>
            <a:xfrm>
              <a:off x="19044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5"/>
            <p:cNvSpPr/>
            <p:nvPr/>
          </p:nvSpPr>
          <p:spPr>
            <a:xfrm>
              <a:off x="20062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5"/>
            <p:cNvSpPr/>
            <p:nvPr/>
          </p:nvSpPr>
          <p:spPr>
            <a:xfrm>
              <a:off x="210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5"/>
            <p:cNvSpPr/>
            <p:nvPr/>
          </p:nvSpPr>
          <p:spPr>
            <a:xfrm>
              <a:off x="220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5"/>
            <p:cNvSpPr/>
            <p:nvPr/>
          </p:nvSpPr>
          <p:spPr>
            <a:xfrm>
              <a:off x="23110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5"/>
            <p:cNvSpPr/>
            <p:nvPr/>
          </p:nvSpPr>
          <p:spPr>
            <a:xfrm>
              <a:off x="241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5"/>
            <p:cNvSpPr/>
            <p:nvPr/>
          </p:nvSpPr>
          <p:spPr>
            <a:xfrm>
              <a:off x="251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5"/>
            <p:cNvSpPr/>
            <p:nvPr/>
          </p:nvSpPr>
          <p:spPr>
            <a:xfrm>
              <a:off x="261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5"/>
            <p:cNvSpPr/>
            <p:nvPr/>
          </p:nvSpPr>
          <p:spPr>
            <a:xfrm>
              <a:off x="271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5"/>
            <p:cNvSpPr/>
            <p:nvPr/>
          </p:nvSpPr>
          <p:spPr>
            <a:xfrm>
              <a:off x="281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5"/>
            <p:cNvSpPr/>
            <p:nvPr/>
          </p:nvSpPr>
          <p:spPr>
            <a:xfrm>
              <a:off x="292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5"/>
            <p:cNvSpPr/>
            <p:nvPr/>
          </p:nvSpPr>
          <p:spPr>
            <a:xfrm>
              <a:off x="302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5"/>
            <p:cNvSpPr/>
            <p:nvPr/>
          </p:nvSpPr>
          <p:spPr>
            <a:xfrm>
              <a:off x="312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5"/>
            <p:cNvSpPr/>
            <p:nvPr/>
          </p:nvSpPr>
          <p:spPr>
            <a:xfrm>
              <a:off x="322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5"/>
            <p:cNvSpPr/>
            <p:nvPr/>
          </p:nvSpPr>
          <p:spPr>
            <a:xfrm>
              <a:off x="33266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5"/>
            <p:cNvSpPr/>
            <p:nvPr/>
          </p:nvSpPr>
          <p:spPr>
            <a:xfrm>
              <a:off x="342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5"/>
            <p:cNvSpPr/>
            <p:nvPr/>
          </p:nvSpPr>
          <p:spPr>
            <a:xfrm>
              <a:off x="352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5"/>
            <p:cNvSpPr/>
            <p:nvPr/>
          </p:nvSpPr>
          <p:spPr>
            <a:xfrm>
              <a:off x="363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5"/>
            <p:cNvSpPr/>
            <p:nvPr/>
          </p:nvSpPr>
          <p:spPr>
            <a:xfrm>
              <a:off x="373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5"/>
            <p:cNvSpPr/>
            <p:nvPr/>
          </p:nvSpPr>
          <p:spPr>
            <a:xfrm>
              <a:off x="3834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5"/>
            <p:cNvSpPr/>
            <p:nvPr/>
          </p:nvSpPr>
          <p:spPr>
            <a:xfrm>
              <a:off x="393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5"/>
            <p:cNvSpPr/>
            <p:nvPr/>
          </p:nvSpPr>
          <p:spPr>
            <a:xfrm>
              <a:off x="403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5"/>
            <p:cNvSpPr/>
            <p:nvPr/>
          </p:nvSpPr>
          <p:spPr>
            <a:xfrm>
              <a:off x="413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5"/>
            <p:cNvSpPr/>
            <p:nvPr/>
          </p:nvSpPr>
          <p:spPr>
            <a:xfrm>
              <a:off x="42407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5"/>
            <p:cNvSpPr/>
            <p:nvPr/>
          </p:nvSpPr>
          <p:spPr>
            <a:xfrm>
              <a:off x="434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5"/>
            <p:cNvSpPr/>
            <p:nvPr/>
          </p:nvSpPr>
          <p:spPr>
            <a:xfrm>
              <a:off x="444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5"/>
            <p:cNvSpPr/>
            <p:nvPr/>
          </p:nvSpPr>
          <p:spPr>
            <a:xfrm>
              <a:off x="45455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5"/>
            <p:cNvSpPr/>
            <p:nvPr/>
          </p:nvSpPr>
          <p:spPr>
            <a:xfrm>
              <a:off x="464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5"/>
            <p:cNvSpPr/>
            <p:nvPr/>
          </p:nvSpPr>
          <p:spPr>
            <a:xfrm>
              <a:off x="474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5"/>
            <p:cNvSpPr/>
            <p:nvPr/>
          </p:nvSpPr>
          <p:spPr>
            <a:xfrm>
              <a:off x="485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5"/>
            <p:cNvSpPr/>
            <p:nvPr/>
          </p:nvSpPr>
          <p:spPr>
            <a:xfrm>
              <a:off x="495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5"/>
            <p:cNvSpPr/>
            <p:nvPr/>
          </p:nvSpPr>
          <p:spPr>
            <a:xfrm>
              <a:off x="505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5"/>
            <p:cNvSpPr/>
            <p:nvPr/>
          </p:nvSpPr>
          <p:spPr>
            <a:xfrm>
              <a:off x="515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5"/>
            <p:cNvSpPr/>
            <p:nvPr/>
          </p:nvSpPr>
          <p:spPr>
            <a:xfrm>
              <a:off x="52566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5"/>
            <p:cNvSpPr/>
            <p:nvPr/>
          </p:nvSpPr>
          <p:spPr>
            <a:xfrm>
              <a:off x="535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5"/>
            <p:cNvSpPr/>
            <p:nvPr/>
          </p:nvSpPr>
          <p:spPr>
            <a:xfrm>
              <a:off x="545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5"/>
            <p:cNvSpPr/>
            <p:nvPr/>
          </p:nvSpPr>
          <p:spPr>
            <a:xfrm>
              <a:off x="556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5"/>
            <p:cNvSpPr/>
            <p:nvPr/>
          </p:nvSpPr>
          <p:spPr>
            <a:xfrm>
              <a:off x="566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5"/>
            <p:cNvSpPr/>
            <p:nvPr/>
          </p:nvSpPr>
          <p:spPr>
            <a:xfrm>
              <a:off x="57644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5"/>
            <p:cNvSpPr/>
            <p:nvPr/>
          </p:nvSpPr>
          <p:spPr>
            <a:xfrm>
              <a:off x="586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5"/>
            <p:cNvSpPr/>
            <p:nvPr/>
          </p:nvSpPr>
          <p:spPr>
            <a:xfrm>
              <a:off x="596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5"/>
            <p:cNvSpPr/>
            <p:nvPr/>
          </p:nvSpPr>
          <p:spPr>
            <a:xfrm>
              <a:off x="606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5"/>
            <p:cNvSpPr/>
            <p:nvPr/>
          </p:nvSpPr>
          <p:spPr>
            <a:xfrm>
              <a:off x="61710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5"/>
            <p:cNvSpPr/>
            <p:nvPr/>
          </p:nvSpPr>
          <p:spPr>
            <a:xfrm>
              <a:off x="627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5"/>
            <p:cNvSpPr/>
            <p:nvPr/>
          </p:nvSpPr>
          <p:spPr>
            <a:xfrm>
              <a:off x="637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5"/>
            <p:cNvSpPr/>
            <p:nvPr/>
          </p:nvSpPr>
          <p:spPr>
            <a:xfrm>
              <a:off x="64755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5"/>
            <p:cNvSpPr/>
            <p:nvPr/>
          </p:nvSpPr>
          <p:spPr>
            <a:xfrm>
              <a:off x="657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5"/>
            <p:cNvSpPr/>
            <p:nvPr/>
          </p:nvSpPr>
          <p:spPr>
            <a:xfrm>
              <a:off x="667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5"/>
            <p:cNvSpPr/>
            <p:nvPr/>
          </p:nvSpPr>
          <p:spPr>
            <a:xfrm>
              <a:off x="678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5"/>
            <p:cNvSpPr/>
            <p:nvPr/>
          </p:nvSpPr>
          <p:spPr>
            <a:xfrm>
              <a:off x="6881800" y="1045800"/>
              <a:ext cx="52700" cy="52400"/>
            </a:xfrm>
            <a:custGeom>
              <a:rect b="b" l="l" r="r" t="t"/>
              <a:pathLst>
                <a:path extrusionOk="0" h="2096" w="2108">
                  <a:moveTo>
                    <a:pt x="1060" y="0"/>
                  </a:moveTo>
                  <a:cubicBezTo>
                    <a:pt x="477" y="0"/>
                    <a:pt x="1" y="477"/>
                    <a:pt x="1" y="1048"/>
                  </a:cubicBezTo>
                  <a:cubicBezTo>
                    <a:pt x="1"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5"/>
            <p:cNvSpPr/>
            <p:nvPr/>
          </p:nvSpPr>
          <p:spPr>
            <a:xfrm>
              <a:off x="698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5"/>
            <p:cNvSpPr/>
            <p:nvPr/>
          </p:nvSpPr>
          <p:spPr>
            <a:xfrm>
              <a:off x="708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5"/>
            <p:cNvSpPr/>
            <p:nvPr/>
          </p:nvSpPr>
          <p:spPr>
            <a:xfrm>
              <a:off x="7186600" y="1045800"/>
              <a:ext cx="52400" cy="52400"/>
            </a:xfrm>
            <a:custGeom>
              <a:rect b="b" l="l" r="r" t="t"/>
              <a:pathLst>
                <a:path extrusionOk="0" h="2096" w="2096">
                  <a:moveTo>
                    <a:pt x="1048" y="0"/>
                  </a:moveTo>
                  <a:cubicBezTo>
                    <a:pt x="477" y="0"/>
                    <a:pt x="1" y="477"/>
                    <a:pt x="1" y="1048"/>
                  </a:cubicBezTo>
                  <a:cubicBezTo>
                    <a:pt x="1"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5"/>
            <p:cNvSpPr/>
            <p:nvPr/>
          </p:nvSpPr>
          <p:spPr>
            <a:xfrm>
              <a:off x="728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5"/>
            <p:cNvSpPr/>
            <p:nvPr/>
          </p:nvSpPr>
          <p:spPr>
            <a:xfrm>
              <a:off x="27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5"/>
            <p:cNvSpPr/>
            <p:nvPr/>
          </p:nvSpPr>
          <p:spPr>
            <a:xfrm>
              <a:off x="3807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5"/>
            <p:cNvSpPr/>
            <p:nvPr/>
          </p:nvSpPr>
          <p:spPr>
            <a:xfrm>
              <a:off x="4825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5"/>
            <p:cNvSpPr/>
            <p:nvPr/>
          </p:nvSpPr>
          <p:spPr>
            <a:xfrm>
              <a:off x="58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5"/>
            <p:cNvSpPr/>
            <p:nvPr/>
          </p:nvSpPr>
          <p:spPr>
            <a:xfrm>
              <a:off x="68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5"/>
            <p:cNvSpPr/>
            <p:nvPr/>
          </p:nvSpPr>
          <p:spPr>
            <a:xfrm>
              <a:off x="7873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5"/>
            <p:cNvSpPr/>
            <p:nvPr/>
          </p:nvSpPr>
          <p:spPr>
            <a:xfrm>
              <a:off x="8888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5"/>
            <p:cNvSpPr/>
            <p:nvPr/>
          </p:nvSpPr>
          <p:spPr>
            <a:xfrm>
              <a:off x="99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5"/>
            <p:cNvSpPr/>
            <p:nvPr/>
          </p:nvSpPr>
          <p:spPr>
            <a:xfrm>
              <a:off x="10918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5"/>
            <p:cNvSpPr/>
            <p:nvPr/>
          </p:nvSpPr>
          <p:spPr>
            <a:xfrm>
              <a:off x="11936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5"/>
            <p:cNvSpPr/>
            <p:nvPr/>
          </p:nvSpPr>
          <p:spPr>
            <a:xfrm>
              <a:off x="12951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5"/>
            <p:cNvSpPr/>
            <p:nvPr/>
          </p:nvSpPr>
          <p:spPr>
            <a:xfrm>
              <a:off x="13966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5"/>
            <p:cNvSpPr/>
            <p:nvPr/>
          </p:nvSpPr>
          <p:spPr>
            <a:xfrm>
              <a:off x="1498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5"/>
            <p:cNvSpPr/>
            <p:nvPr/>
          </p:nvSpPr>
          <p:spPr>
            <a:xfrm>
              <a:off x="15999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5"/>
            <p:cNvSpPr/>
            <p:nvPr/>
          </p:nvSpPr>
          <p:spPr>
            <a:xfrm>
              <a:off x="1701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5"/>
            <p:cNvSpPr/>
            <p:nvPr/>
          </p:nvSpPr>
          <p:spPr>
            <a:xfrm>
              <a:off x="18029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5"/>
            <p:cNvSpPr/>
            <p:nvPr/>
          </p:nvSpPr>
          <p:spPr>
            <a:xfrm>
              <a:off x="19044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5"/>
            <p:cNvSpPr/>
            <p:nvPr/>
          </p:nvSpPr>
          <p:spPr>
            <a:xfrm>
              <a:off x="20062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5"/>
            <p:cNvSpPr/>
            <p:nvPr/>
          </p:nvSpPr>
          <p:spPr>
            <a:xfrm>
              <a:off x="210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5"/>
            <p:cNvSpPr/>
            <p:nvPr/>
          </p:nvSpPr>
          <p:spPr>
            <a:xfrm>
              <a:off x="220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5"/>
            <p:cNvSpPr/>
            <p:nvPr/>
          </p:nvSpPr>
          <p:spPr>
            <a:xfrm>
              <a:off x="23110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5"/>
            <p:cNvSpPr/>
            <p:nvPr/>
          </p:nvSpPr>
          <p:spPr>
            <a:xfrm>
              <a:off x="241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5"/>
            <p:cNvSpPr/>
            <p:nvPr/>
          </p:nvSpPr>
          <p:spPr>
            <a:xfrm>
              <a:off x="251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5"/>
            <p:cNvSpPr/>
            <p:nvPr/>
          </p:nvSpPr>
          <p:spPr>
            <a:xfrm>
              <a:off x="261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5"/>
            <p:cNvSpPr/>
            <p:nvPr/>
          </p:nvSpPr>
          <p:spPr>
            <a:xfrm>
              <a:off x="271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5"/>
            <p:cNvSpPr/>
            <p:nvPr/>
          </p:nvSpPr>
          <p:spPr>
            <a:xfrm>
              <a:off x="281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5"/>
            <p:cNvSpPr/>
            <p:nvPr/>
          </p:nvSpPr>
          <p:spPr>
            <a:xfrm>
              <a:off x="292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5"/>
            <p:cNvSpPr/>
            <p:nvPr/>
          </p:nvSpPr>
          <p:spPr>
            <a:xfrm>
              <a:off x="302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5"/>
            <p:cNvSpPr/>
            <p:nvPr/>
          </p:nvSpPr>
          <p:spPr>
            <a:xfrm>
              <a:off x="312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5"/>
            <p:cNvSpPr/>
            <p:nvPr/>
          </p:nvSpPr>
          <p:spPr>
            <a:xfrm>
              <a:off x="322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5"/>
            <p:cNvSpPr/>
            <p:nvPr/>
          </p:nvSpPr>
          <p:spPr>
            <a:xfrm>
              <a:off x="33266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5"/>
            <p:cNvSpPr/>
            <p:nvPr/>
          </p:nvSpPr>
          <p:spPr>
            <a:xfrm>
              <a:off x="342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5"/>
            <p:cNvSpPr/>
            <p:nvPr/>
          </p:nvSpPr>
          <p:spPr>
            <a:xfrm>
              <a:off x="352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5"/>
            <p:cNvSpPr/>
            <p:nvPr/>
          </p:nvSpPr>
          <p:spPr>
            <a:xfrm>
              <a:off x="363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5"/>
            <p:cNvSpPr/>
            <p:nvPr/>
          </p:nvSpPr>
          <p:spPr>
            <a:xfrm>
              <a:off x="373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5"/>
            <p:cNvSpPr/>
            <p:nvPr/>
          </p:nvSpPr>
          <p:spPr>
            <a:xfrm>
              <a:off x="3834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5"/>
            <p:cNvSpPr/>
            <p:nvPr/>
          </p:nvSpPr>
          <p:spPr>
            <a:xfrm>
              <a:off x="393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5"/>
            <p:cNvSpPr/>
            <p:nvPr/>
          </p:nvSpPr>
          <p:spPr>
            <a:xfrm>
              <a:off x="403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5"/>
            <p:cNvSpPr/>
            <p:nvPr/>
          </p:nvSpPr>
          <p:spPr>
            <a:xfrm>
              <a:off x="413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5"/>
            <p:cNvSpPr/>
            <p:nvPr/>
          </p:nvSpPr>
          <p:spPr>
            <a:xfrm>
              <a:off x="42407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5"/>
            <p:cNvSpPr/>
            <p:nvPr/>
          </p:nvSpPr>
          <p:spPr>
            <a:xfrm>
              <a:off x="434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5"/>
            <p:cNvSpPr/>
            <p:nvPr/>
          </p:nvSpPr>
          <p:spPr>
            <a:xfrm>
              <a:off x="444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5"/>
            <p:cNvSpPr/>
            <p:nvPr/>
          </p:nvSpPr>
          <p:spPr>
            <a:xfrm>
              <a:off x="45455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5"/>
            <p:cNvSpPr/>
            <p:nvPr/>
          </p:nvSpPr>
          <p:spPr>
            <a:xfrm>
              <a:off x="464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5"/>
            <p:cNvSpPr/>
            <p:nvPr/>
          </p:nvSpPr>
          <p:spPr>
            <a:xfrm>
              <a:off x="474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5"/>
            <p:cNvSpPr/>
            <p:nvPr/>
          </p:nvSpPr>
          <p:spPr>
            <a:xfrm>
              <a:off x="485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5"/>
            <p:cNvSpPr/>
            <p:nvPr/>
          </p:nvSpPr>
          <p:spPr>
            <a:xfrm>
              <a:off x="495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5"/>
            <p:cNvSpPr/>
            <p:nvPr/>
          </p:nvSpPr>
          <p:spPr>
            <a:xfrm>
              <a:off x="505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5"/>
            <p:cNvSpPr/>
            <p:nvPr/>
          </p:nvSpPr>
          <p:spPr>
            <a:xfrm>
              <a:off x="515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5"/>
            <p:cNvSpPr/>
            <p:nvPr/>
          </p:nvSpPr>
          <p:spPr>
            <a:xfrm>
              <a:off x="52566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5"/>
            <p:cNvSpPr/>
            <p:nvPr/>
          </p:nvSpPr>
          <p:spPr>
            <a:xfrm>
              <a:off x="535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5"/>
            <p:cNvSpPr/>
            <p:nvPr/>
          </p:nvSpPr>
          <p:spPr>
            <a:xfrm>
              <a:off x="545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5"/>
            <p:cNvSpPr/>
            <p:nvPr/>
          </p:nvSpPr>
          <p:spPr>
            <a:xfrm>
              <a:off x="556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5"/>
            <p:cNvSpPr/>
            <p:nvPr/>
          </p:nvSpPr>
          <p:spPr>
            <a:xfrm>
              <a:off x="566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5"/>
            <p:cNvSpPr/>
            <p:nvPr/>
          </p:nvSpPr>
          <p:spPr>
            <a:xfrm>
              <a:off x="57644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5"/>
            <p:cNvSpPr/>
            <p:nvPr/>
          </p:nvSpPr>
          <p:spPr>
            <a:xfrm>
              <a:off x="586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5"/>
            <p:cNvSpPr/>
            <p:nvPr/>
          </p:nvSpPr>
          <p:spPr>
            <a:xfrm>
              <a:off x="596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5"/>
            <p:cNvSpPr/>
            <p:nvPr/>
          </p:nvSpPr>
          <p:spPr>
            <a:xfrm>
              <a:off x="606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5"/>
            <p:cNvSpPr/>
            <p:nvPr/>
          </p:nvSpPr>
          <p:spPr>
            <a:xfrm>
              <a:off x="61710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5"/>
            <p:cNvSpPr/>
            <p:nvPr/>
          </p:nvSpPr>
          <p:spPr>
            <a:xfrm>
              <a:off x="627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5"/>
            <p:cNvSpPr/>
            <p:nvPr/>
          </p:nvSpPr>
          <p:spPr>
            <a:xfrm>
              <a:off x="637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5"/>
            <p:cNvSpPr/>
            <p:nvPr/>
          </p:nvSpPr>
          <p:spPr>
            <a:xfrm>
              <a:off x="64755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5"/>
            <p:cNvSpPr/>
            <p:nvPr/>
          </p:nvSpPr>
          <p:spPr>
            <a:xfrm>
              <a:off x="657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5"/>
            <p:cNvSpPr/>
            <p:nvPr/>
          </p:nvSpPr>
          <p:spPr>
            <a:xfrm>
              <a:off x="667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5"/>
            <p:cNvSpPr/>
            <p:nvPr/>
          </p:nvSpPr>
          <p:spPr>
            <a:xfrm>
              <a:off x="678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5"/>
            <p:cNvSpPr/>
            <p:nvPr/>
          </p:nvSpPr>
          <p:spPr>
            <a:xfrm>
              <a:off x="6881800" y="1200875"/>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5"/>
            <p:cNvSpPr/>
            <p:nvPr/>
          </p:nvSpPr>
          <p:spPr>
            <a:xfrm>
              <a:off x="698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5"/>
            <p:cNvSpPr/>
            <p:nvPr/>
          </p:nvSpPr>
          <p:spPr>
            <a:xfrm>
              <a:off x="708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5"/>
            <p:cNvSpPr/>
            <p:nvPr/>
          </p:nvSpPr>
          <p:spPr>
            <a:xfrm>
              <a:off x="7186600" y="1200875"/>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5"/>
            <p:cNvSpPr/>
            <p:nvPr/>
          </p:nvSpPr>
          <p:spPr>
            <a:xfrm>
              <a:off x="728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5"/>
            <p:cNvSpPr/>
            <p:nvPr/>
          </p:nvSpPr>
          <p:spPr>
            <a:xfrm>
              <a:off x="27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5"/>
            <p:cNvSpPr/>
            <p:nvPr/>
          </p:nvSpPr>
          <p:spPr>
            <a:xfrm>
              <a:off x="3807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5"/>
            <p:cNvSpPr/>
            <p:nvPr/>
          </p:nvSpPr>
          <p:spPr>
            <a:xfrm>
              <a:off x="4825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5"/>
            <p:cNvSpPr/>
            <p:nvPr/>
          </p:nvSpPr>
          <p:spPr>
            <a:xfrm>
              <a:off x="58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5"/>
            <p:cNvSpPr/>
            <p:nvPr/>
          </p:nvSpPr>
          <p:spPr>
            <a:xfrm>
              <a:off x="68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5"/>
            <p:cNvSpPr/>
            <p:nvPr/>
          </p:nvSpPr>
          <p:spPr>
            <a:xfrm>
              <a:off x="7873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5"/>
            <p:cNvSpPr/>
            <p:nvPr/>
          </p:nvSpPr>
          <p:spPr>
            <a:xfrm>
              <a:off x="8888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5"/>
            <p:cNvSpPr/>
            <p:nvPr/>
          </p:nvSpPr>
          <p:spPr>
            <a:xfrm>
              <a:off x="99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5"/>
            <p:cNvSpPr/>
            <p:nvPr/>
          </p:nvSpPr>
          <p:spPr>
            <a:xfrm>
              <a:off x="10918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5"/>
            <p:cNvSpPr/>
            <p:nvPr/>
          </p:nvSpPr>
          <p:spPr>
            <a:xfrm>
              <a:off x="11936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5"/>
            <p:cNvSpPr/>
            <p:nvPr/>
          </p:nvSpPr>
          <p:spPr>
            <a:xfrm>
              <a:off x="12951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5"/>
            <p:cNvSpPr/>
            <p:nvPr/>
          </p:nvSpPr>
          <p:spPr>
            <a:xfrm>
              <a:off x="13966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5"/>
            <p:cNvSpPr/>
            <p:nvPr/>
          </p:nvSpPr>
          <p:spPr>
            <a:xfrm>
              <a:off x="1498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5"/>
            <p:cNvSpPr/>
            <p:nvPr/>
          </p:nvSpPr>
          <p:spPr>
            <a:xfrm>
              <a:off x="15999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5"/>
            <p:cNvSpPr/>
            <p:nvPr/>
          </p:nvSpPr>
          <p:spPr>
            <a:xfrm>
              <a:off x="1701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5"/>
            <p:cNvSpPr/>
            <p:nvPr/>
          </p:nvSpPr>
          <p:spPr>
            <a:xfrm>
              <a:off x="18029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5"/>
            <p:cNvSpPr/>
            <p:nvPr/>
          </p:nvSpPr>
          <p:spPr>
            <a:xfrm>
              <a:off x="19044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5"/>
            <p:cNvSpPr/>
            <p:nvPr/>
          </p:nvSpPr>
          <p:spPr>
            <a:xfrm>
              <a:off x="20062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5"/>
            <p:cNvSpPr/>
            <p:nvPr/>
          </p:nvSpPr>
          <p:spPr>
            <a:xfrm>
              <a:off x="210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5"/>
            <p:cNvSpPr/>
            <p:nvPr/>
          </p:nvSpPr>
          <p:spPr>
            <a:xfrm>
              <a:off x="220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5"/>
            <p:cNvSpPr/>
            <p:nvPr/>
          </p:nvSpPr>
          <p:spPr>
            <a:xfrm>
              <a:off x="23110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5"/>
            <p:cNvSpPr/>
            <p:nvPr/>
          </p:nvSpPr>
          <p:spPr>
            <a:xfrm>
              <a:off x="241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5"/>
            <p:cNvSpPr/>
            <p:nvPr/>
          </p:nvSpPr>
          <p:spPr>
            <a:xfrm>
              <a:off x="251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5"/>
            <p:cNvSpPr/>
            <p:nvPr/>
          </p:nvSpPr>
          <p:spPr>
            <a:xfrm>
              <a:off x="261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5"/>
            <p:cNvSpPr/>
            <p:nvPr/>
          </p:nvSpPr>
          <p:spPr>
            <a:xfrm>
              <a:off x="271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5"/>
            <p:cNvSpPr/>
            <p:nvPr/>
          </p:nvSpPr>
          <p:spPr>
            <a:xfrm>
              <a:off x="281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5"/>
            <p:cNvSpPr/>
            <p:nvPr/>
          </p:nvSpPr>
          <p:spPr>
            <a:xfrm>
              <a:off x="292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5"/>
            <p:cNvSpPr/>
            <p:nvPr/>
          </p:nvSpPr>
          <p:spPr>
            <a:xfrm>
              <a:off x="302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5"/>
            <p:cNvSpPr/>
            <p:nvPr/>
          </p:nvSpPr>
          <p:spPr>
            <a:xfrm>
              <a:off x="312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5"/>
            <p:cNvSpPr/>
            <p:nvPr/>
          </p:nvSpPr>
          <p:spPr>
            <a:xfrm>
              <a:off x="322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5"/>
            <p:cNvSpPr/>
            <p:nvPr/>
          </p:nvSpPr>
          <p:spPr>
            <a:xfrm>
              <a:off x="33266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5"/>
            <p:cNvSpPr/>
            <p:nvPr/>
          </p:nvSpPr>
          <p:spPr>
            <a:xfrm>
              <a:off x="342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5"/>
            <p:cNvSpPr/>
            <p:nvPr/>
          </p:nvSpPr>
          <p:spPr>
            <a:xfrm>
              <a:off x="352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5"/>
            <p:cNvSpPr/>
            <p:nvPr/>
          </p:nvSpPr>
          <p:spPr>
            <a:xfrm>
              <a:off x="363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5"/>
            <p:cNvSpPr/>
            <p:nvPr/>
          </p:nvSpPr>
          <p:spPr>
            <a:xfrm>
              <a:off x="373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5"/>
            <p:cNvSpPr/>
            <p:nvPr/>
          </p:nvSpPr>
          <p:spPr>
            <a:xfrm>
              <a:off x="3834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5"/>
            <p:cNvSpPr/>
            <p:nvPr/>
          </p:nvSpPr>
          <p:spPr>
            <a:xfrm>
              <a:off x="393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5"/>
            <p:cNvSpPr/>
            <p:nvPr/>
          </p:nvSpPr>
          <p:spPr>
            <a:xfrm>
              <a:off x="403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5"/>
            <p:cNvSpPr/>
            <p:nvPr/>
          </p:nvSpPr>
          <p:spPr>
            <a:xfrm>
              <a:off x="413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5"/>
            <p:cNvSpPr/>
            <p:nvPr/>
          </p:nvSpPr>
          <p:spPr>
            <a:xfrm>
              <a:off x="42407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5"/>
            <p:cNvSpPr/>
            <p:nvPr/>
          </p:nvSpPr>
          <p:spPr>
            <a:xfrm>
              <a:off x="434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5"/>
            <p:cNvSpPr/>
            <p:nvPr/>
          </p:nvSpPr>
          <p:spPr>
            <a:xfrm>
              <a:off x="444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5"/>
            <p:cNvSpPr/>
            <p:nvPr/>
          </p:nvSpPr>
          <p:spPr>
            <a:xfrm>
              <a:off x="45455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5"/>
            <p:cNvSpPr/>
            <p:nvPr/>
          </p:nvSpPr>
          <p:spPr>
            <a:xfrm>
              <a:off x="464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5"/>
            <p:cNvSpPr/>
            <p:nvPr/>
          </p:nvSpPr>
          <p:spPr>
            <a:xfrm>
              <a:off x="474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5"/>
            <p:cNvSpPr/>
            <p:nvPr/>
          </p:nvSpPr>
          <p:spPr>
            <a:xfrm>
              <a:off x="485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5"/>
            <p:cNvSpPr/>
            <p:nvPr/>
          </p:nvSpPr>
          <p:spPr>
            <a:xfrm>
              <a:off x="495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5"/>
            <p:cNvSpPr/>
            <p:nvPr/>
          </p:nvSpPr>
          <p:spPr>
            <a:xfrm>
              <a:off x="505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5"/>
            <p:cNvSpPr/>
            <p:nvPr/>
          </p:nvSpPr>
          <p:spPr>
            <a:xfrm>
              <a:off x="515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5"/>
            <p:cNvSpPr/>
            <p:nvPr/>
          </p:nvSpPr>
          <p:spPr>
            <a:xfrm>
              <a:off x="52566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5"/>
            <p:cNvSpPr/>
            <p:nvPr/>
          </p:nvSpPr>
          <p:spPr>
            <a:xfrm>
              <a:off x="535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5"/>
            <p:cNvSpPr/>
            <p:nvPr/>
          </p:nvSpPr>
          <p:spPr>
            <a:xfrm>
              <a:off x="545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5"/>
            <p:cNvSpPr/>
            <p:nvPr/>
          </p:nvSpPr>
          <p:spPr>
            <a:xfrm>
              <a:off x="556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5"/>
            <p:cNvSpPr/>
            <p:nvPr/>
          </p:nvSpPr>
          <p:spPr>
            <a:xfrm>
              <a:off x="566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5"/>
            <p:cNvSpPr/>
            <p:nvPr/>
          </p:nvSpPr>
          <p:spPr>
            <a:xfrm>
              <a:off x="57644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5"/>
            <p:cNvSpPr/>
            <p:nvPr/>
          </p:nvSpPr>
          <p:spPr>
            <a:xfrm>
              <a:off x="586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5"/>
            <p:cNvSpPr/>
            <p:nvPr/>
          </p:nvSpPr>
          <p:spPr>
            <a:xfrm>
              <a:off x="596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5"/>
            <p:cNvSpPr/>
            <p:nvPr/>
          </p:nvSpPr>
          <p:spPr>
            <a:xfrm>
              <a:off x="606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5"/>
            <p:cNvSpPr/>
            <p:nvPr/>
          </p:nvSpPr>
          <p:spPr>
            <a:xfrm>
              <a:off x="61710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5"/>
            <p:cNvSpPr/>
            <p:nvPr/>
          </p:nvSpPr>
          <p:spPr>
            <a:xfrm>
              <a:off x="627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5"/>
            <p:cNvSpPr/>
            <p:nvPr/>
          </p:nvSpPr>
          <p:spPr>
            <a:xfrm>
              <a:off x="637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5"/>
            <p:cNvSpPr/>
            <p:nvPr/>
          </p:nvSpPr>
          <p:spPr>
            <a:xfrm>
              <a:off x="64755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5"/>
            <p:cNvSpPr/>
            <p:nvPr/>
          </p:nvSpPr>
          <p:spPr>
            <a:xfrm>
              <a:off x="657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5"/>
            <p:cNvSpPr/>
            <p:nvPr/>
          </p:nvSpPr>
          <p:spPr>
            <a:xfrm>
              <a:off x="667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5"/>
            <p:cNvSpPr/>
            <p:nvPr/>
          </p:nvSpPr>
          <p:spPr>
            <a:xfrm>
              <a:off x="678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5"/>
            <p:cNvSpPr/>
            <p:nvPr/>
          </p:nvSpPr>
          <p:spPr>
            <a:xfrm>
              <a:off x="6881800" y="1355950"/>
              <a:ext cx="52700" cy="52700"/>
            </a:xfrm>
            <a:custGeom>
              <a:rect b="b" l="l" r="r" t="t"/>
              <a:pathLst>
                <a:path extrusionOk="0" h="2108"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5"/>
            <p:cNvSpPr/>
            <p:nvPr/>
          </p:nvSpPr>
          <p:spPr>
            <a:xfrm>
              <a:off x="698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5"/>
            <p:cNvSpPr/>
            <p:nvPr/>
          </p:nvSpPr>
          <p:spPr>
            <a:xfrm>
              <a:off x="708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5"/>
            <p:cNvSpPr/>
            <p:nvPr/>
          </p:nvSpPr>
          <p:spPr>
            <a:xfrm>
              <a:off x="7186600" y="1355950"/>
              <a:ext cx="52400" cy="52700"/>
            </a:xfrm>
            <a:custGeom>
              <a:rect b="b" l="l" r="r" t="t"/>
              <a:pathLst>
                <a:path extrusionOk="0" h="2108"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5"/>
            <p:cNvSpPr/>
            <p:nvPr/>
          </p:nvSpPr>
          <p:spPr>
            <a:xfrm>
              <a:off x="728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5"/>
            <p:cNvSpPr/>
            <p:nvPr/>
          </p:nvSpPr>
          <p:spPr>
            <a:xfrm>
              <a:off x="27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5"/>
            <p:cNvSpPr/>
            <p:nvPr/>
          </p:nvSpPr>
          <p:spPr>
            <a:xfrm>
              <a:off x="3807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5"/>
            <p:cNvSpPr/>
            <p:nvPr/>
          </p:nvSpPr>
          <p:spPr>
            <a:xfrm>
              <a:off x="4825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5"/>
            <p:cNvSpPr/>
            <p:nvPr/>
          </p:nvSpPr>
          <p:spPr>
            <a:xfrm>
              <a:off x="58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5"/>
            <p:cNvSpPr/>
            <p:nvPr/>
          </p:nvSpPr>
          <p:spPr>
            <a:xfrm>
              <a:off x="68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5"/>
            <p:cNvSpPr/>
            <p:nvPr/>
          </p:nvSpPr>
          <p:spPr>
            <a:xfrm>
              <a:off x="7873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5"/>
            <p:cNvSpPr/>
            <p:nvPr/>
          </p:nvSpPr>
          <p:spPr>
            <a:xfrm>
              <a:off x="8888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5"/>
            <p:cNvSpPr/>
            <p:nvPr/>
          </p:nvSpPr>
          <p:spPr>
            <a:xfrm>
              <a:off x="99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5"/>
            <p:cNvSpPr/>
            <p:nvPr/>
          </p:nvSpPr>
          <p:spPr>
            <a:xfrm>
              <a:off x="10918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5"/>
            <p:cNvSpPr/>
            <p:nvPr/>
          </p:nvSpPr>
          <p:spPr>
            <a:xfrm>
              <a:off x="11936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5"/>
            <p:cNvSpPr/>
            <p:nvPr/>
          </p:nvSpPr>
          <p:spPr>
            <a:xfrm>
              <a:off x="12951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5"/>
            <p:cNvSpPr/>
            <p:nvPr/>
          </p:nvSpPr>
          <p:spPr>
            <a:xfrm>
              <a:off x="13966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5"/>
            <p:cNvSpPr/>
            <p:nvPr/>
          </p:nvSpPr>
          <p:spPr>
            <a:xfrm>
              <a:off x="1498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5"/>
            <p:cNvSpPr/>
            <p:nvPr/>
          </p:nvSpPr>
          <p:spPr>
            <a:xfrm>
              <a:off x="15999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5"/>
            <p:cNvSpPr/>
            <p:nvPr/>
          </p:nvSpPr>
          <p:spPr>
            <a:xfrm>
              <a:off x="1701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5"/>
            <p:cNvSpPr/>
            <p:nvPr/>
          </p:nvSpPr>
          <p:spPr>
            <a:xfrm>
              <a:off x="18029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5"/>
            <p:cNvSpPr/>
            <p:nvPr/>
          </p:nvSpPr>
          <p:spPr>
            <a:xfrm>
              <a:off x="19044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5"/>
            <p:cNvSpPr/>
            <p:nvPr/>
          </p:nvSpPr>
          <p:spPr>
            <a:xfrm>
              <a:off x="20062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5"/>
            <p:cNvSpPr/>
            <p:nvPr/>
          </p:nvSpPr>
          <p:spPr>
            <a:xfrm>
              <a:off x="210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5"/>
            <p:cNvSpPr/>
            <p:nvPr/>
          </p:nvSpPr>
          <p:spPr>
            <a:xfrm>
              <a:off x="220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5"/>
            <p:cNvSpPr/>
            <p:nvPr/>
          </p:nvSpPr>
          <p:spPr>
            <a:xfrm>
              <a:off x="23110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5"/>
            <p:cNvSpPr/>
            <p:nvPr/>
          </p:nvSpPr>
          <p:spPr>
            <a:xfrm>
              <a:off x="241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5"/>
            <p:cNvSpPr/>
            <p:nvPr/>
          </p:nvSpPr>
          <p:spPr>
            <a:xfrm>
              <a:off x="251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5"/>
            <p:cNvSpPr/>
            <p:nvPr/>
          </p:nvSpPr>
          <p:spPr>
            <a:xfrm>
              <a:off x="261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5"/>
            <p:cNvSpPr/>
            <p:nvPr/>
          </p:nvSpPr>
          <p:spPr>
            <a:xfrm>
              <a:off x="271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5"/>
            <p:cNvSpPr/>
            <p:nvPr/>
          </p:nvSpPr>
          <p:spPr>
            <a:xfrm>
              <a:off x="281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5"/>
            <p:cNvSpPr/>
            <p:nvPr/>
          </p:nvSpPr>
          <p:spPr>
            <a:xfrm>
              <a:off x="292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5"/>
            <p:cNvSpPr/>
            <p:nvPr/>
          </p:nvSpPr>
          <p:spPr>
            <a:xfrm>
              <a:off x="302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5"/>
            <p:cNvSpPr/>
            <p:nvPr/>
          </p:nvSpPr>
          <p:spPr>
            <a:xfrm>
              <a:off x="312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5"/>
            <p:cNvSpPr/>
            <p:nvPr/>
          </p:nvSpPr>
          <p:spPr>
            <a:xfrm>
              <a:off x="322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5"/>
            <p:cNvSpPr/>
            <p:nvPr/>
          </p:nvSpPr>
          <p:spPr>
            <a:xfrm>
              <a:off x="33266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5"/>
            <p:cNvSpPr/>
            <p:nvPr/>
          </p:nvSpPr>
          <p:spPr>
            <a:xfrm>
              <a:off x="342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5"/>
            <p:cNvSpPr/>
            <p:nvPr/>
          </p:nvSpPr>
          <p:spPr>
            <a:xfrm>
              <a:off x="352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5"/>
            <p:cNvSpPr/>
            <p:nvPr/>
          </p:nvSpPr>
          <p:spPr>
            <a:xfrm>
              <a:off x="363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5"/>
            <p:cNvSpPr/>
            <p:nvPr/>
          </p:nvSpPr>
          <p:spPr>
            <a:xfrm>
              <a:off x="373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5"/>
            <p:cNvSpPr/>
            <p:nvPr/>
          </p:nvSpPr>
          <p:spPr>
            <a:xfrm>
              <a:off x="3834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5"/>
            <p:cNvSpPr/>
            <p:nvPr/>
          </p:nvSpPr>
          <p:spPr>
            <a:xfrm>
              <a:off x="393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5"/>
            <p:cNvSpPr/>
            <p:nvPr/>
          </p:nvSpPr>
          <p:spPr>
            <a:xfrm>
              <a:off x="403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5"/>
            <p:cNvSpPr/>
            <p:nvPr/>
          </p:nvSpPr>
          <p:spPr>
            <a:xfrm>
              <a:off x="413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5"/>
            <p:cNvSpPr/>
            <p:nvPr/>
          </p:nvSpPr>
          <p:spPr>
            <a:xfrm>
              <a:off x="42407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5"/>
            <p:cNvSpPr/>
            <p:nvPr/>
          </p:nvSpPr>
          <p:spPr>
            <a:xfrm>
              <a:off x="434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5"/>
            <p:cNvSpPr/>
            <p:nvPr/>
          </p:nvSpPr>
          <p:spPr>
            <a:xfrm>
              <a:off x="444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5"/>
            <p:cNvSpPr/>
            <p:nvPr/>
          </p:nvSpPr>
          <p:spPr>
            <a:xfrm>
              <a:off x="45455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5"/>
            <p:cNvSpPr/>
            <p:nvPr/>
          </p:nvSpPr>
          <p:spPr>
            <a:xfrm>
              <a:off x="464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5"/>
            <p:cNvSpPr/>
            <p:nvPr/>
          </p:nvSpPr>
          <p:spPr>
            <a:xfrm>
              <a:off x="474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5"/>
            <p:cNvSpPr/>
            <p:nvPr/>
          </p:nvSpPr>
          <p:spPr>
            <a:xfrm>
              <a:off x="485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5"/>
            <p:cNvSpPr/>
            <p:nvPr/>
          </p:nvSpPr>
          <p:spPr>
            <a:xfrm>
              <a:off x="495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5"/>
            <p:cNvSpPr/>
            <p:nvPr/>
          </p:nvSpPr>
          <p:spPr>
            <a:xfrm>
              <a:off x="505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5"/>
            <p:cNvSpPr/>
            <p:nvPr/>
          </p:nvSpPr>
          <p:spPr>
            <a:xfrm>
              <a:off x="515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5"/>
            <p:cNvSpPr/>
            <p:nvPr/>
          </p:nvSpPr>
          <p:spPr>
            <a:xfrm>
              <a:off x="52566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5"/>
            <p:cNvSpPr/>
            <p:nvPr/>
          </p:nvSpPr>
          <p:spPr>
            <a:xfrm>
              <a:off x="535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5"/>
            <p:cNvSpPr/>
            <p:nvPr/>
          </p:nvSpPr>
          <p:spPr>
            <a:xfrm>
              <a:off x="545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5"/>
            <p:cNvSpPr/>
            <p:nvPr/>
          </p:nvSpPr>
          <p:spPr>
            <a:xfrm>
              <a:off x="556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5"/>
            <p:cNvSpPr/>
            <p:nvPr/>
          </p:nvSpPr>
          <p:spPr>
            <a:xfrm>
              <a:off x="566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5"/>
            <p:cNvSpPr/>
            <p:nvPr/>
          </p:nvSpPr>
          <p:spPr>
            <a:xfrm>
              <a:off x="57644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5"/>
            <p:cNvSpPr/>
            <p:nvPr/>
          </p:nvSpPr>
          <p:spPr>
            <a:xfrm>
              <a:off x="586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5"/>
            <p:cNvSpPr/>
            <p:nvPr/>
          </p:nvSpPr>
          <p:spPr>
            <a:xfrm>
              <a:off x="596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5"/>
            <p:cNvSpPr/>
            <p:nvPr/>
          </p:nvSpPr>
          <p:spPr>
            <a:xfrm>
              <a:off x="606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5"/>
            <p:cNvSpPr/>
            <p:nvPr/>
          </p:nvSpPr>
          <p:spPr>
            <a:xfrm>
              <a:off x="61710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5"/>
            <p:cNvSpPr/>
            <p:nvPr/>
          </p:nvSpPr>
          <p:spPr>
            <a:xfrm>
              <a:off x="627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5"/>
            <p:cNvSpPr/>
            <p:nvPr/>
          </p:nvSpPr>
          <p:spPr>
            <a:xfrm>
              <a:off x="637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5"/>
            <p:cNvSpPr/>
            <p:nvPr/>
          </p:nvSpPr>
          <p:spPr>
            <a:xfrm>
              <a:off x="64755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5"/>
            <p:cNvSpPr/>
            <p:nvPr/>
          </p:nvSpPr>
          <p:spPr>
            <a:xfrm>
              <a:off x="657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5"/>
            <p:cNvSpPr/>
            <p:nvPr/>
          </p:nvSpPr>
          <p:spPr>
            <a:xfrm>
              <a:off x="667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5"/>
            <p:cNvSpPr/>
            <p:nvPr/>
          </p:nvSpPr>
          <p:spPr>
            <a:xfrm>
              <a:off x="678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5"/>
            <p:cNvSpPr/>
            <p:nvPr/>
          </p:nvSpPr>
          <p:spPr>
            <a:xfrm>
              <a:off x="6881800" y="1511025"/>
              <a:ext cx="52700" cy="52725"/>
            </a:xfrm>
            <a:custGeom>
              <a:rect b="b" l="l" r="r" t="t"/>
              <a:pathLst>
                <a:path extrusionOk="0" h="2109"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5"/>
            <p:cNvSpPr/>
            <p:nvPr/>
          </p:nvSpPr>
          <p:spPr>
            <a:xfrm>
              <a:off x="698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5"/>
            <p:cNvSpPr/>
            <p:nvPr/>
          </p:nvSpPr>
          <p:spPr>
            <a:xfrm>
              <a:off x="708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5"/>
            <p:cNvSpPr/>
            <p:nvPr/>
          </p:nvSpPr>
          <p:spPr>
            <a:xfrm>
              <a:off x="7186600" y="1511025"/>
              <a:ext cx="52400" cy="52725"/>
            </a:xfrm>
            <a:custGeom>
              <a:rect b="b" l="l" r="r" t="t"/>
              <a:pathLst>
                <a:path extrusionOk="0" h="2109"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5"/>
            <p:cNvSpPr/>
            <p:nvPr/>
          </p:nvSpPr>
          <p:spPr>
            <a:xfrm>
              <a:off x="728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5"/>
            <p:cNvSpPr/>
            <p:nvPr/>
          </p:nvSpPr>
          <p:spPr>
            <a:xfrm>
              <a:off x="27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7" y="1620"/>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5"/>
            <p:cNvSpPr/>
            <p:nvPr/>
          </p:nvSpPr>
          <p:spPr>
            <a:xfrm>
              <a:off x="3807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5"/>
            <p:cNvSpPr/>
            <p:nvPr/>
          </p:nvSpPr>
          <p:spPr>
            <a:xfrm>
              <a:off x="4825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5"/>
            <p:cNvSpPr/>
            <p:nvPr/>
          </p:nvSpPr>
          <p:spPr>
            <a:xfrm>
              <a:off x="58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5"/>
            <p:cNvSpPr/>
            <p:nvPr/>
          </p:nvSpPr>
          <p:spPr>
            <a:xfrm>
              <a:off x="68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5"/>
            <p:cNvSpPr/>
            <p:nvPr/>
          </p:nvSpPr>
          <p:spPr>
            <a:xfrm>
              <a:off x="7873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5"/>
            <p:cNvSpPr/>
            <p:nvPr/>
          </p:nvSpPr>
          <p:spPr>
            <a:xfrm>
              <a:off x="8888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5"/>
            <p:cNvSpPr/>
            <p:nvPr/>
          </p:nvSpPr>
          <p:spPr>
            <a:xfrm>
              <a:off x="99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5"/>
            <p:cNvSpPr/>
            <p:nvPr/>
          </p:nvSpPr>
          <p:spPr>
            <a:xfrm>
              <a:off x="10918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5"/>
            <p:cNvSpPr/>
            <p:nvPr/>
          </p:nvSpPr>
          <p:spPr>
            <a:xfrm>
              <a:off x="11936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5"/>
            <p:cNvSpPr/>
            <p:nvPr/>
          </p:nvSpPr>
          <p:spPr>
            <a:xfrm>
              <a:off x="12951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5"/>
            <p:cNvSpPr/>
            <p:nvPr/>
          </p:nvSpPr>
          <p:spPr>
            <a:xfrm>
              <a:off x="13966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5"/>
            <p:cNvSpPr/>
            <p:nvPr/>
          </p:nvSpPr>
          <p:spPr>
            <a:xfrm>
              <a:off x="1498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5"/>
            <p:cNvSpPr/>
            <p:nvPr/>
          </p:nvSpPr>
          <p:spPr>
            <a:xfrm>
              <a:off x="15999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5"/>
            <p:cNvSpPr/>
            <p:nvPr/>
          </p:nvSpPr>
          <p:spPr>
            <a:xfrm>
              <a:off x="1701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5"/>
            <p:cNvSpPr/>
            <p:nvPr/>
          </p:nvSpPr>
          <p:spPr>
            <a:xfrm>
              <a:off x="18029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5"/>
            <p:cNvSpPr/>
            <p:nvPr/>
          </p:nvSpPr>
          <p:spPr>
            <a:xfrm>
              <a:off x="19044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5"/>
            <p:cNvSpPr/>
            <p:nvPr/>
          </p:nvSpPr>
          <p:spPr>
            <a:xfrm>
              <a:off x="20062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5"/>
            <p:cNvSpPr/>
            <p:nvPr/>
          </p:nvSpPr>
          <p:spPr>
            <a:xfrm>
              <a:off x="210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5"/>
            <p:cNvSpPr/>
            <p:nvPr/>
          </p:nvSpPr>
          <p:spPr>
            <a:xfrm>
              <a:off x="220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5"/>
            <p:cNvSpPr/>
            <p:nvPr/>
          </p:nvSpPr>
          <p:spPr>
            <a:xfrm>
              <a:off x="23110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5"/>
            <p:cNvSpPr/>
            <p:nvPr/>
          </p:nvSpPr>
          <p:spPr>
            <a:xfrm>
              <a:off x="241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5"/>
            <p:cNvSpPr/>
            <p:nvPr/>
          </p:nvSpPr>
          <p:spPr>
            <a:xfrm>
              <a:off x="251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5"/>
            <p:cNvSpPr/>
            <p:nvPr/>
          </p:nvSpPr>
          <p:spPr>
            <a:xfrm>
              <a:off x="261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5"/>
            <p:cNvSpPr/>
            <p:nvPr/>
          </p:nvSpPr>
          <p:spPr>
            <a:xfrm>
              <a:off x="271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5"/>
            <p:cNvSpPr/>
            <p:nvPr/>
          </p:nvSpPr>
          <p:spPr>
            <a:xfrm>
              <a:off x="281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5"/>
            <p:cNvSpPr/>
            <p:nvPr/>
          </p:nvSpPr>
          <p:spPr>
            <a:xfrm>
              <a:off x="292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5"/>
            <p:cNvSpPr/>
            <p:nvPr/>
          </p:nvSpPr>
          <p:spPr>
            <a:xfrm>
              <a:off x="302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5"/>
            <p:cNvSpPr/>
            <p:nvPr/>
          </p:nvSpPr>
          <p:spPr>
            <a:xfrm>
              <a:off x="312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5"/>
            <p:cNvSpPr/>
            <p:nvPr/>
          </p:nvSpPr>
          <p:spPr>
            <a:xfrm>
              <a:off x="322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5"/>
            <p:cNvSpPr/>
            <p:nvPr/>
          </p:nvSpPr>
          <p:spPr>
            <a:xfrm>
              <a:off x="33266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5"/>
            <p:cNvSpPr/>
            <p:nvPr/>
          </p:nvSpPr>
          <p:spPr>
            <a:xfrm>
              <a:off x="342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5"/>
            <p:cNvSpPr/>
            <p:nvPr/>
          </p:nvSpPr>
          <p:spPr>
            <a:xfrm>
              <a:off x="352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5"/>
            <p:cNvSpPr/>
            <p:nvPr/>
          </p:nvSpPr>
          <p:spPr>
            <a:xfrm>
              <a:off x="363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5"/>
            <p:cNvSpPr/>
            <p:nvPr/>
          </p:nvSpPr>
          <p:spPr>
            <a:xfrm>
              <a:off x="373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5"/>
            <p:cNvSpPr/>
            <p:nvPr/>
          </p:nvSpPr>
          <p:spPr>
            <a:xfrm>
              <a:off x="3834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5"/>
            <p:cNvSpPr/>
            <p:nvPr/>
          </p:nvSpPr>
          <p:spPr>
            <a:xfrm>
              <a:off x="393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5"/>
            <p:cNvSpPr/>
            <p:nvPr/>
          </p:nvSpPr>
          <p:spPr>
            <a:xfrm>
              <a:off x="403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5"/>
            <p:cNvSpPr/>
            <p:nvPr/>
          </p:nvSpPr>
          <p:spPr>
            <a:xfrm>
              <a:off x="413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5"/>
            <p:cNvSpPr/>
            <p:nvPr/>
          </p:nvSpPr>
          <p:spPr>
            <a:xfrm>
              <a:off x="42407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5"/>
            <p:cNvSpPr/>
            <p:nvPr/>
          </p:nvSpPr>
          <p:spPr>
            <a:xfrm>
              <a:off x="434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5"/>
            <p:cNvSpPr/>
            <p:nvPr/>
          </p:nvSpPr>
          <p:spPr>
            <a:xfrm>
              <a:off x="444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5"/>
            <p:cNvSpPr/>
            <p:nvPr/>
          </p:nvSpPr>
          <p:spPr>
            <a:xfrm>
              <a:off x="45455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5"/>
            <p:cNvSpPr/>
            <p:nvPr/>
          </p:nvSpPr>
          <p:spPr>
            <a:xfrm>
              <a:off x="464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5"/>
            <p:cNvSpPr/>
            <p:nvPr/>
          </p:nvSpPr>
          <p:spPr>
            <a:xfrm>
              <a:off x="474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5"/>
            <p:cNvSpPr/>
            <p:nvPr/>
          </p:nvSpPr>
          <p:spPr>
            <a:xfrm>
              <a:off x="485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5"/>
            <p:cNvSpPr/>
            <p:nvPr/>
          </p:nvSpPr>
          <p:spPr>
            <a:xfrm>
              <a:off x="495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5"/>
            <p:cNvSpPr/>
            <p:nvPr/>
          </p:nvSpPr>
          <p:spPr>
            <a:xfrm>
              <a:off x="505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5"/>
            <p:cNvSpPr/>
            <p:nvPr/>
          </p:nvSpPr>
          <p:spPr>
            <a:xfrm>
              <a:off x="515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5"/>
            <p:cNvSpPr/>
            <p:nvPr/>
          </p:nvSpPr>
          <p:spPr>
            <a:xfrm>
              <a:off x="52566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5"/>
            <p:cNvSpPr/>
            <p:nvPr/>
          </p:nvSpPr>
          <p:spPr>
            <a:xfrm>
              <a:off x="535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5"/>
            <p:cNvSpPr/>
            <p:nvPr/>
          </p:nvSpPr>
          <p:spPr>
            <a:xfrm>
              <a:off x="545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5"/>
            <p:cNvSpPr/>
            <p:nvPr/>
          </p:nvSpPr>
          <p:spPr>
            <a:xfrm>
              <a:off x="556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5"/>
            <p:cNvSpPr/>
            <p:nvPr/>
          </p:nvSpPr>
          <p:spPr>
            <a:xfrm>
              <a:off x="566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5"/>
            <p:cNvSpPr/>
            <p:nvPr/>
          </p:nvSpPr>
          <p:spPr>
            <a:xfrm>
              <a:off x="57644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5"/>
            <p:cNvSpPr/>
            <p:nvPr/>
          </p:nvSpPr>
          <p:spPr>
            <a:xfrm>
              <a:off x="586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5"/>
            <p:cNvSpPr/>
            <p:nvPr/>
          </p:nvSpPr>
          <p:spPr>
            <a:xfrm>
              <a:off x="596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5"/>
            <p:cNvSpPr/>
            <p:nvPr/>
          </p:nvSpPr>
          <p:spPr>
            <a:xfrm>
              <a:off x="606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5"/>
            <p:cNvSpPr/>
            <p:nvPr/>
          </p:nvSpPr>
          <p:spPr>
            <a:xfrm>
              <a:off x="61710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5"/>
            <p:cNvSpPr/>
            <p:nvPr/>
          </p:nvSpPr>
          <p:spPr>
            <a:xfrm>
              <a:off x="627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5"/>
            <p:cNvSpPr/>
            <p:nvPr/>
          </p:nvSpPr>
          <p:spPr>
            <a:xfrm>
              <a:off x="637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5"/>
            <p:cNvSpPr/>
            <p:nvPr/>
          </p:nvSpPr>
          <p:spPr>
            <a:xfrm>
              <a:off x="64755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5"/>
            <p:cNvSpPr/>
            <p:nvPr/>
          </p:nvSpPr>
          <p:spPr>
            <a:xfrm>
              <a:off x="657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5"/>
            <p:cNvSpPr/>
            <p:nvPr/>
          </p:nvSpPr>
          <p:spPr>
            <a:xfrm>
              <a:off x="667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5"/>
            <p:cNvSpPr/>
            <p:nvPr/>
          </p:nvSpPr>
          <p:spPr>
            <a:xfrm>
              <a:off x="678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5"/>
            <p:cNvSpPr/>
            <p:nvPr/>
          </p:nvSpPr>
          <p:spPr>
            <a:xfrm>
              <a:off x="6881800" y="1666400"/>
              <a:ext cx="52700" cy="52425"/>
            </a:xfrm>
            <a:custGeom>
              <a:rect b="b" l="l" r="r" t="t"/>
              <a:pathLst>
                <a:path extrusionOk="0" h="2097" w="2108">
                  <a:moveTo>
                    <a:pt x="1060" y="1"/>
                  </a:moveTo>
                  <a:cubicBezTo>
                    <a:pt x="477" y="1"/>
                    <a:pt x="1" y="465"/>
                    <a:pt x="1" y="1048"/>
                  </a:cubicBezTo>
                  <a:cubicBezTo>
                    <a:pt x="1"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5"/>
            <p:cNvSpPr/>
            <p:nvPr/>
          </p:nvSpPr>
          <p:spPr>
            <a:xfrm>
              <a:off x="698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5"/>
            <p:cNvSpPr/>
            <p:nvPr/>
          </p:nvSpPr>
          <p:spPr>
            <a:xfrm>
              <a:off x="708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5"/>
            <p:cNvSpPr/>
            <p:nvPr/>
          </p:nvSpPr>
          <p:spPr>
            <a:xfrm>
              <a:off x="7186600" y="1666400"/>
              <a:ext cx="52400" cy="52425"/>
            </a:xfrm>
            <a:custGeom>
              <a:rect b="b" l="l" r="r" t="t"/>
              <a:pathLst>
                <a:path extrusionOk="0" h="2097" w="2096">
                  <a:moveTo>
                    <a:pt x="1048" y="1"/>
                  </a:moveTo>
                  <a:cubicBezTo>
                    <a:pt x="477" y="1"/>
                    <a:pt x="1" y="465"/>
                    <a:pt x="1" y="1048"/>
                  </a:cubicBezTo>
                  <a:cubicBezTo>
                    <a:pt x="1"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5"/>
            <p:cNvSpPr/>
            <p:nvPr/>
          </p:nvSpPr>
          <p:spPr>
            <a:xfrm>
              <a:off x="728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5"/>
            <p:cNvSpPr/>
            <p:nvPr/>
          </p:nvSpPr>
          <p:spPr>
            <a:xfrm>
              <a:off x="27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7" y="1632"/>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5"/>
            <p:cNvSpPr/>
            <p:nvPr/>
          </p:nvSpPr>
          <p:spPr>
            <a:xfrm>
              <a:off x="3807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5"/>
            <p:cNvSpPr/>
            <p:nvPr/>
          </p:nvSpPr>
          <p:spPr>
            <a:xfrm>
              <a:off x="4825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5"/>
            <p:cNvSpPr/>
            <p:nvPr/>
          </p:nvSpPr>
          <p:spPr>
            <a:xfrm>
              <a:off x="58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5"/>
            <p:cNvSpPr/>
            <p:nvPr/>
          </p:nvSpPr>
          <p:spPr>
            <a:xfrm>
              <a:off x="68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5"/>
            <p:cNvSpPr/>
            <p:nvPr/>
          </p:nvSpPr>
          <p:spPr>
            <a:xfrm>
              <a:off x="7873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5"/>
            <p:cNvSpPr/>
            <p:nvPr/>
          </p:nvSpPr>
          <p:spPr>
            <a:xfrm>
              <a:off x="8888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5"/>
            <p:cNvSpPr/>
            <p:nvPr/>
          </p:nvSpPr>
          <p:spPr>
            <a:xfrm>
              <a:off x="99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5"/>
            <p:cNvSpPr/>
            <p:nvPr/>
          </p:nvSpPr>
          <p:spPr>
            <a:xfrm>
              <a:off x="10918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5"/>
            <p:cNvSpPr/>
            <p:nvPr/>
          </p:nvSpPr>
          <p:spPr>
            <a:xfrm>
              <a:off x="11936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5"/>
            <p:cNvSpPr/>
            <p:nvPr/>
          </p:nvSpPr>
          <p:spPr>
            <a:xfrm>
              <a:off x="12951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5"/>
            <p:cNvSpPr/>
            <p:nvPr/>
          </p:nvSpPr>
          <p:spPr>
            <a:xfrm>
              <a:off x="13966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5"/>
            <p:cNvSpPr/>
            <p:nvPr/>
          </p:nvSpPr>
          <p:spPr>
            <a:xfrm>
              <a:off x="1498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5"/>
            <p:cNvSpPr/>
            <p:nvPr/>
          </p:nvSpPr>
          <p:spPr>
            <a:xfrm>
              <a:off x="15999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5"/>
            <p:cNvSpPr/>
            <p:nvPr/>
          </p:nvSpPr>
          <p:spPr>
            <a:xfrm>
              <a:off x="1701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5"/>
            <p:cNvSpPr/>
            <p:nvPr/>
          </p:nvSpPr>
          <p:spPr>
            <a:xfrm>
              <a:off x="18029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5"/>
            <p:cNvSpPr/>
            <p:nvPr/>
          </p:nvSpPr>
          <p:spPr>
            <a:xfrm>
              <a:off x="19044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5"/>
            <p:cNvSpPr/>
            <p:nvPr/>
          </p:nvSpPr>
          <p:spPr>
            <a:xfrm>
              <a:off x="20062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5"/>
            <p:cNvSpPr/>
            <p:nvPr/>
          </p:nvSpPr>
          <p:spPr>
            <a:xfrm>
              <a:off x="210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5"/>
            <p:cNvSpPr/>
            <p:nvPr/>
          </p:nvSpPr>
          <p:spPr>
            <a:xfrm>
              <a:off x="220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5"/>
            <p:cNvSpPr/>
            <p:nvPr/>
          </p:nvSpPr>
          <p:spPr>
            <a:xfrm>
              <a:off x="23110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5"/>
            <p:cNvSpPr/>
            <p:nvPr/>
          </p:nvSpPr>
          <p:spPr>
            <a:xfrm>
              <a:off x="241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5"/>
            <p:cNvSpPr/>
            <p:nvPr/>
          </p:nvSpPr>
          <p:spPr>
            <a:xfrm>
              <a:off x="251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5"/>
            <p:cNvSpPr/>
            <p:nvPr/>
          </p:nvSpPr>
          <p:spPr>
            <a:xfrm>
              <a:off x="261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5"/>
            <p:cNvSpPr/>
            <p:nvPr/>
          </p:nvSpPr>
          <p:spPr>
            <a:xfrm>
              <a:off x="271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5"/>
            <p:cNvSpPr/>
            <p:nvPr/>
          </p:nvSpPr>
          <p:spPr>
            <a:xfrm>
              <a:off x="281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5"/>
            <p:cNvSpPr/>
            <p:nvPr/>
          </p:nvSpPr>
          <p:spPr>
            <a:xfrm>
              <a:off x="292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5"/>
            <p:cNvSpPr/>
            <p:nvPr/>
          </p:nvSpPr>
          <p:spPr>
            <a:xfrm>
              <a:off x="302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5"/>
            <p:cNvSpPr/>
            <p:nvPr/>
          </p:nvSpPr>
          <p:spPr>
            <a:xfrm>
              <a:off x="312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5"/>
            <p:cNvSpPr/>
            <p:nvPr/>
          </p:nvSpPr>
          <p:spPr>
            <a:xfrm>
              <a:off x="322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5"/>
            <p:cNvSpPr/>
            <p:nvPr/>
          </p:nvSpPr>
          <p:spPr>
            <a:xfrm>
              <a:off x="33266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5"/>
            <p:cNvSpPr/>
            <p:nvPr/>
          </p:nvSpPr>
          <p:spPr>
            <a:xfrm>
              <a:off x="342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5"/>
            <p:cNvSpPr/>
            <p:nvPr/>
          </p:nvSpPr>
          <p:spPr>
            <a:xfrm>
              <a:off x="352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5"/>
            <p:cNvSpPr/>
            <p:nvPr/>
          </p:nvSpPr>
          <p:spPr>
            <a:xfrm>
              <a:off x="363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5"/>
            <p:cNvSpPr/>
            <p:nvPr/>
          </p:nvSpPr>
          <p:spPr>
            <a:xfrm>
              <a:off x="373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5"/>
            <p:cNvSpPr/>
            <p:nvPr/>
          </p:nvSpPr>
          <p:spPr>
            <a:xfrm>
              <a:off x="3834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5"/>
            <p:cNvSpPr/>
            <p:nvPr/>
          </p:nvSpPr>
          <p:spPr>
            <a:xfrm>
              <a:off x="393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5"/>
            <p:cNvSpPr/>
            <p:nvPr/>
          </p:nvSpPr>
          <p:spPr>
            <a:xfrm>
              <a:off x="403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5"/>
            <p:cNvSpPr/>
            <p:nvPr/>
          </p:nvSpPr>
          <p:spPr>
            <a:xfrm>
              <a:off x="413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5"/>
            <p:cNvSpPr/>
            <p:nvPr/>
          </p:nvSpPr>
          <p:spPr>
            <a:xfrm>
              <a:off x="42407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5"/>
            <p:cNvSpPr/>
            <p:nvPr/>
          </p:nvSpPr>
          <p:spPr>
            <a:xfrm>
              <a:off x="434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5"/>
            <p:cNvSpPr/>
            <p:nvPr/>
          </p:nvSpPr>
          <p:spPr>
            <a:xfrm>
              <a:off x="444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5"/>
            <p:cNvSpPr/>
            <p:nvPr/>
          </p:nvSpPr>
          <p:spPr>
            <a:xfrm>
              <a:off x="45455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5"/>
            <p:cNvSpPr/>
            <p:nvPr/>
          </p:nvSpPr>
          <p:spPr>
            <a:xfrm>
              <a:off x="464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5"/>
            <p:cNvSpPr/>
            <p:nvPr/>
          </p:nvSpPr>
          <p:spPr>
            <a:xfrm>
              <a:off x="474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5"/>
            <p:cNvSpPr/>
            <p:nvPr/>
          </p:nvSpPr>
          <p:spPr>
            <a:xfrm>
              <a:off x="485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5"/>
            <p:cNvSpPr/>
            <p:nvPr/>
          </p:nvSpPr>
          <p:spPr>
            <a:xfrm>
              <a:off x="495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5"/>
            <p:cNvSpPr/>
            <p:nvPr/>
          </p:nvSpPr>
          <p:spPr>
            <a:xfrm>
              <a:off x="505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5"/>
            <p:cNvSpPr/>
            <p:nvPr/>
          </p:nvSpPr>
          <p:spPr>
            <a:xfrm>
              <a:off x="515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5"/>
            <p:cNvSpPr/>
            <p:nvPr/>
          </p:nvSpPr>
          <p:spPr>
            <a:xfrm>
              <a:off x="52566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5"/>
            <p:cNvSpPr/>
            <p:nvPr/>
          </p:nvSpPr>
          <p:spPr>
            <a:xfrm>
              <a:off x="535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5"/>
            <p:cNvSpPr/>
            <p:nvPr/>
          </p:nvSpPr>
          <p:spPr>
            <a:xfrm>
              <a:off x="545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5"/>
            <p:cNvSpPr/>
            <p:nvPr/>
          </p:nvSpPr>
          <p:spPr>
            <a:xfrm>
              <a:off x="556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5"/>
            <p:cNvSpPr/>
            <p:nvPr/>
          </p:nvSpPr>
          <p:spPr>
            <a:xfrm>
              <a:off x="566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5"/>
            <p:cNvSpPr/>
            <p:nvPr/>
          </p:nvSpPr>
          <p:spPr>
            <a:xfrm>
              <a:off x="57644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5"/>
            <p:cNvSpPr/>
            <p:nvPr/>
          </p:nvSpPr>
          <p:spPr>
            <a:xfrm>
              <a:off x="586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5"/>
            <p:cNvSpPr/>
            <p:nvPr/>
          </p:nvSpPr>
          <p:spPr>
            <a:xfrm>
              <a:off x="596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5"/>
            <p:cNvSpPr/>
            <p:nvPr/>
          </p:nvSpPr>
          <p:spPr>
            <a:xfrm>
              <a:off x="606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5"/>
            <p:cNvSpPr/>
            <p:nvPr/>
          </p:nvSpPr>
          <p:spPr>
            <a:xfrm>
              <a:off x="61710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5"/>
            <p:cNvSpPr/>
            <p:nvPr/>
          </p:nvSpPr>
          <p:spPr>
            <a:xfrm>
              <a:off x="627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5"/>
            <p:cNvSpPr/>
            <p:nvPr/>
          </p:nvSpPr>
          <p:spPr>
            <a:xfrm>
              <a:off x="637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5"/>
            <p:cNvSpPr/>
            <p:nvPr/>
          </p:nvSpPr>
          <p:spPr>
            <a:xfrm>
              <a:off x="64755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5"/>
            <p:cNvSpPr/>
            <p:nvPr/>
          </p:nvSpPr>
          <p:spPr>
            <a:xfrm>
              <a:off x="657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5"/>
            <p:cNvSpPr/>
            <p:nvPr/>
          </p:nvSpPr>
          <p:spPr>
            <a:xfrm>
              <a:off x="667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5"/>
            <p:cNvSpPr/>
            <p:nvPr/>
          </p:nvSpPr>
          <p:spPr>
            <a:xfrm>
              <a:off x="678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5"/>
            <p:cNvSpPr/>
            <p:nvPr/>
          </p:nvSpPr>
          <p:spPr>
            <a:xfrm>
              <a:off x="6881800" y="1821475"/>
              <a:ext cx="52700" cy="52425"/>
            </a:xfrm>
            <a:custGeom>
              <a:rect b="b" l="l" r="r" t="t"/>
              <a:pathLst>
                <a:path extrusionOk="0" h="2097" w="2108">
                  <a:moveTo>
                    <a:pt x="1060" y="1"/>
                  </a:moveTo>
                  <a:cubicBezTo>
                    <a:pt x="477" y="1"/>
                    <a:pt x="1" y="465"/>
                    <a:pt x="1" y="1049"/>
                  </a:cubicBezTo>
                  <a:cubicBezTo>
                    <a:pt x="1"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5"/>
            <p:cNvSpPr/>
            <p:nvPr/>
          </p:nvSpPr>
          <p:spPr>
            <a:xfrm>
              <a:off x="698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5"/>
            <p:cNvSpPr/>
            <p:nvPr/>
          </p:nvSpPr>
          <p:spPr>
            <a:xfrm>
              <a:off x="708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5"/>
            <p:cNvSpPr/>
            <p:nvPr/>
          </p:nvSpPr>
          <p:spPr>
            <a:xfrm>
              <a:off x="7186600" y="1821475"/>
              <a:ext cx="52400" cy="52425"/>
            </a:xfrm>
            <a:custGeom>
              <a:rect b="b" l="l" r="r" t="t"/>
              <a:pathLst>
                <a:path extrusionOk="0" h="2097" w="2096">
                  <a:moveTo>
                    <a:pt x="1048" y="1"/>
                  </a:moveTo>
                  <a:cubicBezTo>
                    <a:pt x="477" y="1"/>
                    <a:pt x="1" y="465"/>
                    <a:pt x="1" y="1049"/>
                  </a:cubicBezTo>
                  <a:cubicBezTo>
                    <a:pt x="1"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5"/>
            <p:cNvSpPr/>
            <p:nvPr/>
          </p:nvSpPr>
          <p:spPr>
            <a:xfrm>
              <a:off x="728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5"/>
            <p:cNvSpPr/>
            <p:nvPr/>
          </p:nvSpPr>
          <p:spPr>
            <a:xfrm>
              <a:off x="27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7" y="1631"/>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5"/>
            <p:cNvSpPr/>
            <p:nvPr/>
          </p:nvSpPr>
          <p:spPr>
            <a:xfrm>
              <a:off x="3807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5"/>
            <p:cNvSpPr/>
            <p:nvPr/>
          </p:nvSpPr>
          <p:spPr>
            <a:xfrm>
              <a:off x="4825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5"/>
            <p:cNvSpPr/>
            <p:nvPr/>
          </p:nvSpPr>
          <p:spPr>
            <a:xfrm>
              <a:off x="58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5"/>
            <p:cNvSpPr/>
            <p:nvPr/>
          </p:nvSpPr>
          <p:spPr>
            <a:xfrm>
              <a:off x="68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5"/>
            <p:cNvSpPr/>
            <p:nvPr/>
          </p:nvSpPr>
          <p:spPr>
            <a:xfrm>
              <a:off x="7873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5"/>
            <p:cNvSpPr/>
            <p:nvPr/>
          </p:nvSpPr>
          <p:spPr>
            <a:xfrm>
              <a:off x="8888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5"/>
            <p:cNvSpPr/>
            <p:nvPr/>
          </p:nvSpPr>
          <p:spPr>
            <a:xfrm>
              <a:off x="99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5"/>
            <p:cNvSpPr/>
            <p:nvPr/>
          </p:nvSpPr>
          <p:spPr>
            <a:xfrm>
              <a:off x="10918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5"/>
            <p:cNvSpPr/>
            <p:nvPr/>
          </p:nvSpPr>
          <p:spPr>
            <a:xfrm>
              <a:off x="11936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5"/>
            <p:cNvSpPr/>
            <p:nvPr/>
          </p:nvSpPr>
          <p:spPr>
            <a:xfrm>
              <a:off x="12951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5"/>
            <p:cNvSpPr/>
            <p:nvPr/>
          </p:nvSpPr>
          <p:spPr>
            <a:xfrm>
              <a:off x="13966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5"/>
            <p:cNvSpPr/>
            <p:nvPr/>
          </p:nvSpPr>
          <p:spPr>
            <a:xfrm>
              <a:off x="1498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5"/>
            <p:cNvSpPr/>
            <p:nvPr/>
          </p:nvSpPr>
          <p:spPr>
            <a:xfrm>
              <a:off x="15999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5"/>
            <p:cNvSpPr/>
            <p:nvPr/>
          </p:nvSpPr>
          <p:spPr>
            <a:xfrm>
              <a:off x="1701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5"/>
            <p:cNvSpPr/>
            <p:nvPr/>
          </p:nvSpPr>
          <p:spPr>
            <a:xfrm>
              <a:off x="18029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5"/>
            <p:cNvSpPr/>
            <p:nvPr/>
          </p:nvSpPr>
          <p:spPr>
            <a:xfrm>
              <a:off x="19044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5"/>
            <p:cNvSpPr/>
            <p:nvPr/>
          </p:nvSpPr>
          <p:spPr>
            <a:xfrm>
              <a:off x="20062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5"/>
            <p:cNvSpPr/>
            <p:nvPr/>
          </p:nvSpPr>
          <p:spPr>
            <a:xfrm>
              <a:off x="210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5"/>
            <p:cNvSpPr/>
            <p:nvPr/>
          </p:nvSpPr>
          <p:spPr>
            <a:xfrm>
              <a:off x="220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5"/>
            <p:cNvSpPr/>
            <p:nvPr/>
          </p:nvSpPr>
          <p:spPr>
            <a:xfrm>
              <a:off x="23110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5"/>
            <p:cNvSpPr/>
            <p:nvPr/>
          </p:nvSpPr>
          <p:spPr>
            <a:xfrm>
              <a:off x="241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5"/>
            <p:cNvSpPr/>
            <p:nvPr/>
          </p:nvSpPr>
          <p:spPr>
            <a:xfrm>
              <a:off x="251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5"/>
            <p:cNvSpPr/>
            <p:nvPr/>
          </p:nvSpPr>
          <p:spPr>
            <a:xfrm>
              <a:off x="261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5"/>
            <p:cNvSpPr/>
            <p:nvPr/>
          </p:nvSpPr>
          <p:spPr>
            <a:xfrm>
              <a:off x="271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5"/>
            <p:cNvSpPr/>
            <p:nvPr/>
          </p:nvSpPr>
          <p:spPr>
            <a:xfrm>
              <a:off x="281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5"/>
            <p:cNvSpPr/>
            <p:nvPr/>
          </p:nvSpPr>
          <p:spPr>
            <a:xfrm>
              <a:off x="292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5"/>
            <p:cNvSpPr/>
            <p:nvPr/>
          </p:nvSpPr>
          <p:spPr>
            <a:xfrm>
              <a:off x="302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5"/>
            <p:cNvSpPr/>
            <p:nvPr/>
          </p:nvSpPr>
          <p:spPr>
            <a:xfrm>
              <a:off x="312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5"/>
            <p:cNvSpPr/>
            <p:nvPr/>
          </p:nvSpPr>
          <p:spPr>
            <a:xfrm>
              <a:off x="322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5"/>
            <p:cNvSpPr/>
            <p:nvPr/>
          </p:nvSpPr>
          <p:spPr>
            <a:xfrm>
              <a:off x="33266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5"/>
            <p:cNvSpPr/>
            <p:nvPr/>
          </p:nvSpPr>
          <p:spPr>
            <a:xfrm>
              <a:off x="342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5"/>
            <p:cNvSpPr/>
            <p:nvPr/>
          </p:nvSpPr>
          <p:spPr>
            <a:xfrm>
              <a:off x="352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5"/>
            <p:cNvSpPr/>
            <p:nvPr/>
          </p:nvSpPr>
          <p:spPr>
            <a:xfrm>
              <a:off x="363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5"/>
            <p:cNvSpPr/>
            <p:nvPr/>
          </p:nvSpPr>
          <p:spPr>
            <a:xfrm>
              <a:off x="373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5"/>
            <p:cNvSpPr/>
            <p:nvPr/>
          </p:nvSpPr>
          <p:spPr>
            <a:xfrm>
              <a:off x="3834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5"/>
            <p:cNvSpPr/>
            <p:nvPr/>
          </p:nvSpPr>
          <p:spPr>
            <a:xfrm>
              <a:off x="393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5"/>
            <p:cNvSpPr/>
            <p:nvPr/>
          </p:nvSpPr>
          <p:spPr>
            <a:xfrm>
              <a:off x="403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5"/>
            <p:cNvSpPr/>
            <p:nvPr/>
          </p:nvSpPr>
          <p:spPr>
            <a:xfrm>
              <a:off x="413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5"/>
            <p:cNvSpPr/>
            <p:nvPr/>
          </p:nvSpPr>
          <p:spPr>
            <a:xfrm>
              <a:off x="42407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5"/>
            <p:cNvSpPr/>
            <p:nvPr/>
          </p:nvSpPr>
          <p:spPr>
            <a:xfrm>
              <a:off x="434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5"/>
            <p:cNvSpPr/>
            <p:nvPr/>
          </p:nvSpPr>
          <p:spPr>
            <a:xfrm>
              <a:off x="444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5"/>
            <p:cNvSpPr/>
            <p:nvPr/>
          </p:nvSpPr>
          <p:spPr>
            <a:xfrm>
              <a:off x="45455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5"/>
            <p:cNvSpPr/>
            <p:nvPr/>
          </p:nvSpPr>
          <p:spPr>
            <a:xfrm>
              <a:off x="464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5"/>
            <p:cNvSpPr/>
            <p:nvPr/>
          </p:nvSpPr>
          <p:spPr>
            <a:xfrm>
              <a:off x="474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5"/>
            <p:cNvSpPr/>
            <p:nvPr/>
          </p:nvSpPr>
          <p:spPr>
            <a:xfrm>
              <a:off x="485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5"/>
            <p:cNvSpPr/>
            <p:nvPr/>
          </p:nvSpPr>
          <p:spPr>
            <a:xfrm>
              <a:off x="495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5"/>
            <p:cNvSpPr/>
            <p:nvPr/>
          </p:nvSpPr>
          <p:spPr>
            <a:xfrm>
              <a:off x="505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5"/>
            <p:cNvSpPr/>
            <p:nvPr/>
          </p:nvSpPr>
          <p:spPr>
            <a:xfrm>
              <a:off x="515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5"/>
            <p:cNvSpPr/>
            <p:nvPr/>
          </p:nvSpPr>
          <p:spPr>
            <a:xfrm>
              <a:off x="52566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5"/>
            <p:cNvSpPr/>
            <p:nvPr/>
          </p:nvSpPr>
          <p:spPr>
            <a:xfrm>
              <a:off x="535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5"/>
            <p:cNvSpPr/>
            <p:nvPr/>
          </p:nvSpPr>
          <p:spPr>
            <a:xfrm>
              <a:off x="545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5"/>
            <p:cNvSpPr/>
            <p:nvPr/>
          </p:nvSpPr>
          <p:spPr>
            <a:xfrm>
              <a:off x="556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5"/>
            <p:cNvSpPr/>
            <p:nvPr/>
          </p:nvSpPr>
          <p:spPr>
            <a:xfrm>
              <a:off x="566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5"/>
            <p:cNvSpPr/>
            <p:nvPr/>
          </p:nvSpPr>
          <p:spPr>
            <a:xfrm>
              <a:off x="57644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5"/>
            <p:cNvSpPr/>
            <p:nvPr/>
          </p:nvSpPr>
          <p:spPr>
            <a:xfrm>
              <a:off x="586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5"/>
            <p:cNvSpPr/>
            <p:nvPr/>
          </p:nvSpPr>
          <p:spPr>
            <a:xfrm>
              <a:off x="596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5"/>
            <p:cNvSpPr/>
            <p:nvPr/>
          </p:nvSpPr>
          <p:spPr>
            <a:xfrm>
              <a:off x="606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5"/>
            <p:cNvSpPr/>
            <p:nvPr/>
          </p:nvSpPr>
          <p:spPr>
            <a:xfrm>
              <a:off x="61710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5"/>
            <p:cNvSpPr/>
            <p:nvPr/>
          </p:nvSpPr>
          <p:spPr>
            <a:xfrm>
              <a:off x="627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5"/>
            <p:cNvSpPr/>
            <p:nvPr/>
          </p:nvSpPr>
          <p:spPr>
            <a:xfrm>
              <a:off x="637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5"/>
            <p:cNvSpPr/>
            <p:nvPr/>
          </p:nvSpPr>
          <p:spPr>
            <a:xfrm>
              <a:off x="64755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5"/>
            <p:cNvSpPr/>
            <p:nvPr/>
          </p:nvSpPr>
          <p:spPr>
            <a:xfrm>
              <a:off x="657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5"/>
            <p:cNvSpPr/>
            <p:nvPr/>
          </p:nvSpPr>
          <p:spPr>
            <a:xfrm>
              <a:off x="667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5"/>
            <p:cNvSpPr/>
            <p:nvPr/>
          </p:nvSpPr>
          <p:spPr>
            <a:xfrm>
              <a:off x="678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5"/>
            <p:cNvSpPr/>
            <p:nvPr/>
          </p:nvSpPr>
          <p:spPr>
            <a:xfrm>
              <a:off x="6881800" y="1976575"/>
              <a:ext cx="52700" cy="52400"/>
            </a:xfrm>
            <a:custGeom>
              <a:rect b="b" l="l" r="r" t="t"/>
              <a:pathLst>
                <a:path extrusionOk="0" h="2096" w="2108">
                  <a:moveTo>
                    <a:pt x="1060" y="0"/>
                  </a:moveTo>
                  <a:cubicBezTo>
                    <a:pt x="477" y="0"/>
                    <a:pt x="1" y="464"/>
                    <a:pt x="1" y="1048"/>
                  </a:cubicBezTo>
                  <a:cubicBezTo>
                    <a:pt x="1"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5"/>
            <p:cNvSpPr/>
            <p:nvPr/>
          </p:nvSpPr>
          <p:spPr>
            <a:xfrm>
              <a:off x="698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5"/>
            <p:cNvSpPr/>
            <p:nvPr/>
          </p:nvSpPr>
          <p:spPr>
            <a:xfrm>
              <a:off x="708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5"/>
            <p:cNvSpPr/>
            <p:nvPr/>
          </p:nvSpPr>
          <p:spPr>
            <a:xfrm>
              <a:off x="7186600" y="1976575"/>
              <a:ext cx="52400" cy="52400"/>
            </a:xfrm>
            <a:custGeom>
              <a:rect b="b" l="l" r="r" t="t"/>
              <a:pathLst>
                <a:path extrusionOk="0" h="2096" w="2096">
                  <a:moveTo>
                    <a:pt x="1048" y="0"/>
                  </a:moveTo>
                  <a:cubicBezTo>
                    <a:pt x="477" y="0"/>
                    <a:pt x="1" y="464"/>
                    <a:pt x="1" y="1048"/>
                  </a:cubicBezTo>
                  <a:cubicBezTo>
                    <a:pt x="1"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5"/>
            <p:cNvSpPr/>
            <p:nvPr/>
          </p:nvSpPr>
          <p:spPr>
            <a:xfrm>
              <a:off x="728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5"/>
            <p:cNvSpPr/>
            <p:nvPr/>
          </p:nvSpPr>
          <p:spPr>
            <a:xfrm>
              <a:off x="27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5"/>
            <p:cNvSpPr/>
            <p:nvPr/>
          </p:nvSpPr>
          <p:spPr>
            <a:xfrm>
              <a:off x="3807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5"/>
            <p:cNvSpPr/>
            <p:nvPr/>
          </p:nvSpPr>
          <p:spPr>
            <a:xfrm>
              <a:off x="4825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5"/>
            <p:cNvSpPr/>
            <p:nvPr/>
          </p:nvSpPr>
          <p:spPr>
            <a:xfrm>
              <a:off x="58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5"/>
            <p:cNvSpPr/>
            <p:nvPr/>
          </p:nvSpPr>
          <p:spPr>
            <a:xfrm>
              <a:off x="68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5"/>
            <p:cNvSpPr/>
            <p:nvPr/>
          </p:nvSpPr>
          <p:spPr>
            <a:xfrm>
              <a:off x="7873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5"/>
            <p:cNvSpPr/>
            <p:nvPr/>
          </p:nvSpPr>
          <p:spPr>
            <a:xfrm>
              <a:off x="8888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5"/>
            <p:cNvSpPr/>
            <p:nvPr/>
          </p:nvSpPr>
          <p:spPr>
            <a:xfrm>
              <a:off x="99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5"/>
            <p:cNvSpPr/>
            <p:nvPr/>
          </p:nvSpPr>
          <p:spPr>
            <a:xfrm>
              <a:off x="10918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5"/>
            <p:cNvSpPr/>
            <p:nvPr/>
          </p:nvSpPr>
          <p:spPr>
            <a:xfrm>
              <a:off x="11936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5"/>
            <p:cNvSpPr/>
            <p:nvPr/>
          </p:nvSpPr>
          <p:spPr>
            <a:xfrm>
              <a:off x="12951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5"/>
            <p:cNvSpPr/>
            <p:nvPr/>
          </p:nvSpPr>
          <p:spPr>
            <a:xfrm>
              <a:off x="13966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5"/>
            <p:cNvSpPr/>
            <p:nvPr/>
          </p:nvSpPr>
          <p:spPr>
            <a:xfrm>
              <a:off x="1498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5"/>
            <p:cNvSpPr/>
            <p:nvPr/>
          </p:nvSpPr>
          <p:spPr>
            <a:xfrm>
              <a:off x="15999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5"/>
            <p:cNvSpPr/>
            <p:nvPr/>
          </p:nvSpPr>
          <p:spPr>
            <a:xfrm>
              <a:off x="1701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5"/>
            <p:cNvSpPr/>
            <p:nvPr/>
          </p:nvSpPr>
          <p:spPr>
            <a:xfrm>
              <a:off x="18029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5"/>
            <p:cNvSpPr/>
            <p:nvPr/>
          </p:nvSpPr>
          <p:spPr>
            <a:xfrm>
              <a:off x="19044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5"/>
            <p:cNvSpPr/>
            <p:nvPr/>
          </p:nvSpPr>
          <p:spPr>
            <a:xfrm>
              <a:off x="20062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5"/>
            <p:cNvSpPr/>
            <p:nvPr/>
          </p:nvSpPr>
          <p:spPr>
            <a:xfrm>
              <a:off x="210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5"/>
            <p:cNvSpPr/>
            <p:nvPr/>
          </p:nvSpPr>
          <p:spPr>
            <a:xfrm>
              <a:off x="220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5"/>
            <p:cNvSpPr/>
            <p:nvPr/>
          </p:nvSpPr>
          <p:spPr>
            <a:xfrm>
              <a:off x="23110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5"/>
            <p:cNvSpPr/>
            <p:nvPr/>
          </p:nvSpPr>
          <p:spPr>
            <a:xfrm>
              <a:off x="241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5"/>
            <p:cNvSpPr/>
            <p:nvPr/>
          </p:nvSpPr>
          <p:spPr>
            <a:xfrm>
              <a:off x="251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5"/>
            <p:cNvSpPr/>
            <p:nvPr/>
          </p:nvSpPr>
          <p:spPr>
            <a:xfrm>
              <a:off x="261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5"/>
            <p:cNvSpPr/>
            <p:nvPr/>
          </p:nvSpPr>
          <p:spPr>
            <a:xfrm>
              <a:off x="271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5"/>
            <p:cNvSpPr/>
            <p:nvPr/>
          </p:nvSpPr>
          <p:spPr>
            <a:xfrm>
              <a:off x="281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5"/>
            <p:cNvSpPr/>
            <p:nvPr/>
          </p:nvSpPr>
          <p:spPr>
            <a:xfrm>
              <a:off x="292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5"/>
            <p:cNvSpPr/>
            <p:nvPr/>
          </p:nvSpPr>
          <p:spPr>
            <a:xfrm>
              <a:off x="302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5"/>
            <p:cNvSpPr/>
            <p:nvPr/>
          </p:nvSpPr>
          <p:spPr>
            <a:xfrm>
              <a:off x="312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5"/>
            <p:cNvSpPr/>
            <p:nvPr/>
          </p:nvSpPr>
          <p:spPr>
            <a:xfrm>
              <a:off x="322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5"/>
            <p:cNvSpPr/>
            <p:nvPr/>
          </p:nvSpPr>
          <p:spPr>
            <a:xfrm>
              <a:off x="33266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5"/>
            <p:cNvSpPr/>
            <p:nvPr/>
          </p:nvSpPr>
          <p:spPr>
            <a:xfrm>
              <a:off x="342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5"/>
            <p:cNvSpPr/>
            <p:nvPr/>
          </p:nvSpPr>
          <p:spPr>
            <a:xfrm>
              <a:off x="352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5"/>
            <p:cNvSpPr/>
            <p:nvPr/>
          </p:nvSpPr>
          <p:spPr>
            <a:xfrm>
              <a:off x="363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5"/>
            <p:cNvSpPr/>
            <p:nvPr/>
          </p:nvSpPr>
          <p:spPr>
            <a:xfrm>
              <a:off x="373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5"/>
            <p:cNvSpPr/>
            <p:nvPr/>
          </p:nvSpPr>
          <p:spPr>
            <a:xfrm>
              <a:off x="3834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5"/>
            <p:cNvSpPr/>
            <p:nvPr/>
          </p:nvSpPr>
          <p:spPr>
            <a:xfrm>
              <a:off x="393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5"/>
            <p:cNvSpPr/>
            <p:nvPr/>
          </p:nvSpPr>
          <p:spPr>
            <a:xfrm>
              <a:off x="403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5"/>
            <p:cNvSpPr/>
            <p:nvPr/>
          </p:nvSpPr>
          <p:spPr>
            <a:xfrm>
              <a:off x="413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5"/>
            <p:cNvSpPr/>
            <p:nvPr/>
          </p:nvSpPr>
          <p:spPr>
            <a:xfrm>
              <a:off x="42407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5"/>
            <p:cNvSpPr/>
            <p:nvPr/>
          </p:nvSpPr>
          <p:spPr>
            <a:xfrm>
              <a:off x="434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5"/>
            <p:cNvSpPr/>
            <p:nvPr/>
          </p:nvSpPr>
          <p:spPr>
            <a:xfrm>
              <a:off x="444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5"/>
            <p:cNvSpPr/>
            <p:nvPr/>
          </p:nvSpPr>
          <p:spPr>
            <a:xfrm>
              <a:off x="45455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5"/>
            <p:cNvSpPr/>
            <p:nvPr/>
          </p:nvSpPr>
          <p:spPr>
            <a:xfrm>
              <a:off x="464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5"/>
            <p:cNvSpPr/>
            <p:nvPr/>
          </p:nvSpPr>
          <p:spPr>
            <a:xfrm>
              <a:off x="474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5"/>
            <p:cNvSpPr/>
            <p:nvPr/>
          </p:nvSpPr>
          <p:spPr>
            <a:xfrm>
              <a:off x="485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5"/>
            <p:cNvSpPr/>
            <p:nvPr/>
          </p:nvSpPr>
          <p:spPr>
            <a:xfrm>
              <a:off x="495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5"/>
            <p:cNvSpPr/>
            <p:nvPr/>
          </p:nvSpPr>
          <p:spPr>
            <a:xfrm>
              <a:off x="505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5"/>
            <p:cNvSpPr/>
            <p:nvPr/>
          </p:nvSpPr>
          <p:spPr>
            <a:xfrm>
              <a:off x="515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5"/>
            <p:cNvSpPr/>
            <p:nvPr/>
          </p:nvSpPr>
          <p:spPr>
            <a:xfrm>
              <a:off x="52566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5"/>
            <p:cNvSpPr/>
            <p:nvPr/>
          </p:nvSpPr>
          <p:spPr>
            <a:xfrm>
              <a:off x="535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5"/>
            <p:cNvSpPr/>
            <p:nvPr/>
          </p:nvSpPr>
          <p:spPr>
            <a:xfrm>
              <a:off x="545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5"/>
            <p:cNvSpPr/>
            <p:nvPr/>
          </p:nvSpPr>
          <p:spPr>
            <a:xfrm>
              <a:off x="556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5"/>
            <p:cNvSpPr/>
            <p:nvPr/>
          </p:nvSpPr>
          <p:spPr>
            <a:xfrm>
              <a:off x="566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5"/>
            <p:cNvSpPr/>
            <p:nvPr/>
          </p:nvSpPr>
          <p:spPr>
            <a:xfrm>
              <a:off x="57644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5"/>
            <p:cNvSpPr/>
            <p:nvPr/>
          </p:nvSpPr>
          <p:spPr>
            <a:xfrm>
              <a:off x="586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5"/>
            <p:cNvSpPr/>
            <p:nvPr/>
          </p:nvSpPr>
          <p:spPr>
            <a:xfrm>
              <a:off x="596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5"/>
            <p:cNvSpPr/>
            <p:nvPr/>
          </p:nvSpPr>
          <p:spPr>
            <a:xfrm>
              <a:off x="606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5"/>
            <p:cNvSpPr/>
            <p:nvPr/>
          </p:nvSpPr>
          <p:spPr>
            <a:xfrm>
              <a:off x="61710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5"/>
            <p:cNvSpPr/>
            <p:nvPr/>
          </p:nvSpPr>
          <p:spPr>
            <a:xfrm>
              <a:off x="627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5"/>
            <p:cNvSpPr/>
            <p:nvPr/>
          </p:nvSpPr>
          <p:spPr>
            <a:xfrm>
              <a:off x="637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5"/>
            <p:cNvSpPr/>
            <p:nvPr/>
          </p:nvSpPr>
          <p:spPr>
            <a:xfrm>
              <a:off x="64755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5"/>
            <p:cNvSpPr/>
            <p:nvPr/>
          </p:nvSpPr>
          <p:spPr>
            <a:xfrm>
              <a:off x="657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5"/>
            <p:cNvSpPr/>
            <p:nvPr/>
          </p:nvSpPr>
          <p:spPr>
            <a:xfrm>
              <a:off x="667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5"/>
            <p:cNvSpPr/>
            <p:nvPr/>
          </p:nvSpPr>
          <p:spPr>
            <a:xfrm>
              <a:off x="678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5"/>
            <p:cNvSpPr/>
            <p:nvPr/>
          </p:nvSpPr>
          <p:spPr>
            <a:xfrm>
              <a:off x="6881800" y="2131650"/>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5"/>
            <p:cNvSpPr/>
            <p:nvPr/>
          </p:nvSpPr>
          <p:spPr>
            <a:xfrm>
              <a:off x="698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5"/>
            <p:cNvSpPr/>
            <p:nvPr/>
          </p:nvSpPr>
          <p:spPr>
            <a:xfrm>
              <a:off x="708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5"/>
            <p:cNvSpPr/>
            <p:nvPr/>
          </p:nvSpPr>
          <p:spPr>
            <a:xfrm>
              <a:off x="7186600" y="2131650"/>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5"/>
            <p:cNvSpPr/>
            <p:nvPr/>
          </p:nvSpPr>
          <p:spPr>
            <a:xfrm>
              <a:off x="728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5"/>
            <p:cNvSpPr/>
            <p:nvPr/>
          </p:nvSpPr>
          <p:spPr>
            <a:xfrm>
              <a:off x="27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5"/>
            <p:cNvSpPr/>
            <p:nvPr/>
          </p:nvSpPr>
          <p:spPr>
            <a:xfrm>
              <a:off x="3807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5"/>
            <p:cNvSpPr/>
            <p:nvPr/>
          </p:nvSpPr>
          <p:spPr>
            <a:xfrm>
              <a:off x="4825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5"/>
            <p:cNvSpPr/>
            <p:nvPr/>
          </p:nvSpPr>
          <p:spPr>
            <a:xfrm>
              <a:off x="58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5"/>
            <p:cNvSpPr/>
            <p:nvPr/>
          </p:nvSpPr>
          <p:spPr>
            <a:xfrm>
              <a:off x="68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5"/>
            <p:cNvSpPr/>
            <p:nvPr/>
          </p:nvSpPr>
          <p:spPr>
            <a:xfrm>
              <a:off x="7873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5"/>
            <p:cNvSpPr/>
            <p:nvPr/>
          </p:nvSpPr>
          <p:spPr>
            <a:xfrm>
              <a:off x="8888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5"/>
            <p:cNvSpPr/>
            <p:nvPr/>
          </p:nvSpPr>
          <p:spPr>
            <a:xfrm>
              <a:off x="99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5"/>
            <p:cNvSpPr/>
            <p:nvPr/>
          </p:nvSpPr>
          <p:spPr>
            <a:xfrm>
              <a:off x="10918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5"/>
            <p:cNvSpPr/>
            <p:nvPr/>
          </p:nvSpPr>
          <p:spPr>
            <a:xfrm>
              <a:off x="11936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5"/>
            <p:cNvSpPr/>
            <p:nvPr/>
          </p:nvSpPr>
          <p:spPr>
            <a:xfrm>
              <a:off x="12951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5"/>
            <p:cNvSpPr/>
            <p:nvPr/>
          </p:nvSpPr>
          <p:spPr>
            <a:xfrm>
              <a:off x="13966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5"/>
            <p:cNvSpPr/>
            <p:nvPr/>
          </p:nvSpPr>
          <p:spPr>
            <a:xfrm>
              <a:off x="1498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5"/>
            <p:cNvSpPr/>
            <p:nvPr/>
          </p:nvSpPr>
          <p:spPr>
            <a:xfrm>
              <a:off x="15999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5"/>
            <p:cNvSpPr/>
            <p:nvPr/>
          </p:nvSpPr>
          <p:spPr>
            <a:xfrm>
              <a:off x="1701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5"/>
            <p:cNvSpPr/>
            <p:nvPr/>
          </p:nvSpPr>
          <p:spPr>
            <a:xfrm>
              <a:off x="18029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5"/>
            <p:cNvSpPr/>
            <p:nvPr/>
          </p:nvSpPr>
          <p:spPr>
            <a:xfrm>
              <a:off x="19044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5"/>
            <p:cNvSpPr/>
            <p:nvPr/>
          </p:nvSpPr>
          <p:spPr>
            <a:xfrm>
              <a:off x="20062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5"/>
            <p:cNvSpPr/>
            <p:nvPr/>
          </p:nvSpPr>
          <p:spPr>
            <a:xfrm>
              <a:off x="210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5"/>
            <p:cNvSpPr/>
            <p:nvPr/>
          </p:nvSpPr>
          <p:spPr>
            <a:xfrm>
              <a:off x="220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5"/>
            <p:cNvSpPr/>
            <p:nvPr/>
          </p:nvSpPr>
          <p:spPr>
            <a:xfrm>
              <a:off x="23110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5"/>
            <p:cNvSpPr/>
            <p:nvPr/>
          </p:nvSpPr>
          <p:spPr>
            <a:xfrm>
              <a:off x="241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5"/>
            <p:cNvSpPr/>
            <p:nvPr/>
          </p:nvSpPr>
          <p:spPr>
            <a:xfrm>
              <a:off x="251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5"/>
            <p:cNvSpPr/>
            <p:nvPr/>
          </p:nvSpPr>
          <p:spPr>
            <a:xfrm>
              <a:off x="261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5"/>
            <p:cNvSpPr/>
            <p:nvPr/>
          </p:nvSpPr>
          <p:spPr>
            <a:xfrm>
              <a:off x="271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5"/>
            <p:cNvSpPr/>
            <p:nvPr/>
          </p:nvSpPr>
          <p:spPr>
            <a:xfrm>
              <a:off x="281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5"/>
            <p:cNvSpPr/>
            <p:nvPr/>
          </p:nvSpPr>
          <p:spPr>
            <a:xfrm>
              <a:off x="292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5"/>
            <p:cNvSpPr/>
            <p:nvPr/>
          </p:nvSpPr>
          <p:spPr>
            <a:xfrm>
              <a:off x="302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5"/>
            <p:cNvSpPr/>
            <p:nvPr/>
          </p:nvSpPr>
          <p:spPr>
            <a:xfrm>
              <a:off x="312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5"/>
            <p:cNvSpPr/>
            <p:nvPr/>
          </p:nvSpPr>
          <p:spPr>
            <a:xfrm>
              <a:off x="322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5"/>
            <p:cNvSpPr/>
            <p:nvPr/>
          </p:nvSpPr>
          <p:spPr>
            <a:xfrm>
              <a:off x="33266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5"/>
            <p:cNvSpPr/>
            <p:nvPr/>
          </p:nvSpPr>
          <p:spPr>
            <a:xfrm>
              <a:off x="342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5"/>
            <p:cNvSpPr/>
            <p:nvPr/>
          </p:nvSpPr>
          <p:spPr>
            <a:xfrm>
              <a:off x="352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5"/>
            <p:cNvSpPr/>
            <p:nvPr/>
          </p:nvSpPr>
          <p:spPr>
            <a:xfrm>
              <a:off x="363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5"/>
            <p:cNvSpPr/>
            <p:nvPr/>
          </p:nvSpPr>
          <p:spPr>
            <a:xfrm>
              <a:off x="373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5"/>
            <p:cNvSpPr/>
            <p:nvPr/>
          </p:nvSpPr>
          <p:spPr>
            <a:xfrm>
              <a:off x="3834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5"/>
            <p:cNvSpPr/>
            <p:nvPr/>
          </p:nvSpPr>
          <p:spPr>
            <a:xfrm>
              <a:off x="393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5"/>
            <p:cNvSpPr/>
            <p:nvPr/>
          </p:nvSpPr>
          <p:spPr>
            <a:xfrm>
              <a:off x="403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5"/>
            <p:cNvSpPr/>
            <p:nvPr/>
          </p:nvSpPr>
          <p:spPr>
            <a:xfrm>
              <a:off x="413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5"/>
            <p:cNvSpPr/>
            <p:nvPr/>
          </p:nvSpPr>
          <p:spPr>
            <a:xfrm>
              <a:off x="42407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5"/>
            <p:cNvSpPr/>
            <p:nvPr/>
          </p:nvSpPr>
          <p:spPr>
            <a:xfrm>
              <a:off x="434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5"/>
            <p:cNvSpPr/>
            <p:nvPr/>
          </p:nvSpPr>
          <p:spPr>
            <a:xfrm>
              <a:off x="444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5"/>
            <p:cNvSpPr/>
            <p:nvPr/>
          </p:nvSpPr>
          <p:spPr>
            <a:xfrm>
              <a:off x="45455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5"/>
            <p:cNvSpPr/>
            <p:nvPr/>
          </p:nvSpPr>
          <p:spPr>
            <a:xfrm>
              <a:off x="464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5"/>
            <p:cNvSpPr/>
            <p:nvPr/>
          </p:nvSpPr>
          <p:spPr>
            <a:xfrm>
              <a:off x="474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5"/>
            <p:cNvSpPr/>
            <p:nvPr/>
          </p:nvSpPr>
          <p:spPr>
            <a:xfrm>
              <a:off x="485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5"/>
            <p:cNvSpPr/>
            <p:nvPr/>
          </p:nvSpPr>
          <p:spPr>
            <a:xfrm>
              <a:off x="495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5"/>
            <p:cNvSpPr/>
            <p:nvPr/>
          </p:nvSpPr>
          <p:spPr>
            <a:xfrm>
              <a:off x="505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5"/>
            <p:cNvSpPr/>
            <p:nvPr/>
          </p:nvSpPr>
          <p:spPr>
            <a:xfrm>
              <a:off x="515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5"/>
            <p:cNvSpPr/>
            <p:nvPr/>
          </p:nvSpPr>
          <p:spPr>
            <a:xfrm>
              <a:off x="52566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5"/>
            <p:cNvSpPr/>
            <p:nvPr/>
          </p:nvSpPr>
          <p:spPr>
            <a:xfrm>
              <a:off x="535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5"/>
            <p:cNvSpPr/>
            <p:nvPr/>
          </p:nvSpPr>
          <p:spPr>
            <a:xfrm>
              <a:off x="545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5"/>
            <p:cNvSpPr/>
            <p:nvPr/>
          </p:nvSpPr>
          <p:spPr>
            <a:xfrm>
              <a:off x="556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5"/>
            <p:cNvSpPr/>
            <p:nvPr/>
          </p:nvSpPr>
          <p:spPr>
            <a:xfrm>
              <a:off x="566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5"/>
            <p:cNvSpPr/>
            <p:nvPr/>
          </p:nvSpPr>
          <p:spPr>
            <a:xfrm>
              <a:off x="57644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5"/>
            <p:cNvSpPr/>
            <p:nvPr/>
          </p:nvSpPr>
          <p:spPr>
            <a:xfrm>
              <a:off x="586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5"/>
            <p:cNvSpPr/>
            <p:nvPr/>
          </p:nvSpPr>
          <p:spPr>
            <a:xfrm>
              <a:off x="596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5"/>
            <p:cNvSpPr/>
            <p:nvPr/>
          </p:nvSpPr>
          <p:spPr>
            <a:xfrm>
              <a:off x="606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5"/>
            <p:cNvSpPr/>
            <p:nvPr/>
          </p:nvSpPr>
          <p:spPr>
            <a:xfrm>
              <a:off x="61710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5"/>
            <p:cNvSpPr/>
            <p:nvPr/>
          </p:nvSpPr>
          <p:spPr>
            <a:xfrm>
              <a:off x="627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5"/>
            <p:cNvSpPr/>
            <p:nvPr/>
          </p:nvSpPr>
          <p:spPr>
            <a:xfrm>
              <a:off x="637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5"/>
            <p:cNvSpPr/>
            <p:nvPr/>
          </p:nvSpPr>
          <p:spPr>
            <a:xfrm>
              <a:off x="64755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5"/>
            <p:cNvSpPr/>
            <p:nvPr/>
          </p:nvSpPr>
          <p:spPr>
            <a:xfrm>
              <a:off x="657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5"/>
            <p:cNvSpPr/>
            <p:nvPr/>
          </p:nvSpPr>
          <p:spPr>
            <a:xfrm>
              <a:off x="667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5"/>
            <p:cNvSpPr/>
            <p:nvPr/>
          </p:nvSpPr>
          <p:spPr>
            <a:xfrm>
              <a:off x="678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5"/>
            <p:cNvSpPr/>
            <p:nvPr/>
          </p:nvSpPr>
          <p:spPr>
            <a:xfrm>
              <a:off x="6881800" y="228672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5"/>
            <p:cNvSpPr/>
            <p:nvPr/>
          </p:nvSpPr>
          <p:spPr>
            <a:xfrm>
              <a:off x="698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5"/>
            <p:cNvSpPr/>
            <p:nvPr/>
          </p:nvSpPr>
          <p:spPr>
            <a:xfrm>
              <a:off x="708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5"/>
            <p:cNvSpPr/>
            <p:nvPr/>
          </p:nvSpPr>
          <p:spPr>
            <a:xfrm>
              <a:off x="7186600" y="228672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5"/>
            <p:cNvSpPr/>
            <p:nvPr/>
          </p:nvSpPr>
          <p:spPr>
            <a:xfrm>
              <a:off x="728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5"/>
            <p:cNvSpPr/>
            <p:nvPr/>
          </p:nvSpPr>
          <p:spPr>
            <a:xfrm>
              <a:off x="27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5"/>
            <p:cNvSpPr/>
            <p:nvPr/>
          </p:nvSpPr>
          <p:spPr>
            <a:xfrm>
              <a:off x="3807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5"/>
            <p:cNvSpPr/>
            <p:nvPr/>
          </p:nvSpPr>
          <p:spPr>
            <a:xfrm>
              <a:off x="4825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5"/>
            <p:cNvSpPr/>
            <p:nvPr/>
          </p:nvSpPr>
          <p:spPr>
            <a:xfrm>
              <a:off x="58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5"/>
            <p:cNvSpPr/>
            <p:nvPr/>
          </p:nvSpPr>
          <p:spPr>
            <a:xfrm>
              <a:off x="68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5"/>
            <p:cNvSpPr/>
            <p:nvPr/>
          </p:nvSpPr>
          <p:spPr>
            <a:xfrm>
              <a:off x="7873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5"/>
            <p:cNvSpPr/>
            <p:nvPr/>
          </p:nvSpPr>
          <p:spPr>
            <a:xfrm>
              <a:off x="8888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5"/>
            <p:cNvSpPr/>
            <p:nvPr/>
          </p:nvSpPr>
          <p:spPr>
            <a:xfrm>
              <a:off x="99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5"/>
            <p:cNvSpPr/>
            <p:nvPr/>
          </p:nvSpPr>
          <p:spPr>
            <a:xfrm>
              <a:off x="10918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5"/>
            <p:cNvSpPr/>
            <p:nvPr/>
          </p:nvSpPr>
          <p:spPr>
            <a:xfrm>
              <a:off x="11936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5"/>
            <p:cNvSpPr/>
            <p:nvPr/>
          </p:nvSpPr>
          <p:spPr>
            <a:xfrm>
              <a:off x="12951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5"/>
            <p:cNvSpPr/>
            <p:nvPr/>
          </p:nvSpPr>
          <p:spPr>
            <a:xfrm>
              <a:off x="13966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5"/>
            <p:cNvSpPr/>
            <p:nvPr/>
          </p:nvSpPr>
          <p:spPr>
            <a:xfrm>
              <a:off x="1498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5"/>
            <p:cNvSpPr/>
            <p:nvPr/>
          </p:nvSpPr>
          <p:spPr>
            <a:xfrm>
              <a:off x="15999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5"/>
            <p:cNvSpPr/>
            <p:nvPr/>
          </p:nvSpPr>
          <p:spPr>
            <a:xfrm>
              <a:off x="1701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5"/>
            <p:cNvSpPr/>
            <p:nvPr/>
          </p:nvSpPr>
          <p:spPr>
            <a:xfrm>
              <a:off x="18029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5"/>
            <p:cNvSpPr/>
            <p:nvPr/>
          </p:nvSpPr>
          <p:spPr>
            <a:xfrm>
              <a:off x="19044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5"/>
            <p:cNvSpPr/>
            <p:nvPr/>
          </p:nvSpPr>
          <p:spPr>
            <a:xfrm>
              <a:off x="20062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5"/>
            <p:cNvSpPr/>
            <p:nvPr/>
          </p:nvSpPr>
          <p:spPr>
            <a:xfrm>
              <a:off x="210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5"/>
            <p:cNvSpPr/>
            <p:nvPr/>
          </p:nvSpPr>
          <p:spPr>
            <a:xfrm>
              <a:off x="220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5"/>
            <p:cNvSpPr/>
            <p:nvPr/>
          </p:nvSpPr>
          <p:spPr>
            <a:xfrm>
              <a:off x="23110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5"/>
            <p:cNvSpPr/>
            <p:nvPr/>
          </p:nvSpPr>
          <p:spPr>
            <a:xfrm>
              <a:off x="241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5"/>
            <p:cNvSpPr/>
            <p:nvPr/>
          </p:nvSpPr>
          <p:spPr>
            <a:xfrm>
              <a:off x="251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5"/>
            <p:cNvSpPr/>
            <p:nvPr/>
          </p:nvSpPr>
          <p:spPr>
            <a:xfrm>
              <a:off x="261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5"/>
            <p:cNvSpPr/>
            <p:nvPr/>
          </p:nvSpPr>
          <p:spPr>
            <a:xfrm>
              <a:off x="271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5"/>
            <p:cNvSpPr/>
            <p:nvPr/>
          </p:nvSpPr>
          <p:spPr>
            <a:xfrm>
              <a:off x="281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5"/>
            <p:cNvSpPr/>
            <p:nvPr/>
          </p:nvSpPr>
          <p:spPr>
            <a:xfrm>
              <a:off x="292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5"/>
            <p:cNvSpPr/>
            <p:nvPr/>
          </p:nvSpPr>
          <p:spPr>
            <a:xfrm>
              <a:off x="302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5"/>
            <p:cNvSpPr/>
            <p:nvPr/>
          </p:nvSpPr>
          <p:spPr>
            <a:xfrm>
              <a:off x="312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5"/>
            <p:cNvSpPr/>
            <p:nvPr/>
          </p:nvSpPr>
          <p:spPr>
            <a:xfrm>
              <a:off x="322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5"/>
            <p:cNvSpPr/>
            <p:nvPr/>
          </p:nvSpPr>
          <p:spPr>
            <a:xfrm>
              <a:off x="33266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5"/>
            <p:cNvSpPr/>
            <p:nvPr/>
          </p:nvSpPr>
          <p:spPr>
            <a:xfrm>
              <a:off x="342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5"/>
            <p:cNvSpPr/>
            <p:nvPr/>
          </p:nvSpPr>
          <p:spPr>
            <a:xfrm>
              <a:off x="352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5"/>
            <p:cNvSpPr/>
            <p:nvPr/>
          </p:nvSpPr>
          <p:spPr>
            <a:xfrm>
              <a:off x="363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5"/>
            <p:cNvSpPr/>
            <p:nvPr/>
          </p:nvSpPr>
          <p:spPr>
            <a:xfrm>
              <a:off x="373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5"/>
            <p:cNvSpPr/>
            <p:nvPr/>
          </p:nvSpPr>
          <p:spPr>
            <a:xfrm>
              <a:off x="3834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5"/>
            <p:cNvSpPr/>
            <p:nvPr/>
          </p:nvSpPr>
          <p:spPr>
            <a:xfrm>
              <a:off x="393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5"/>
            <p:cNvSpPr/>
            <p:nvPr/>
          </p:nvSpPr>
          <p:spPr>
            <a:xfrm>
              <a:off x="403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5"/>
            <p:cNvSpPr/>
            <p:nvPr/>
          </p:nvSpPr>
          <p:spPr>
            <a:xfrm>
              <a:off x="413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5"/>
            <p:cNvSpPr/>
            <p:nvPr/>
          </p:nvSpPr>
          <p:spPr>
            <a:xfrm>
              <a:off x="42407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5"/>
            <p:cNvSpPr/>
            <p:nvPr/>
          </p:nvSpPr>
          <p:spPr>
            <a:xfrm>
              <a:off x="434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5"/>
            <p:cNvSpPr/>
            <p:nvPr/>
          </p:nvSpPr>
          <p:spPr>
            <a:xfrm>
              <a:off x="444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5"/>
            <p:cNvSpPr/>
            <p:nvPr/>
          </p:nvSpPr>
          <p:spPr>
            <a:xfrm>
              <a:off x="45455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5"/>
            <p:cNvSpPr/>
            <p:nvPr/>
          </p:nvSpPr>
          <p:spPr>
            <a:xfrm>
              <a:off x="464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5"/>
            <p:cNvSpPr/>
            <p:nvPr/>
          </p:nvSpPr>
          <p:spPr>
            <a:xfrm>
              <a:off x="474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5"/>
            <p:cNvSpPr/>
            <p:nvPr/>
          </p:nvSpPr>
          <p:spPr>
            <a:xfrm>
              <a:off x="485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5"/>
            <p:cNvSpPr/>
            <p:nvPr/>
          </p:nvSpPr>
          <p:spPr>
            <a:xfrm>
              <a:off x="495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5"/>
            <p:cNvSpPr/>
            <p:nvPr/>
          </p:nvSpPr>
          <p:spPr>
            <a:xfrm>
              <a:off x="505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5"/>
            <p:cNvSpPr/>
            <p:nvPr/>
          </p:nvSpPr>
          <p:spPr>
            <a:xfrm>
              <a:off x="515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5"/>
            <p:cNvSpPr/>
            <p:nvPr/>
          </p:nvSpPr>
          <p:spPr>
            <a:xfrm>
              <a:off x="52566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5"/>
            <p:cNvSpPr/>
            <p:nvPr/>
          </p:nvSpPr>
          <p:spPr>
            <a:xfrm>
              <a:off x="535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5"/>
            <p:cNvSpPr/>
            <p:nvPr/>
          </p:nvSpPr>
          <p:spPr>
            <a:xfrm>
              <a:off x="545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5"/>
            <p:cNvSpPr/>
            <p:nvPr/>
          </p:nvSpPr>
          <p:spPr>
            <a:xfrm>
              <a:off x="556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5"/>
            <p:cNvSpPr/>
            <p:nvPr/>
          </p:nvSpPr>
          <p:spPr>
            <a:xfrm>
              <a:off x="566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5"/>
            <p:cNvSpPr/>
            <p:nvPr/>
          </p:nvSpPr>
          <p:spPr>
            <a:xfrm>
              <a:off x="57644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5"/>
            <p:cNvSpPr/>
            <p:nvPr/>
          </p:nvSpPr>
          <p:spPr>
            <a:xfrm>
              <a:off x="586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5"/>
            <p:cNvSpPr/>
            <p:nvPr/>
          </p:nvSpPr>
          <p:spPr>
            <a:xfrm>
              <a:off x="596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5"/>
            <p:cNvSpPr/>
            <p:nvPr/>
          </p:nvSpPr>
          <p:spPr>
            <a:xfrm>
              <a:off x="606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5"/>
            <p:cNvSpPr/>
            <p:nvPr/>
          </p:nvSpPr>
          <p:spPr>
            <a:xfrm>
              <a:off x="61710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5"/>
            <p:cNvSpPr/>
            <p:nvPr/>
          </p:nvSpPr>
          <p:spPr>
            <a:xfrm>
              <a:off x="627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5"/>
            <p:cNvSpPr/>
            <p:nvPr/>
          </p:nvSpPr>
          <p:spPr>
            <a:xfrm>
              <a:off x="637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5"/>
            <p:cNvSpPr/>
            <p:nvPr/>
          </p:nvSpPr>
          <p:spPr>
            <a:xfrm>
              <a:off x="64755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5"/>
            <p:cNvSpPr/>
            <p:nvPr/>
          </p:nvSpPr>
          <p:spPr>
            <a:xfrm>
              <a:off x="657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5"/>
            <p:cNvSpPr/>
            <p:nvPr/>
          </p:nvSpPr>
          <p:spPr>
            <a:xfrm>
              <a:off x="667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5"/>
            <p:cNvSpPr/>
            <p:nvPr/>
          </p:nvSpPr>
          <p:spPr>
            <a:xfrm>
              <a:off x="678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5"/>
            <p:cNvSpPr/>
            <p:nvPr/>
          </p:nvSpPr>
          <p:spPr>
            <a:xfrm>
              <a:off x="6881800" y="2441800"/>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5"/>
            <p:cNvSpPr/>
            <p:nvPr/>
          </p:nvSpPr>
          <p:spPr>
            <a:xfrm>
              <a:off x="698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5"/>
            <p:cNvSpPr/>
            <p:nvPr/>
          </p:nvSpPr>
          <p:spPr>
            <a:xfrm>
              <a:off x="708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5"/>
            <p:cNvSpPr/>
            <p:nvPr/>
          </p:nvSpPr>
          <p:spPr>
            <a:xfrm>
              <a:off x="7186600" y="2441800"/>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5"/>
            <p:cNvSpPr/>
            <p:nvPr/>
          </p:nvSpPr>
          <p:spPr>
            <a:xfrm>
              <a:off x="728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5"/>
            <p:cNvSpPr/>
            <p:nvPr/>
          </p:nvSpPr>
          <p:spPr>
            <a:xfrm>
              <a:off x="27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5"/>
            <p:cNvSpPr/>
            <p:nvPr/>
          </p:nvSpPr>
          <p:spPr>
            <a:xfrm>
              <a:off x="3807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5"/>
            <p:cNvSpPr/>
            <p:nvPr/>
          </p:nvSpPr>
          <p:spPr>
            <a:xfrm>
              <a:off x="4825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5"/>
            <p:cNvSpPr/>
            <p:nvPr/>
          </p:nvSpPr>
          <p:spPr>
            <a:xfrm>
              <a:off x="58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5"/>
            <p:cNvSpPr/>
            <p:nvPr/>
          </p:nvSpPr>
          <p:spPr>
            <a:xfrm>
              <a:off x="68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5"/>
            <p:cNvSpPr/>
            <p:nvPr/>
          </p:nvSpPr>
          <p:spPr>
            <a:xfrm>
              <a:off x="7873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5"/>
            <p:cNvSpPr/>
            <p:nvPr/>
          </p:nvSpPr>
          <p:spPr>
            <a:xfrm>
              <a:off x="8888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5"/>
            <p:cNvSpPr/>
            <p:nvPr/>
          </p:nvSpPr>
          <p:spPr>
            <a:xfrm>
              <a:off x="99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5"/>
            <p:cNvSpPr/>
            <p:nvPr/>
          </p:nvSpPr>
          <p:spPr>
            <a:xfrm>
              <a:off x="10918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5"/>
            <p:cNvSpPr/>
            <p:nvPr/>
          </p:nvSpPr>
          <p:spPr>
            <a:xfrm>
              <a:off x="11936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5"/>
            <p:cNvSpPr/>
            <p:nvPr/>
          </p:nvSpPr>
          <p:spPr>
            <a:xfrm>
              <a:off x="12951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5"/>
            <p:cNvSpPr/>
            <p:nvPr/>
          </p:nvSpPr>
          <p:spPr>
            <a:xfrm>
              <a:off x="13966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5"/>
            <p:cNvSpPr/>
            <p:nvPr/>
          </p:nvSpPr>
          <p:spPr>
            <a:xfrm>
              <a:off x="1498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5"/>
            <p:cNvSpPr/>
            <p:nvPr/>
          </p:nvSpPr>
          <p:spPr>
            <a:xfrm>
              <a:off x="15999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5"/>
            <p:cNvSpPr/>
            <p:nvPr/>
          </p:nvSpPr>
          <p:spPr>
            <a:xfrm>
              <a:off x="1701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5"/>
            <p:cNvSpPr/>
            <p:nvPr/>
          </p:nvSpPr>
          <p:spPr>
            <a:xfrm>
              <a:off x="18029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5"/>
            <p:cNvSpPr/>
            <p:nvPr/>
          </p:nvSpPr>
          <p:spPr>
            <a:xfrm>
              <a:off x="19044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5"/>
            <p:cNvSpPr/>
            <p:nvPr/>
          </p:nvSpPr>
          <p:spPr>
            <a:xfrm>
              <a:off x="20062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5"/>
            <p:cNvSpPr/>
            <p:nvPr/>
          </p:nvSpPr>
          <p:spPr>
            <a:xfrm>
              <a:off x="210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5"/>
            <p:cNvSpPr/>
            <p:nvPr/>
          </p:nvSpPr>
          <p:spPr>
            <a:xfrm>
              <a:off x="220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5"/>
            <p:cNvSpPr/>
            <p:nvPr/>
          </p:nvSpPr>
          <p:spPr>
            <a:xfrm>
              <a:off x="23110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5"/>
            <p:cNvSpPr/>
            <p:nvPr/>
          </p:nvSpPr>
          <p:spPr>
            <a:xfrm>
              <a:off x="241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5"/>
            <p:cNvSpPr/>
            <p:nvPr/>
          </p:nvSpPr>
          <p:spPr>
            <a:xfrm>
              <a:off x="251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5"/>
            <p:cNvSpPr/>
            <p:nvPr/>
          </p:nvSpPr>
          <p:spPr>
            <a:xfrm>
              <a:off x="261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5"/>
            <p:cNvSpPr/>
            <p:nvPr/>
          </p:nvSpPr>
          <p:spPr>
            <a:xfrm>
              <a:off x="271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5"/>
            <p:cNvSpPr/>
            <p:nvPr/>
          </p:nvSpPr>
          <p:spPr>
            <a:xfrm>
              <a:off x="281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5"/>
            <p:cNvSpPr/>
            <p:nvPr/>
          </p:nvSpPr>
          <p:spPr>
            <a:xfrm>
              <a:off x="292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5"/>
            <p:cNvSpPr/>
            <p:nvPr/>
          </p:nvSpPr>
          <p:spPr>
            <a:xfrm>
              <a:off x="302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5"/>
            <p:cNvSpPr/>
            <p:nvPr/>
          </p:nvSpPr>
          <p:spPr>
            <a:xfrm>
              <a:off x="312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5"/>
            <p:cNvSpPr/>
            <p:nvPr/>
          </p:nvSpPr>
          <p:spPr>
            <a:xfrm>
              <a:off x="322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5"/>
            <p:cNvSpPr/>
            <p:nvPr/>
          </p:nvSpPr>
          <p:spPr>
            <a:xfrm>
              <a:off x="33266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5"/>
            <p:cNvSpPr/>
            <p:nvPr/>
          </p:nvSpPr>
          <p:spPr>
            <a:xfrm>
              <a:off x="342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5"/>
            <p:cNvSpPr/>
            <p:nvPr/>
          </p:nvSpPr>
          <p:spPr>
            <a:xfrm>
              <a:off x="352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5"/>
            <p:cNvSpPr/>
            <p:nvPr/>
          </p:nvSpPr>
          <p:spPr>
            <a:xfrm>
              <a:off x="363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5"/>
            <p:cNvSpPr/>
            <p:nvPr/>
          </p:nvSpPr>
          <p:spPr>
            <a:xfrm>
              <a:off x="373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5"/>
            <p:cNvSpPr/>
            <p:nvPr/>
          </p:nvSpPr>
          <p:spPr>
            <a:xfrm>
              <a:off x="3834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5"/>
            <p:cNvSpPr/>
            <p:nvPr/>
          </p:nvSpPr>
          <p:spPr>
            <a:xfrm>
              <a:off x="393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5"/>
            <p:cNvSpPr/>
            <p:nvPr/>
          </p:nvSpPr>
          <p:spPr>
            <a:xfrm>
              <a:off x="403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5"/>
            <p:cNvSpPr/>
            <p:nvPr/>
          </p:nvSpPr>
          <p:spPr>
            <a:xfrm>
              <a:off x="413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5"/>
            <p:cNvSpPr/>
            <p:nvPr/>
          </p:nvSpPr>
          <p:spPr>
            <a:xfrm>
              <a:off x="42407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5"/>
            <p:cNvSpPr/>
            <p:nvPr/>
          </p:nvSpPr>
          <p:spPr>
            <a:xfrm>
              <a:off x="434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5"/>
            <p:cNvSpPr/>
            <p:nvPr/>
          </p:nvSpPr>
          <p:spPr>
            <a:xfrm>
              <a:off x="444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5"/>
            <p:cNvSpPr/>
            <p:nvPr/>
          </p:nvSpPr>
          <p:spPr>
            <a:xfrm>
              <a:off x="45455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5"/>
            <p:cNvSpPr/>
            <p:nvPr/>
          </p:nvSpPr>
          <p:spPr>
            <a:xfrm>
              <a:off x="464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5"/>
            <p:cNvSpPr/>
            <p:nvPr/>
          </p:nvSpPr>
          <p:spPr>
            <a:xfrm>
              <a:off x="474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5"/>
            <p:cNvSpPr/>
            <p:nvPr/>
          </p:nvSpPr>
          <p:spPr>
            <a:xfrm>
              <a:off x="485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5"/>
            <p:cNvSpPr/>
            <p:nvPr/>
          </p:nvSpPr>
          <p:spPr>
            <a:xfrm>
              <a:off x="495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5"/>
            <p:cNvSpPr/>
            <p:nvPr/>
          </p:nvSpPr>
          <p:spPr>
            <a:xfrm>
              <a:off x="505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5"/>
            <p:cNvSpPr/>
            <p:nvPr/>
          </p:nvSpPr>
          <p:spPr>
            <a:xfrm>
              <a:off x="515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5"/>
            <p:cNvSpPr/>
            <p:nvPr/>
          </p:nvSpPr>
          <p:spPr>
            <a:xfrm>
              <a:off x="52566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5"/>
            <p:cNvSpPr/>
            <p:nvPr/>
          </p:nvSpPr>
          <p:spPr>
            <a:xfrm>
              <a:off x="535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5"/>
            <p:cNvSpPr/>
            <p:nvPr/>
          </p:nvSpPr>
          <p:spPr>
            <a:xfrm>
              <a:off x="545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5"/>
            <p:cNvSpPr/>
            <p:nvPr/>
          </p:nvSpPr>
          <p:spPr>
            <a:xfrm>
              <a:off x="556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5"/>
            <p:cNvSpPr/>
            <p:nvPr/>
          </p:nvSpPr>
          <p:spPr>
            <a:xfrm>
              <a:off x="566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5"/>
            <p:cNvSpPr/>
            <p:nvPr/>
          </p:nvSpPr>
          <p:spPr>
            <a:xfrm>
              <a:off x="57644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5"/>
            <p:cNvSpPr/>
            <p:nvPr/>
          </p:nvSpPr>
          <p:spPr>
            <a:xfrm>
              <a:off x="586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5"/>
            <p:cNvSpPr/>
            <p:nvPr/>
          </p:nvSpPr>
          <p:spPr>
            <a:xfrm>
              <a:off x="596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5"/>
            <p:cNvSpPr/>
            <p:nvPr/>
          </p:nvSpPr>
          <p:spPr>
            <a:xfrm>
              <a:off x="606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5"/>
            <p:cNvSpPr/>
            <p:nvPr/>
          </p:nvSpPr>
          <p:spPr>
            <a:xfrm>
              <a:off x="61710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5"/>
            <p:cNvSpPr/>
            <p:nvPr/>
          </p:nvSpPr>
          <p:spPr>
            <a:xfrm>
              <a:off x="627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5"/>
            <p:cNvSpPr/>
            <p:nvPr/>
          </p:nvSpPr>
          <p:spPr>
            <a:xfrm>
              <a:off x="637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5"/>
            <p:cNvSpPr/>
            <p:nvPr/>
          </p:nvSpPr>
          <p:spPr>
            <a:xfrm>
              <a:off x="64755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5"/>
            <p:cNvSpPr/>
            <p:nvPr/>
          </p:nvSpPr>
          <p:spPr>
            <a:xfrm>
              <a:off x="657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5"/>
            <p:cNvSpPr/>
            <p:nvPr/>
          </p:nvSpPr>
          <p:spPr>
            <a:xfrm>
              <a:off x="667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5"/>
            <p:cNvSpPr/>
            <p:nvPr/>
          </p:nvSpPr>
          <p:spPr>
            <a:xfrm>
              <a:off x="678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5"/>
            <p:cNvSpPr/>
            <p:nvPr/>
          </p:nvSpPr>
          <p:spPr>
            <a:xfrm>
              <a:off x="6881800" y="2596875"/>
              <a:ext cx="52700" cy="52700"/>
            </a:xfrm>
            <a:custGeom>
              <a:rect b="b" l="l" r="r" t="t"/>
              <a:pathLst>
                <a:path extrusionOk="0" h="2108"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5"/>
            <p:cNvSpPr/>
            <p:nvPr/>
          </p:nvSpPr>
          <p:spPr>
            <a:xfrm>
              <a:off x="698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5"/>
            <p:cNvSpPr/>
            <p:nvPr/>
          </p:nvSpPr>
          <p:spPr>
            <a:xfrm>
              <a:off x="708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5"/>
            <p:cNvSpPr/>
            <p:nvPr/>
          </p:nvSpPr>
          <p:spPr>
            <a:xfrm>
              <a:off x="7186600" y="2596875"/>
              <a:ext cx="52400" cy="52700"/>
            </a:xfrm>
            <a:custGeom>
              <a:rect b="b" l="l" r="r" t="t"/>
              <a:pathLst>
                <a:path extrusionOk="0" h="2108"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5"/>
            <p:cNvSpPr/>
            <p:nvPr/>
          </p:nvSpPr>
          <p:spPr>
            <a:xfrm>
              <a:off x="728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5"/>
            <p:cNvSpPr/>
            <p:nvPr/>
          </p:nvSpPr>
          <p:spPr>
            <a:xfrm>
              <a:off x="27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5"/>
            <p:cNvSpPr/>
            <p:nvPr/>
          </p:nvSpPr>
          <p:spPr>
            <a:xfrm>
              <a:off x="3807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5"/>
            <p:cNvSpPr/>
            <p:nvPr/>
          </p:nvSpPr>
          <p:spPr>
            <a:xfrm>
              <a:off x="4825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5"/>
            <p:cNvSpPr/>
            <p:nvPr/>
          </p:nvSpPr>
          <p:spPr>
            <a:xfrm>
              <a:off x="58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5"/>
            <p:cNvSpPr/>
            <p:nvPr/>
          </p:nvSpPr>
          <p:spPr>
            <a:xfrm>
              <a:off x="68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5"/>
            <p:cNvSpPr/>
            <p:nvPr/>
          </p:nvSpPr>
          <p:spPr>
            <a:xfrm>
              <a:off x="7873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5"/>
            <p:cNvSpPr/>
            <p:nvPr/>
          </p:nvSpPr>
          <p:spPr>
            <a:xfrm>
              <a:off x="8888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5"/>
            <p:cNvSpPr/>
            <p:nvPr/>
          </p:nvSpPr>
          <p:spPr>
            <a:xfrm>
              <a:off x="99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5"/>
            <p:cNvSpPr/>
            <p:nvPr/>
          </p:nvSpPr>
          <p:spPr>
            <a:xfrm>
              <a:off x="10918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5"/>
            <p:cNvSpPr/>
            <p:nvPr/>
          </p:nvSpPr>
          <p:spPr>
            <a:xfrm>
              <a:off x="11936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5"/>
            <p:cNvSpPr/>
            <p:nvPr/>
          </p:nvSpPr>
          <p:spPr>
            <a:xfrm>
              <a:off x="12951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5"/>
            <p:cNvSpPr/>
            <p:nvPr/>
          </p:nvSpPr>
          <p:spPr>
            <a:xfrm>
              <a:off x="13966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5"/>
            <p:cNvSpPr/>
            <p:nvPr/>
          </p:nvSpPr>
          <p:spPr>
            <a:xfrm>
              <a:off x="1498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5"/>
            <p:cNvSpPr/>
            <p:nvPr/>
          </p:nvSpPr>
          <p:spPr>
            <a:xfrm>
              <a:off x="15999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5"/>
            <p:cNvSpPr/>
            <p:nvPr/>
          </p:nvSpPr>
          <p:spPr>
            <a:xfrm>
              <a:off x="1701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5"/>
            <p:cNvSpPr/>
            <p:nvPr/>
          </p:nvSpPr>
          <p:spPr>
            <a:xfrm>
              <a:off x="18029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5"/>
            <p:cNvSpPr/>
            <p:nvPr/>
          </p:nvSpPr>
          <p:spPr>
            <a:xfrm>
              <a:off x="19044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5"/>
            <p:cNvSpPr/>
            <p:nvPr/>
          </p:nvSpPr>
          <p:spPr>
            <a:xfrm>
              <a:off x="20062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5"/>
            <p:cNvSpPr/>
            <p:nvPr/>
          </p:nvSpPr>
          <p:spPr>
            <a:xfrm>
              <a:off x="210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5"/>
            <p:cNvSpPr/>
            <p:nvPr/>
          </p:nvSpPr>
          <p:spPr>
            <a:xfrm>
              <a:off x="220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5"/>
            <p:cNvSpPr/>
            <p:nvPr/>
          </p:nvSpPr>
          <p:spPr>
            <a:xfrm>
              <a:off x="23110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5"/>
            <p:cNvSpPr/>
            <p:nvPr/>
          </p:nvSpPr>
          <p:spPr>
            <a:xfrm>
              <a:off x="241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5"/>
            <p:cNvSpPr/>
            <p:nvPr/>
          </p:nvSpPr>
          <p:spPr>
            <a:xfrm>
              <a:off x="251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5"/>
            <p:cNvSpPr/>
            <p:nvPr/>
          </p:nvSpPr>
          <p:spPr>
            <a:xfrm>
              <a:off x="261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5"/>
            <p:cNvSpPr/>
            <p:nvPr/>
          </p:nvSpPr>
          <p:spPr>
            <a:xfrm>
              <a:off x="271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5"/>
            <p:cNvSpPr/>
            <p:nvPr/>
          </p:nvSpPr>
          <p:spPr>
            <a:xfrm>
              <a:off x="281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5"/>
            <p:cNvSpPr/>
            <p:nvPr/>
          </p:nvSpPr>
          <p:spPr>
            <a:xfrm>
              <a:off x="292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5"/>
            <p:cNvSpPr/>
            <p:nvPr/>
          </p:nvSpPr>
          <p:spPr>
            <a:xfrm>
              <a:off x="302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5"/>
            <p:cNvSpPr/>
            <p:nvPr/>
          </p:nvSpPr>
          <p:spPr>
            <a:xfrm>
              <a:off x="312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5"/>
            <p:cNvSpPr/>
            <p:nvPr/>
          </p:nvSpPr>
          <p:spPr>
            <a:xfrm>
              <a:off x="322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5"/>
            <p:cNvSpPr/>
            <p:nvPr/>
          </p:nvSpPr>
          <p:spPr>
            <a:xfrm>
              <a:off x="33266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5"/>
            <p:cNvSpPr/>
            <p:nvPr/>
          </p:nvSpPr>
          <p:spPr>
            <a:xfrm>
              <a:off x="342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5"/>
            <p:cNvSpPr/>
            <p:nvPr/>
          </p:nvSpPr>
          <p:spPr>
            <a:xfrm>
              <a:off x="352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5"/>
            <p:cNvSpPr/>
            <p:nvPr/>
          </p:nvSpPr>
          <p:spPr>
            <a:xfrm>
              <a:off x="363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5"/>
            <p:cNvSpPr/>
            <p:nvPr/>
          </p:nvSpPr>
          <p:spPr>
            <a:xfrm>
              <a:off x="373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5"/>
            <p:cNvSpPr/>
            <p:nvPr/>
          </p:nvSpPr>
          <p:spPr>
            <a:xfrm>
              <a:off x="3834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5"/>
            <p:cNvSpPr/>
            <p:nvPr/>
          </p:nvSpPr>
          <p:spPr>
            <a:xfrm>
              <a:off x="393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5"/>
            <p:cNvSpPr/>
            <p:nvPr/>
          </p:nvSpPr>
          <p:spPr>
            <a:xfrm>
              <a:off x="403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5"/>
            <p:cNvSpPr/>
            <p:nvPr/>
          </p:nvSpPr>
          <p:spPr>
            <a:xfrm>
              <a:off x="413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5"/>
            <p:cNvSpPr/>
            <p:nvPr/>
          </p:nvSpPr>
          <p:spPr>
            <a:xfrm>
              <a:off x="42407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5"/>
            <p:cNvSpPr/>
            <p:nvPr/>
          </p:nvSpPr>
          <p:spPr>
            <a:xfrm>
              <a:off x="434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5"/>
            <p:cNvSpPr/>
            <p:nvPr/>
          </p:nvSpPr>
          <p:spPr>
            <a:xfrm>
              <a:off x="444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5"/>
            <p:cNvSpPr/>
            <p:nvPr/>
          </p:nvSpPr>
          <p:spPr>
            <a:xfrm>
              <a:off x="45455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5"/>
            <p:cNvSpPr/>
            <p:nvPr/>
          </p:nvSpPr>
          <p:spPr>
            <a:xfrm>
              <a:off x="464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5"/>
            <p:cNvSpPr/>
            <p:nvPr/>
          </p:nvSpPr>
          <p:spPr>
            <a:xfrm>
              <a:off x="474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5"/>
            <p:cNvSpPr/>
            <p:nvPr/>
          </p:nvSpPr>
          <p:spPr>
            <a:xfrm>
              <a:off x="485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5"/>
            <p:cNvSpPr/>
            <p:nvPr/>
          </p:nvSpPr>
          <p:spPr>
            <a:xfrm>
              <a:off x="495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5"/>
            <p:cNvSpPr/>
            <p:nvPr/>
          </p:nvSpPr>
          <p:spPr>
            <a:xfrm>
              <a:off x="505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5"/>
            <p:cNvSpPr/>
            <p:nvPr/>
          </p:nvSpPr>
          <p:spPr>
            <a:xfrm>
              <a:off x="515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5"/>
            <p:cNvSpPr/>
            <p:nvPr/>
          </p:nvSpPr>
          <p:spPr>
            <a:xfrm>
              <a:off x="52566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5"/>
            <p:cNvSpPr/>
            <p:nvPr/>
          </p:nvSpPr>
          <p:spPr>
            <a:xfrm>
              <a:off x="535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5"/>
            <p:cNvSpPr/>
            <p:nvPr/>
          </p:nvSpPr>
          <p:spPr>
            <a:xfrm>
              <a:off x="545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5"/>
            <p:cNvSpPr/>
            <p:nvPr/>
          </p:nvSpPr>
          <p:spPr>
            <a:xfrm>
              <a:off x="556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5"/>
            <p:cNvSpPr/>
            <p:nvPr/>
          </p:nvSpPr>
          <p:spPr>
            <a:xfrm>
              <a:off x="566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5"/>
            <p:cNvSpPr/>
            <p:nvPr/>
          </p:nvSpPr>
          <p:spPr>
            <a:xfrm>
              <a:off x="57644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5"/>
            <p:cNvSpPr/>
            <p:nvPr/>
          </p:nvSpPr>
          <p:spPr>
            <a:xfrm>
              <a:off x="586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5"/>
            <p:cNvSpPr/>
            <p:nvPr/>
          </p:nvSpPr>
          <p:spPr>
            <a:xfrm>
              <a:off x="596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5"/>
            <p:cNvSpPr/>
            <p:nvPr/>
          </p:nvSpPr>
          <p:spPr>
            <a:xfrm>
              <a:off x="606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5"/>
            <p:cNvSpPr/>
            <p:nvPr/>
          </p:nvSpPr>
          <p:spPr>
            <a:xfrm>
              <a:off x="61710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5"/>
            <p:cNvSpPr/>
            <p:nvPr/>
          </p:nvSpPr>
          <p:spPr>
            <a:xfrm>
              <a:off x="627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5"/>
            <p:cNvSpPr/>
            <p:nvPr/>
          </p:nvSpPr>
          <p:spPr>
            <a:xfrm>
              <a:off x="637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5"/>
            <p:cNvSpPr/>
            <p:nvPr/>
          </p:nvSpPr>
          <p:spPr>
            <a:xfrm>
              <a:off x="64755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5"/>
            <p:cNvSpPr/>
            <p:nvPr/>
          </p:nvSpPr>
          <p:spPr>
            <a:xfrm>
              <a:off x="657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5"/>
            <p:cNvSpPr/>
            <p:nvPr/>
          </p:nvSpPr>
          <p:spPr>
            <a:xfrm>
              <a:off x="667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5"/>
            <p:cNvSpPr/>
            <p:nvPr/>
          </p:nvSpPr>
          <p:spPr>
            <a:xfrm>
              <a:off x="678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5"/>
            <p:cNvSpPr/>
            <p:nvPr/>
          </p:nvSpPr>
          <p:spPr>
            <a:xfrm>
              <a:off x="6881800" y="2751950"/>
              <a:ext cx="52700" cy="52725"/>
            </a:xfrm>
            <a:custGeom>
              <a:rect b="b" l="l" r="r" t="t"/>
              <a:pathLst>
                <a:path extrusionOk="0" h="2109"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5"/>
            <p:cNvSpPr/>
            <p:nvPr/>
          </p:nvSpPr>
          <p:spPr>
            <a:xfrm>
              <a:off x="698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5"/>
            <p:cNvSpPr/>
            <p:nvPr/>
          </p:nvSpPr>
          <p:spPr>
            <a:xfrm>
              <a:off x="708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5"/>
            <p:cNvSpPr/>
            <p:nvPr/>
          </p:nvSpPr>
          <p:spPr>
            <a:xfrm>
              <a:off x="7186600" y="2751950"/>
              <a:ext cx="52400" cy="52725"/>
            </a:xfrm>
            <a:custGeom>
              <a:rect b="b" l="l" r="r" t="t"/>
              <a:pathLst>
                <a:path extrusionOk="0" h="2109"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5"/>
            <p:cNvSpPr/>
            <p:nvPr/>
          </p:nvSpPr>
          <p:spPr>
            <a:xfrm>
              <a:off x="728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5"/>
            <p:cNvSpPr/>
            <p:nvPr/>
          </p:nvSpPr>
          <p:spPr>
            <a:xfrm>
              <a:off x="27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7" y="1632"/>
                    <a:pt x="2107" y="1061"/>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5"/>
            <p:cNvSpPr/>
            <p:nvPr/>
          </p:nvSpPr>
          <p:spPr>
            <a:xfrm>
              <a:off x="3807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5"/>
            <p:cNvSpPr/>
            <p:nvPr/>
          </p:nvSpPr>
          <p:spPr>
            <a:xfrm>
              <a:off x="4825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5"/>
            <p:cNvSpPr/>
            <p:nvPr/>
          </p:nvSpPr>
          <p:spPr>
            <a:xfrm>
              <a:off x="58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5"/>
            <p:cNvSpPr/>
            <p:nvPr/>
          </p:nvSpPr>
          <p:spPr>
            <a:xfrm>
              <a:off x="68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5"/>
            <p:cNvSpPr/>
            <p:nvPr/>
          </p:nvSpPr>
          <p:spPr>
            <a:xfrm>
              <a:off x="7873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5"/>
            <p:cNvSpPr/>
            <p:nvPr/>
          </p:nvSpPr>
          <p:spPr>
            <a:xfrm>
              <a:off x="8888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5"/>
            <p:cNvSpPr/>
            <p:nvPr/>
          </p:nvSpPr>
          <p:spPr>
            <a:xfrm>
              <a:off x="99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5"/>
            <p:cNvSpPr/>
            <p:nvPr/>
          </p:nvSpPr>
          <p:spPr>
            <a:xfrm>
              <a:off x="10918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5"/>
            <p:cNvSpPr/>
            <p:nvPr/>
          </p:nvSpPr>
          <p:spPr>
            <a:xfrm>
              <a:off x="11936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5"/>
            <p:cNvSpPr/>
            <p:nvPr/>
          </p:nvSpPr>
          <p:spPr>
            <a:xfrm>
              <a:off x="12951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5"/>
            <p:cNvSpPr/>
            <p:nvPr/>
          </p:nvSpPr>
          <p:spPr>
            <a:xfrm>
              <a:off x="13966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5"/>
            <p:cNvSpPr/>
            <p:nvPr/>
          </p:nvSpPr>
          <p:spPr>
            <a:xfrm>
              <a:off x="1498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5"/>
            <p:cNvSpPr/>
            <p:nvPr/>
          </p:nvSpPr>
          <p:spPr>
            <a:xfrm>
              <a:off x="15999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5"/>
            <p:cNvSpPr/>
            <p:nvPr/>
          </p:nvSpPr>
          <p:spPr>
            <a:xfrm>
              <a:off x="1701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5"/>
            <p:cNvSpPr/>
            <p:nvPr/>
          </p:nvSpPr>
          <p:spPr>
            <a:xfrm>
              <a:off x="18029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5"/>
            <p:cNvSpPr/>
            <p:nvPr/>
          </p:nvSpPr>
          <p:spPr>
            <a:xfrm>
              <a:off x="19044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5"/>
            <p:cNvSpPr/>
            <p:nvPr/>
          </p:nvSpPr>
          <p:spPr>
            <a:xfrm>
              <a:off x="20062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5"/>
            <p:cNvSpPr/>
            <p:nvPr/>
          </p:nvSpPr>
          <p:spPr>
            <a:xfrm>
              <a:off x="210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5"/>
            <p:cNvSpPr/>
            <p:nvPr/>
          </p:nvSpPr>
          <p:spPr>
            <a:xfrm>
              <a:off x="220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5"/>
            <p:cNvSpPr/>
            <p:nvPr/>
          </p:nvSpPr>
          <p:spPr>
            <a:xfrm>
              <a:off x="23110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5"/>
            <p:cNvSpPr/>
            <p:nvPr/>
          </p:nvSpPr>
          <p:spPr>
            <a:xfrm>
              <a:off x="241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5"/>
            <p:cNvSpPr/>
            <p:nvPr/>
          </p:nvSpPr>
          <p:spPr>
            <a:xfrm>
              <a:off x="251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5"/>
            <p:cNvSpPr/>
            <p:nvPr/>
          </p:nvSpPr>
          <p:spPr>
            <a:xfrm>
              <a:off x="261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5"/>
            <p:cNvSpPr/>
            <p:nvPr/>
          </p:nvSpPr>
          <p:spPr>
            <a:xfrm>
              <a:off x="271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5"/>
            <p:cNvSpPr/>
            <p:nvPr/>
          </p:nvSpPr>
          <p:spPr>
            <a:xfrm>
              <a:off x="281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5"/>
            <p:cNvSpPr/>
            <p:nvPr/>
          </p:nvSpPr>
          <p:spPr>
            <a:xfrm>
              <a:off x="292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5"/>
            <p:cNvSpPr/>
            <p:nvPr/>
          </p:nvSpPr>
          <p:spPr>
            <a:xfrm>
              <a:off x="302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5"/>
            <p:cNvSpPr/>
            <p:nvPr/>
          </p:nvSpPr>
          <p:spPr>
            <a:xfrm>
              <a:off x="312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5"/>
            <p:cNvSpPr/>
            <p:nvPr/>
          </p:nvSpPr>
          <p:spPr>
            <a:xfrm>
              <a:off x="322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5"/>
            <p:cNvSpPr/>
            <p:nvPr/>
          </p:nvSpPr>
          <p:spPr>
            <a:xfrm>
              <a:off x="33266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5"/>
            <p:cNvSpPr/>
            <p:nvPr/>
          </p:nvSpPr>
          <p:spPr>
            <a:xfrm>
              <a:off x="342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5"/>
            <p:cNvSpPr/>
            <p:nvPr/>
          </p:nvSpPr>
          <p:spPr>
            <a:xfrm>
              <a:off x="352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5"/>
            <p:cNvSpPr/>
            <p:nvPr/>
          </p:nvSpPr>
          <p:spPr>
            <a:xfrm>
              <a:off x="363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5"/>
            <p:cNvSpPr/>
            <p:nvPr/>
          </p:nvSpPr>
          <p:spPr>
            <a:xfrm>
              <a:off x="373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5"/>
            <p:cNvSpPr/>
            <p:nvPr/>
          </p:nvSpPr>
          <p:spPr>
            <a:xfrm>
              <a:off x="3834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5"/>
            <p:cNvSpPr/>
            <p:nvPr/>
          </p:nvSpPr>
          <p:spPr>
            <a:xfrm>
              <a:off x="393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5"/>
            <p:cNvSpPr/>
            <p:nvPr/>
          </p:nvSpPr>
          <p:spPr>
            <a:xfrm>
              <a:off x="403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5"/>
            <p:cNvSpPr/>
            <p:nvPr/>
          </p:nvSpPr>
          <p:spPr>
            <a:xfrm>
              <a:off x="413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5"/>
            <p:cNvSpPr/>
            <p:nvPr/>
          </p:nvSpPr>
          <p:spPr>
            <a:xfrm>
              <a:off x="42407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5"/>
            <p:cNvSpPr/>
            <p:nvPr/>
          </p:nvSpPr>
          <p:spPr>
            <a:xfrm>
              <a:off x="434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5"/>
            <p:cNvSpPr/>
            <p:nvPr/>
          </p:nvSpPr>
          <p:spPr>
            <a:xfrm>
              <a:off x="444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5"/>
            <p:cNvSpPr/>
            <p:nvPr/>
          </p:nvSpPr>
          <p:spPr>
            <a:xfrm>
              <a:off x="45455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5"/>
            <p:cNvSpPr/>
            <p:nvPr/>
          </p:nvSpPr>
          <p:spPr>
            <a:xfrm>
              <a:off x="464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5"/>
            <p:cNvSpPr/>
            <p:nvPr/>
          </p:nvSpPr>
          <p:spPr>
            <a:xfrm>
              <a:off x="474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5"/>
            <p:cNvSpPr/>
            <p:nvPr/>
          </p:nvSpPr>
          <p:spPr>
            <a:xfrm>
              <a:off x="485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5"/>
            <p:cNvSpPr/>
            <p:nvPr/>
          </p:nvSpPr>
          <p:spPr>
            <a:xfrm>
              <a:off x="495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5"/>
            <p:cNvSpPr/>
            <p:nvPr/>
          </p:nvSpPr>
          <p:spPr>
            <a:xfrm>
              <a:off x="505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5"/>
            <p:cNvSpPr/>
            <p:nvPr/>
          </p:nvSpPr>
          <p:spPr>
            <a:xfrm>
              <a:off x="515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5"/>
            <p:cNvSpPr/>
            <p:nvPr/>
          </p:nvSpPr>
          <p:spPr>
            <a:xfrm>
              <a:off x="52566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5"/>
            <p:cNvSpPr/>
            <p:nvPr/>
          </p:nvSpPr>
          <p:spPr>
            <a:xfrm>
              <a:off x="535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5"/>
            <p:cNvSpPr/>
            <p:nvPr/>
          </p:nvSpPr>
          <p:spPr>
            <a:xfrm>
              <a:off x="545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5"/>
            <p:cNvSpPr/>
            <p:nvPr/>
          </p:nvSpPr>
          <p:spPr>
            <a:xfrm>
              <a:off x="556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5"/>
            <p:cNvSpPr/>
            <p:nvPr/>
          </p:nvSpPr>
          <p:spPr>
            <a:xfrm>
              <a:off x="566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5"/>
            <p:cNvSpPr/>
            <p:nvPr/>
          </p:nvSpPr>
          <p:spPr>
            <a:xfrm>
              <a:off x="57644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5"/>
            <p:cNvSpPr/>
            <p:nvPr/>
          </p:nvSpPr>
          <p:spPr>
            <a:xfrm>
              <a:off x="586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5"/>
            <p:cNvSpPr/>
            <p:nvPr/>
          </p:nvSpPr>
          <p:spPr>
            <a:xfrm>
              <a:off x="596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5"/>
            <p:cNvSpPr/>
            <p:nvPr/>
          </p:nvSpPr>
          <p:spPr>
            <a:xfrm>
              <a:off x="606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5"/>
            <p:cNvSpPr/>
            <p:nvPr/>
          </p:nvSpPr>
          <p:spPr>
            <a:xfrm>
              <a:off x="61710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5"/>
            <p:cNvSpPr/>
            <p:nvPr/>
          </p:nvSpPr>
          <p:spPr>
            <a:xfrm>
              <a:off x="627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5"/>
            <p:cNvSpPr/>
            <p:nvPr/>
          </p:nvSpPr>
          <p:spPr>
            <a:xfrm>
              <a:off x="637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5"/>
            <p:cNvSpPr/>
            <p:nvPr/>
          </p:nvSpPr>
          <p:spPr>
            <a:xfrm>
              <a:off x="64755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5"/>
            <p:cNvSpPr/>
            <p:nvPr/>
          </p:nvSpPr>
          <p:spPr>
            <a:xfrm>
              <a:off x="657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5"/>
            <p:cNvSpPr/>
            <p:nvPr/>
          </p:nvSpPr>
          <p:spPr>
            <a:xfrm>
              <a:off x="667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5"/>
            <p:cNvSpPr/>
            <p:nvPr/>
          </p:nvSpPr>
          <p:spPr>
            <a:xfrm>
              <a:off x="678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5"/>
            <p:cNvSpPr/>
            <p:nvPr/>
          </p:nvSpPr>
          <p:spPr>
            <a:xfrm>
              <a:off x="6881800" y="2907025"/>
              <a:ext cx="52700" cy="52725"/>
            </a:xfrm>
            <a:custGeom>
              <a:rect b="b" l="l" r="r" t="t"/>
              <a:pathLst>
                <a:path extrusionOk="0" h="2109" w="2108">
                  <a:moveTo>
                    <a:pt x="1060" y="1"/>
                  </a:moveTo>
                  <a:cubicBezTo>
                    <a:pt x="477" y="1"/>
                    <a:pt x="1" y="477"/>
                    <a:pt x="1" y="1061"/>
                  </a:cubicBezTo>
                  <a:cubicBezTo>
                    <a:pt x="1"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5"/>
            <p:cNvSpPr/>
            <p:nvPr/>
          </p:nvSpPr>
          <p:spPr>
            <a:xfrm>
              <a:off x="698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5"/>
            <p:cNvSpPr/>
            <p:nvPr/>
          </p:nvSpPr>
          <p:spPr>
            <a:xfrm>
              <a:off x="708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5"/>
            <p:cNvSpPr/>
            <p:nvPr/>
          </p:nvSpPr>
          <p:spPr>
            <a:xfrm>
              <a:off x="7186600" y="2907025"/>
              <a:ext cx="52400" cy="52725"/>
            </a:xfrm>
            <a:custGeom>
              <a:rect b="b" l="l" r="r" t="t"/>
              <a:pathLst>
                <a:path extrusionOk="0" h="2109" w="2096">
                  <a:moveTo>
                    <a:pt x="1048" y="1"/>
                  </a:moveTo>
                  <a:cubicBezTo>
                    <a:pt x="477" y="1"/>
                    <a:pt x="1" y="477"/>
                    <a:pt x="1" y="1061"/>
                  </a:cubicBezTo>
                  <a:cubicBezTo>
                    <a:pt x="1"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5"/>
            <p:cNvSpPr/>
            <p:nvPr/>
          </p:nvSpPr>
          <p:spPr>
            <a:xfrm>
              <a:off x="728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5"/>
            <p:cNvSpPr/>
            <p:nvPr/>
          </p:nvSpPr>
          <p:spPr>
            <a:xfrm>
              <a:off x="27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7" y="1620"/>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5"/>
            <p:cNvSpPr/>
            <p:nvPr/>
          </p:nvSpPr>
          <p:spPr>
            <a:xfrm>
              <a:off x="3807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5"/>
            <p:cNvSpPr/>
            <p:nvPr/>
          </p:nvSpPr>
          <p:spPr>
            <a:xfrm>
              <a:off x="4825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5"/>
            <p:cNvSpPr/>
            <p:nvPr/>
          </p:nvSpPr>
          <p:spPr>
            <a:xfrm>
              <a:off x="58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5"/>
            <p:cNvSpPr/>
            <p:nvPr/>
          </p:nvSpPr>
          <p:spPr>
            <a:xfrm>
              <a:off x="68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5"/>
            <p:cNvSpPr/>
            <p:nvPr/>
          </p:nvSpPr>
          <p:spPr>
            <a:xfrm>
              <a:off x="7873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5"/>
            <p:cNvSpPr/>
            <p:nvPr/>
          </p:nvSpPr>
          <p:spPr>
            <a:xfrm>
              <a:off x="8888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5"/>
            <p:cNvSpPr/>
            <p:nvPr/>
          </p:nvSpPr>
          <p:spPr>
            <a:xfrm>
              <a:off x="99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5"/>
            <p:cNvSpPr/>
            <p:nvPr/>
          </p:nvSpPr>
          <p:spPr>
            <a:xfrm>
              <a:off x="10918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5"/>
            <p:cNvSpPr/>
            <p:nvPr/>
          </p:nvSpPr>
          <p:spPr>
            <a:xfrm>
              <a:off x="11936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5"/>
            <p:cNvSpPr/>
            <p:nvPr/>
          </p:nvSpPr>
          <p:spPr>
            <a:xfrm>
              <a:off x="12951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5"/>
            <p:cNvSpPr/>
            <p:nvPr/>
          </p:nvSpPr>
          <p:spPr>
            <a:xfrm>
              <a:off x="13966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5"/>
            <p:cNvSpPr/>
            <p:nvPr/>
          </p:nvSpPr>
          <p:spPr>
            <a:xfrm>
              <a:off x="1498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5"/>
            <p:cNvSpPr/>
            <p:nvPr/>
          </p:nvSpPr>
          <p:spPr>
            <a:xfrm>
              <a:off x="15999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5"/>
            <p:cNvSpPr/>
            <p:nvPr/>
          </p:nvSpPr>
          <p:spPr>
            <a:xfrm>
              <a:off x="1701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5"/>
            <p:cNvSpPr/>
            <p:nvPr/>
          </p:nvSpPr>
          <p:spPr>
            <a:xfrm>
              <a:off x="18029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5"/>
            <p:cNvSpPr/>
            <p:nvPr/>
          </p:nvSpPr>
          <p:spPr>
            <a:xfrm>
              <a:off x="19044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5"/>
            <p:cNvSpPr/>
            <p:nvPr/>
          </p:nvSpPr>
          <p:spPr>
            <a:xfrm>
              <a:off x="20062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5"/>
            <p:cNvSpPr/>
            <p:nvPr/>
          </p:nvSpPr>
          <p:spPr>
            <a:xfrm>
              <a:off x="210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5"/>
            <p:cNvSpPr/>
            <p:nvPr/>
          </p:nvSpPr>
          <p:spPr>
            <a:xfrm>
              <a:off x="220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5"/>
            <p:cNvSpPr/>
            <p:nvPr/>
          </p:nvSpPr>
          <p:spPr>
            <a:xfrm>
              <a:off x="23110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5"/>
            <p:cNvSpPr/>
            <p:nvPr/>
          </p:nvSpPr>
          <p:spPr>
            <a:xfrm>
              <a:off x="241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5"/>
            <p:cNvSpPr/>
            <p:nvPr/>
          </p:nvSpPr>
          <p:spPr>
            <a:xfrm>
              <a:off x="251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5"/>
            <p:cNvSpPr/>
            <p:nvPr/>
          </p:nvSpPr>
          <p:spPr>
            <a:xfrm>
              <a:off x="261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5"/>
            <p:cNvSpPr/>
            <p:nvPr/>
          </p:nvSpPr>
          <p:spPr>
            <a:xfrm>
              <a:off x="271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5"/>
            <p:cNvSpPr/>
            <p:nvPr/>
          </p:nvSpPr>
          <p:spPr>
            <a:xfrm>
              <a:off x="281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5"/>
            <p:cNvSpPr/>
            <p:nvPr/>
          </p:nvSpPr>
          <p:spPr>
            <a:xfrm>
              <a:off x="292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5"/>
            <p:cNvSpPr/>
            <p:nvPr/>
          </p:nvSpPr>
          <p:spPr>
            <a:xfrm>
              <a:off x="302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5"/>
            <p:cNvSpPr/>
            <p:nvPr/>
          </p:nvSpPr>
          <p:spPr>
            <a:xfrm>
              <a:off x="312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5"/>
            <p:cNvSpPr/>
            <p:nvPr/>
          </p:nvSpPr>
          <p:spPr>
            <a:xfrm>
              <a:off x="322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5"/>
            <p:cNvSpPr/>
            <p:nvPr/>
          </p:nvSpPr>
          <p:spPr>
            <a:xfrm>
              <a:off x="33266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5"/>
            <p:cNvSpPr/>
            <p:nvPr/>
          </p:nvSpPr>
          <p:spPr>
            <a:xfrm>
              <a:off x="342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5"/>
            <p:cNvSpPr/>
            <p:nvPr/>
          </p:nvSpPr>
          <p:spPr>
            <a:xfrm>
              <a:off x="352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5"/>
            <p:cNvSpPr/>
            <p:nvPr/>
          </p:nvSpPr>
          <p:spPr>
            <a:xfrm>
              <a:off x="363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5"/>
            <p:cNvSpPr/>
            <p:nvPr/>
          </p:nvSpPr>
          <p:spPr>
            <a:xfrm>
              <a:off x="373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5"/>
            <p:cNvSpPr/>
            <p:nvPr/>
          </p:nvSpPr>
          <p:spPr>
            <a:xfrm>
              <a:off x="3834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5"/>
            <p:cNvSpPr/>
            <p:nvPr/>
          </p:nvSpPr>
          <p:spPr>
            <a:xfrm>
              <a:off x="393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5"/>
            <p:cNvSpPr/>
            <p:nvPr/>
          </p:nvSpPr>
          <p:spPr>
            <a:xfrm>
              <a:off x="403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5"/>
            <p:cNvSpPr/>
            <p:nvPr/>
          </p:nvSpPr>
          <p:spPr>
            <a:xfrm>
              <a:off x="413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5"/>
            <p:cNvSpPr/>
            <p:nvPr/>
          </p:nvSpPr>
          <p:spPr>
            <a:xfrm>
              <a:off x="42407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5"/>
            <p:cNvSpPr/>
            <p:nvPr/>
          </p:nvSpPr>
          <p:spPr>
            <a:xfrm>
              <a:off x="434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5"/>
            <p:cNvSpPr/>
            <p:nvPr/>
          </p:nvSpPr>
          <p:spPr>
            <a:xfrm>
              <a:off x="444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5"/>
            <p:cNvSpPr/>
            <p:nvPr/>
          </p:nvSpPr>
          <p:spPr>
            <a:xfrm>
              <a:off x="45455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5"/>
            <p:cNvSpPr/>
            <p:nvPr/>
          </p:nvSpPr>
          <p:spPr>
            <a:xfrm>
              <a:off x="464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5"/>
            <p:cNvSpPr/>
            <p:nvPr/>
          </p:nvSpPr>
          <p:spPr>
            <a:xfrm>
              <a:off x="474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5"/>
            <p:cNvSpPr/>
            <p:nvPr/>
          </p:nvSpPr>
          <p:spPr>
            <a:xfrm>
              <a:off x="485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5"/>
            <p:cNvSpPr/>
            <p:nvPr/>
          </p:nvSpPr>
          <p:spPr>
            <a:xfrm>
              <a:off x="495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5"/>
            <p:cNvSpPr/>
            <p:nvPr/>
          </p:nvSpPr>
          <p:spPr>
            <a:xfrm>
              <a:off x="505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5"/>
            <p:cNvSpPr/>
            <p:nvPr/>
          </p:nvSpPr>
          <p:spPr>
            <a:xfrm>
              <a:off x="515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5"/>
            <p:cNvSpPr/>
            <p:nvPr/>
          </p:nvSpPr>
          <p:spPr>
            <a:xfrm>
              <a:off x="52566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5"/>
            <p:cNvSpPr/>
            <p:nvPr/>
          </p:nvSpPr>
          <p:spPr>
            <a:xfrm>
              <a:off x="535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5"/>
            <p:cNvSpPr/>
            <p:nvPr/>
          </p:nvSpPr>
          <p:spPr>
            <a:xfrm>
              <a:off x="545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5"/>
            <p:cNvSpPr/>
            <p:nvPr/>
          </p:nvSpPr>
          <p:spPr>
            <a:xfrm>
              <a:off x="556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5"/>
            <p:cNvSpPr/>
            <p:nvPr/>
          </p:nvSpPr>
          <p:spPr>
            <a:xfrm>
              <a:off x="566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5"/>
            <p:cNvSpPr/>
            <p:nvPr/>
          </p:nvSpPr>
          <p:spPr>
            <a:xfrm>
              <a:off x="57644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5"/>
            <p:cNvSpPr/>
            <p:nvPr/>
          </p:nvSpPr>
          <p:spPr>
            <a:xfrm>
              <a:off x="586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5"/>
            <p:cNvSpPr/>
            <p:nvPr/>
          </p:nvSpPr>
          <p:spPr>
            <a:xfrm>
              <a:off x="596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5"/>
            <p:cNvSpPr/>
            <p:nvPr/>
          </p:nvSpPr>
          <p:spPr>
            <a:xfrm>
              <a:off x="606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5"/>
            <p:cNvSpPr/>
            <p:nvPr/>
          </p:nvSpPr>
          <p:spPr>
            <a:xfrm>
              <a:off x="61710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5"/>
            <p:cNvSpPr/>
            <p:nvPr/>
          </p:nvSpPr>
          <p:spPr>
            <a:xfrm>
              <a:off x="627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5"/>
            <p:cNvSpPr/>
            <p:nvPr/>
          </p:nvSpPr>
          <p:spPr>
            <a:xfrm>
              <a:off x="637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5"/>
            <p:cNvSpPr/>
            <p:nvPr/>
          </p:nvSpPr>
          <p:spPr>
            <a:xfrm>
              <a:off x="64755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5"/>
            <p:cNvSpPr/>
            <p:nvPr/>
          </p:nvSpPr>
          <p:spPr>
            <a:xfrm>
              <a:off x="657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5"/>
            <p:cNvSpPr/>
            <p:nvPr/>
          </p:nvSpPr>
          <p:spPr>
            <a:xfrm>
              <a:off x="667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5"/>
            <p:cNvSpPr/>
            <p:nvPr/>
          </p:nvSpPr>
          <p:spPr>
            <a:xfrm>
              <a:off x="678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5"/>
            <p:cNvSpPr/>
            <p:nvPr/>
          </p:nvSpPr>
          <p:spPr>
            <a:xfrm>
              <a:off x="6881800" y="3062400"/>
              <a:ext cx="52700" cy="52425"/>
            </a:xfrm>
            <a:custGeom>
              <a:rect b="b" l="l" r="r" t="t"/>
              <a:pathLst>
                <a:path extrusionOk="0" h="2097" w="2108">
                  <a:moveTo>
                    <a:pt x="1060" y="1"/>
                  </a:moveTo>
                  <a:cubicBezTo>
                    <a:pt x="477" y="1"/>
                    <a:pt x="1" y="465"/>
                    <a:pt x="1" y="1049"/>
                  </a:cubicBezTo>
                  <a:cubicBezTo>
                    <a:pt x="1"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5"/>
            <p:cNvSpPr/>
            <p:nvPr/>
          </p:nvSpPr>
          <p:spPr>
            <a:xfrm>
              <a:off x="698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5"/>
            <p:cNvSpPr/>
            <p:nvPr/>
          </p:nvSpPr>
          <p:spPr>
            <a:xfrm>
              <a:off x="708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5"/>
            <p:cNvSpPr/>
            <p:nvPr/>
          </p:nvSpPr>
          <p:spPr>
            <a:xfrm>
              <a:off x="7186600" y="3062400"/>
              <a:ext cx="52400" cy="52425"/>
            </a:xfrm>
            <a:custGeom>
              <a:rect b="b" l="l" r="r" t="t"/>
              <a:pathLst>
                <a:path extrusionOk="0" h="2097" w="2096">
                  <a:moveTo>
                    <a:pt x="1048" y="1"/>
                  </a:moveTo>
                  <a:cubicBezTo>
                    <a:pt x="477" y="1"/>
                    <a:pt x="1" y="465"/>
                    <a:pt x="1" y="1049"/>
                  </a:cubicBezTo>
                  <a:cubicBezTo>
                    <a:pt x="1"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5"/>
            <p:cNvSpPr/>
            <p:nvPr/>
          </p:nvSpPr>
          <p:spPr>
            <a:xfrm>
              <a:off x="728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5"/>
            <p:cNvSpPr/>
            <p:nvPr/>
          </p:nvSpPr>
          <p:spPr>
            <a:xfrm>
              <a:off x="27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7" y="1619"/>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5"/>
            <p:cNvSpPr/>
            <p:nvPr/>
          </p:nvSpPr>
          <p:spPr>
            <a:xfrm>
              <a:off x="3807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5"/>
            <p:cNvSpPr/>
            <p:nvPr/>
          </p:nvSpPr>
          <p:spPr>
            <a:xfrm>
              <a:off x="4825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5"/>
            <p:cNvSpPr/>
            <p:nvPr/>
          </p:nvSpPr>
          <p:spPr>
            <a:xfrm>
              <a:off x="58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5"/>
            <p:cNvSpPr/>
            <p:nvPr/>
          </p:nvSpPr>
          <p:spPr>
            <a:xfrm>
              <a:off x="68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5"/>
            <p:cNvSpPr/>
            <p:nvPr/>
          </p:nvSpPr>
          <p:spPr>
            <a:xfrm>
              <a:off x="7873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5"/>
            <p:cNvSpPr/>
            <p:nvPr/>
          </p:nvSpPr>
          <p:spPr>
            <a:xfrm>
              <a:off x="8888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5"/>
            <p:cNvSpPr/>
            <p:nvPr/>
          </p:nvSpPr>
          <p:spPr>
            <a:xfrm>
              <a:off x="99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5"/>
            <p:cNvSpPr/>
            <p:nvPr/>
          </p:nvSpPr>
          <p:spPr>
            <a:xfrm>
              <a:off x="10918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5"/>
            <p:cNvSpPr/>
            <p:nvPr/>
          </p:nvSpPr>
          <p:spPr>
            <a:xfrm>
              <a:off x="11936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5"/>
            <p:cNvSpPr/>
            <p:nvPr/>
          </p:nvSpPr>
          <p:spPr>
            <a:xfrm>
              <a:off x="12951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5"/>
            <p:cNvSpPr/>
            <p:nvPr/>
          </p:nvSpPr>
          <p:spPr>
            <a:xfrm>
              <a:off x="13966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5"/>
            <p:cNvSpPr/>
            <p:nvPr/>
          </p:nvSpPr>
          <p:spPr>
            <a:xfrm>
              <a:off x="1498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5"/>
            <p:cNvSpPr/>
            <p:nvPr/>
          </p:nvSpPr>
          <p:spPr>
            <a:xfrm>
              <a:off x="15999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5"/>
            <p:cNvSpPr/>
            <p:nvPr/>
          </p:nvSpPr>
          <p:spPr>
            <a:xfrm>
              <a:off x="1701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5"/>
            <p:cNvSpPr/>
            <p:nvPr/>
          </p:nvSpPr>
          <p:spPr>
            <a:xfrm>
              <a:off x="18029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5"/>
            <p:cNvSpPr/>
            <p:nvPr/>
          </p:nvSpPr>
          <p:spPr>
            <a:xfrm>
              <a:off x="19044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5"/>
            <p:cNvSpPr/>
            <p:nvPr/>
          </p:nvSpPr>
          <p:spPr>
            <a:xfrm>
              <a:off x="20062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5"/>
            <p:cNvSpPr/>
            <p:nvPr/>
          </p:nvSpPr>
          <p:spPr>
            <a:xfrm>
              <a:off x="210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5"/>
            <p:cNvSpPr/>
            <p:nvPr/>
          </p:nvSpPr>
          <p:spPr>
            <a:xfrm>
              <a:off x="220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5"/>
            <p:cNvSpPr/>
            <p:nvPr/>
          </p:nvSpPr>
          <p:spPr>
            <a:xfrm>
              <a:off x="23110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5"/>
            <p:cNvSpPr/>
            <p:nvPr/>
          </p:nvSpPr>
          <p:spPr>
            <a:xfrm>
              <a:off x="241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5"/>
            <p:cNvSpPr/>
            <p:nvPr/>
          </p:nvSpPr>
          <p:spPr>
            <a:xfrm>
              <a:off x="251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5"/>
            <p:cNvSpPr/>
            <p:nvPr/>
          </p:nvSpPr>
          <p:spPr>
            <a:xfrm>
              <a:off x="261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5"/>
            <p:cNvSpPr/>
            <p:nvPr/>
          </p:nvSpPr>
          <p:spPr>
            <a:xfrm>
              <a:off x="271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5"/>
            <p:cNvSpPr/>
            <p:nvPr/>
          </p:nvSpPr>
          <p:spPr>
            <a:xfrm>
              <a:off x="281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5"/>
            <p:cNvSpPr/>
            <p:nvPr/>
          </p:nvSpPr>
          <p:spPr>
            <a:xfrm>
              <a:off x="292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5"/>
            <p:cNvSpPr/>
            <p:nvPr/>
          </p:nvSpPr>
          <p:spPr>
            <a:xfrm>
              <a:off x="302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5"/>
            <p:cNvSpPr/>
            <p:nvPr/>
          </p:nvSpPr>
          <p:spPr>
            <a:xfrm>
              <a:off x="312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5"/>
            <p:cNvSpPr/>
            <p:nvPr/>
          </p:nvSpPr>
          <p:spPr>
            <a:xfrm>
              <a:off x="322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5"/>
            <p:cNvSpPr/>
            <p:nvPr/>
          </p:nvSpPr>
          <p:spPr>
            <a:xfrm>
              <a:off x="33266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5"/>
            <p:cNvSpPr/>
            <p:nvPr/>
          </p:nvSpPr>
          <p:spPr>
            <a:xfrm>
              <a:off x="342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5"/>
            <p:cNvSpPr/>
            <p:nvPr/>
          </p:nvSpPr>
          <p:spPr>
            <a:xfrm>
              <a:off x="352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5"/>
            <p:cNvSpPr/>
            <p:nvPr/>
          </p:nvSpPr>
          <p:spPr>
            <a:xfrm>
              <a:off x="363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5"/>
            <p:cNvSpPr/>
            <p:nvPr/>
          </p:nvSpPr>
          <p:spPr>
            <a:xfrm>
              <a:off x="373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5"/>
            <p:cNvSpPr/>
            <p:nvPr/>
          </p:nvSpPr>
          <p:spPr>
            <a:xfrm>
              <a:off x="3834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5"/>
            <p:cNvSpPr/>
            <p:nvPr/>
          </p:nvSpPr>
          <p:spPr>
            <a:xfrm>
              <a:off x="393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5"/>
            <p:cNvSpPr/>
            <p:nvPr/>
          </p:nvSpPr>
          <p:spPr>
            <a:xfrm>
              <a:off x="403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5"/>
            <p:cNvSpPr/>
            <p:nvPr/>
          </p:nvSpPr>
          <p:spPr>
            <a:xfrm>
              <a:off x="413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5"/>
            <p:cNvSpPr/>
            <p:nvPr/>
          </p:nvSpPr>
          <p:spPr>
            <a:xfrm>
              <a:off x="42407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5"/>
            <p:cNvSpPr/>
            <p:nvPr/>
          </p:nvSpPr>
          <p:spPr>
            <a:xfrm>
              <a:off x="434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5"/>
            <p:cNvSpPr/>
            <p:nvPr/>
          </p:nvSpPr>
          <p:spPr>
            <a:xfrm>
              <a:off x="444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5"/>
            <p:cNvSpPr/>
            <p:nvPr/>
          </p:nvSpPr>
          <p:spPr>
            <a:xfrm>
              <a:off x="45455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5"/>
            <p:cNvSpPr/>
            <p:nvPr/>
          </p:nvSpPr>
          <p:spPr>
            <a:xfrm>
              <a:off x="464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5"/>
            <p:cNvSpPr/>
            <p:nvPr/>
          </p:nvSpPr>
          <p:spPr>
            <a:xfrm>
              <a:off x="474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5"/>
            <p:cNvSpPr/>
            <p:nvPr/>
          </p:nvSpPr>
          <p:spPr>
            <a:xfrm>
              <a:off x="485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5"/>
            <p:cNvSpPr/>
            <p:nvPr/>
          </p:nvSpPr>
          <p:spPr>
            <a:xfrm>
              <a:off x="495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5"/>
            <p:cNvSpPr/>
            <p:nvPr/>
          </p:nvSpPr>
          <p:spPr>
            <a:xfrm>
              <a:off x="505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5"/>
            <p:cNvSpPr/>
            <p:nvPr/>
          </p:nvSpPr>
          <p:spPr>
            <a:xfrm>
              <a:off x="515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5"/>
            <p:cNvSpPr/>
            <p:nvPr/>
          </p:nvSpPr>
          <p:spPr>
            <a:xfrm>
              <a:off x="52566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5"/>
            <p:cNvSpPr/>
            <p:nvPr/>
          </p:nvSpPr>
          <p:spPr>
            <a:xfrm>
              <a:off x="535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5"/>
            <p:cNvSpPr/>
            <p:nvPr/>
          </p:nvSpPr>
          <p:spPr>
            <a:xfrm>
              <a:off x="545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5"/>
            <p:cNvSpPr/>
            <p:nvPr/>
          </p:nvSpPr>
          <p:spPr>
            <a:xfrm>
              <a:off x="556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5"/>
            <p:cNvSpPr/>
            <p:nvPr/>
          </p:nvSpPr>
          <p:spPr>
            <a:xfrm>
              <a:off x="566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5"/>
            <p:cNvSpPr/>
            <p:nvPr/>
          </p:nvSpPr>
          <p:spPr>
            <a:xfrm>
              <a:off x="57644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5"/>
            <p:cNvSpPr/>
            <p:nvPr/>
          </p:nvSpPr>
          <p:spPr>
            <a:xfrm>
              <a:off x="586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5"/>
            <p:cNvSpPr/>
            <p:nvPr/>
          </p:nvSpPr>
          <p:spPr>
            <a:xfrm>
              <a:off x="596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5"/>
            <p:cNvSpPr/>
            <p:nvPr/>
          </p:nvSpPr>
          <p:spPr>
            <a:xfrm>
              <a:off x="606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5"/>
            <p:cNvSpPr/>
            <p:nvPr/>
          </p:nvSpPr>
          <p:spPr>
            <a:xfrm>
              <a:off x="61710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5"/>
            <p:cNvSpPr/>
            <p:nvPr/>
          </p:nvSpPr>
          <p:spPr>
            <a:xfrm>
              <a:off x="627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5"/>
            <p:cNvSpPr/>
            <p:nvPr/>
          </p:nvSpPr>
          <p:spPr>
            <a:xfrm>
              <a:off x="637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5"/>
            <p:cNvSpPr/>
            <p:nvPr/>
          </p:nvSpPr>
          <p:spPr>
            <a:xfrm>
              <a:off x="64755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5"/>
            <p:cNvSpPr/>
            <p:nvPr/>
          </p:nvSpPr>
          <p:spPr>
            <a:xfrm>
              <a:off x="657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5"/>
            <p:cNvSpPr/>
            <p:nvPr/>
          </p:nvSpPr>
          <p:spPr>
            <a:xfrm>
              <a:off x="667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5"/>
            <p:cNvSpPr/>
            <p:nvPr/>
          </p:nvSpPr>
          <p:spPr>
            <a:xfrm>
              <a:off x="678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5"/>
            <p:cNvSpPr/>
            <p:nvPr/>
          </p:nvSpPr>
          <p:spPr>
            <a:xfrm>
              <a:off x="6881800" y="3217500"/>
              <a:ext cx="52700" cy="52400"/>
            </a:xfrm>
            <a:custGeom>
              <a:rect b="b" l="l" r="r" t="t"/>
              <a:pathLst>
                <a:path extrusionOk="0" h="2096" w="2108">
                  <a:moveTo>
                    <a:pt x="1060" y="0"/>
                  </a:moveTo>
                  <a:cubicBezTo>
                    <a:pt x="477" y="0"/>
                    <a:pt x="1" y="464"/>
                    <a:pt x="1" y="1048"/>
                  </a:cubicBezTo>
                  <a:cubicBezTo>
                    <a:pt x="1"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5"/>
            <p:cNvSpPr/>
            <p:nvPr/>
          </p:nvSpPr>
          <p:spPr>
            <a:xfrm>
              <a:off x="698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5"/>
            <p:cNvSpPr/>
            <p:nvPr/>
          </p:nvSpPr>
          <p:spPr>
            <a:xfrm>
              <a:off x="708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5"/>
            <p:cNvSpPr/>
            <p:nvPr/>
          </p:nvSpPr>
          <p:spPr>
            <a:xfrm>
              <a:off x="7186600" y="3217500"/>
              <a:ext cx="52400" cy="52400"/>
            </a:xfrm>
            <a:custGeom>
              <a:rect b="b" l="l" r="r" t="t"/>
              <a:pathLst>
                <a:path extrusionOk="0" h="2096" w="2096">
                  <a:moveTo>
                    <a:pt x="1048" y="0"/>
                  </a:moveTo>
                  <a:cubicBezTo>
                    <a:pt x="477" y="0"/>
                    <a:pt x="1" y="464"/>
                    <a:pt x="1" y="1048"/>
                  </a:cubicBezTo>
                  <a:cubicBezTo>
                    <a:pt x="1"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5"/>
            <p:cNvSpPr/>
            <p:nvPr/>
          </p:nvSpPr>
          <p:spPr>
            <a:xfrm>
              <a:off x="728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5"/>
            <p:cNvSpPr/>
            <p:nvPr/>
          </p:nvSpPr>
          <p:spPr>
            <a:xfrm>
              <a:off x="27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5"/>
            <p:cNvSpPr/>
            <p:nvPr/>
          </p:nvSpPr>
          <p:spPr>
            <a:xfrm>
              <a:off x="3807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5"/>
            <p:cNvSpPr/>
            <p:nvPr/>
          </p:nvSpPr>
          <p:spPr>
            <a:xfrm>
              <a:off x="4825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5"/>
            <p:cNvSpPr/>
            <p:nvPr/>
          </p:nvSpPr>
          <p:spPr>
            <a:xfrm>
              <a:off x="58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5"/>
            <p:cNvSpPr/>
            <p:nvPr/>
          </p:nvSpPr>
          <p:spPr>
            <a:xfrm>
              <a:off x="68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5"/>
            <p:cNvSpPr/>
            <p:nvPr/>
          </p:nvSpPr>
          <p:spPr>
            <a:xfrm>
              <a:off x="7873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5"/>
            <p:cNvSpPr/>
            <p:nvPr/>
          </p:nvSpPr>
          <p:spPr>
            <a:xfrm>
              <a:off x="8888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5"/>
            <p:cNvSpPr/>
            <p:nvPr/>
          </p:nvSpPr>
          <p:spPr>
            <a:xfrm>
              <a:off x="99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5"/>
            <p:cNvSpPr/>
            <p:nvPr/>
          </p:nvSpPr>
          <p:spPr>
            <a:xfrm>
              <a:off x="10918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5"/>
            <p:cNvSpPr/>
            <p:nvPr/>
          </p:nvSpPr>
          <p:spPr>
            <a:xfrm>
              <a:off x="11936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5"/>
            <p:cNvSpPr/>
            <p:nvPr/>
          </p:nvSpPr>
          <p:spPr>
            <a:xfrm>
              <a:off x="12951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5"/>
            <p:cNvSpPr/>
            <p:nvPr/>
          </p:nvSpPr>
          <p:spPr>
            <a:xfrm>
              <a:off x="13966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5"/>
            <p:cNvSpPr/>
            <p:nvPr/>
          </p:nvSpPr>
          <p:spPr>
            <a:xfrm>
              <a:off x="1498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5"/>
            <p:cNvSpPr/>
            <p:nvPr/>
          </p:nvSpPr>
          <p:spPr>
            <a:xfrm>
              <a:off x="15999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5"/>
            <p:cNvSpPr/>
            <p:nvPr/>
          </p:nvSpPr>
          <p:spPr>
            <a:xfrm>
              <a:off x="1701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5"/>
            <p:cNvSpPr/>
            <p:nvPr/>
          </p:nvSpPr>
          <p:spPr>
            <a:xfrm>
              <a:off x="18029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5"/>
            <p:cNvSpPr/>
            <p:nvPr/>
          </p:nvSpPr>
          <p:spPr>
            <a:xfrm>
              <a:off x="19044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5"/>
            <p:cNvSpPr/>
            <p:nvPr/>
          </p:nvSpPr>
          <p:spPr>
            <a:xfrm>
              <a:off x="20062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5"/>
            <p:cNvSpPr/>
            <p:nvPr/>
          </p:nvSpPr>
          <p:spPr>
            <a:xfrm>
              <a:off x="210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5"/>
            <p:cNvSpPr/>
            <p:nvPr/>
          </p:nvSpPr>
          <p:spPr>
            <a:xfrm>
              <a:off x="220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5"/>
            <p:cNvSpPr/>
            <p:nvPr/>
          </p:nvSpPr>
          <p:spPr>
            <a:xfrm>
              <a:off x="23110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5"/>
            <p:cNvSpPr/>
            <p:nvPr/>
          </p:nvSpPr>
          <p:spPr>
            <a:xfrm>
              <a:off x="241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5"/>
            <p:cNvSpPr/>
            <p:nvPr/>
          </p:nvSpPr>
          <p:spPr>
            <a:xfrm>
              <a:off x="251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5"/>
            <p:cNvSpPr/>
            <p:nvPr/>
          </p:nvSpPr>
          <p:spPr>
            <a:xfrm>
              <a:off x="261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5"/>
            <p:cNvSpPr/>
            <p:nvPr/>
          </p:nvSpPr>
          <p:spPr>
            <a:xfrm>
              <a:off x="271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5"/>
            <p:cNvSpPr/>
            <p:nvPr/>
          </p:nvSpPr>
          <p:spPr>
            <a:xfrm>
              <a:off x="281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5"/>
            <p:cNvSpPr/>
            <p:nvPr/>
          </p:nvSpPr>
          <p:spPr>
            <a:xfrm>
              <a:off x="292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5"/>
            <p:cNvSpPr/>
            <p:nvPr/>
          </p:nvSpPr>
          <p:spPr>
            <a:xfrm>
              <a:off x="302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5"/>
            <p:cNvSpPr/>
            <p:nvPr/>
          </p:nvSpPr>
          <p:spPr>
            <a:xfrm>
              <a:off x="312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5"/>
            <p:cNvSpPr/>
            <p:nvPr/>
          </p:nvSpPr>
          <p:spPr>
            <a:xfrm>
              <a:off x="322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5"/>
            <p:cNvSpPr/>
            <p:nvPr/>
          </p:nvSpPr>
          <p:spPr>
            <a:xfrm>
              <a:off x="33266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5"/>
            <p:cNvSpPr/>
            <p:nvPr/>
          </p:nvSpPr>
          <p:spPr>
            <a:xfrm>
              <a:off x="342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5"/>
            <p:cNvSpPr/>
            <p:nvPr/>
          </p:nvSpPr>
          <p:spPr>
            <a:xfrm>
              <a:off x="352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5"/>
            <p:cNvSpPr/>
            <p:nvPr/>
          </p:nvSpPr>
          <p:spPr>
            <a:xfrm>
              <a:off x="363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5"/>
            <p:cNvSpPr/>
            <p:nvPr/>
          </p:nvSpPr>
          <p:spPr>
            <a:xfrm>
              <a:off x="373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5"/>
            <p:cNvSpPr/>
            <p:nvPr/>
          </p:nvSpPr>
          <p:spPr>
            <a:xfrm>
              <a:off x="3834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5"/>
            <p:cNvSpPr/>
            <p:nvPr/>
          </p:nvSpPr>
          <p:spPr>
            <a:xfrm>
              <a:off x="393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5"/>
            <p:cNvSpPr/>
            <p:nvPr/>
          </p:nvSpPr>
          <p:spPr>
            <a:xfrm>
              <a:off x="403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5"/>
            <p:cNvSpPr/>
            <p:nvPr/>
          </p:nvSpPr>
          <p:spPr>
            <a:xfrm>
              <a:off x="413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5"/>
            <p:cNvSpPr/>
            <p:nvPr/>
          </p:nvSpPr>
          <p:spPr>
            <a:xfrm>
              <a:off x="42407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5"/>
            <p:cNvSpPr/>
            <p:nvPr/>
          </p:nvSpPr>
          <p:spPr>
            <a:xfrm>
              <a:off x="434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5"/>
            <p:cNvSpPr/>
            <p:nvPr/>
          </p:nvSpPr>
          <p:spPr>
            <a:xfrm>
              <a:off x="444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5"/>
            <p:cNvSpPr/>
            <p:nvPr/>
          </p:nvSpPr>
          <p:spPr>
            <a:xfrm>
              <a:off x="45455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5"/>
            <p:cNvSpPr/>
            <p:nvPr/>
          </p:nvSpPr>
          <p:spPr>
            <a:xfrm>
              <a:off x="464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5"/>
            <p:cNvSpPr/>
            <p:nvPr/>
          </p:nvSpPr>
          <p:spPr>
            <a:xfrm>
              <a:off x="474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5"/>
            <p:cNvSpPr/>
            <p:nvPr/>
          </p:nvSpPr>
          <p:spPr>
            <a:xfrm>
              <a:off x="485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5"/>
            <p:cNvSpPr/>
            <p:nvPr/>
          </p:nvSpPr>
          <p:spPr>
            <a:xfrm>
              <a:off x="495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5"/>
            <p:cNvSpPr/>
            <p:nvPr/>
          </p:nvSpPr>
          <p:spPr>
            <a:xfrm>
              <a:off x="505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5"/>
            <p:cNvSpPr/>
            <p:nvPr/>
          </p:nvSpPr>
          <p:spPr>
            <a:xfrm>
              <a:off x="515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5"/>
            <p:cNvSpPr/>
            <p:nvPr/>
          </p:nvSpPr>
          <p:spPr>
            <a:xfrm>
              <a:off x="52566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5"/>
            <p:cNvSpPr/>
            <p:nvPr/>
          </p:nvSpPr>
          <p:spPr>
            <a:xfrm>
              <a:off x="535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5"/>
            <p:cNvSpPr/>
            <p:nvPr/>
          </p:nvSpPr>
          <p:spPr>
            <a:xfrm>
              <a:off x="545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5"/>
            <p:cNvSpPr/>
            <p:nvPr/>
          </p:nvSpPr>
          <p:spPr>
            <a:xfrm>
              <a:off x="556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5"/>
            <p:cNvSpPr/>
            <p:nvPr/>
          </p:nvSpPr>
          <p:spPr>
            <a:xfrm>
              <a:off x="566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5"/>
            <p:cNvSpPr/>
            <p:nvPr/>
          </p:nvSpPr>
          <p:spPr>
            <a:xfrm>
              <a:off x="57644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5"/>
            <p:cNvSpPr/>
            <p:nvPr/>
          </p:nvSpPr>
          <p:spPr>
            <a:xfrm>
              <a:off x="586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5"/>
            <p:cNvSpPr/>
            <p:nvPr/>
          </p:nvSpPr>
          <p:spPr>
            <a:xfrm>
              <a:off x="596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5"/>
            <p:cNvSpPr/>
            <p:nvPr/>
          </p:nvSpPr>
          <p:spPr>
            <a:xfrm>
              <a:off x="606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5"/>
            <p:cNvSpPr/>
            <p:nvPr/>
          </p:nvSpPr>
          <p:spPr>
            <a:xfrm>
              <a:off x="61710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5"/>
            <p:cNvSpPr/>
            <p:nvPr/>
          </p:nvSpPr>
          <p:spPr>
            <a:xfrm>
              <a:off x="627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5"/>
            <p:cNvSpPr/>
            <p:nvPr/>
          </p:nvSpPr>
          <p:spPr>
            <a:xfrm>
              <a:off x="637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5"/>
            <p:cNvSpPr/>
            <p:nvPr/>
          </p:nvSpPr>
          <p:spPr>
            <a:xfrm>
              <a:off x="64755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5"/>
            <p:cNvSpPr/>
            <p:nvPr/>
          </p:nvSpPr>
          <p:spPr>
            <a:xfrm>
              <a:off x="657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5"/>
            <p:cNvSpPr/>
            <p:nvPr/>
          </p:nvSpPr>
          <p:spPr>
            <a:xfrm>
              <a:off x="667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5"/>
            <p:cNvSpPr/>
            <p:nvPr/>
          </p:nvSpPr>
          <p:spPr>
            <a:xfrm>
              <a:off x="678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5"/>
            <p:cNvSpPr/>
            <p:nvPr/>
          </p:nvSpPr>
          <p:spPr>
            <a:xfrm>
              <a:off x="6881800" y="337257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5"/>
            <p:cNvSpPr/>
            <p:nvPr/>
          </p:nvSpPr>
          <p:spPr>
            <a:xfrm>
              <a:off x="698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5"/>
            <p:cNvSpPr/>
            <p:nvPr/>
          </p:nvSpPr>
          <p:spPr>
            <a:xfrm>
              <a:off x="708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5"/>
            <p:cNvSpPr/>
            <p:nvPr/>
          </p:nvSpPr>
          <p:spPr>
            <a:xfrm>
              <a:off x="7186600" y="337257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5"/>
            <p:cNvSpPr/>
            <p:nvPr/>
          </p:nvSpPr>
          <p:spPr>
            <a:xfrm>
              <a:off x="728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5"/>
            <p:cNvSpPr/>
            <p:nvPr/>
          </p:nvSpPr>
          <p:spPr>
            <a:xfrm>
              <a:off x="27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7" y="1632"/>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5"/>
            <p:cNvSpPr/>
            <p:nvPr/>
          </p:nvSpPr>
          <p:spPr>
            <a:xfrm>
              <a:off x="3807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5"/>
            <p:cNvSpPr/>
            <p:nvPr/>
          </p:nvSpPr>
          <p:spPr>
            <a:xfrm>
              <a:off x="4825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5"/>
            <p:cNvSpPr/>
            <p:nvPr/>
          </p:nvSpPr>
          <p:spPr>
            <a:xfrm>
              <a:off x="58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5"/>
            <p:cNvSpPr/>
            <p:nvPr/>
          </p:nvSpPr>
          <p:spPr>
            <a:xfrm>
              <a:off x="68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5"/>
            <p:cNvSpPr/>
            <p:nvPr/>
          </p:nvSpPr>
          <p:spPr>
            <a:xfrm>
              <a:off x="7873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5"/>
            <p:cNvSpPr/>
            <p:nvPr/>
          </p:nvSpPr>
          <p:spPr>
            <a:xfrm>
              <a:off x="8888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5"/>
            <p:cNvSpPr/>
            <p:nvPr/>
          </p:nvSpPr>
          <p:spPr>
            <a:xfrm>
              <a:off x="99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5"/>
            <p:cNvSpPr/>
            <p:nvPr/>
          </p:nvSpPr>
          <p:spPr>
            <a:xfrm>
              <a:off x="10918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5"/>
            <p:cNvSpPr/>
            <p:nvPr/>
          </p:nvSpPr>
          <p:spPr>
            <a:xfrm>
              <a:off x="11936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5"/>
            <p:cNvSpPr/>
            <p:nvPr/>
          </p:nvSpPr>
          <p:spPr>
            <a:xfrm>
              <a:off x="12951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5"/>
            <p:cNvSpPr/>
            <p:nvPr/>
          </p:nvSpPr>
          <p:spPr>
            <a:xfrm>
              <a:off x="13966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5"/>
            <p:cNvSpPr/>
            <p:nvPr/>
          </p:nvSpPr>
          <p:spPr>
            <a:xfrm>
              <a:off x="1498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5"/>
            <p:cNvSpPr/>
            <p:nvPr/>
          </p:nvSpPr>
          <p:spPr>
            <a:xfrm>
              <a:off x="15999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5"/>
            <p:cNvSpPr/>
            <p:nvPr/>
          </p:nvSpPr>
          <p:spPr>
            <a:xfrm>
              <a:off x="1701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5"/>
            <p:cNvSpPr/>
            <p:nvPr/>
          </p:nvSpPr>
          <p:spPr>
            <a:xfrm>
              <a:off x="18029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5"/>
            <p:cNvSpPr/>
            <p:nvPr/>
          </p:nvSpPr>
          <p:spPr>
            <a:xfrm>
              <a:off x="19044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5"/>
            <p:cNvSpPr/>
            <p:nvPr/>
          </p:nvSpPr>
          <p:spPr>
            <a:xfrm>
              <a:off x="20062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5"/>
            <p:cNvSpPr/>
            <p:nvPr/>
          </p:nvSpPr>
          <p:spPr>
            <a:xfrm>
              <a:off x="210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5"/>
            <p:cNvSpPr/>
            <p:nvPr/>
          </p:nvSpPr>
          <p:spPr>
            <a:xfrm>
              <a:off x="220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5"/>
            <p:cNvSpPr/>
            <p:nvPr/>
          </p:nvSpPr>
          <p:spPr>
            <a:xfrm>
              <a:off x="23110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5"/>
            <p:cNvSpPr/>
            <p:nvPr/>
          </p:nvSpPr>
          <p:spPr>
            <a:xfrm>
              <a:off x="241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5"/>
            <p:cNvSpPr/>
            <p:nvPr/>
          </p:nvSpPr>
          <p:spPr>
            <a:xfrm>
              <a:off x="251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5"/>
            <p:cNvSpPr/>
            <p:nvPr/>
          </p:nvSpPr>
          <p:spPr>
            <a:xfrm>
              <a:off x="261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5"/>
            <p:cNvSpPr/>
            <p:nvPr/>
          </p:nvSpPr>
          <p:spPr>
            <a:xfrm>
              <a:off x="271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5"/>
            <p:cNvSpPr/>
            <p:nvPr/>
          </p:nvSpPr>
          <p:spPr>
            <a:xfrm>
              <a:off x="281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5"/>
            <p:cNvSpPr/>
            <p:nvPr/>
          </p:nvSpPr>
          <p:spPr>
            <a:xfrm>
              <a:off x="292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5"/>
            <p:cNvSpPr/>
            <p:nvPr/>
          </p:nvSpPr>
          <p:spPr>
            <a:xfrm>
              <a:off x="302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5"/>
            <p:cNvSpPr/>
            <p:nvPr/>
          </p:nvSpPr>
          <p:spPr>
            <a:xfrm>
              <a:off x="312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5"/>
            <p:cNvSpPr/>
            <p:nvPr/>
          </p:nvSpPr>
          <p:spPr>
            <a:xfrm>
              <a:off x="322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5"/>
            <p:cNvSpPr/>
            <p:nvPr/>
          </p:nvSpPr>
          <p:spPr>
            <a:xfrm>
              <a:off x="33266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5"/>
            <p:cNvSpPr/>
            <p:nvPr/>
          </p:nvSpPr>
          <p:spPr>
            <a:xfrm>
              <a:off x="342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5"/>
            <p:cNvSpPr/>
            <p:nvPr/>
          </p:nvSpPr>
          <p:spPr>
            <a:xfrm>
              <a:off x="352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5"/>
            <p:cNvSpPr/>
            <p:nvPr/>
          </p:nvSpPr>
          <p:spPr>
            <a:xfrm>
              <a:off x="363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5"/>
            <p:cNvSpPr/>
            <p:nvPr/>
          </p:nvSpPr>
          <p:spPr>
            <a:xfrm>
              <a:off x="373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5"/>
            <p:cNvSpPr/>
            <p:nvPr/>
          </p:nvSpPr>
          <p:spPr>
            <a:xfrm>
              <a:off x="3834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5"/>
            <p:cNvSpPr/>
            <p:nvPr/>
          </p:nvSpPr>
          <p:spPr>
            <a:xfrm>
              <a:off x="393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5"/>
            <p:cNvSpPr/>
            <p:nvPr/>
          </p:nvSpPr>
          <p:spPr>
            <a:xfrm>
              <a:off x="403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5"/>
            <p:cNvSpPr/>
            <p:nvPr/>
          </p:nvSpPr>
          <p:spPr>
            <a:xfrm>
              <a:off x="413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5"/>
            <p:cNvSpPr/>
            <p:nvPr/>
          </p:nvSpPr>
          <p:spPr>
            <a:xfrm>
              <a:off x="42407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5"/>
            <p:cNvSpPr/>
            <p:nvPr/>
          </p:nvSpPr>
          <p:spPr>
            <a:xfrm>
              <a:off x="434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5"/>
            <p:cNvSpPr/>
            <p:nvPr/>
          </p:nvSpPr>
          <p:spPr>
            <a:xfrm>
              <a:off x="444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5"/>
            <p:cNvSpPr/>
            <p:nvPr/>
          </p:nvSpPr>
          <p:spPr>
            <a:xfrm>
              <a:off x="45455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5"/>
            <p:cNvSpPr/>
            <p:nvPr/>
          </p:nvSpPr>
          <p:spPr>
            <a:xfrm>
              <a:off x="464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5"/>
            <p:cNvSpPr/>
            <p:nvPr/>
          </p:nvSpPr>
          <p:spPr>
            <a:xfrm>
              <a:off x="474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5"/>
            <p:cNvSpPr/>
            <p:nvPr/>
          </p:nvSpPr>
          <p:spPr>
            <a:xfrm>
              <a:off x="485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5"/>
            <p:cNvSpPr/>
            <p:nvPr/>
          </p:nvSpPr>
          <p:spPr>
            <a:xfrm>
              <a:off x="495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5"/>
            <p:cNvSpPr/>
            <p:nvPr/>
          </p:nvSpPr>
          <p:spPr>
            <a:xfrm>
              <a:off x="505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5"/>
            <p:cNvSpPr/>
            <p:nvPr/>
          </p:nvSpPr>
          <p:spPr>
            <a:xfrm>
              <a:off x="515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5"/>
            <p:cNvSpPr/>
            <p:nvPr/>
          </p:nvSpPr>
          <p:spPr>
            <a:xfrm>
              <a:off x="52566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5"/>
            <p:cNvSpPr/>
            <p:nvPr/>
          </p:nvSpPr>
          <p:spPr>
            <a:xfrm>
              <a:off x="535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5"/>
            <p:cNvSpPr/>
            <p:nvPr/>
          </p:nvSpPr>
          <p:spPr>
            <a:xfrm>
              <a:off x="545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5"/>
            <p:cNvSpPr/>
            <p:nvPr/>
          </p:nvSpPr>
          <p:spPr>
            <a:xfrm>
              <a:off x="556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5"/>
            <p:cNvSpPr/>
            <p:nvPr/>
          </p:nvSpPr>
          <p:spPr>
            <a:xfrm>
              <a:off x="566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5"/>
            <p:cNvSpPr/>
            <p:nvPr/>
          </p:nvSpPr>
          <p:spPr>
            <a:xfrm>
              <a:off x="57644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5"/>
            <p:cNvSpPr/>
            <p:nvPr/>
          </p:nvSpPr>
          <p:spPr>
            <a:xfrm>
              <a:off x="586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5"/>
            <p:cNvSpPr/>
            <p:nvPr/>
          </p:nvSpPr>
          <p:spPr>
            <a:xfrm>
              <a:off x="596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5"/>
            <p:cNvSpPr/>
            <p:nvPr/>
          </p:nvSpPr>
          <p:spPr>
            <a:xfrm>
              <a:off x="606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5"/>
            <p:cNvSpPr/>
            <p:nvPr/>
          </p:nvSpPr>
          <p:spPr>
            <a:xfrm>
              <a:off x="61710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5"/>
            <p:cNvSpPr/>
            <p:nvPr/>
          </p:nvSpPr>
          <p:spPr>
            <a:xfrm>
              <a:off x="627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5"/>
            <p:cNvSpPr/>
            <p:nvPr/>
          </p:nvSpPr>
          <p:spPr>
            <a:xfrm>
              <a:off x="637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5"/>
            <p:cNvSpPr/>
            <p:nvPr/>
          </p:nvSpPr>
          <p:spPr>
            <a:xfrm>
              <a:off x="64755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5"/>
            <p:cNvSpPr/>
            <p:nvPr/>
          </p:nvSpPr>
          <p:spPr>
            <a:xfrm>
              <a:off x="657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5"/>
            <p:cNvSpPr/>
            <p:nvPr/>
          </p:nvSpPr>
          <p:spPr>
            <a:xfrm>
              <a:off x="667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5"/>
            <p:cNvSpPr/>
            <p:nvPr/>
          </p:nvSpPr>
          <p:spPr>
            <a:xfrm>
              <a:off x="678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5"/>
            <p:cNvSpPr/>
            <p:nvPr/>
          </p:nvSpPr>
          <p:spPr>
            <a:xfrm>
              <a:off x="6881800" y="3527650"/>
              <a:ext cx="52700" cy="52400"/>
            </a:xfrm>
            <a:custGeom>
              <a:rect b="b" l="l" r="r" t="t"/>
              <a:pathLst>
                <a:path extrusionOk="0" h="2096" w="2108">
                  <a:moveTo>
                    <a:pt x="1060" y="0"/>
                  </a:moveTo>
                  <a:cubicBezTo>
                    <a:pt x="477" y="0"/>
                    <a:pt x="1" y="465"/>
                    <a:pt x="1" y="1048"/>
                  </a:cubicBezTo>
                  <a:cubicBezTo>
                    <a:pt x="1"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5"/>
            <p:cNvSpPr/>
            <p:nvPr/>
          </p:nvSpPr>
          <p:spPr>
            <a:xfrm>
              <a:off x="698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5"/>
            <p:cNvSpPr/>
            <p:nvPr/>
          </p:nvSpPr>
          <p:spPr>
            <a:xfrm>
              <a:off x="708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5"/>
            <p:cNvSpPr/>
            <p:nvPr/>
          </p:nvSpPr>
          <p:spPr>
            <a:xfrm>
              <a:off x="7186600" y="3527650"/>
              <a:ext cx="52400" cy="52400"/>
            </a:xfrm>
            <a:custGeom>
              <a:rect b="b" l="l" r="r" t="t"/>
              <a:pathLst>
                <a:path extrusionOk="0" h="2096" w="2096">
                  <a:moveTo>
                    <a:pt x="1048" y="0"/>
                  </a:moveTo>
                  <a:cubicBezTo>
                    <a:pt x="477" y="0"/>
                    <a:pt x="1" y="465"/>
                    <a:pt x="1" y="1048"/>
                  </a:cubicBezTo>
                  <a:cubicBezTo>
                    <a:pt x="1"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5"/>
            <p:cNvSpPr/>
            <p:nvPr/>
          </p:nvSpPr>
          <p:spPr>
            <a:xfrm>
              <a:off x="728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5"/>
            <p:cNvSpPr/>
            <p:nvPr/>
          </p:nvSpPr>
          <p:spPr>
            <a:xfrm>
              <a:off x="27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5"/>
            <p:cNvSpPr/>
            <p:nvPr/>
          </p:nvSpPr>
          <p:spPr>
            <a:xfrm>
              <a:off x="3807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5"/>
            <p:cNvSpPr/>
            <p:nvPr/>
          </p:nvSpPr>
          <p:spPr>
            <a:xfrm>
              <a:off x="4825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5"/>
            <p:cNvSpPr/>
            <p:nvPr/>
          </p:nvSpPr>
          <p:spPr>
            <a:xfrm>
              <a:off x="58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5"/>
            <p:cNvSpPr/>
            <p:nvPr/>
          </p:nvSpPr>
          <p:spPr>
            <a:xfrm>
              <a:off x="68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5"/>
            <p:cNvSpPr/>
            <p:nvPr/>
          </p:nvSpPr>
          <p:spPr>
            <a:xfrm>
              <a:off x="7873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5"/>
            <p:cNvSpPr/>
            <p:nvPr/>
          </p:nvSpPr>
          <p:spPr>
            <a:xfrm>
              <a:off x="8888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5"/>
            <p:cNvSpPr/>
            <p:nvPr/>
          </p:nvSpPr>
          <p:spPr>
            <a:xfrm>
              <a:off x="99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5"/>
            <p:cNvSpPr/>
            <p:nvPr/>
          </p:nvSpPr>
          <p:spPr>
            <a:xfrm>
              <a:off x="10918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5"/>
            <p:cNvSpPr/>
            <p:nvPr/>
          </p:nvSpPr>
          <p:spPr>
            <a:xfrm>
              <a:off x="11936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5"/>
            <p:cNvSpPr/>
            <p:nvPr/>
          </p:nvSpPr>
          <p:spPr>
            <a:xfrm>
              <a:off x="12951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5"/>
            <p:cNvSpPr/>
            <p:nvPr/>
          </p:nvSpPr>
          <p:spPr>
            <a:xfrm>
              <a:off x="13966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5"/>
            <p:cNvSpPr/>
            <p:nvPr/>
          </p:nvSpPr>
          <p:spPr>
            <a:xfrm>
              <a:off x="1498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5"/>
            <p:cNvSpPr/>
            <p:nvPr/>
          </p:nvSpPr>
          <p:spPr>
            <a:xfrm>
              <a:off x="15999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5"/>
            <p:cNvSpPr/>
            <p:nvPr/>
          </p:nvSpPr>
          <p:spPr>
            <a:xfrm>
              <a:off x="1701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5"/>
            <p:cNvSpPr/>
            <p:nvPr/>
          </p:nvSpPr>
          <p:spPr>
            <a:xfrm>
              <a:off x="18029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5"/>
            <p:cNvSpPr/>
            <p:nvPr/>
          </p:nvSpPr>
          <p:spPr>
            <a:xfrm>
              <a:off x="19044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5"/>
            <p:cNvSpPr/>
            <p:nvPr/>
          </p:nvSpPr>
          <p:spPr>
            <a:xfrm>
              <a:off x="20062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5"/>
            <p:cNvSpPr/>
            <p:nvPr/>
          </p:nvSpPr>
          <p:spPr>
            <a:xfrm>
              <a:off x="210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5"/>
            <p:cNvSpPr/>
            <p:nvPr/>
          </p:nvSpPr>
          <p:spPr>
            <a:xfrm>
              <a:off x="220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5"/>
            <p:cNvSpPr/>
            <p:nvPr/>
          </p:nvSpPr>
          <p:spPr>
            <a:xfrm>
              <a:off x="23110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5"/>
            <p:cNvSpPr/>
            <p:nvPr/>
          </p:nvSpPr>
          <p:spPr>
            <a:xfrm>
              <a:off x="241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5"/>
            <p:cNvSpPr/>
            <p:nvPr/>
          </p:nvSpPr>
          <p:spPr>
            <a:xfrm>
              <a:off x="251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5"/>
            <p:cNvSpPr/>
            <p:nvPr/>
          </p:nvSpPr>
          <p:spPr>
            <a:xfrm>
              <a:off x="261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5"/>
            <p:cNvSpPr/>
            <p:nvPr/>
          </p:nvSpPr>
          <p:spPr>
            <a:xfrm>
              <a:off x="271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5"/>
            <p:cNvSpPr/>
            <p:nvPr/>
          </p:nvSpPr>
          <p:spPr>
            <a:xfrm>
              <a:off x="281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5"/>
            <p:cNvSpPr/>
            <p:nvPr/>
          </p:nvSpPr>
          <p:spPr>
            <a:xfrm>
              <a:off x="292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5"/>
            <p:cNvSpPr/>
            <p:nvPr/>
          </p:nvSpPr>
          <p:spPr>
            <a:xfrm>
              <a:off x="302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5"/>
            <p:cNvSpPr/>
            <p:nvPr/>
          </p:nvSpPr>
          <p:spPr>
            <a:xfrm>
              <a:off x="312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5"/>
            <p:cNvSpPr/>
            <p:nvPr/>
          </p:nvSpPr>
          <p:spPr>
            <a:xfrm>
              <a:off x="322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5"/>
            <p:cNvSpPr/>
            <p:nvPr/>
          </p:nvSpPr>
          <p:spPr>
            <a:xfrm>
              <a:off x="33266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5"/>
            <p:cNvSpPr/>
            <p:nvPr/>
          </p:nvSpPr>
          <p:spPr>
            <a:xfrm>
              <a:off x="342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5"/>
            <p:cNvSpPr/>
            <p:nvPr/>
          </p:nvSpPr>
          <p:spPr>
            <a:xfrm>
              <a:off x="352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5"/>
            <p:cNvSpPr/>
            <p:nvPr/>
          </p:nvSpPr>
          <p:spPr>
            <a:xfrm>
              <a:off x="363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5"/>
            <p:cNvSpPr/>
            <p:nvPr/>
          </p:nvSpPr>
          <p:spPr>
            <a:xfrm>
              <a:off x="373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5"/>
            <p:cNvSpPr/>
            <p:nvPr/>
          </p:nvSpPr>
          <p:spPr>
            <a:xfrm>
              <a:off x="3834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5"/>
            <p:cNvSpPr/>
            <p:nvPr/>
          </p:nvSpPr>
          <p:spPr>
            <a:xfrm>
              <a:off x="393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5"/>
            <p:cNvSpPr/>
            <p:nvPr/>
          </p:nvSpPr>
          <p:spPr>
            <a:xfrm>
              <a:off x="403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5"/>
            <p:cNvSpPr/>
            <p:nvPr/>
          </p:nvSpPr>
          <p:spPr>
            <a:xfrm>
              <a:off x="413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5"/>
            <p:cNvSpPr/>
            <p:nvPr/>
          </p:nvSpPr>
          <p:spPr>
            <a:xfrm>
              <a:off x="42407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5"/>
            <p:cNvSpPr/>
            <p:nvPr/>
          </p:nvSpPr>
          <p:spPr>
            <a:xfrm>
              <a:off x="434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5"/>
            <p:cNvSpPr/>
            <p:nvPr/>
          </p:nvSpPr>
          <p:spPr>
            <a:xfrm>
              <a:off x="444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5"/>
            <p:cNvSpPr/>
            <p:nvPr/>
          </p:nvSpPr>
          <p:spPr>
            <a:xfrm>
              <a:off x="45455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5"/>
            <p:cNvSpPr/>
            <p:nvPr/>
          </p:nvSpPr>
          <p:spPr>
            <a:xfrm>
              <a:off x="464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5"/>
            <p:cNvSpPr/>
            <p:nvPr/>
          </p:nvSpPr>
          <p:spPr>
            <a:xfrm>
              <a:off x="474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5"/>
            <p:cNvSpPr/>
            <p:nvPr/>
          </p:nvSpPr>
          <p:spPr>
            <a:xfrm>
              <a:off x="485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5"/>
            <p:cNvSpPr/>
            <p:nvPr/>
          </p:nvSpPr>
          <p:spPr>
            <a:xfrm>
              <a:off x="495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5"/>
            <p:cNvSpPr/>
            <p:nvPr/>
          </p:nvSpPr>
          <p:spPr>
            <a:xfrm>
              <a:off x="505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5"/>
            <p:cNvSpPr/>
            <p:nvPr/>
          </p:nvSpPr>
          <p:spPr>
            <a:xfrm>
              <a:off x="515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5"/>
            <p:cNvSpPr/>
            <p:nvPr/>
          </p:nvSpPr>
          <p:spPr>
            <a:xfrm>
              <a:off x="52566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5"/>
            <p:cNvSpPr/>
            <p:nvPr/>
          </p:nvSpPr>
          <p:spPr>
            <a:xfrm>
              <a:off x="535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5"/>
            <p:cNvSpPr/>
            <p:nvPr/>
          </p:nvSpPr>
          <p:spPr>
            <a:xfrm>
              <a:off x="545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5"/>
            <p:cNvSpPr/>
            <p:nvPr/>
          </p:nvSpPr>
          <p:spPr>
            <a:xfrm>
              <a:off x="556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5"/>
            <p:cNvSpPr/>
            <p:nvPr/>
          </p:nvSpPr>
          <p:spPr>
            <a:xfrm>
              <a:off x="566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5"/>
            <p:cNvSpPr/>
            <p:nvPr/>
          </p:nvSpPr>
          <p:spPr>
            <a:xfrm>
              <a:off x="57644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5"/>
            <p:cNvSpPr/>
            <p:nvPr/>
          </p:nvSpPr>
          <p:spPr>
            <a:xfrm>
              <a:off x="586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5"/>
            <p:cNvSpPr/>
            <p:nvPr/>
          </p:nvSpPr>
          <p:spPr>
            <a:xfrm>
              <a:off x="596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5"/>
            <p:cNvSpPr/>
            <p:nvPr/>
          </p:nvSpPr>
          <p:spPr>
            <a:xfrm>
              <a:off x="606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5"/>
            <p:cNvSpPr/>
            <p:nvPr/>
          </p:nvSpPr>
          <p:spPr>
            <a:xfrm>
              <a:off x="61710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5"/>
            <p:cNvSpPr/>
            <p:nvPr/>
          </p:nvSpPr>
          <p:spPr>
            <a:xfrm>
              <a:off x="627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5"/>
            <p:cNvSpPr/>
            <p:nvPr/>
          </p:nvSpPr>
          <p:spPr>
            <a:xfrm>
              <a:off x="637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5"/>
            <p:cNvSpPr/>
            <p:nvPr/>
          </p:nvSpPr>
          <p:spPr>
            <a:xfrm>
              <a:off x="64755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5"/>
            <p:cNvSpPr/>
            <p:nvPr/>
          </p:nvSpPr>
          <p:spPr>
            <a:xfrm>
              <a:off x="657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5"/>
            <p:cNvSpPr/>
            <p:nvPr/>
          </p:nvSpPr>
          <p:spPr>
            <a:xfrm>
              <a:off x="667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5"/>
            <p:cNvSpPr/>
            <p:nvPr/>
          </p:nvSpPr>
          <p:spPr>
            <a:xfrm>
              <a:off x="678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5"/>
            <p:cNvSpPr/>
            <p:nvPr/>
          </p:nvSpPr>
          <p:spPr>
            <a:xfrm>
              <a:off x="6881800" y="3682725"/>
              <a:ext cx="52700" cy="52400"/>
            </a:xfrm>
            <a:custGeom>
              <a:rect b="b" l="l" r="r" t="t"/>
              <a:pathLst>
                <a:path extrusionOk="0" h="2096"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5"/>
            <p:cNvSpPr/>
            <p:nvPr/>
          </p:nvSpPr>
          <p:spPr>
            <a:xfrm>
              <a:off x="698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5"/>
            <p:cNvSpPr/>
            <p:nvPr/>
          </p:nvSpPr>
          <p:spPr>
            <a:xfrm>
              <a:off x="708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5"/>
            <p:cNvSpPr/>
            <p:nvPr/>
          </p:nvSpPr>
          <p:spPr>
            <a:xfrm>
              <a:off x="7186600" y="3682725"/>
              <a:ext cx="52400" cy="52400"/>
            </a:xfrm>
            <a:custGeom>
              <a:rect b="b" l="l" r="r" t="t"/>
              <a:pathLst>
                <a:path extrusionOk="0" h="2096"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5"/>
            <p:cNvSpPr/>
            <p:nvPr/>
          </p:nvSpPr>
          <p:spPr>
            <a:xfrm>
              <a:off x="728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5"/>
            <p:cNvSpPr/>
            <p:nvPr/>
          </p:nvSpPr>
          <p:spPr>
            <a:xfrm>
              <a:off x="27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5"/>
            <p:cNvSpPr/>
            <p:nvPr/>
          </p:nvSpPr>
          <p:spPr>
            <a:xfrm>
              <a:off x="3807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5"/>
            <p:cNvSpPr/>
            <p:nvPr/>
          </p:nvSpPr>
          <p:spPr>
            <a:xfrm>
              <a:off x="4825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5"/>
            <p:cNvSpPr/>
            <p:nvPr/>
          </p:nvSpPr>
          <p:spPr>
            <a:xfrm>
              <a:off x="58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5"/>
            <p:cNvSpPr/>
            <p:nvPr/>
          </p:nvSpPr>
          <p:spPr>
            <a:xfrm>
              <a:off x="68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5"/>
            <p:cNvSpPr/>
            <p:nvPr/>
          </p:nvSpPr>
          <p:spPr>
            <a:xfrm>
              <a:off x="7873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5"/>
            <p:cNvSpPr/>
            <p:nvPr/>
          </p:nvSpPr>
          <p:spPr>
            <a:xfrm>
              <a:off x="8888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5"/>
            <p:cNvSpPr/>
            <p:nvPr/>
          </p:nvSpPr>
          <p:spPr>
            <a:xfrm>
              <a:off x="99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5"/>
            <p:cNvSpPr/>
            <p:nvPr/>
          </p:nvSpPr>
          <p:spPr>
            <a:xfrm>
              <a:off x="10918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5"/>
            <p:cNvSpPr/>
            <p:nvPr/>
          </p:nvSpPr>
          <p:spPr>
            <a:xfrm>
              <a:off x="11936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5"/>
            <p:cNvSpPr/>
            <p:nvPr/>
          </p:nvSpPr>
          <p:spPr>
            <a:xfrm>
              <a:off x="12951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5"/>
            <p:cNvSpPr/>
            <p:nvPr/>
          </p:nvSpPr>
          <p:spPr>
            <a:xfrm>
              <a:off x="13966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5"/>
            <p:cNvSpPr/>
            <p:nvPr/>
          </p:nvSpPr>
          <p:spPr>
            <a:xfrm>
              <a:off x="1498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5"/>
            <p:cNvSpPr/>
            <p:nvPr/>
          </p:nvSpPr>
          <p:spPr>
            <a:xfrm>
              <a:off x="15999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5"/>
            <p:cNvSpPr/>
            <p:nvPr/>
          </p:nvSpPr>
          <p:spPr>
            <a:xfrm>
              <a:off x="1701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5"/>
            <p:cNvSpPr/>
            <p:nvPr/>
          </p:nvSpPr>
          <p:spPr>
            <a:xfrm>
              <a:off x="18029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5"/>
            <p:cNvSpPr/>
            <p:nvPr/>
          </p:nvSpPr>
          <p:spPr>
            <a:xfrm>
              <a:off x="19044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5"/>
            <p:cNvSpPr/>
            <p:nvPr/>
          </p:nvSpPr>
          <p:spPr>
            <a:xfrm>
              <a:off x="20062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5"/>
            <p:cNvSpPr/>
            <p:nvPr/>
          </p:nvSpPr>
          <p:spPr>
            <a:xfrm>
              <a:off x="210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5"/>
            <p:cNvSpPr/>
            <p:nvPr/>
          </p:nvSpPr>
          <p:spPr>
            <a:xfrm>
              <a:off x="220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5"/>
            <p:cNvSpPr/>
            <p:nvPr/>
          </p:nvSpPr>
          <p:spPr>
            <a:xfrm>
              <a:off x="23110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5"/>
            <p:cNvSpPr/>
            <p:nvPr/>
          </p:nvSpPr>
          <p:spPr>
            <a:xfrm>
              <a:off x="241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5"/>
            <p:cNvSpPr/>
            <p:nvPr/>
          </p:nvSpPr>
          <p:spPr>
            <a:xfrm>
              <a:off x="251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5"/>
            <p:cNvSpPr/>
            <p:nvPr/>
          </p:nvSpPr>
          <p:spPr>
            <a:xfrm>
              <a:off x="261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5"/>
            <p:cNvSpPr/>
            <p:nvPr/>
          </p:nvSpPr>
          <p:spPr>
            <a:xfrm>
              <a:off x="271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5"/>
            <p:cNvSpPr/>
            <p:nvPr/>
          </p:nvSpPr>
          <p:spPr>
            <a:xfrm>
              <a:off x="281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5"/>
            <p:cNvSpPr/>
            <p:nvPr/>
          </p:nvSpPr>
          <p:spPr>
            <a:xfrm>
              <a:off x="292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5"/>
            <p:cNvSpPr/>
            <p:nvPr/>
          </p:nvSpPr>
          <p:spPr>
            <a:xfrm>
              <a:off x="302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5"/>
            <p:cNvSpPr/>
            <p:nvPr/>
          </p:nvSpPr>
          <p:spPr>
            <a:xfrm>
              <a:off x="312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5"/>
            <p:cNvSpPr/>
            <p:nvPr/>
          </p:nvSpPr>
          <p:spPr>
            <a:xfrm>
              <a:off x="322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5"/>
            <p:cNvSpPr/>
            <p:nvPr/>
          </p:nvSpPr>
          <p:spPr>
            <a:xfrm>
              <a:off x="33266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5"/>
            <p:cNvSpPr/>
            <p:nvPr/>
          </p:nvSpPr>
          <p:spPr>
            <a:xfrm>
              <a:off x="342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5"/>
            <p:cNvSpPr/>
            <p:nvPr/>
          </p:nvSpPr>
          <p:spPr>
            <a:xfrm>
              <a:off x="352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5"/>
            <p:cNvSpPr/>
            <p:nvPr/>
          </p:nvSpPr>
          <p:spPr>
            <a:xfrm>
              <a:off x="363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5"/>
            <p:cNvSpPr/>
            <p:nvPr/>
          </p:nvSpPr>
          <p:spPr>
            <a:xfrm>
              <a:off x="373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5"/>
            <p:cNvSpPr/>
            <p:nvPr/>
          </p:nvSpPr>
          <p:spPr>
            <a:xfrm>
              <a:off x="3834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5"/>
            <p:cNvSpPr/>
            <p:nvPr/>
          </p:nvSpPr>
          <p:spPr>
            <a:xfrm>
              <a:off x="393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5"/>
            <p:cNvSpPr/>
            <p:nvPr/>
          </p:nvSpPr>
          <p:spPr>
            <a:xfrm>
              <a:off x="403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5"/>
            <p:cNvSpPr/>
            <p:nvPr/>
          </p:nvSpPr>
          <p:spPr>
            <a:xfrm>
              <a:off x="413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5"/>
            <p:cNvSpPr/>
            <p:nvPr/>
          </p:nvSpPr>
          <p:spPr>
            <a:xfrm>
              <a:off x="42407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5"/>
            <p:cNvSpPr/>
            <p:nvPr/>
          </p:nvSpPr>
          <p:spPr>
            <a:xfrm>
              <a:off x="434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5"/>
            <p:cNvSpPr/>
            <p:nvPr/>
          </p:nvSpPr>
          <p:spPr>
            <a:xfrm>
              <a:off x="444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5"/>
            <p:cNvSpPr/>
            <p:nvPr/>
          </p:nvSpPr>
          <p:spPr>
            <a:xfrm>
              <a:off x="45455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5"/>
            <p:cNvSpPr/>
            <p:nvPr/>
          </p:nvSpPr>
          <p:spPr>
            <a:xfrm>
              <a:off x="464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5"/>
            <p:cNvSpPr/>
            <p:nvPr/>
          </p:nvSpPr>
          <p:spPr>
            <a:xfrm>
              <a:off x="474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5"/>
            <p:cNvSpPr/>
            <p:nvPr/>
          </p:nvSpPr>
          <p:spPr>
            <a:xfrm>
              <a:off x="485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5"/>
            <p:cNvSpPr/>
            <p:nvPr/>
          </p:nvSpPr>
          <p:spPr>
            <a:xfrm>
              <a:off x="495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5"/>
            <p:cNvSpPr/>
            <p:nvPr/>
          </p:nvSpPr>
          <p:spPr>
            <a:xfrm>
              <a:off x="505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5"/>
            <p:cNvSpPr/>
            <p:nvPr/>
          </p:nvSpPr>
          <p:spPr>
            <a:xfrm>
              <a:off x="515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5"/>
            <p:cNvSpPr/>
            <p:nvPr/>
          </p:nvSpPr>
          <p:spPr>
            <a:xfrm>
              <a:off x="52566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5"/>
            <p:cNvSpPr/>
            <p:nvPr/>
          </p:nvSpPr>
          <p:spPr>
            <a:xfrm>
              <a:off x="535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5"/>
            <p:cNvSpPr/>
            <p:nvPr/>
          </p:nvSpPr>
          <p:spPr>
            <a:xfrm>
              <a:off x="545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5"/>
            <p:cNvSpPr/>
            <p:nvPr/>
          </p:nvSpPr>
          <p:spPr>
            <a:xfrm>
              <a:off x="556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5"/>
            <p:cNvSpPr/>
            <p:nvPr/>
          </p:nvSpPr>
          <p:spPr>
            <a:xfrm>
              <a:off x="566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5"/>
            <p:cNvSpPr/>
            <p:nvPr/>
          </p:nvSpPr>
          <p:spPr>
            <a:xfrm>
              <a:off x="57644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5"/>
            <p:cNvSpPr/>
            <p:nvPr/>
          </p:nvSpPr>
          <p:spPr>
            <a:xfrm>
              <a:off x="586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5"/>
            <p:cNvSpPr/>
            <p:nvPr/>
          </p:nvSpPr>
          <p:spPr>
            <a:xfrm>
              <a:off x="596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5"/>
            <p:cNvSpPr/>
            <p:nvPr/>
          </p:nvSpPr>
          <p:spPr>
            <a:xfrm>
              <a:off x="606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5"/>
            <p:cNvSpPr/>
            <p:nvPr/>
          </p:nvSpPr>
          <p:spPr>
            <a:xfrm>
              <a:off x="61710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5"/>
            <p:cNvSpPr/>
            <p:nvPr/>
          </p:nvSpPr>
          <p:spPr>
            <a:xfrm>
              <a:off x="627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5"/>
            <p:cNvSpPr/>
            <p:nvPr/>
          </p:nvSpPr>
          <p:spPr>
            <a:xfrm>
              <a:off x="637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5"/>
            <p:cNvSpPr/>
            <p:nvPr/>
          </p:nvSpPr>
          <p:spPr>
            <a:xfrm>
              <a:off x="64755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5"/>
            <p:cNvSpPr/>
            <p:nvPr/>
          </p:nvSpPr>
          <p:spPr>
            <a:xfrm>
              <a:off x="657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5"/>
            <p:cNvSpPr/>
            <p:nvPr/>
          </p:nvSpPr>
          <p:spPr>
            <a:xfrm>
              <a:off x="667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5"/>
            <p:cNvSpPr/>
            <p:nvPr/>
          </p:nvSpPr>
          <p:spPr>
            <a:xfrm>
              <a:off x="678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5"/>
            <p:cNvSpPr/>
            <p:nvPr/>
          </p:nvSpPr>
          <p:spPr>
            <a:xfrm>
              <a:off x="6881800" y="3837800"/>
              <a:ext cx="52700" cy="52425"/>
            </a:xfrm>
            <a:custGeom>
              <a:rect b="b" l="l" r="r" t="t"/>
              <a:pathLst>
                <a:path extrusionOk="0" h="2097"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5"/>
            <p:cNvSpPr/>
            <p:nvPr/>
          </p:nvSpPr>
          <p:spPr>
            <a:xfrm>
              <a:off x="698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5"/>
            <p:cNvSpPr/>
            <p:nvPr/>
          </p:nvSpPr>
          <p:spPr>
            <a:xfrm>
              <a:off x="708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5"/>
            <p:cNvSpPr/>
            <p:nvPr/>
          </p:nvSpPr>
          <p:spPr>
            <a:xfrm>
              <a:off x="7186600" y="3837800"/>
              <a:ext cx="52400" cy="52425"/>
            </a:xfrm>
            <a:custGeom>
              <a:rect b="b" l="l" r="r" t="t"/>
              <a:pathLst>
                <a:path extrusionOk="0" h="2097"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5"/>
            <p:cNvSpPr/>
            <p:nvPr/>
          </p:nvSpPr>
          <p:spPr>
            <a:xfrm>
              <a:off x="728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5"/>
            <p:cNvSpPr/>
            <p:nvPr/>
          </p:nvSpPr>
          <p:spPr>
            <a:xfrm>
              <a:off x="27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5"/>
            <p:cNvSpPr/>
            <p:nvPr/>
          </p:nvSpPr>
          <p:spPr>
            <a:xfrm>
              <a:off x="3807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5"/>
            <p:cNvSpPr/>
            <p:nvPr/>
          </p:nvSpPr>
          <p:spPr>
            <a:xfrm>
              <a:off x="4825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5"/>
            <p:cNvSpPr/>
            <p:nvPr/>
          </p:nvSpPr>
          <p:spPr>
            <a:xfrm>
              <a:off x="58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5"/>
            <p:cNvSpPr/>
            <p:nvPr/>
          </p:nvSpPr>
          <p:spPr>
            <a:xfrm>
              <a:off x="68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5"/>
            <p:cNvSpPr/>
            <p:nvPr/>
          </p:nvSpPr>
          <p:spPr>
            <a:xfrm>
              <a:off x="7873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5"/>
            <p:cNvSpPr/>
            <p:nvPr/>
          </p:nvSpPr>
          <p:spPr>
            <a:xfrm>
              <a:off x="8888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5"/>
            <p:cNvSpPr/>
            <p:nvPr/>
          </p:nvSpPr>
          <p:spPr>
            <a:xfrm>
              <a:off x="99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5"/>
            <p:cNvSpPr/>
            <p:nvPr/>
          </p:nvSpPr>
          <p:spPr>
            <a:xfrm>
              <a:off x="10918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5"/>
            <p:cNvSpPr/>
            <p:nvPr/>
          </p:nvSpPr>
          <p:spPr>
            <a:xfrm>
              <a:off x="11936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5"/>
            <p:cNvSpPr/>
            <p:nvPr/>
          </p:nvSpPr>
          <p:spPr>
            <a:xfrm>
              <a:off x="12951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5"/>
            <p:cNvSpPr/>
            <p:nvPr/>
          </p:nvSpPr>
          <p:spPr>
            <a:xfrm>
              <a:off x="13966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5"/>
            <p:cNvSpPr/>
            <p:nvPr/>
          </p:nvSpPr>
          <p:spPr>
            <a:xfrm>
              <a:off x="1498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5"/>
            <p:cNvSpPr/>
            <p:nvPr/>
          </p:nvSpPr>
          <p:spPr>
            <a:xfrm>
              <a:off x="15999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5"/>
            <p:cNvSpPr/>
            <p:nvPr/>
          </p:nvSpPr>
          <p:spPr>
            <a:xfrm>
              <a:off x="1701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5"/>
            <p:cNvSpPr/>
            <p:nvPr/>
          </p:nvSpPr>
          <p:spPr>
            <a:xfrm>
              <a:off x="18029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5"/>
            <p:cNvSpPr/>
            <p:nvPr/>
          </p:nvSpPr>
          <p:spPr>
            <a:xfrm>
              <a:off x="19044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5"/>
            <p:cNvSpPr/>
            <p:nvPr/>
          </p:nvSpPr>
          <p:spPr>
            <a:xfrm>
              <a:off x="20062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5"/>
            <p:cNvSpPr/>
            <p:nvPr/>
          </p:nvSpPr>
          <p:spPr>
            <a:xfrm>
              <a:off x="210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5"/>
            <p:cNvSpPr/>
            <p:nvPr/>
          </p:nvSpPr>
          <p:spPr>
            <a:xfrm>
              <a:off x="220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5"/>
            <p:cNvSpPr/>
            <p:nvPr/>
          </p:nvSpPr>
          <p:spPr>
            <a:xfrm>
              <a:off x="23110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5"/>
            <p:cNvSpPr/>
            <p:nvPr/>
          </p:nvSpPr>
          <p:spPr>
            <a:xfrm>
              <a:off x="241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5"/>
            <p:cNvSpPr/>
            <p:nvPr/>
          </p:nvSpPr>
          <p:spPr>
            <a:xfrm>
              <a:off x="251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5"/>
            <p:cNvSpPr/>
            <p:nvPr/>
          </p:nvSpPr>
          <p:spPr>
            <a:xfrm>
              <a:off x="261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5"/>
            <p:cNvSpPr/>
            <p:nvPr/>
          </p:nvSpPr>
          <p:spPr>
            <a:xfrm>
              <a:off x="271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5"/>
            <p:cNvSpPr/>
            <p:nvPr/>
          </p:nvSpPr>
          <p:spPr>
            <a:xfrm>
              <a:off x="281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5"/>
            <p:cNvSpPr/>
            <p:nvPr/>
          </p:nvSpPr>
          <p:spPr>
            <a:xfrm>
              <a:off x="292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5"/>
            <p:cNvSpPr/>
            <p:nvPr/>
          </p:nvSpPr>
          <p:spPr>
            <a:xfrm>
              <a:off x="302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5"/>
            <p:cNvSpPr/>
            <p:nvPr/>
          </p:nvSpPr>
          <p:spPr>
            <a:xfrm>
              <a:off x="312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5"/>
            <p:cNvSpPr/>
            <p:nvPr/>
          </p:nvSpPr>
          <p:spPr>
            <a:xfrm>
              <a:off x="322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5"/>
            <p:cNvSpPr/>
            <p:nvPr/>
          </p:nvSpPr>
          <p:spPr>
            <a:xfrm>
              <a:off x="33266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5"/>
            <p:cNvSpPr/>
            <p:nvPr/>
          </p:nvSpPr>
          <p:spPr>
            <a:xfrm>
              <a:off x="342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5"/>
            <p:cNvSpPr/>
            <p:nvPr/>
          </p:nvSpPr>
          <p:spPr>
            <a:xfrm>
              <a:off x="352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5"/>
            <p:cNvSpPr/>
            <p:nvPr/>
          </p:nvSpPr>
          <p:spPr>
            <a:xfrm>
              <a:off x="363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5"/>
            <p:cNvSpPr/>
            <p:nvPr/>
          </p:nvSpPr>
          <p:spPr>
            <a:xfrm>
              <a:off x="373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5"/>
            <p:cNvSpPr/>
            <p:nvPr/>
          </p:nvSpPr>
          <p:spPr>
            <a:xfrm>
              <a:off x="3834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5"/>
            <p:cNvSpPr/>
            <p:nvPr/>
          </p:nvSpPr>
          <p:spPr>
            <a:xfrm>
              <a:off x="393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5"/>
            <p:cNvSpPr/>
            <p:nvPr/>
          </p:nvSpPr>
          <p:spPr>
            <a:xfrm>
              <a:off x="403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5"/>
            <p:cNvSpPr/>
            <p:nvPr/>
          </p:nvSpPr>
          <p:spPr>
            <a:xfrm>
              <a:off x="413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5"/>
            <p:cNvSpPr/>
            <p:nvPr/>
          </p:nvSpPr>
          <p:spPr>
            <a:xfrm>
              <a:off x="42407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5"/>
            <p:cNvSpPr/>
            <p:nvPr/>
          </p:nvSpPr>
          <p:spPr>
            <a:xfrm>
              <a:off x="434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5"/>
            <p:cNvSpPr/>
            <p:nvPr/>
          </p:nvSpPr>
          <p:spPr>
            <a:xfrm>
              <a:off x="444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5"/>
            <p:cNvSpPr/>
            <p:nvPr/>
          </p:nvSpPr>
          <p:spPr>
            <a:xfrm>
              <a:off x="45455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5"/>
            <p:cNvSpPr/>
            <p:nvPr/>
          </p:nvSpPr>
          <p:spPr>
            <a:xfrm>
              <a:off x="464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5"/>
            <p:cNvSpPr/>
            <p:nvPr/>
          </p:nvSpPr>
          <p:spPr>
            <a:xfrm>
              <a:off x="474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5"/>
            <p:cNvSpPr/>
            <p:nvPr/>
          </p:nvSpPr>
          <p:spPr>
            <a:xfrm>
              <a:off x="485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5"/>
            <p:cNvSpPr/>
            <p:nvPr/>
          </p:nvSpPr>
          <p:spPr>
            <a:xfrm>
              <a:off x="495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5"/>
            <p:cNvSpPr/>
            <p:nvPr/>
          </p:nvSpPr>
          <p:spPr>
            <a:xfrm>
              <a:off x="505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5"/>
            <p:cNvSpPr/>
            <p:nvPr/>
          </p:nvSpPr>
          <p:spPr>
            <a:xfrm>
              <a:off x="515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5"/>
            <p:cNvSpPr/>
            <p:nvPr/>
          </p:nvSpPr>
          <p:spPr>
            <a:xfrm>
              <a:off x="52566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5"/>
            <p:cNvSpPr/>
            <p:nvPr/>
          </p:nvSpPr>
          <p:spPr>
            <a:xfrm>
              <a:off x="535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5"/>
            <p:cNvSpPr/>
            <p:nvPr/>
          </p:nvSpPr>
          <p:spPr>
            <a:xfrm>
              <a:off x="545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5"/>
            <p:cNvSpPr/>
            <p:nvPr/>
          </p:nvSpPr>
          <p:spPr>
            <a:xfrm>
              <a:off x="556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5"/>
            <p:cNvSpPr/>
            <p:nvPr/>
          </p:nvSpPr>
          <p:spPr>
            <a:xfrm>
              <a:off x="566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5"/>
            <p:cNvSpPr/>
            <p:nvPr/>
          </p:nvSpPr>
          <p:spPr>
            <a:xfrm>
              <a:off x="57644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5"/>
            <p:cNvSpPr/>
            <p:nvPr/>
          </p:nvSpPr>
          <p:spPr>
            <a:xfrm>
              <a:off x="586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5"/>
            <p:cNvSpPr/>
            <p:nvPr/>
          </p:nvSpPr>
          <p:spPr>
            <a:xfrm>
              <a:off x="596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5"/>
            <p:cNvSpPr/>
            <p:nvPr/>
          </p:nvSpPr>
          <p:spPr>
            <a:xfrm>
              <a:off x="606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5"/>
            <p:cNvSpPr/>
            <p:nvPr/>
          </p:nvSpPr>
          <p:spPr>
            <a:xfrm>
              <a:off x="61710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5"/>
            <p:cNvSpPr/>
            <p:nvPr/>
          </p:nvSpPr>
          <p:spPr>
            <a:xfrm>
              <a:off x="627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5"/>
            <p:cNvSpPr/>
            <p:nvPr/>
          </p:nvSpPr>
          <p:spPr>
            <a:xfrm>
              <a:off x="637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5"/>
            <p:cNvSpPr/>
            <p:nvPr/>
          </p:nvSpPr>
          <p:spPr>
            <a:xfrm>
              <a:off x="64755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5"/>
            <p:cNvSpPr/>
            <p:nvPr/>
          </p:nvSpPr>
          <p:spPr>
            <a:xfrm>
              <a:off x="657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5"/>
            <p:cNvSpPr/>
            <p:nvPr/>
          </p:nvSpPr>
          <p:spPr>
            <a:xfrm>
              <a:off x="667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5"/>
            <p:cNvSpPr/>
            <p:nvPr/>
          </p:nvSpPr>
          <p:spPr>
            <a:xfrm>
              <a:off x="678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5"/>
            <p:cNvSpPr/>
            <p:nvPr/>
          </p:nvSpPr>
          <p:spPr>
            <a:xfrm>
              <a:off x="6881800" y="3992875"/>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5"/>
            <p:cNvSpPr/>
            <p:nvPr/>
          </p:nvSpPr>
          <p:spPr>
            <a:xfrm>
              <a:off x="698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5"/>
            <p:cNvSpPr/>
            <p:nvPr/>
          </p:nvSpPr>
          <p:spPr>
            <a:xfrm>
              <a:off x="708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5"/>
            <p:cNvSpPr/>
            <p:nvPr/>
          </p:nvSpPr>
          <p:spPr>
            <a:xfrm>
              <a:off x="7186600" y="3992875"/>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5"/>
            <p:cNvSpPr/>
            <p:nvPr/>
          </p:nvSpPr>
          <p:spPr>
            <a:xfrm>
              <a:off x="728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5"/>
            <p:cNvSpPr/>
            <p:nvPr/>
          </p:nvSpPr>
          <p:spPr>
            <a:xfrm>
              <a:off x="27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5"/>
            <p:cNvSpPr/>
            <p:nvPr/>
          </p:nvSpPr>
          <p:spPr>
            <a:xfrm>
              <a:off x="3807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5"/>
            <p:cNvSpPr/>
            <p:nvPr/>
          </p:nvSpPr>
          <p:spPr>
            <a:xfrm>
              <a:off x="4825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5"/>
            <p:cNvSpPr/>
            <p:nvPr/>
          </p:nvSpPr>
          <p:spPr>
            <a:xfrm>
              <a:off x="58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5"/>
            <p:cNvSpPr/>
            <p:nvPr/>
          </p:nvSpPr>
          <p:spPr>
            <a:xfrm>
              <a:off x="68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5"/>
            <p:cNvSpPr/>
            <p:nvPr/>
          </p:nvSpPr>
          <p:spPr>
            <a:xfrm>
              <a:off x="7873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5"/>
            <p:cNvSpPr/>
            <p:nvPr/>
          </p:nvSpPr>
          <p:spPr>
            <a:xfrm>
              <a:off x="8888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5"/>
            <p:cNvSpPr/>
            <p:nvPr/>
          </p:nvSpPr>
          <p:spPr>
            <a:xfrm>
              <a:off x="99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5"/>
            <p:cNvSpPr/>
            <p:nvPr/>
          </p:nvSpPr>
          <p:spPr>
            <a:xfrm>
              <a:off x="10918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5"/>
            <p:cNvSpPr/>
            <p:nvPr/>
          </p:nvSpPr>
          <p:spPr>
            <a:xfrm>
              <a:off x="11936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5"/>
            <p:cNvSpPr/>
            <p:nvPr/>
          </p:nvSpPr>
          <p:spPr>
            <a:xfrm>
              <a:off x="12951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5"/>
            <p:cNvSpPr/>
            <p:nvPr/>
          </p:nvSpPr>
          <p:spPr>
            <a:xfrm>
              <a:off x="13966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5"/>
            <p:cNvSpPr/>
            <p:nvPr/>
          </p:nvSpPr>
          <p:spPr>
            <a:xfrm>
              <a:off x="1498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5"/>
            <p:cNvSpPr/>
            <p:nvPr/>
          </p:nvSpPr>
          <p:spPr>
            <a:xfrm>
              <a:off x="15999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5"/>
            <p:cNvSpPr/>
            <p:nvPr/>
          </p:nvSpPr>
          <p:spPr>
            <a:xfrm>
              <a:off x="1701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5"/>
            <p:cNvSpPr/>
            <p:nvPr/>
          </p:nvSpPr>
          <p:spPr>
            <a:xfrm>
              <a:off x="18029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5"/>
            <p:cNvSpPr/>
            <p:nvPr/>
          </p:nvSpPr>
          <p:spPr>
            <a:xfrm>
              <a:off x="19044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5"/>
            <p:cNvSpPr/>
            <p:nvPr/>
          </p:nvSpPr>
          <p:spPr>
            <a:xfrm>
              <a:off x="20062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5"/>
            <p:cNvSpPr/>
            <p:nvPr/>
          </p:nvSpPr>
          <p:spPr>
            <a:xfrm>
              <a:off x="210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5"/>
            <p:cNvSpPr/>
            <p:nvPr/>
          </p:nvSpPr>
          <p:spPr>
            <a:xfrm>
              <a:off x="220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5"/>
            <p:cNvSpPr/>
            <p:nvPr/>
          </p:nvSpPr>
          <p:spPr>
            <a:xfrm>
              <a:off x="23110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5"/>
            <p:cNvSpPr/>
            <p:nvPr/>
          </p:nvSpPr>
          <p:spPr>
            <a:xfrm>
              <a:off x="241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5"/>
            <p:cNvSpPr/>
            <p:nvPr/>
          </p:nvSpPr>
          <p:spPr>
            <a:xfrm>
              <a:off x="251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5"/>
            <p:cNvSpPr/>
            <p:nvPr/>
          </p:nvSpPr>
          <p:spPr>
            <a:xfrm>
              <a:off x="261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5"/>
            <p:cNvSpPr/>
            <p:nvPr/>
          </p:nvSpPr>
          <p:spPr>
            <a:xfrm>
              <a:off x="271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5"/>
            <p:cNvSpPr/>
            <p:nvPr/>
          </p:nvSpPr>
          <p:spPr>
            <a:xfrm>
              <a:off x="281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5"/>
            <p:cNvSpPr/>
            <p:nvPr/>
          </p:nvSpPr>
          <p:spPr>
            <a:xfrm>
              <a:off x="292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5"/>
            <p:cNvSpPr/>
            <p:nvPr/>
          </p:nvSpPr>
          <p:spPr>
            <a:xfrm>
              <a:off x="302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5"/>
            <p:cNvSpPr/>
            <p:nvPr/>
          </p:nvSpPr>
          <p:spPr>
            <a:xfrm>
              <a:off x="312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5"/>
            <p:cNvSpPr/>
            <p:nvPr/>
          </p:nvSpPr>
          <p:spPr>
            <a:xfrm>
              <a:off x="322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5"/>
            <p:cNvSpPr/>
            <p:nvPr/>
          </p:nvSpPr>
          <p:spPr>
            <a:xfrm>
              <a:off x="33266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5"/>
            <p:cNvSpPr/>
            <p:nvPr/>
          </p:nvSpPr>
          <p:spPr>
            <a:xfrm>
              <a:off x="342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5"/>
            <p:cNvSpPr/>
            <p:nvPr/>
          </p:nvSpPr>
          <p:spPr>
            <a:xfrm>
              <a:off x="352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5"/>
            <p:cNvSpPr/>
            <p:nvPr/>
          </p:nvSpPr>
          <p:spPr>
            <a:xfrm>
              <a:off x="363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5"/>
            <p:cNvSpPr/>
            <p:nvPr/>
          </p:nvSpPr>
          <p:spPr>
            <a:xfrm>
              <a:off x="373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5"/>
            <p:cNvSpPr/>
            <p:nvPr/>
          </p:nvSpPr>
          <p:spPr>
            <a:xfrm>
              <a:off x="3834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5"/>
            <p:cNvSpPr/>
            <p:nvPr/>
          </p:nvSpPr>
          <p:spPr>
            <a:xfrm>
              <a:off x="393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5"/>
            <p:cNvSpPr/>
            <p:nvPr/>
          </p:nvSpPr>
          <p:spPr>
            <a:xfrm>
              <a:off x="403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5"/>
            <p:cNvSpPr/>
            <p:nvPr/>
          </p:nvSpPr>
          <p:spPr>
            <a:xfrm>
              <a:off x="413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5"/>
            <p:cNvSpPr/>
            <p:nvPr/>
          </p:nvSpPr>
          <p:spPr>
            <a:xfrm>
              <a:off x="42407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5"/>
            <p:cNvSpPr/>
            <p:nvPr/>
          </p:nvSpPr>
          <p:spPr>
            <a:xfrm>
              <a:off x="434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5"/>
            <p:cNvSpPr/>
            <p:nvPr/>
          </p:nvSpPr>
          <p:spPr>
            <a:xfrm>
              <a:off x="444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5"/>
            <p:cNvSpPr/>
            <p:nvPr/>
          </p:nvSpPr>
          <p:spPr>
            <a:xfrm>
              <a:off x="45455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5"/>
            <p:cNvSpPr/>
            <p:nvPr/>
          </p:nvSpPr>
          <p:spPr>
            <a:xfrm>
              <a:off x="464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5"/>
            <p:cNvSpPr/>
            <p:nvPr/>
          </p:nvSpPr>
          <p:spPr>
            <a:xfrm>
              <a:off x="474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5"/>
            <p:cNvSpPr/>
            <p:nvPr/>
          </p:nvSpPr>
          <p:spPr>
            <a:xfrm>
              <a:off x="485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5"/>
            <p:cNvSpPr/>
            <p:nvPr/>
          </p:nvSpPr>
          <p:spPr>
            <a:xfrm>
              <a:off x="495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5"/>
            <p:cNvSpPr/>
            <p:nvPr/>
          </p:nvSpPr>
          <p:spPr>
            <a:xfrm>
              <a:off x="505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5"/>
            <p:cNvSpPr/>
            <p:nvPr/>
          </p:nvSpPr>
          <p:spPr>
            <a:xfrm>
              <a:off x="515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5"/>
            <p:cNvSpPr/>
            <p:nvPr/>
          </p:nvSpPr>
          <p:spPr>
            <a:xfrm>
              <a:off x="52566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5"/>
            <p:cNvSpPr/>
            <p:nvPr/>
          </p:nvSpPr>
          <p:spPr>
            <a:xfrm>
              <a:off x="535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5"/>
            <p:cNvSpPr/>
            <p:nvPr/>
          </p:nvSpPr>
          <p:spPr>
            <a:xfrm>
              <a:off x="545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5"/>
            <p:cNvSpPr/>
            <p:nvPr/>
          </p:nvSpPr>
          <p:spPr>
            <a:xfrm>
              <a:off x="556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5"/>
            <p:cNvSpPr/>
            <p:nvPr/>
          </p:nvSpPr>
          <p:spPr>
            <a:xfrm>
              <a:off x="566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5"/>
            <p:cNvSpPr/>
            <p:nvPr/>
          </p:nvSpPr>
          <p:spPr>
            <a:xfrm>
              <a:off x="57644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5"/>
            <p:cNvSpPr/>
            <p:nvPr/>
          </p:nvSpPr>
          <p:spPr>
            <a:xfrm>
              <a:off x="586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5"/>
            <p:cNvSpPr/>
            <p:nvPr/>
          </p:nvSpPr>
          <p:spPr>
            <a:xfrm>
              <a:off x="596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5"/>
            <p:cNvSpPr/>
            <p:nvPr/>
          </p:nvSpPr>
          <p:spPr>
            <a:xfrm>
              <a:off x="606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5"/>
            <p:cNvSpPr/>
            <p:nvPr/>
          </p:nvSpPr>
          <p:spPr>
            <a:xfrm>
              <a:off x="61710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5"/>
            <p:cNvSpPr/>
            <p:nvPr/>
          </p:nvSpPr>
          <p:spPr>
            <a:xfrm>
              <a:off x="627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5"/>
            <p:cNvSpPr/>
            <p:nvPr/>
          </p:nvSpPr>
          <p:spPr>
            <a:xfrm>
              <a:off x="637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5"/>
            <p:cNvSpPr/>
            <p:nvPr/>
          </p:nvSpPr>
          <p:spPr>
            <a:xfrm>
              <a:off x="64755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5"/>
            <p:cNvSpPr/>
            <p:nvPr/>
          </p:nvSpPr>
          <p:spPr>
            <a:xfrm>
              <a:off x="657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5"/>
            <p:cNvSpPr/>
            <p:nvPr/>
          </p:nvSpPr>
          <p:spPr>
            <a:xfrm>
              <a:off x="667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5"/>
            <p:cNvSpPr/>
            <p:nvPr/>
          </p:nvSpPr>
          <p:spPr>
            <a:xfrm>
              <a:off x="678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5"/>
            <p:cNvSpPr/>
            <p:nvPr/>
          </p:nvSpPr>
          <p:spPr>
            <a:xfrm>
              <a:off x="6881800" y="4147950"/>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5"/>
            <p:cNvSpPr/>
            <p:nvPr/>
          </p:nvSpPr>
          <p:spPr>
            <a:xfrm>
              <a:off x="698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5"/>
            <p:cNvSpPr/>
            <p:nvPr/>
          </p:nvSpPr>
          <p:spPr>
            <a:xfrm>
              <a:off x="708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5"/>
            <p:cNvSpPr/>
            <p:nvPr/>
          </p:nvSpPr>
          <p:spPr>
            <a:xfrm>
              <a:off x="7186600" y="4147950"/>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5"/>
            <p:cNvSpPr/>
            <p:nvPr/>
          </p:nvSpPr>
          <p:spPr>
            <a:xfrm>
              <a:off x="728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5"/>
            <p:cNvSpPr/>
            <p:nvPr/>
          </p:nvSpPr>
          <p:spPr>
            <a:xfrm>
              <a:off x="27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5"/>
            <p:cNvSpPr/>
            <p:nvPr/>
          </p:nvSpPr>
          <p:spPr>
            <a:xfrm>
              <a:off x="3807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5"/>
            <p:cNvSpPr/>
            <p:nvPr/>
          </p:nvSpPr>
          <p:spPr>
            <a:xfrm>
              <a:off x="4825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5"/>
            <p:cNvSpPr/>
            <p:nvPr/>
          </p:nvSpPr>
          <p:spPr>
            <a:xfrm>
              <a:off x="58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5"/>
            <p:cNvSpPr/>
            <p:nvPr/>
          </p:nvSpPr>
          <p:spPr>
            <a:xfrm>
              <a:off x="68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5"/>
            <p:cNvSpPr/>
            <p:nvPr/>
          </p:nvSpPr>
          <p:spPr>
            <a:xfrm>
              <a:off x="7873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5"/>
            <p:cNvSpPr/>
            <p:nvPr/>
          </p:nvSpPr>
          <p:spPr>
            <a:xfrm>
              <a:off x="8888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5"/>
            <p:cNvSpPr/>
            <p:nvPr/>
          </p:nvSpPr>
          <p:spPr>
            <a:xfrm>
              <a:off x="99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5"/>
            <p:cNvSpPr/>
            <p:nvPr/>
          </p:nvSpPr>
          <p:spPr>
            <a:xfrm>
              <a:off x="10918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5"/>
            <p:cNvSpPr/>
            <p:nvPr/>
          </p:nvSpPr>
          <p:spPr>
            <a:xfrm>
              <a:off x="11936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5"/>
            <p:cNvSpPr/>
            <p:nvPr/>
          </p:nvSpPr>
          <p:spPr>
            <a:xfrm>
              <a:off x="12951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5"/>
            <p:cNvSpPr/>
            <p:nvPr/>
          </p:nvSpPr>
          <p:spPr>
            <a:xfrm>
              <a:off x="13966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5"/>
            <p:cNvSpPr/>
            <p:nvPr/>
          </p:nvSpPr>
          <p:spPr>
            <a:xfrm>
              <a:off x="1498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5"/>
            <p:cNvSpPr/>
            <p:nvPr/>
          </p:nvSpPr>
          <p:spPr>
            <a:xfrm>
              <a:off x="15999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5"/>
            <p:cNvSpPr/>
            <p:nvPr/>
          </p:nvSpPr>
          <p:spPr>
            <a:xfrm>
              <a:off x="1701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5"/>
            <p:cNvSpPr/>
            <p:nvPr/>
          </p:nvSpPr>
          <p:spPr>
            <a:xfrm>
              <a:off x="18029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5"/>
            <p:cNvSpPr/>
            <p:nvPr/>
          </p:nvSpPr>
          <p:spPr>
            <a:xfrm>
              <a:off x="19044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5"/>
            <p:cNvSpPr/>
            <p:nvPr/>
          </p:nvSpPr>
          <p:spPr>
            <a:xfrm>
              <a:off x="20062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5"/>
            <p:cNvSpPr/>
            <p:nvPr/>
          </p:nvSpPr>
          <p:spPr>
            <a:xfrm>
              <a:off x="210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5"/>
            <p:cNvSpPr/>
            <p:nvPr/>
          </p:nvSpPr>
          <p:spPr>
            <a:xfrm>
              <a:off x="220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5"/>
            <p:cNvSpPr/>
            <p:nvPr/>
          </p:nvSpPr>
          <p:spPr>
            <a:xfrm>
              <a:off x="23110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5"/>
            <p:cNvSpPr/>
            <p:nvPr/>
          </p:nvSpPr>
          <p:spPr>
            <a:xfrm>
              <a:off x="241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5"/>
            <p:cNvSpPr/>
            <p:nvPr/>
          </p:nvSpPr>
          <p:spPr>
            <a:xfrm>
              <a:off x="251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5"/>
            <p:cNvSpPr/>
            <p:nvPr/>
          </p:nvSpPr>
          <p:spPr>
            <a:xfrm>
              <a:off x="261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5"/>
            <p:cNvSpPr/>
            <p:nvPr/>
          </p:nvSpPr>
          <p:spPr>
            <a:xfrm>
              <a:off x="271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5"/>
            <p:cNvSpPr/>
            <p:nvPr/>
          </p:nvSpPr>
          <p:spPr>
            <a:xfrm>
              <a:off x="281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5"/>
            <p:cNvSpPr/>
            <p:nvPr/>
          </p:nvSpPr>
          <p:spPr>
            <a:xfrm>
              <a:off x="292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5"/>
            <p:cNvSpPr/>
            <p:nvPr/>
          </p:nvSpPr>
          <p:spPr>
            <a:xfrm>
              <a:off x="302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5"/>
            <p:cNvSpPr/>
            <p:nvPr/>
          </p:nvSpPr>
          <p:spPr>
            <a:xfrm>
              <a:off x="312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5"/>
            <p:cNvSpPr/>
            <p:nvPr/>
          </p:nvSpPr>
          <p:spPr>
            <a:xfrm>
              <a:off x="322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5"/>
            <p:cNvSpPr/>
            <p:nvPr/>
          </p:nvSpPr>
          <p:spPr>
            <a:xfrm>
              <a:off x="33266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5"/>
            <p:cNvSpPr/>
            <p:nvPr/>
          </p:nvSpPr>
          <p:spPr>
            <a:xfrm>
              <a:off x="342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5"/>
            <p:cNvSpPr/>
            <p:nvPr/>
          </p:nvSpPr>
          <p:spPr>
            <a:xfrm>
              <a:off x="352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5"/>
            <p:cNvSpPr/>
            <p:nvPr/>
          </p:nvSpPr>
          <p:spPr>
            <a:xfrm>
              <a:off x="363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5"/>
            <p:cNvSpPr/>
            <p:nvPr/>
          </p:nvSpPr>
          <p:spPr>
            <a:xfrm>
              <a:off x="373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5"/>
            <p:cNvSpPr/>
            <p:nvPr/>
          </p:nvSpPr>
          <p:spPr>
            <a:xfrm>
              <a:off x="3834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5"/>
            <p:cNvSpPr/>
            <p:nvPr/>
          </p:nvSpPr>
          <p:spPr>
            <a:xfrm>
              <a:off x="393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5"/>
            <p:cNvSpPr/>
            <p:nvPr/>
          </p:nvSpPr>
          <p:spPr>
            <a:xfrm>
              <a:off x="403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5"/>
            <p:cNvSpPr/>
            <p:nvPr/>
          </p:nvSpPr>
          <p:spPr>
            <a:xfrm>
              <a:off x="413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5"/>
            <p:cNvSpPr/>
            <p:nvPr/>
          </p:nvSpPr>
          <p:spPr>
            <a:xfrm>
              <a:off x="42407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5"/>
            <p:cNvSpPr/>
            <p:nvPr/>
          </p:nvSpPr>
          <p:spPr>
            <a:xfrm>
              <a:off x="434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5"/>
            <p:cNvSpPr/>
            <p:nvPr/>
          </p:nvSpPr>
          <p:spPr>
            <a:xfrm>
              <a:off x="444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5"/>
            <p:cNvSpPr/>
            <p:nvPr/>
          </p:nvSpPr>
          <p:spPr>
            <a:xfrm>
              <a:off x="45455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5"/>
            <p:cNvSpPr/>
            <p:nvPr/>
          </p:nvSpPr>
          <p:spPr>
            <a:xfrm>
              <a:off x="464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5"/>
            <p:cNvSpPr/>
            <p:nvPr/>
          </p:nvSpPr>
          <p:spPr>
            <a:xfrm>
              <a:off x="474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5"/>
            <p:cNvSpPr/>
            <p:nvPr/>
          </p:nvSpPr>
          <p:spPr>
            <a:xfrm>
              <a:off x="485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5"/>
            <p:cNvSpPr/>
            <p:nvPr/>
          </p:nvSpPr>
          <p:spPr>
            <a:xfrm>
              <a:off x="495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5"/>
            <p:cNvSpPr/>
            <p:nvPr/>
          </p:nvSpPr>
          <p:spPr>
            <a:xfrm>
              <a:off x="505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5"/>
            <p:cNvSpPr/>
            <p:nvPr/>
          </p:nvSpPr>
          <p:spPr>
            <a:xfrm>
              <a:off x="515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5"/>
            <p:cNvSpPr/>
            <p:nvPr/>
          </p:nvSpPr>
          <p:spPr>
            <a:xfrm>
              <a:off x="52566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5"/>
            <p:cNvSpPr/>
            <p:nvPr/>
          </p:nvSpPr>
          <p:spPr>
            <a:xfrm>
              <a:off x="535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5"/>
            <p:cNvSpPr/>
            <p:nvPr/>
          </p:nvSpPr>
          <p:spPr>
            <a:xfrm>
              <a:off x="545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5"/>
            <p:cNvSpPr/>
            <p:nvPr/>
          </p:nvSpPr>
          <p:spPr>
            <a:xfrm>
              <a:off x="556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5"/>
            <p:cNvSpPr/>
            <p:nvPr/>
          </p:nvSpPr>
          <p:spPr>
            <a:xfrm>
              <a:off x="566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5"/>
            <p:cNvSpPr/>
            <p:nvPr/>
          </p:nvSpPr>
          <p:spPr>
            <a:xfrm>
              <a:off x="57644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5"/>
            <p:cNvSpPr/>
            <p:nvPr/>
          </p:nvSpPr>
          <p:spPr>
            <a:xfrm>
              <a:off x="586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5"/>
            <p:cNvSpPr/>
            <p:nvPr/>
          </p:nvSpPr>
          <p:spPr>
            <a:xfrm>
              <a:off x="596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5"/>
            <p:cNvSpPr/>
            <p:nvPr/>
          </p:nvSpPr>
          <p:spPr>
            <a:xfrm>
              <a:off x="606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5"/>
            <p:cNvSpPr/>
            <p:nvPr/>
          </p:nvSpPr>
          <p:spPr>
            <a:xfrm>
              <a:off x="61710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5"/>
            <p:cNvSpPr/>
            <p:nvPr/>
          </p:nvSpPr>
          <p:spPr>
            <a:xfrm>
              <a:off x="627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5"/>
            <p:cNvSpPr/>
            <p:nvPr/>
          </p:nvSpPr>
          <p:spPr>
            <a:xfrm>
              <a:off x="637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5"/>
            <p:cNvSpPr/>
            <p:nvPr/>
          </p:nvSpPr>
          <p:spPr>
            <a:xfrm>
              <a:off x="64755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5"/>
            <p:cNvSpPr/>
            <p:nvPr/>
          </p:nvSpPr>
          <p:spPr>
            <a:xfrm>
              <a:off x="657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5"/>
            <p:cNvSpPr/>
            <p:nvPr/>
          </p:nvSpPr>
          <p:spPr>
            <a:xfrm>
              <a:off x="667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5"/>
            <p:cNvSpPr/>
            <p:nvPr/>
          </p:nvSpPr>
          <p:spPr>
            <a:xfrm>
              <a:off x="678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5"/>
            <p:cNvSpPr/>
            <p:nvPr/>
          </p:nvSpPr>
          <p:spPr>
            <a:xfrm>
              <a:off x="6881800" y="4303050"/>
              <a:ext cx="52700" cy="52700"/>
            </a:xfrm>
            <a:custGeom>
              <a:rect b="b" l="l" r="r" t="t"/>
              <a:pathLst>
                <a:path extrusionOk="0" h="2108" w="2108">
                  <a:moveTo>
                    <a:pt x="1060" y="0"/>
                  </a:moveTo>
                  <a:cubicBezTo>
                    <a:pt x="477" y="0"/>
                    <a:pt x="1" y="476"/>
                    <a:pt x="1" y="1048"/>
                  </a:cubicBezTo>
                  <a:cubicBezTo>
                    <a:pt x="1"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5"/>
            <p:cNvSpPr/>
            <p:nvPr/>
          </p:nvSpPr>
          <p:spPr>
            <a:xfrm>
              <a:off x="698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5"/>
            <p:cNvSpPr/>
            <p:nvPr/>
          </p:nvSpPr>
          <p:spPr>
            <a:xfrm>
              <a:off x="708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5"/>
            <p:cNvSpPr/>
            <p:nvPr/>
          </p:nvSpPr>
          <p:spPr>
            <a:xfrm>
              <a:off x="7186600" y="4303050"/>
              <a:ext cx="52400" cy="52700"/>
            </a:xfrm>
            <a:custGeom>
              <a:rect b="b" l="l" r="r" t="t"/>
              <a:pathLst>
                <a:path extrusionOk="0" h="2108" w="2096">
                  <a:moveTo>
                    <a:pt x="1048" y="0"/>
                  </a:moveTo>
                  <a:cubicBezTo>
                    <a:pt x="477" y="0"/>
                    <a:pt x="1" y="476"/>
                    <a:pt x="1" y="1048"/>
                  </a:cubicBezTo>
                  <a:cubicBezTo>
                    <a:pt x="1"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5"/>
            <p:cNvSpPr/>
            <p:nvPr/>
          </p:nvSpPr>
          <p:spPr>
            <a:xfrm>
              <a:off x="728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5"/>
            <p:cNvSpPr/>
            <p:nvPr/>
          </p:nvSpPr>
          <p:spPr>
            <a:xfrm>
              <a:off x="27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7" y="1631"/>
                    <a:pt x="2107" y="1060"/>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5"/>
            <p:cNvSpPr/>
            <p:nvPr/>
          </p:nvSpPr>
          <p:spPr>
            <a:xfrm>
              <a:off x="3807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5"/>
            <p:cNvSpPr/>
            <p:nvPr/>
          </p:nvSpPr>
          <p:spPr>
            <a:xfrm>
              <a:off x="4825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5"/>
            <p:cNvSpPr/>
            <p:nvPr/>
          </p:nvSpPr>
          <p:spPr>
            <a:xfrm>
              <a:off x="58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5"/>
            <p:cNvSpPr/>
            <p:nvPr/>
          </p:nvSpPr>
          <p:spPr>
            <a:xfrm>
              <a:off x="68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5"/>
            <p:cNvSpPr/>
            <p:nvPr/>
          </p:nvSpPr>
          <p:spPr>
            <a:xfrm>
              <a:off x="7873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5"/>
            <p:cNvSpPr/>
            <p:nvPr/>
          </p:nvSpPr>
          <p:spPr>
            <a:xfrm>
              <a:off x="8888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5"/>
            <p:cNvSpPr/>
            <p:nvPr/>
          </p:nvSpPr>
          <p:spPr>
            <a:xfrm>
              <a:off x="99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5"/>
            <p:cNvSpPr/>
            <p:nvPr/>
          </p:nvSpPr>
          <p:spPr>
            <a:xfrm>
              <a:off x="10918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5"/>
            <p:cNvSpPr/>
            <p:nvPr/>
          </p:nvSpPr>
          <p:spPr>
            <a:xfrm>
              <a:off x="11936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5"/>
            <p:cNvSpPr/>
            <p:nvPr/>
          </p:nvSpPr>
          <p:spPr>
            <a:xfrm>
              <a:off x="12951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5"/>
            <p:cNvSpPr/>
            <p:nvPr/>
          </p:nvSpPr>
          <p:spPr>
            <a:xfrm>
              <a:off x="13966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5"/>
            <p:cNvSpPr/>
            <p:nvPr/>
          </p:nvSpPr>
          <p:spPr>
            <a:xfrm>
              <a:off x="1498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5"/>
            <p:cNvSpPr/>
            <p:nvPr/>
          </p:nvSpPr>
          <p:spPr>
            <a:xfrm>
              <a:off x="15999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5"/>
            <p:cNvSpPr/>
            <p:nvPr/>
          </p:nvSpPr>
          <p:spPr>
            <a:xfrm>
              <a:off x="1701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5"/>
            <p:cNvSpPr/>
            <p:nvPr/>
          </p:nvSpPr>
          <p:spPr>
            <a:xfrm>
              <a:off x="18029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5"/>
            <p:cNvSpPr/>
            <p:nvPr/>
          </p:nvSpPr>
          <p:spPr>
            <a:xfrm>
              <a:off x="19044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5"/>
            <p:cNvSpPr/>
            <p:nvPr/>
          </p:nvSpPr>
          <p:spPr>
            <a:xfrm>
              <a:off x="20062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5"/>
            <p:cNvSpPr/>
            <p:nvPr/>
          </p:nvSpPr>
          <p:spPr>
            <a:xfrm>
              <a:off x="210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5"/>
            <p:cNvSpPr/>
            <p:nvPr/>
          </p:nvSpPr>
          <p:spPr>
            <a:xfrm>
              <a:off x="220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5"/>
            <p:cNvSpPr/>
            <p:nvPr/>
          </p:nvSpPr>
          <p:spPr>
            <a:xfrm>
              <a:off x="23110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5"/>
            <p:cNvSpPr/>
            <p:nvPr/>
          </p:nvSpPr>
          <p:spPr>
            <a:xfrm>
              <a:off x="241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5"/>
            <p:cNvSpPr/>
            <p:nvPr/>
          </p:nvSpPr>
          <p:spPr>
            <a:xfrm>
              <a:off x="251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5"/>
            <p:cNvSpPr/>
            <p:nvPr/>
          </p:nvSpPr>
          <p:spPr>
            <a:xfrm>
              <a:off x="261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5"/>
            <p:cNvSpPr/>
            <p:nvPr/>
          </p:nvSpPr>
          <p:spPr>
            <a:xfrm>
              <a:off x="271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5"/>
            <p:cNvSpPr/>
            <p:nvPr/>
          </p:nvSpPr>
          <p:spPr>
            <a:xfrm>
              <a:off x="281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5"/>
            <p:cNvSpPr/>
            <p:nvPr/>
          </p:nvSpPr>
          <p:spPr>
            <a:xfrm>
              <a:off x="292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5"/>
            <p:cNvSpPr/>
            <p:nvPr/>
          </p:nvSpPr>
          <p:spPr>
            <a:xfrm>
              <a:off x="302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5"/>
            <p:cNvSpPr/>
            <p:nvPr/>
          </p:nvSpPr>
          <p:spPr>
            <a:xfrm>
              <a:off x="312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5"/>
            <p:cNvSpPr/>
            <p:nvPr/>
          </p:nvSpPr>
          <p:spPr>
            <a:xfrm>
              <a:off x="322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5"/>
            <p:cNvSpPr/>
            <p:nvPr/>
          </p:nvSpPr>
          <p:spPr>
            <a:xfrm>
              <a:off x="33266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5"/>
            <p:cNvSpPr/>
            <p:nvPr/>
          </p:nvSpPr>
          <p:spPr>
            <a:xfrm>
              <a:off x="342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5"/>
            <p:cNvSpPr/>
            <p:nvPr/>
          </p:nvSpPr>
          <p:spPr>
            <a:xfrm>
              <a:off x="352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5"/>
            <p:cNvSpPr/>
            <p:nvPr/>
          </p:nvSpPr>
          <p:spPr>
            <a:xfrm>
              <a:off x="363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5"/>
            <p:cNvSpPr/>
            <p:nvPr/>
          </p:nvSpPr>
          <p:spPr>
            <a:xfrm>
              <a:off x="373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5"/>
            <p:cNvSpPr/>
            <p:nvPr/>
          </p:nvSpPr>
          <p:spPr>
            <a:xfrm>
              <a:off x="3834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5"/>
            <p:cNvSpPr/>
            <p:nvPr/>
          </p:nvSpPr>
          <p:spPr>
            <a:xfrm>
              <a:off x="393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5"/>
            <p:cNvSpPr/>
            <p:nvPr/>
          </p:nvSpPr>
          <p:spPr>
            <a:xfrm>
              <a:off x="403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5"/>
            <p:cNvSpPr/>
            <p:nvPr/>
          </p:nvSpPr>
          <p:spPr>
            <a:xfrm>
              <a:off x="413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5"/>
            <p:cNvSpPr/>
            <p:nvPr/>
          </p:nvSpPr>
          <p:spPr>
            <a:xfrm>
              <a:off x="42407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5"/>
            <p:cNvSpPr/>
            <p:nvPr/>
          </p:nvSpPr>
          <p:spPr>
            <a:xfrm>
              <a:off x="434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5"/>
            <p:cNvSpPr/>
            <p:nvPr/>
          </p:nvSpPr>
          <p:spPr>
            <a:xfrm>
              <a:off x="444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5"/>
            <p:cNvSpPr/>
            <p:nvPr/>
          </p:nvSpPr>
          <p:spPr>
            <a:xfrm>
              <a:off x="45455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5"/>
            <p:cNvSpPr/>
            <p:nvPr/>
          </p:nvSpPr>
          <p:spPr>
            <a:xfrm>
              <a:off x="464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5"/>
            <p:cNvSpPr/>
            <p:nvPr/>
          </p:nvSpPr>
          <p:spPr>
            <a:xfrm>
              <a:off x="474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5"/>
            <p:cNvSpPr/>
            <p:nvPr/>
          </p:nvSpPr>
          <p:spPr>
            <a:xfrm>
              <a:off x="485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5"/>
            <p:cNvSpPr/>
            <p:nvPr/>
          </p:nvSpPr>
          <p:spPr>
            <a:xfrm>
              <a:off x="495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5"/>
            <p:cNvSpPr/>
            <p:nvPr/>
          </p:nvSpPr>
          <p:spPr>
            <a:xfrm>
              <a:off x="505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5"/>
            <p:cNvSpPr/>
            <p:nvPr/>
          </p:nvSpPr>
          <p:spPr>
            <a:xfrm>
              <a:off x="515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5"/>
            <p:cNvSpPr/>
            <p:nvPr/>
          </p:nvSpPr>
          <p:spPr>
            <a:xfrm>
              <a:off x="52566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5"/>
            <p:cNvSpPr/>
            <p:nvPr/>
          </p:nvSpPr>
          <p:spPr>
            <a:xfrm>
              <a:off x="535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5"/>
            <p:cNvSpPr/>
            <p:nvPr/>
          </p:nvSpPr>
          <p:spPr>
            <a:xfrm>
              <a:off x="545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5"/>
            <p:cNvSpPr/>
            <p:nvPr/>
          </p:nvSpPr>
          <p:spPr>
            <a:xfrm>
              <a:off x="556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5"/>
            <p:cNvSpPr/>
            <p:nvPr/>
          </p:nvSpPr>
          <p:spPr>
            <a:xfrm>
              <a:off x="566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5"/>
            <p:cNvSpPr/>
            <p:nvPr/>
          </p:nvSpPr>
          <p:spPr>
            <a:xfrm>
              <a:off x="57644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5"/>
            <p:cNvSpPr/>
            <p:nvPr/>
          </p:nvSpPr>
          <p:spPr>
            <a:xfrm>
              <a:off x="586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5"/>
            <p:cNvSpPr/>
            <p:nvPr/>
          </p:nvSpPr>
          <p:spPr>
            <a:xfrm>
              <a:off x="596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5"/>
            <p:cNvSpPr/>
            <p:nvPr/>
          </p:nvSpPr>
          <p:spPr>
            <a:xfrm>
              <a:off x="606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5"/>
            <p:cNvSpPr/>
            <p:nvPr/>
          </p:nvSpPr>
          <p:spPr>
            <a:xfrm>
              <a:off x="61710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5"/>
            <p:cNvSpPr/>
            <p:nvPr/>
          </p:nvSpPr>
          <p:spPr>
            <a:xfrm>
              <a:off x="627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5"/>
            <p:cNvSpPr/>
            <p:nvPr/>
          </p:nvSpPr>
          <p:spPr>
            <a:xfrm>
              <a:off x="637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5"/>
            <p:cNvSpPr/>
            <p:nvPr/>
          </p:nvSpPr>
          <p:spPr>
            <a:xfrm>
              <a:off x="64755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5"/>
            <p:cNvSpPr/>
            <p:nvPr/>
          </p:nvSpPr>
          <p:spPr>
            <a:xfrm>
              <a:off x="657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5"/>
            <p:cNvSpPr/>
            <p:nvPr/>
          </p:nvSpPr>
          <p:spPr>
            <a:xfrm>
              <a:off x="667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5"/>
            <p:cNvSpPr/>
            <p:nvPr/>
          </p:nvSpPr>
          <p:spPr>
            <a:xfrm>
              <a:off x="678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5"/>
            <p:cNvSpPr/>
            <p:nvPr/>
          </p:nvSpPr>
          <p:spPr>
            <a:xfrm>
              <a:off x="6881800" y="4458125"/>
              <a:ext cx="52700" cy="52700"/>
            </a:xfrm>
            <a:custGeom>
              <a:rect b="b" l="l" r="r" t="t"/>
              <a:pathLst>
                <a:path extrusionOk="0" h="2108" w="2108">
                  <a:moveTo>
                    <a:pt x="1060" y="0"/>
                  </a:moveTo>
                  <a:cubicBezTo>
                    <a:pt x="477" y="0"/>
                    <a:pt x="1" y="476"/>
                    <a:pt x="1" y="1060"/>
                  </a:cubicBezTo>
                  <a:cubicBezTo>
                    <a:pt x="1"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5"/>
            <p:cNvSpPr/>
            <p:nvPr/>
          </p:nvSpPr>
          <p:spPr>
            <a:xfrm>
              <a:off x="698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5"/>
            <p:cNvSpPr/>
            <p:nvPr/>
          </p:nvSpPr>
          <p:spPr>
            <a:xfrm>
              <a:off x="708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5"/>
            <p:cNvSpPr/>
            <p:nvPr/>
          </p:nvSpPr>
          <p:spPr>
            <a:xfrm>
              <a:off x="7186600" y="4458125"/>
              <a:ext cx="52400" cy="52700"/>
            </a:xfrm>
            <a:custGeom>
              <a:rect b="b" l="l" r="r" t="t"/>
              <a:pathLst>
                <a:path extrusionOk="0" h="2108" w="2096">
                  <a:moveTo>
                    <a:pt x="1048" y="0"/>
                  </a:moveTo>
                  <a:cubicBezTo>
                    <a:pt x="477" y="0"/>
                    <a:pt x="1" y="476"/>
                    <a:pt x="1" y="1060"/>
                  </a:cubicBezTo>
                  <a:cubicBezTo>
                    <a:pt x="1"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5"/>
            <p:cNvSpPr/>
            <p:nvPr/>
          </p:nvSpPr>
          <p:spPr>
            <a:xfrm>
              <a:off x="728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5"/>
            <p:cNvSpPr/>
            <p:nvPr/>
          </p:nvSpPr>
          <p:spPr>
            <a:xfrm>
              <a:off x="27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5"/>
            <p:cNvSpPr/>
            <p:nvPr/>
          </p:nvSpPr>
          <p:spPr>
            <a:xfrm>
              <a:off x="3807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5"/>
            <p:cNvSpPr/>
            <p:nvPr/>
          </p:nvSpPr>
          <p:spPr>
            <a:xfrm>
              <a:off x="4825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5"/>
            <p:cNvSpPr/>
            <p:nvPr/>
          </p:nvSpPr>
          <p:spPr>
            <a:xfrm>
              <a:off x="58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5"/>
            <p:cNvSpPr/>
            <p:nvPr/>
          </p:nvSpPr>
          <p:spPr>
            <a:xfrm>
              <a:off x="68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5"/>
            <p:cNvSpPr/>
            <p:nvPr/>
          </p:nvSpPr>
          <p:spPr>
            <a:xfrm>
              <a:off x="7873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5"/>
            <p:cNvSpPr/>
            <p:nvPr/>
          </p:nvSpPr>
          <p:spPr>
            <a:xfrm>
              <a:off x="8888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5"/>
            <p:cNvSpPr/>
            <p:nvPr/>
          </p:nvSpPr>
          <p:spPr>
            <a:xfrm>
              <a:off x="99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5"/>
            <p:cNvSpPr/>
            <p:nvPr/>
          </p:nvSpPr>
          <p:spPr>
            <a:xfrm>
              <a:off x="10918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5"/>
            <p:cNvSpPr/>
            <p:nvPr/>
          </p:nvSpPr>
          <p:spPr>
            <a:xfrm>
              <a:off x="11936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5"/>
            <p:cNvSpPr/>
            <p:nvPr/>
          </p:nvSpPr>
          <p:spPr>
            <a:xfrm>
              <a:off x="12951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5"/>
            <p:cNvSpPr/>
            <p:nvPr/>
          </p:nvSpPr>
          <p:spPr>
            <a:xfrm>
              <a:off x="13966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5"/>
            <p:cNvSpPr/>
            <p:nvPr/>
          </p:nvSpPr>
          <p:spPr>
            <a:xfrm>
              <a:off x="1498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5"/>
            <p:cNvSpPr/>
            <p:nvPr/>
          </p:nvSpPr>
          <p:spPr>
            <a:xfrm>
              <a:off x="15999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5"/>
            <p:cNvSpPr/>
            <p:nvPr/>
          </p:nvSpPr>
          <p:spPr>
            <a:xfrm>
              <a:off x="1701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5"/>
            <p:cNvSpPr/>
            <p:nvPr/>
          </p:nvSpPr>
          <p:spPr>
            <a:xfrm>
              <a:off x="18029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5"/>
            <p:cNvSpPr/>
            <p:nvPr/>
          </p:nvSpPr>
          <p:spPr>
            <a:xfrm>
              <a:off x="19044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5"/>
            <p:cNvSpPr/>
            <p:nvPr/>
          </p:nvSpPr>
          <p:spPr>
            <a:xfrm>
              <a:off x="20062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5"/>
            <p:cNvSpPr/>
            <p:nvPr/>
          </p:nvSpPr>
          <p:spPr>
            <a:xfrm>
              <a:off x="210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5"/>
            <p:cNvSpPr/>
            <p:nvPr/>
          </p:nvSpPr>
          <p:spPr>
            <a:xfrm>
              <a:off x="220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5"/>
            <p:cNvSpPr/>
            <p:nvPr/>
          </p:nvSpPr>
          <p:spPr>
            <a:xfrm>
              <a:off x="23110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5"/>
            <p:cNvSpPr/>
            <p:nvPr/>
          </p:nvSpPr>
          <p:spPr>
            <a:xfrm>
              <a:off x="241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5"/>
            <p:cNvSpPr/>
            <p:nvPr/>
          </p:nvSpPr>
          <p:spPr>
            <a:xfrm>
              <a:off x="251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5"/>
            <p:cNvSpPr/>
            <p:nvPr/>
          </p:nvSpPr>
          <p:spPr>
            <a:xfrm>
              <a:off x="261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5"/>
            <p:cNvSpPr/>
            <p:nvPr/>
          </p:nvSpPr>
          <p:spPr>
            <a:xfrm>
              <a:off x="271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5"/>
            <p:cNvSpPr/>
            <p:nvPr/>
          </p:nvSpPr>
          <p:spPr>
            <a:xfrm>
              <a:off x="281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5"/>
            <p:cNvSpPr/>
            <p:nvPr/>
          </p:nvSpPr>
          <p:spPr>
            <a:xfrm>
              <a:off x="292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5"/>
            <p:cNvSpPr/>
            <p:nvPr/>
          </p:nvSpPr>
          <p:spPr>
            <a:xfrm>
              <a:off x="302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5"/>
            <p:cNvSpPr/>
            <p:nvPr/>
          </p:nvSpPr>
          <p:spPr>
            <a:xfrm>
              <a:off x="312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5"/>
            <p:cNvSpPr/>
            <p:nvPr/>
          </p:nvSpPr>
          <p:spPr>
            <a:xfrm>
              <a:off x="322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5"/>
            <p:cNvSpPr/>
            <p:nvPr/>
          </p:nvSpPr>
          <p:spPr>
            <a:xfrm>
              <a:off x="33266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5"/>
            <p:cNvSpPr/>
            <p:nvPr/>
          </p:nvSpPr>
          <p:spPr>
            <a:xfrm>
              <a:off x="342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5"/>
            <p:cNvSpPr/>
            <p:nvPr/>
          </p:nvSpPr>
          <p:spPr>
            <a:xfrm>
              <a:off x="352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5"/>
            <p:cNvSpPr/>
            <p:nvPr/>
          </p:nvSpPr>
          <p:spPr>
            <a:xfrm>
              <a:off x="363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5"/>
            <p:cNvSpPr/>
            <p:nvPr/>
          </p:nvSpPr>
          <p:spPr>
            <a:xfrm>
              <a:off x="373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5"/>
            <p:cNvSpPr/>
            <p:nvPr/>
          </p:nvSpPr>
          <p:spPr>
            <a:xfrm>
              <a:off x="3834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5"/>
            <p:cNvSpPr/>
            <p:nvPr/>
          </p:nvSpPr>
          <p:spPr>
            <a:xfrm>
              <a:off x="393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5"/>
            <p:cNvSpPr/>
            <p:nvPr/>
          </p:nvSpPr>
          <p:spPr>
            <a:xfrm>
              <a:off x="403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5"/>
            <p:cNvSpPr/>
            <p:nvPr/>
          </p:nvSpPr>
          <p:spPr>
            <a:xfrm>
              <a:off x="413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5"/>
            <p:cNvSpPr/>
            <p:nvPr/>
          </p:nvSpPr>
          <p:spPr>
            <a:xfrm>
              <a:off x="42407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5"/>
            <p:cNvSpPr/>
            <p:nvPr/>
          </p:nvSpPr>
          <p:spPr>
            <a:xfrm>
              <a:off x="434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5"/>
            <p:cNvSpPr/>
            <p:nvPr/>
          </p:nvSpPr>
          <p:spPr>
            <a:xfrm>
              <a:off x="444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5"/>
            <p:cNvSpPr/>
            <p:nvPr/>
          </p:nvSpPr>
          <p:spPr>
            <a:xfrm>
              <a:off x="45455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5"/>
            <p:cNvSpPr/>
            <p:nvPr/>
          </p:nvSpPr>
          <p:spPr>
            <a:xfrm>
              <a:off x="464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5"/>
            <p:cNvSpPr/>
            <p:nvPr/>
          </p:nvSpPr>
          <p:spPr>
            <a:xfrm>
              <a:off x="474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5"/>
            <p:cNvSpPr/>
            <p:nvPr/>
          </p:nvSpPr>
          <p:spPr>
            <a:xfrm>
              <a:off x="485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5"/>
            <p:cNvSpPr/>
            <p:nvPr/>
          </p:nvSpPr>
          <p:spPr>
            <a:xfrm>
              <a:off x="495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5"/>
            <p:cNvSpPr/>
            <p:nvPr/>
          </p:nvSpPr>
          <p:spPr>
            <a:xfrm>
              <a:off x="505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5"/>
            <p:cNvSpPr/>
            <p:nvPr/>
          </p:nvSpPr>
          <p:spPr>
            <a:xfrm>
              <a:off x="515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5"/>
            <p:cNvSpPr/>
            <p:nvPr/>
          </p:nvSpPr>
          <p:spPr>
            <a:xfrm>
              <a:off x="52566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5"/>
            <p:cNvSpPr/>
            <p:nvPr/>
          </p:nvSpPr>
          <p:spPr>
            <a:xfrm>
              <a:off x="535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5"/>
            <p:cNvSpPr/>
            <p:nvPr/>
          </p:nvSpPr>
          <p:spPr>
            <a:xfrm>
              <a:off x="545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5"/>
            <p:cNvSpPr/>
            <p:nvPr/>
          </p:nvSpPr>
          <p:spPr>
            <a:xfrm>
              <a:off x="556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5"/>
            <p:cNvSpPr/>
            <p:nvPr/>
          </p:nvSpPr>
          <p:spPr>
            <a:xfrm>
              <a:off x="566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5"/>
            <p:cNvSpPr/>
            <p:nvPr/>
          </p:nvSpPr>
          <p:spPr>
            <a:xfrm>
              <a:off x="57644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5"/>
            <p:cNvSpPr/>
            <p:nvPr/>
          </p:nvSpPr>
          <p:spPr>
            <a:xfrm>
              <a:off x="586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5"/>
            <p:cNvSpPr/>
            <p:nvPr/>
          </p:nvSpPr>
          <p:spPr>
            <a:xfrm>
              <a:off x="596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5"/>
            <p:cNvSpPr/>
            <p:nvPr/>
          </p:nvSpPr>
          <p:spPr>
            <a:xfrm>
              <a:off x="606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5"/>
            <p:cNvSpPr/>
            <p:nvPr/>
          </p:nvSpPr>
          <p:spPr>
            <a:xfrm>
              <a:off x="61710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5"/>
            <p:cNvSpPr/>
            <p:nvPr/>
          </p:nvSpPr>
          <p:spPr>
            <a:xfrm>
              <a:off x="627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5"/>
            <p:cNvSpPr/>
            <p:nvPr/>
          </p:nvSpPr>
          <p:spPr>
            <a:xfrm>
              <a:off x="637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5"/>
            <p:cNvSpPr/>
            <p:nvPr/>
          </p:nvSpPr>
          <p:spPr>
            <a:xfrm>
              <a:off x="64755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5"/>
            <p:cNvSpPr/>
            <p:nvPr/>
          </p:nvSpPr>
          <p:spPr>
            <a:xfrm>
              <a:off x="657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5"/>
            <p:cNvSpPr/>
            <p:nvPr/>
          </p:nvSpPr>
          <p:spPr>
            <a:xfrm>
              <a:off x="667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5"/>
            <p:cNvSpPr/>
            <p:nvPr/>
          </p:nvSpPr>
          <p:spPr>
            <a:xfrm>
              <a:off x="678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5"/>
            <p:cNvSpPr/>
            <p:nvPr/>
          </p:nvSpPr>
          <p:spPr>
            <a:xfrm>
              <a:off x="6881800" y="4613500"/>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5"/>
            <p:cNvSpPr/>
            <p:nvPr/>
          </p:nvSpPr>
          <p:spPr>
            <a:xfrm>
              <a:off x="698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5"/>
            <p:cNvSpPr/>
            <p:nvPr/>
          </p:nvSpPr>
          <p:spPr>
            <a:xfrm>
              <a:off x="708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5"/>
            <p:cNvSpPr/>
            <p:nvPr/>
          </p:nvSpPr>
          <p:spPr>
            <a:xfrm>
              <a:off x="7186600" y="4613500"/>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5"/>
            <p:cNvSpPr/>
            <p:nvPr/>
          </p:nvSpPr>
          <p:spPr>
            <a:xfrm>
              <a:off x="728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5"/>
            <p:cNvSpPr/>
            <p:nvPr/>
          </p:nvSpPr>
          <p:spPr>
            <a:xfrm>
              <a:off x="27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5"/>
            <p:cNvSpPr/>
            <p:nvPr/>
          </p:nvSpPr>
          <p:spPr>
            <a:xfrm>
              <a:off x="3807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5"/>
            <p:cNvSpPr/>
            <p:nvPr/>
          </p:nvSpPr>
          <p:spPr>
            <a:xfrm>
              <a:off x="4825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5"/>
            <p:cNvSpPr/>
            <p:nvPr/>
          </p:nvSpPr>
          <p:spPr>
            <a:xfrm>
              <a:off x="58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5"/>
            <p:cNvSpPr/>
            <p:nvPr/>
          </p:nvSpPr>
          <p:spPr>
            <a:xfrm>
              <a:off x="68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5"/>
            <p:cNvSpPr/>
            <p:nvPr/>
          </p:nvSpPr>
          <p:spPr>
            <a:xfrm>
              <a:off x="7873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5"/>
            <p:cNvSpPr/>
            <p:nvPr/>
          </p:nvSpPr>
          <p:spPr>
            <a:xfrm>
              <a:off x="8888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5"/>
            <p:cNvSpPr/>
            <p:nvPr/>
          </p:nvSpPr>
          <p:spPr>
            <a:xfrm>
              <a:off x="99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5"/>
            <p:cNvSpPr/>
            <p:nvPr/>
          </p:nvSpPr>
          <p:spPr>
            <a:xfrm>
              <a:off x="10918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5"/>
            <p:cNvSpPr/>
            <p:nvPr/>
          </p:nvSpPr>
          <p:spPr>
            <a:xfrm>
              <a:off x="11936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5"/>
            <p:cNvSpPr/>
            <p:nvPr/>
          </p:nvSpPr>
          <p:spPr>
            <a:xfrm>
              <a:off x="12951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5"/>
            <p:cNvSpPr/>
            <p:nvPr/>
          </p:nvSpPr>
          <p:spPr>
            <a:xfrm>
              <a:off x="13966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5"/>
            <p:cNvSpPr/>
            <p:nvPr/>
          </p:nvSpPr>
          <p:spPr>
            <a:xfrm>
              <a:off x="1498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5"/>
            <p:cNvSpPr/>
            <p:nvPr/>
          </p:nvSpPr>
          <p:spPr>
            <a:xfrm>
              <a:off x="15999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5"/>
            <p:cNvSpPr/>
            <p:nvPr/>
          </p:nvSpPr>
          <p:spPr>
            <a:xfrm>
              <a:off x="1701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5"/>
            <p:cNvSpPr/>
            <p:nvPr/>
          </p:nvSpPr>
          <p:spPr>
            <a:xfrm>
              <a:off x="18029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5"/>
            <p:cNvSpPr/>
            <p:nvPr/>
          </p:nvSpPr>
          <p:spPr>
            <a:xfrm>
              <a:off x="19044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5"/>
            <p:cNvSpPr/>
            <p:nvPr/>
          </p:nvSpPr>
          <p:spPr>
            <a:xfrm>
              <a:off x="20062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5"/>
            <p:cNvSpPr/>
            <p:nvPr/>
          </p:nvSpPr>
          <p:spPr>
            <a:xfrm>
              <a:off x="210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5"/>
            <p:cNvSpPr/>
            <p:nvPr/>
          </p:nvSpPr>
          <p:spPr>
            <a:xfrm>
              <a:off x="220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5"/>
            <p:cNvSpPr/>
            <p:nvPr/>
          </p:nvSpPr>
          <p:spPr>
            <a:xfrm>
              <a:off x="23110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5"/>
            <p:cNvSpPr/>
            <p:nvPr/>
          </p:nvSpPr>
          <p:spPr>
            <a:xfrm>
              <a:off x="241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5"/>
            <p:cNvSpPr/>
            <p:nvPr/>
          </p:nvSpPr>
          <p:spPr>
            <a:xfrm>
              <a:off x="251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5"/>
            <p:cNvSpPr/>
            <p:nvPr/>
          </p:nvSpPr>
          <p:spPr>
            <a:xfrm>
              <a:off x="261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5"/>
            <p:cNvSpPr/>
            <p:nvPr/>
          </p:nvSpPr>
          <p:spPr>
            <a:xfrm>
              <a:off x="271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5"/>
            <p:cNvSpPr/>
            <p:nvPr/>
          </p:nvSpPr>
          <p:spPr>
            <a:xfrm>
              <a:off x="281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5"/>
            <p:cNvSpPr/>
            <p:nvPr/>
          </p:nvSpPr>
          <p:spPr>
            <a:xfrm>
              <a:off x="292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5"/>
            <p:cNvSpPr/>
            <p:nvPr/>
          </p:nvSpPr>
          <p:spPr>
            <a:xfrm>
              <a:off x="302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5"/>
            <p:cNvSpPr/>
            <p:nvPr/>
          </p:nvSpPr>
          <p:spPr>
            <a:xfrm>
              <a:off x="312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5"/>
            <p:cNvSpPr/>
            <p:nvPr/>
          </p:nvSpPr>
          <p:spPr>
            <a:xfrm>
              <a:off x="322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5"/>
            <p:cNvSpPr/>
            <p:nvPr/>
          </p:nvSpPr>
          <p:spPr>
            <a:xfrm>
              <a:off x="33266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5"/>
            <p:cNvSpPr/>
            <p:nvPr/>
          </p:nvSpPr>
          <p:spPr>
            <a:xfrm>
              <a:off x="342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5"/>
            <p:cNvSpPr/>
            <p:nvPr/>
          </p:nvSpPr>
          <p:spPr>
            <a:xfrm>
              <a:off x="352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5"/>
            <p:cNvSpPr/>
            <p:nvPr/>
          </p:nvSpPr>
          <p:spPr>
            <a:xfrm>
              <a:off x="363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5"/>
            <p:cNvSpPr/>
            <p:nvPr/>
          </p:nvSpPr>
          <p:spPr>
            <a:xfrm>
              <a:off x="373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5"/>
            <p:cNvSpPr/>
            <p:nvPr/>
          </p:nvSpPr>
          <p:spPr>
            <a:xfrm>
              <a:off x="3834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5"/>
            <p:cNvSpPr/>
            <p:nvPr/>
          </p:nvSpPr>
          <p:spPr>
            <a:xfrm>
              <a:off x="393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5"/>
            <p:cNvSpPr/>
            <p:nvPr/>
          </p:nvSpPr>
          <p:spPr>
            <a:xfrm>
              <a:off x="403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5"/>
            <p:cNvSpPr/>
            <p:nvPr/>
          </p:nvSpPr>
          <p:spPr>
            <a:xfrm>
              <a:off x="413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5"/>
            <p:cNvSpPr/>
            <p:nvPr/>
          </p:nvSpPr>
          <p:spPr>
            <a:xfrm>
              <a:off x="42407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5"/>
            <p:cNvSpPr/>
            <p:nvPr/>
          </p:nvSpPr>
          <p:spPr>
            <a:xfrm>
              <a:off x="434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5"/>
            <p:cNvSpPr/>
            <p:nvPr/>
          </p:nvSpPr>
          <p:spPr>
            <a:xfrm>
              <a:off x="444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5"/>
            <p:cNvSpPr/>
            <p:nvPr/>
          </p:nvSpPr>
          <p:spPr>
            <a:xfrm>
              <a:off x="45455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5"/>
            <p:cNvSpPr/>
            <p:nvPr/>
          </p:nvSpPr>
          <p:spPr>
            <a:xfrm>
              <a:off x="464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5"/>
            <p:cNvSpPr/>
            <p:nvPr/>
          </p:nvSpPr>
          <p:spPr>
            <a:xfrm>
              <a:off x="474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5"/>
            <p:cNvSpPr/>
            <p:nvPr/>
          </p:nvSpPr>
          <p:spPr>
            <a:xfrm>
              <a:off x="485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5"/>
            <p:cNvSpPr/>
            <p:nvPr/>
          </p:nvSpPr>
          <p:spPr>
            <a:xfrm>
              <a:off x="495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5"/>
            <p:cNvSpPr/>
            <p:nvPr/>
          </p:nvSpPr>
          <p:spPr>
            <a:xfrm>
              <a:off x="505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5"/>
            <p:cNvSpPr/>
            <p:nvPr/>
          </p:nvSpPr>
          <p:spPr>
            <a:xfrm>
              <a:off x="515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5"/>
            <p:cNvSpPr/>
            <p:nvPr/>
          </p:nvSpPr>
          <p:spPr>
            <a:xfrm>
              <a:off x="52566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5"/>
            <p:cNvSpPr/>
            <p:nvPr/>
          </p:nvSpPr>
          <p:spPr>
            <a:xfrm>
              <a:off x="535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5"/>
            <p:cNvSpPr/>
            <p:nvPr/>
          </p:nvSpPr>
          <p:spPr>
            <a:xfrm>
              <a:off x="545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5"/>
            <p:cNvSpPr/>
            <p:nvPr/>
          </p:nvSpPr>
          <p:spPr>
            <a:xfrm>
              <a:off x="556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5"/>
            <p:cNvSpPr/>
            <p:nvPr/>
          </p:nvSpPr>
          <p:spPr>
            <a:xfrm>
              <a:off x="566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5"/>
            <p:cNvSpPr/>
            <p:nvPr/>
          </p:nvSpPr>
          <p:spPr>
            <a:xfrm>
              <a:off x="57644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5"/>
            <p:cNvSpPr/>
            <p:nvPr/>
          </p:nvSpPr>
          <p:spPr>
            <a:xfrm>
              <a:off x="586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5"/>
            <p:cNvSpPr/>
            <p:nvPr/>
          </p:nvSpPr>
          <p:spPr>
            <a:xfrm>
              <a:off x="596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5"/>
            <p:cNvSpPr/>
            <p:nvPr/>
          </p:nvSpPr>
          <p:spPr>
            <a:xfrm>
              <a:off x="606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5"/>
            <p:cNvSpPr/>
            <p:nvPr/>
          </p:nvSpPr>
          <p:spPr>
            <a:xfrm>
              <a:off x="61710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5"/>
            <p:cNvSpPr/>
            <p:nvPr/>
          </p:nvSpPr>
          <p:spPr>
            <a:xfrm>
              <a:off x="627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5"/>
            <p:cNvSpPr/>
            <p:nvPr/>
          </p:nvSpPr>
          <p:spPr>
            <a:xfrm>
              <a:off x="637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5"/>
            <p:cNvSpPr/>
            <p:nvPr/>
          </p:nvSpPr>
          <p:spPr>
            <a:xfrm>
              <a:off x="64755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5"/>
            <p:cNvSpPr/>
            <p:nvPr/>
          </p:nvSpPr>
          <p:spPr>
            <a:xfrm>
              <a:off x="657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5"/>
            <p:cNvSpPr/>
            <p:nvPr/>
          </p:nvSpPr>
          <p:spPr>
            <a:xfrm>
              <a:off x="667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5"/>
            <p:cNvSpPr/>
            <p:nvPr/>
          </p:nvSpPr>
          <p:spPr>
            <a:xfrm>
              <a:off x="678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5"/>
            <p:cNvSpPr/>
            <p:nvPr/>
          </p:nvSpPr>
          <p:spPr>
            <a:xfrm>
              <a:off x="6881800" y="4768575"/>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5"/>
            <p:cNvSpPr/>
            <p:nvPr/>
          </p:nvSpPr>
          <p:spPr>
            <a:xfrm>
              <a:off x="698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5"/>
            <p:cNvSpPr/>
            <p:nvPr/>
          </p:nvSpPr>
          <p:spPr>
            <a:xfrm>
              <a:off x="708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5"/>
            <p:cNvSpPr/>
            <p:nvPr/>
          </p:nvSpPr>
          <p:spPr>
            <a:xfrm>
              <a:off x="7186600" y="4768575"/>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5"/>
            <p:cNvSpPr/>
            <p:nvPr/>
          </p:nvSpPr>
          <p:spPr>
            <a:xfrm>
              <a:off x="728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0" name="Google Shape;7360;p5"/>
          <p:cNvGrpSpPr/>
          <p:nvPr/>
        </p:nvGrpSpPr>
        <p:grpSpPr>
          <a:xfrm>
            <a:off x="223221" y="255838"/>
            <a:ext cx="8706833" cy="4631825"/>
            <a:chOff x="261561" y="255838"/>
            <a:chExt cx="8706833" cy="4631825"/>
          </a:xfrm>
        </p:grpSpPr>
        <p:grpSp>
          <p:nvGrpSpPr>
            <p:cNvPr id="7361" name="Google Shape;7361;p5"/>
            <p:cNvGrpSpPr/>
            <p:nvPr/>
          </p:nvGrpSpPr>
          <p:grpSpPr>
            <a:xfrm>
              <a:off x="261561" y="255838"/>
              <a:ext cx="8706833" cy="4631825"/>
              <a:chOff x="391650" y="259200"/>
              <a:chExt cx="8360700" cy="4631825"/>
            </a:xfrm>
          </p:grpSpPr>
          <p:sp>
            <p:nvSpPr>
              <p:cNvPr id="7362" name="Google Shape;7362;p5"/>
              <p:cNvSpPr/>
              <p:nvPr/>
            </p:nvSpPr>
            <p:spPr>
              <a:xfrm>
                <a:off x="391650" y="259200"/>
                <a:ext cx="8360700"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63" name="Google Shape;7363;p5"/>
              <p:cNvCxnSpPr/>
              <p:nvPr/>
            </p:nvCxnSpPr>
            <p:spPr>
              <a:xfrm>
                <a:off x="393750" y="713825"/>
                <a:ext cx="7942500" cy="0"/>
              </a:xfrm>
              <a:prstGeom prst="straightConnector1">
                <a:avLst/>
              </a:prstGeom>
              <a:noFill/>
              <a:ln cap="flat" cmpd="sng" w="9525">
                <a:solidFill>
                  <a:schemeClr val="dk1"/>
                </a:solidFill>
                <a:prstDash val="solid"/>
                <a:round/>
                <a:headEnd len="med" w="med" type="none"/>
                <a:tailEnd len="med" w="med" type="none"/>
              </a:ln>
            </p:spPr>
          </p:cxnSp>
          <p:cxnSp>
            <p:nvCxnSpPr>
              <p:cNvPr id="7364" name="Google Shape;7364;p5"/>
              <p:cNvCxnSpPr/>
              <p:nvPr/>
            </p:nvCxnSpPr>
            <p:spPr>
              <a:xfrm>
                <a:off x="8336400" y="260525"/>
                <a:ext cx="0" cy="4630500"/>
              </a:xfrm>
              <a:prstGeom prst="straightConnector1">
                <a:avLst/>
              </a:prstGeom>
              <a:noFill/>
              <a:ln cap="flat" cmpd="sng" w="9525">
                <a:solidFill>
                  <a:schemeClr val="dk1"/>
                </a:solidFill>
                <a:prstDash val="solid"/>
                <a:round/>
                <a:headEnd len="med" w="med" type="none"/>
                <a:tailEnd len="med" w="med" type="none"/>
              </a:ln>
            </p:spPr>
          </p:cxnSp>
          <p:grpSp>
            <p:nvGrpSpPr>
              <p:cNvPr id="7365" name="Google Shape;7365;p5"/>
              <p:cNvGrpSpPr/>
              <p:nvPr/>
            </p:nvGrpSpPr>
            <p:grpSpPr>
              <a:xfrm>
                <a:off x="8448356" y="454710"/>
                <a:ext cx="205838" cy="289853"/>
                <a:chOff x="3555900" y="1631296"/>
                <a:chExt cx="390956" cy="550529"/>
              </a:xfrm>
            </p:grpSpPr>
            <p:cxnSp>
              <p:nvCxnSpPr>
                <p:cNvPr id="7366" name="Google Shape;7366;p5"/>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7367" name="Google Shape;7367;p5"/>
                <p:cNvGrpSpPr/>
                <p:nvPr/>
              </p:nvGrpSpPr>
              <p:grpSpPr>
                <a:xfrm rot="-8100000">
                  <a:off x="3614579" y="1687125"/>
                  <a:ext cx="273597" cy="279297"/>
                  <a:chOff x="4572000" y="2331513"/>
                  <a:chExt cx="273600" cy="279300"/>
                </a:xfrm>
              </p:grpSpPr>
              <p:cxnSp>
                <p:nvCxnSpPr>
                  <p:cNvPr id="7368" name="Google Shape;7368;p5"/>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7369" name="Google Shape;7369;p5"/>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cxnSp>
            <p:nvCxnSpPr>
              <p:cNvPr id="7370" name="Google Shape;7370;p5"/>
              <p:cNvCxnSpPr/>
              <p:nvPr/>
            </p:nvCxnSpPr>
            <p:spPr>
              <a:xfrm>
                <a:off x="8551337" y="1671588"/>
                <a:ext cx="0" cy="1823700"/>
              </a:xfrm>
              <a:prstGeom prst="straightConnector1">
                <a:avLst/>
              </a:prstGeom>
              <a:noFill/>
              <a:ln cap="flat" cmpd="sng" w="19050">
                <a:solidFill>
                  <a:schemeClr val="dk1"/>
                </a:solidFill>
                <a:prstDash val="solid"/>
                <a:round/>
                <a:headEnd len="med" w="med" type="none"/>
                <a:tailEnd len="med" w="med" type="none"/>
              </a:ln>
            </p:spPr>
          </p:cxnSp>
          <p:grpSp>
            <p:nvGrpSpPr>
              <p:cNvPr id="7371" name="Google Shape;7371;p5"/>
              <p:cNvGrpSpPr/>
              <p:nvPr/>
            </p:nvGrpSpPr>
            <p:grpSpPr>
              <a:xfrm flipH="1" rot="10800000">
                <a:off x="8448406" y="4422299"/>
                <a:ext cx="205838" cy="289853"/>
                <a:chOff x="3555900" y="1631296"/>
                <a:chExt cx="390956" cy="550529"/>
              </a:xfrm>
            </p:grpSpPr>
            <p:cxnSp>
              <p:nvCxnSpPr>
                <p:cNvPr id="7372" name="Google Shape;7372;p5"/>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7373" name="Google Shape;7373;p5"/>
                <p:cNvGrpSpPr/>
                <p:nvPr/>
              </p:nvGrpSpPr>
              <p:grpSpPr>
                <a:xfrm rot="-8100000">
                  <a:off x="3614579" y="1687125"/>
                  <a:ext cx="273597" cy="279297"/>
                  <a:chOff x="4572000" y="2331513"/>
                  <a:chExt cx="273600" cy="279300"/>
                </a:xfrm>
              </p:grpSpPr>
              <p:cxnSp>
                <p:nvCxnSpPr>
                  <p:cNvPr id="7374" name="Google Shape;7374;p5"/>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7375" name="Google Shape;7375;p5"/>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grpSp>
        <p:sp>
          <p:nvSpPr>
            <p:cNvPr id="7376" name="Google Shape;7376;p5"/>
            <p:cNvSpPr/>
            <p:nvPr/>
          </p:nvSpPr>
          <p:spPr>
            <a:xfrm>
              <a:off x="39077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5"/>
            <p:cNvSpPr/>
            <p:nvPr/>
          </p:nvSpPr>
          <p:spPr>
            <a:xfrm>
              <a:off x="599050"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5"/>
            <p:cNvSpPr/>
            <p:nvPr/>
          </p:nvSpPr>
          <p:spPr>
            <a:xfrm>
              <a:off x="80732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79" name="Google Shape;7379;p5"/>
          <p:cNvSpPr txBox="1"/>
          <p:nvPr>
            <p:ph type="title"/>
          </p:nvPr>
        </p:nvSpPr>
        <p:spPr>
          <a:xfrm>
            <a:off x="802838" y="707525"/>
            <a:ext cx="75384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7380" name="Google Shape;7380;p5"/>
          <p:cNvSpPr txBox="1"/>
          <p:nvPr>
            <p:ph idx="1" type="body"/>
          </p:nvPr>
        </p:nvSpPr>
        <p:spPr>
          <a:xfrm>
            <a:off x="794825" y="2077600"/>
            <a:ext cx="3628500" cy="2491200"/>
          </a:xfrm>
          <a:prstGeom prst="rect">
            <a:avLst/>
          </a:prstGeom>
          <a:ln>
            <a:noFill/>
          </a:ln>
        </p:spPr>
        <p:txBody>
          <a:bodyPr anchorCtr="0" anchor="b" bIns="91425" lIns="91425" spcFirstLastPara="1" rIns="91425" wrap="square" tIns="91425">
            <a:noAutofit/>
          </a:bodyPr>
          <a:lstStyle>
            <a:lvl1pPr indent="-317500" lvl="0" marL="457200">
              <a:spcBef>
                <a:spcPts val="1000"/>
              </a:spcBef>
              <a:spcAft>
                <a:spcPts val="0"/>
              </a:spcAft>
              <a:buSzPts val="1400"/>
              <a:buChar char="●"/>
              <a:defRPr/>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7381" name="Google Shape;7381;p5"/>
          <p:cNvSpPr txBox="1"/>
          <p:nvPr>
            <p:ph idx="2" type="body"/>
          </p:nvPr>
        </p:nvSpPr>
        <p:spPr>
          <a:xfrm>
            <a:off x="4715375" y="2077600"/>
            <a:ext cx="3628500" cy="2491200"/>
          </a:xfrm>
          <a:prstGeom prst="rect">
            <a:avLst/>
          </a:prstGeom>
          <a:ln>
            <a:noFill/>
          </a:ln>
        </p:spPr>
        <p:txBody>
          <a:bodyPr anchorCtr="0" anchor="b" bIns="91425" lIns="91425" spcFirstLastPara="1" rIns="91425" wrap="square" tIns="91425">
            <a:noAutofit/>
          </a:bodyPr>
          <a:lstStyle>
            <a:lvl1pPr indent="-317500" lvl="0" marL="457200">
              <a:spcBef>
                <a:spcPts val="1000"/>
              </a:spcBef>
              <a:spcAft>
                <a:spcPts val="0"/>
              </a:spcAft>
              <a:buSzPts val="1400"/>
              <a:buChar char="●"/>
              <a:defRPr/>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7382" name="Google Shape;7382;p5"/>
          <p:cNvSpPr txBox="1"/>
          <p:nvPr>
            <p:ph idx="3" type="subTitle"/>
          </p:nvPr>
        </p:nvSpPr>
        <p:spPr>
          <a:xfrm>
            <a:off x="1253775" y="1502125"/>
            <a:ext cx="1816800" cy="4713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a:spcBef>
                <a:spcPts val="0"/>
              </a:spcBef>
              <a:spcAft>
                <a:spcPts val="0"/>
              </a:spcAft>
              <a:buSzPts val="1400"/>
              <a:buNone/>
              <a:defRPr b="1" sz="2000">
                <a:latin typeface="Abhaya Libre"/>
                <a:ea typeface="Abhaya Libre"/>
                <a:cs typeface="Abhaya Libre"/>
                <a:sym typeface="Abhaya Libr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383" name="Google Shape;7383;p5"/>
          <p:cNvSpPr txBox="1"/>
          <p:nvPr>
            <p:ph idx="4" type="subTitle"/>
          </p:nvPr>
        </p:nvSpPr>
        <p:spPr>
          <a:xfrm>
            <a:off x="5186650" y="1502013"/>
            <a:ext cx="1816800" cy="4713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spcBef>
                <a:spcPts val="0"/>
              </a:spcBef>
              <a:spcAft>
                <a:spcPts val="0"/>
              </a:spcAft>
              <a:buSzPts val="1400"/>
              <a:buNone/>
              <a:defRPr b="1" sz="2000">
                <a:latin typeface="Abhaya Libre"/>
                <a:ea typeface="Abhaya Libre"/>
                <a:cs typeface="Abhaya Libre"/>
                <a:sym typeface="Abhaya Libr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384" name="Shape 7384"/>
        <p:cNvGrpSpPr/>
        <p:nvPr/>
      </p:nvGrpSpPr>
      <p:grpSpPr>
        <a:xfrm>
          <a:off x="0" y="0"/>
          <a:ext cx="0" cy="0"/>
          <a:chOff x="0" y="0"/>
          <a:chExt cx="0" cy="0"/>
        </a:xfrm>
      </p:grpSpPr>
      <p:grpSp>
        <p:nvGrpSpPr>
          <p:cNvPr id="7385" name="Google Shape;7385;p6"/>
          <p:cNvGrpSpPr/>
          <p:nvPr/>
        </p:nvGrpSpPr>
        <p:grpSpPr>
          <a:xfrm>
            <a:off x="3" y="4"/>
            <a:ext cx="9144066" cy="5143518"/>
            <a:chOff x="279200" y="890725"/>
            <a:chExt cx="7061600" cy="3930250"/>
          </a:xfrm>
        </p:grpSpPr>
        <p:sp>
          <p:nvSpPr>
            <p:cNvPr id="7386" name="Google Shape;7386;p6"/>
            <p:cNvSpPr/>
            <p:nvPr/>
          </p:nvSpPr>
          <p:spPr>
            <a:xfrm>
              <a:off x="27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
            <p:cNvSpPr/>
            <p:nvPr/>
          </p:nvSpPr>
          <p:spPr>
            <a:xfrm>
              <a:off x="3807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
            <p:cNvSpPr/>
            <p:nvPr/>
          </p:nvSpPr>
          <p:spPr>
            <a:xfrm>
              <a:off x="4825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
            <p:cNvSpPr/>
            <p:nvPr/>
          </p:nvSpPr>
          <p:spPr>
            <a:xfrm>
              <a:off x="58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
            <p:cNvSpPr/>
            <p:nvPr/>
          </p:nvSpPr>
          <p:spPr>
            <a:xfrm>
              <a:off x="68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
            <p:cNvSpPr/>
            <p:nvPr/>
          </p:nvSpPr>
          <p:spPr>
            <a:xfrm>
              <a:off x="7873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
            <p:cNvSpPr/>
            <p:nvPr/>
          </p:nvSpPr>
          <p:spPr>
            <a:xfrm>
              <a:off x="8888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
            <p:cNvSpPr/>
            <p:nvPr/>
          </p:nvSpPr>
          <p:spPr>
            <a:xfrm>
              <a:off x="99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6"/>
            <p:cNvSpPr/>
            <p:nvPr/>
          </p:nvSpPr>
          <p:spPr>
            <a:xfrm>
              <a:off x="10918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
            <p:cNvSpPr/>
            <p:nvPr/>
          </p:nvSpPr>
          <p:spPr>
            <a:xfrm>
              <a:off x="11936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
            <p:cNvSpPr/>
            <p:nvPr/>
          </p:nvSpPr>
          <p:spPr>
            <a:xfrm>
              <a:off x="12951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6"/>
            <p:cNvSpPr/>
            <p:nvPr/>
          </p:nvSpPr>
          <p:spPr>
            <a:xfrm>
              <a:off x="13966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
            <p:cNvSpPr/>
            <p:nvPr/>
          </p:nvSpPr>
          <p:spPr>
            <a:xfrm>
              <a:off x="1498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
            <p:cNvSpPr/>
            <p:nvPr/>
          </p:nvSpPr>
          <p:spPr>
            <a:xfrm>
              <a:off x="15999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
            <p:cNvSpPr/>
            <p:nvPr/>
          </p:nvSpPr>
          <p:spPr>
            <a:xfrm>
              <a:off x="1701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
            <p:cNvSpPr/>
            <p:nvPr/>
          </p:nvSpPr>
          <p:spPr>
            <a:xfrm>
              <a:off x="18029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
            <p:cNvSpPr/>
            <p:nvPr/>
          </p:nvSpPr>
          <p:spPr>
            <a:xfrm>
              <a:off x="19044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
            <p:cNvSpPr/>
            <p:nvPr/>
          </p:nvSpPr>
          <p:spPr>
            <a:xfrm>
              <a:off x="20062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
            <p:cNvSpPr/>
            <p:nvPr/>
          </p:nvSpPr>
          <p:spPr>
            <a:xfrm>
              <a:off x="210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
            <p:cNvSpPr/>
            <p:nvPr/>
          </p:nvSpPr>
          <p:spPr>
            <a:xfrm>
              <a:off x="220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
            <p:cNvSpPr/>
            <p:nvPr/>
          </p:nvSpPr>
          <p:spPr>
            <a:xfrm>
              <a:off x="23110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
            <p:cNvSpPr/>
            <p:nvPr/>
          </p:nvSpPr>
          <p:spPr>
            <a:xfrm>
              <a:off x="241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
            <p:cNvSpPr/>
            <p:nvPr/>
          </p:nvSpPr>
          <p:spPr>
            <a:xfrm>
              <a:off x="251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
            <p:cNvSpPr/>
            <p:nvPr/>
          </p:nvSpPr>
          <p:spPr>
            <a:xfrm>
              <a:off x="261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
            <p:cNvSpPr/>
            <p:nvPr/>
          </p:nvSpPr>
          <p:spPr>
            <a:xfrm>
              <a:off x="271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
            <p:cNvSpPr/>
            <p:nvPr/>
          </p:nvSpPr>
          <p:spPr>
            <a:xfrm>
              <a:off x="281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
            <p:cNvSpPr/>
            <p:nvPr/>
          </p:nvSpPr>
          <p:spPr>
            <a:xfrm>
              <a:off x="292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
            <p:cNvSpPr/>
            <p:nvPr/>
          </p:nvSpPr>
          <p:spPr>
            <a:xfrm>
              <a:off x="302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
            <p:cNvSpPr/>
            <p:nvPr/>
          </p:nvSpPr>
          <p:spPr>
            <a:xfrm>
              <a:off x="312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
            <p:cNvSpPr/>
            <p:nvPr/>
          </p:nvSpPr>
          <p:spPr>
            <a:xfrm>
              <a:off x="322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
            <p:cNvSpPr/>
            <p:nvPr/>
          </p:nvSpPr>
          <p:spPr>
            <a:xfrm>
              <a:off x="33266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
            <p:cNvSpPr/>
            <p:nvPr/>
          </p:nvSpPr>
          <p:spPr>
            <a:xfrm>
              <a:off x="342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
            <p:cNvSpPr/>
            <p:nvPr/>
          </p:nvSpPr>
          <p:spPr>
            <a:xfrm>
              <a:off x="352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
            <p:cNvSpPr/>
            <p:nvPr/>
          </p:nvSpPr>
          <p:spPr>
            <a:xfrm>
              <a:off x="363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
            <p:cNvSpPr/>
            <p:nvPr/>
          </p:nvSpPr>
          <p:spPr>
            <a:xfrm>
              <a:off x="373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
            <p:cNvSpPr/>
            <p:nvPr/>
          </p:nvSpPr>
          <p:spPr>
            <a:xfrm>
              <a:off x="3834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
            <p:cNvSpPr/>
            <p:nvPr/>
          </p:nvSpPr>
          <p:spPr>
            <a:xfrm>
              <a:off x="393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
            <p:cNvSpPr/>
            <p:nvPr/>
          </p:nvSpPr>
          <p:spPr>
            <a:xfrm>
              <a:off x="403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
            <p:cNvSpPr/>
            <p:nvPr/>
          </p:nvSpPr>
          <p:spPr>
            <a:xfrm>
              <a:off x="413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
            <p:cNvSpPr/>
            <p:nvPr/>
          </p:nvSpPr>
          <p:spPr>
            <a:xfrm>
              <a:off x="42407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
            <p:cNvSpPr/>
            <p:nvPr/>
          </p:nvSpPr>
          <p:spPr>
            <a:xfrm>
              <a:off x="434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
            <p:cNvSpPr/>
            <p:nvPr/>
          </p:nvSpPr>
          <p:spPr>
            <a:xfrm>
              <a:off x="444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
            <p:cNvSpPr/>
            <p:nvPr/>
          </p:nvSpPr>
          <p:spPr>
            <a:xfrm>
              <a:off x="45455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
            <p:cNvSpPr/>
            <p:nvPr/>
          </p:nvSpPr>
          <p:spPr>
            <a:xfrm>
              <a:off x="464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
            <p:cNvSpPr/>
            <p:nvPr/>
          </p:nvSpPr>
          <p:spPr>
            <a:xfrm>
              <a:off x="474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
            <p:cNvSpPr/>
            <p:nvPr/>
          </p:nvSpPr>
          <p:spPr>
            <a:xfrm>
              <a:off x="485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
            <p:cNvSpPr/>
            <p:nvPr/>
          </p:nvSpPr>
          <p:spPr>
            <a:xfrm>
              <a:off x="495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
            <p:cNvSpPr/>
            <p:nvPr/>
          </p:nvSpPr>
          <p:spPr>
            <a:xfrm>
              <a:off x="505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
            <p:cNvSpPr/>
            <p:nvPr/>
          </p:nvSpPr>
          <p:spPr>
            <a:xfrm>
              <a:off x="515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
            <p:cNvSpPr/>
            <p:nvPr/>
          </p:nvSpPr>
          <p:spPr>
            <a:xfrm>
              <a:off x="52566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
            <p:cNvSpPr/>
            <p:nvPr/>
          </p:nvSpPr>
          <p:spPr>
            <a:xfrm>
              <a:off x="535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
            <p:cNvSpPr/>
            <p:nvPr/>
          </p:nvSpPr>
          <p:spPr>
            <a:xfrm>
              <a:off x="545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
            <p:cNvSpPr/>
            <p:nvPr/>
          </p:nvSpPr>
          <p:spPr>
            <a:xfrm>
              <a:off x="556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
            <p:cNvSpPr/>
            <p:nvPr/>
          </p:nvSpPr>
          <p:spPr>
            <a:xfrm>
              <a:off x="566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
            <p:cNvSpPr/>
            <p:nvPr/>
          </p:nvSpPr>
          <p:spPr>
            <a:xfrm>
              <a:off x="57644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
            <p:cNvSpPr/>
            <p:nvPr/>
          </p:nvSpPr>
          <p:spPr>
            <a:xfrm>
              <a:off x="586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
            <p:cNvSpPr/>
            <p:nvPr/>
          </p:nvSpPr>
          <p:spPr>
            <a:xfrm>
              <a:off x="596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
            <p:cNvSpPr/>
            <p:nvPr/>
          </p:nvSpPr>
          <p:spPr>
            <a:xfrm>
              <a:off x="606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
            <p:cNvSpPr/>
            <p:nvPr/>
          </p:nvSpPr>
          <p:spPr>
            <a:xfrm>
              <a:off x="61710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
            <p:cNvSpPr/>
            <p:nvPr/>
          </p:nvSpPr>
          <p:spPr>
            <a:xfrm>
              <a:off x="627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
            <p:cNvSpPr/>
            <p:nvPr/>
          </p:nvSpPr>
          <p:spPr>
            <a:xfrm>
              <a:off x="637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
            <p:cNvSpPr/>
            <p:nvPr/>
          </p:nvSpPr>
          <p:spPr>
            <a:xfrm>
              <a:off x="64755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
            <p:cNvSpPr/>
            <p:nvPr/>
          </p:nvSpPr>
          <p:spPr>
            <a:xfrm>
              <a:off x="657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
            <p:cNvSpPr/>
            <p:nvPr/>
          </p:nvSpPr>
          <p:spPr>
            <a:xfrm>
              <a:off x="667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
            <p:cNvSpPr/>
            <p:nvPr/>
          </p:nvSpPr>
          <p:spPr>
            <a:xfrm>
              <a:off x="678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
            <p:cNvSpPr/>
            <p:nvPr/>
          </p:nvSpPr>
          <p:spPr>
            <a:xfrm>
              <a:off x="6881800" y="890725"/>
              <a:ext cx="52700" cy="52400"/>
            </a:xfrm>
            <a:custGeom>
              <a:rect b="b" l="l" r="r" t="t"/>
              <a:pathLst>
                <a:path extrusionOk="0" h="2096" w="2108">
                  <a:moveTo>
                    <a:pt x="1060" y="0"/>
                  </a:moveTo>
                  <a:cubicBezTo>
                    <a:pt x="477" y="0"/>
                    <a:pt x="1" y="476"/>
                    <a:pt x="1" y="1048"/>
                  </a:cubicBezTo>
                  <a:cubicBezTo>
                    <a:pt x="1"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
            <p:cNvSpPr/>
            <p:nvPr/>
          </p:nvSpPr>
          <p:spPr>
            <a:xfrm>
              <a:off x="698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
            <p:cNvSpPr/>
            <p:nvPr/>
          </p:nvSpPr>
          <p:spPr>
            <a:xfrm>
              <a:off x="708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
            <p:cNvSpPr/>
            <p:nvPr/>
          </p:nvSpPr>
          <p:spPr>
            <a:xfrm>
              <a:off x="7186600" y="890725"/>
              <a:ext cx="52400" cy="52400"/>
            </a:xfrm>
            <a:custGeom>
              <a:rect b="b" l="l" r="r" t="t"/>
              <a:pathLst>
                <a:path extrusionOk="0" h="2096" w="2096">
                  <a:moveTo>
                    <a:pt x="1048" y="0"/>
                  </a:moveTo>
                  <a:cubicBezTo>
                    <a:pt x="477" y="0"/>
                    <a:pt x="1" y="476"/>
                    <a:pt x="1" y="1048"/>
                  </a:cubicBezTo>
                  <a:cubicBezTo>
                    <a:pt x="1"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
            <p:cNvSpPr/>
            <p:nvPr/>
          </p:nvSpPr>
          <p:spPr>
            <a:xfrm>
              <a:off x="728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
            <p:cNvSpPr/>
            <p:nvPr/>
          </p:nvSpPr>
          <p:spPr>
            <a:xfrm>
              <a:off x="27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7" y="1631"/>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6"/>
            <p:cNvSpPr/>
            <p:nvPr/>
          </p:nvSpPr>
          <p:spPr>
            <a:xfrm>
              <a:off x="3807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
            <p:cNvSpPr/>
            <p:nvPr/>
          </p:nvSpPr>
          <p:spPr>
            <a:xfrm>
              <a:off x="4825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
            <p:cNvSpPr/>
            <p:nvPr/>
          </p:nvSpPr>
          <p:spPr>
            <a:xfrm>
              <a:off x="58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
            <p:cNvSpPr/>
            <p:nvPr/>
          </p:nvSpPr>
          <p:spPr>
            <a:xfrm>
              <a:off x="68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
            <p:cNvSpPr/>
            <p:nvPr/>
          </p:nvSpPr>
          <p:spPr>
            <a:xfrm>
              <a:off x="7873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
            <p:cNvSpPr/>
            <p:nvPr/>
          </p:nvSpPr>
          <p:spPr>
            <a:xfrm>
              <a:off x="8888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
            <p:cNvSpPr/>
            <p:nvPr/>
          </p:nvSpPr>
          <p:spPr>
            <a:xfrm>
              <a:off x="99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
            <p:cNvSpPr/>
            <p:nvPr/>
          </p:nvSpPr>
          <p:spPr>
            <a:xfrm>
              <a:off x="10918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
            <p:cNvSpPr/>
            <p:nvPr/>
          </p:nvSpPr>
          <p:spPr>
            <a:xfrm>
              <a:off x="11936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
            <p:cNvSpPr/>
            <p:nvPr/>
          </p:nvSpPr>
          <p:spPr>
            <a:xfrm>
              <a:off x="12951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
            <p:cNvSpPr/>
            <p:nvPr/>
          </p:nvSpPr>
          <p:spPr>
            <a:xfrm>
              <a:off x="13966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
            <p:cNvSpPr/>
            <p:nvPr/>
          </p:nvSpPr>
          <p:spPr>
            <a:xfrm>
              <a:off x="1498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
            <p:cNvSpPr/>
            <p:nvPr/>
          </p:nvSpPr>
          <p:spPr>
            <a:xfrm>
              <a:off x="15999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
            <p:cNvSpPr/>
            <p:nvPr/>
          </p:nvSpPr>
          <p:spPr>
            <a:xfrm>
              <a:off x="1701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
            <p:cNvSpPr/>
            <p:nvPr/>
          </p:nvSpPr>
          <p:spPr>
            <a:xfrm>
              <a:off x="18029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
            <p:cNvSpPr/>
            <p:nvPr/>
          </p:nvSpPr>
          <p:spPr>
            <a:xfrm>
              <a:off x="19044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
            <p:cNvSpPr/>
            <p:nvPr/>
          </p:nvSpPr>
          <p:spPr>
            <a:xfrm>
              <a:off x="20062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
            <p:cNvSpPr/>
            <p:nvPr/>
          </p:nvSpPr>
          <p:spPr>
            <a:xfrm>
              <a:off x="210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
            <p:cNvSpPr/>
            <p:nvPr/>
          </p:nvSpPr>
          <p:spPr>
            <a:xfrm>
              <a:off x="220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
            <p:cNvSpPr/>
            <p:nvPr/>
          </p:nvSpPr>
          <p:spPr>
            <a:xfrm>
              <a:off x="23110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
            <p:cNvSpPr/>
            <p:nvPr/>
          </p:nvSpPr>
          <p:spPr>
            <a:xfrm>
              <a:off x="241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6"/>
            <p:cNvSpPr/>
            <p:nvPr/>
          </p:nvSpPr>
          <p:spPr>
            <a:xfrm>
              <a:off x="251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
            <p:cNvSpPr/>
            <p:nvPr/>
          </p:nvSpPr>
          <p:spPr>
            <a:xfrm>
              <a:off x="261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
            <p:cNvSpPr/>
            <p:nvPr/>
          </p:nvSpPr>
          <p:spPr>
            <a:xfrm>
              <a:off x="271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
            <p:cNvSpPr/>
            <p:nvPr/>
          </p:nvSpPr>
          <p:spPr>
            <a:xfrm>
              <a:off x="281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
            <p:cNvSpPr/>
            <p:nvPr/>
          </p:nvSpPr>
          <p:spPr>
            <a:xfrm>
              <a:off x="292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
            <p:cNvSpPr/>
            <p:nvPr/>
          </p:nvSpPr>
          <p:spPr>
            <a:xfrm>
              <a:off x="302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
            <p:cNvSpPr/>
            <p:nvPr/>
          </p:nvSpPr>
          <p:spPr>
            <a:xfrm>
              <a:off x="312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
            <p:cNvSpPr/>
            <p:nvPr/>
          </p:nvSpPr>
          <p:spPr>
            <a:xfrm>
              <a:off x="322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
            <p:cNvSpPr/>
            <p:nvPr/>
          </p:nvSpPr>
          <p:spPr>
            <a:xfrm>
              <a:off x="33266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
            <p:cNvSpPr/>
            <p:nvPr/>
          </p:nvSpPr>
          <p:spPr>
            <a:xfrm>
              <a:off x="342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
            <p:cNvSpPr/>
            <p:nvPr/>
          </p:nvSpPr>
          <p:spPr>
            <a:xfrm>
              <a:off x="352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
            <p:cNvSpPr/>
            <p:nvPr/>
          </p:nvSpPr>
          <p:spPr>
            <a:xfrm>
              <a:off x="363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
            <p:cNvSpPr/>
            <p:nvPr/>
          </p:nvSpPr>
          <p:spPr>
            <a:xfrm>
              <a:off x="373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
            <p:cNvSpPr/>
            <p:nvPr/>
          </p:nvSpPr>
          <p:spPr>
            <a:xfrm>
              <a:off x="3834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
            <p:cNvSpPr/>
            <p:nvPr/>
          </p:nvSpPr>
          <p:spPr>
            <a:xfrm>
              <a:off x="393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
            <p:cNvSpPr/>
            <p:nvPr/>
          </p:nvSpPr>
          <p:spPr>
            <a:xfrm>
              <a:off x="403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
            <p:cNvSpPr/>
            <p:nvPr/>
          </p:nvSpPr>
          <p:spPr>
            <a:xfrm>
              <a:off x="413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6"/>
            <p:cNvSpPr/>
            <p:nvPr/>
          </p:nvSpPr>
          <p:spPr>
            <a:xfrm>
              <a:off x="42407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
            <p:cNvSpPr/>
            <p:nvPr/>
          </p:nvSpPr>
          <p:spPr>
            <a:xfrm>
              <a:off x="434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
            <p:cNvSpPr/>
            <p:nvPr/>
          </p:nvSpPr>
          <p:spPr>
            <a:xfrm>
              <a:off x="444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
            <p:cNvSpPr/>
            <p:nvPr/>
          </p:nvSpPr>
          <p:spPr>
            <a:xfrm>
              <a:off x="45455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
            <p:cNvSpPr/>
            <p:nvPr/>
          </p:nvSpPr>
          <p:spPr>
            <a:xfrm>
              <a:off x="464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
            <p:cNvSpPr/>
            <p:nvPr/>
          </p:nvSpPr>
          <p:spPr>
            <a:xfrm>
              <a:off x="474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
            <p:cNvSpPr/>
            <p:nvPr/>
          </p:nvSpPr>
          <p:spPr>
            <a:xfrm>
              <a:off x="485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
            <p:cNvSpPr/>
            <p:nvPr/>
          </p:nvSpPr>
          <p:spPr>
            <a:xfrm>
              <a:off x="495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
            <p:cNvSpPr/>
            <p:nvPr/>
          </p:nvSpPr>
          <p:spPr>
            <a:xfrm>
              <a:off x="505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
            <p:cNvSpPr/>
            <p:nvPr/>
          </p:nvSpPr>
          <p:spPr>
            <a:xfrm>
              <a:off x="515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
            <p:cNvSpPr/>
            <p:nvPr/>
          </p:nvSpPr>
          <p:spPr>
            <a:xfrm>
              <a:off x="52566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
            <p:cNvSpPr/>
            <p:nvPr/>
          </p:nvSpPr>
          <p:spPr>
            <a:xfrm>
              <a:off x="535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
            <p:cNvSpPr/>
            <p:nvPr/>
          </p:nvSpPr>
          <p:spPr>
            <a:xfrm>
              <a:off x="545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6"/>
            <p:cNvSpPr/>
            <p:nvPr/>
          </p:nvSpPr>
          <p:spPr>
            <a:xfrm>
              <a:off x="556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
            <p:cNvSpPr/>
            <p:nvPr/>
          </p:nvSpPr>
          <p:spPr>
            <a:xfrm>
              <a:off x="566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
            <p:cNvSpPr/>
            <p:nvPr/>
          </p:nvSpPr>
          <p:spPr>
            <a:xfrm>
              <a:off x="57644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
            <p:cNvSpPr/>
            <p:nvPr/>
          </p:nvSpPr>
          <p:spPr>
            <a:xfrm>
              <a:off x="586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
            <p:cNvSpPr/>
            <p:nvPr/>
          </p:nvSpPr>
          <p:spPr>
            <a:xfrm>
              <a:off x="596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
            <p:cNvSpPr/>
            <p:nvPr/>
          </p:nvSpPr>
          <p:spPr>
            <a:xfrm>
              <a:off x="606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
            <p:cNvSpPr/>
            <p:nvPr/>
          </p:nvSpPr>
          <p:spPr>
            <a:xfrm>
              <a:off x="61710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
            <p:cNvSpPr/>
            <p:nvPr/>
          </p:nvSpPr>
          <p:spPr>
            <a:xfrm>
              <a:off x="627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
            <p:cNvSpPr/>
            <p:nvPr/>
          </p:nvSpPr>
          <p:spPr>
            <a:xfrm>
              <a:off x="637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
            <p:cNvSpPr/>
            <p:nvPr/>
          </p:nvSpPr>
          <p:spPr>
            <a:xfrm>
              <a:off x="64755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
            <p:cNvSpPr/>
            <p:nvPr/>
          </p:nvSpPr>
          <p:spPr>
            <a:xfrm>
              <a:off x="657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
            <p:cNvSpPr/>
            <p:nvPr/>
          </p:nvSpPr>
          <p:spPr>
            <a:xfrm>
              <a:off x="667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
            <p:cNvSpPr/>
            <p:nvPr/>
          </p:nvSpPr>
          <p:spPr>
            <a:xfrm>
              <a:off x="678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
            <p:cNvSpPr/>
            <p:nvPr/>
          </p:nvSpPr>
          <p:spPr>
            <a:xfrm>
              <a:off x="6881800" y="1045800"/>
              <a:ext cx="52700" cy="52400"/>
            </a:xfrm>
            <a:custGeom>
              <a:rect b="b" l="l" r="r" t="t"/>
              <a:pathLst>
                <a:path extrusionOk="0" h="2096" w="2108">
                  <a:moveTo>
                    <a:pt x="1060" y="0"/>
                  </a:moveTo>
                  <a:cubicBezTo>
                    <a:pt x="477" y="0"/>
                    <a:pt x="1" y="477"/>
                    <a:pt x="1" y="1048"/>
                  </a:cubicBezTo>
                  <a:cubicBezTo>
                    <a:pt x="1"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
            <p:cNvSpPr/>
            <p:nvPr/>
          </p:nvSpPr>
          <p:spPr>
            <a:xfrm>
              <a:off x="698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
            <p:cNvSpPr/>
            <p:nvPr/>
          </p:nvSpPr>
          <p:spPr>
            <a:xfrm>
              <a:off x="708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
            <p:cNvSpPr/>
            <p:nvPr/>
          </p:nvSpPr>
          <p:spPr>
            <a:xfrm>
              <a:off x="7186600" y="1045800"/>
              <a:ext cx="52400" cy="52400"/>
            </a:xfrm>
            <a:custGeom>
              <a:rect b="b" l="l" r="r" t="t"/>
              <a:pathLst>
                <a:path extrusionOk="0" h="2096" w="2096">
                  <a:moveTo>
                    <a:pt x="1048" y="0"/>
                  </a:moveTo>
                  <a:cubicBezTo>
                    <a:pt x="477" y="0"/>
                    <a:pt x="1" y="477"/>
                    <a:pt x="1" y="1048"/>
                  </a:cubicBezTo>
                  <a:cubicBezTo>
                    <a:pt x="1"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
            <p:cNvSpPr/>
            <p:nvPr/>
          </p:nvSpPr>
          <p:spPr>
            <a:xfrm>
              <a:off x="728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
            <p:cNvSpPr/>
            <p:nvPr/>
          </p:nvSpPr>
          <p:spPr>
            <a:xfrm>
              <a:off x="27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
            <p:cNvSpPr/>
            <p:nvPr/>
          </p:nvSpPr>
          <p:spPr>
            <a:xfrm>
              <a:off x="3807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
            <p:cNvSpPr/>
            <p:nvPr/>
          </p:nvSpPr>
          <p:spPr>
            <a:xfrm>
              <a:off x="4825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
            <p:cNvSpPr/>
            <p:nvPr/>
          </p:nvSpPr>
          <p:spPr>
            <a:xfrm>
              <a:off x="58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
            <p:cNvSpPr/>
            <p:nvPr/>
          </p:nvSpPr>
          <p:spPr>
            <a:xfrm>
              <a:off x="68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
            <p:cNvSpPr/>
            <p:nvPr/>
          </p:nvSpPr>
          <p:spPr>
            <a:xfrm>
              <a:off x="7873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
            <p:cNvSpPr/>
            <p:nvPr/>
          </p:nvSpPr>
          <p:spPr>
            <a:xfrm>
              <a:off x="8888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
            <p:cNvSpPr/>
            <p:nvPr/>
          </p:nvSpPr>
          <p:spPr>
            <a:xfrm>
              <a:off x="99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
            <p:cNvSpPr/>
            <p:nvPr/>
          </p:nvSpPr>
          <p:spPr>
            <a:xfrm>
              <a:off x="10918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
            <p:cNvSpPr/>
            <p:nvPr/>
          </p:nvSpPr>
          <p:spPr>
            <a:xfrm>
              <a:off x="11936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
            <p:cNvSpPr/>
            <p:nvPr/>
          </p:nvSpPr>
          <p:spPr>
            <a:xfrm>
              <a:off x="12951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
            <p:cNvSpPr/>
            <p:nvPr/>
          </p:nvSpPr>
          <p:spPr>
            <a:xfrm>
              <a:off x="13966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
            <p:cNvSpPr/>
            <p:nvPr/>
          </p:nvSpPr>
          <p:spPr>
            <a:xfrm>
              <a:off x="1498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
            <p:cNvSpPr/>
            <p:nvPr/>
          </p:nvSpPr>
          <p:spPr>
            <a:xfrm>
              <a:off x="15999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
            <p:cNvSpPr/>
            <p:nvPr/>
          </p:nvSpPr>
          <p:spPr>
            <a:xfrm>
              <a:off x="1701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
            <p:cNvSpPr/>
            <p:nvPr/>
          </p:nvSpPr>
          <p:spPr>
            <a:xfrm>
              <a:off x="18029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
            <p:cNvSpPr/>
            <p:nvPr/>
          </p:nvSpPr>
          <p:spPr>
            <a:xfrm>
              <a:off x="19044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
            <p:cNvSpPr/>
            <p:nvPr/>
          </p:nvSpPr>
          <p:spPr>
            <a:xfrm>
              <a:off x="20062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
            <p:cNvSpPr/>
            <p:nvPr/>
          </p:nvSpPr>
          <p:spPr>
            <a:xfrm>
              <a:off x="210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
            <p:cNvSpPr/>
            <p:nvPr/>
          </p:nvSpPr>
          <p:spPr>
            <a:xfrm>
              <a:off x="220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
            <p:cNvSpPr/>
            <p:nvPr/>
          </p:nvSpPr>
          <p:spPr>
            <a:xfrm>
              <a:off x="23110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
            <p:cNvSpPr/>
            <p:nvPr/>
          </p:nvSpPr>
          <p:spPr>
            <a:xfrm>
              <a:off x="241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
            <p:cNvSpPr/>
            <p:nvPr/>
          </p:nvSpPr>
          <p:spPr>
            <a:xfrm>
              <a:off x="251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
            <p:cNvSpPr/>
            <p:nvPr/>
          </p:nvSpPr>
          <p:spPr>
            <a:xfrm>
              <a:off x="261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
            <p:cNvSpPr/>
            <p:nvPr/>
          </p:nvSpPr>
          <p:spPr>
            <a:xfrm>
              <a:off x="271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
            <p:cNvSpPr/>
            <p:nvPr/>
          </p:nvSpPr>
          <p:spPr>
            <a:xfrm>
              <a:off x="281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
            <p:cNvSpPr/>
            <p:nvPr/>
          </p:nvSpPr>
          <p:spPr>
            <a:xfrm>
              <a:off x="292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
            <p:cNvSpPr/>
            <p:nvPr/>
          </p:nvSpPr>
          <p:spPr>
            <a:xfrm>
              <a:off x="302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
            <p:cNvSpPr/>
            <p:nvPr/>
          </p:nvSpPr>
          <p:spPr>
            <a:xfrm>
              <a:off x="312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
            <p:cNvSpPr/>
            <p:nvPr/>
          </p:nvSpPr>
          <p:spPr>
            <a:xfrm>
              <a:off x="322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
            <p:cNvSpPr/>
            <p:nvPr/>
          </p:nvSpPr>
          <p:spPr>
            <a:xfrm>
              <a:off x="33266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
            <p:cNvSpPr/>
            <p:nvPr/>
          </p:nvSpPr>
          <p:spPr>
            <a:xfrm>
              <a:off x="342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
            <p:cNvSpPr/>
            <p:nvPr/>
          </p:nvSpPr>
          <p:spPr>
            <a:xfrm>
              <a:off x="352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
            <p:cNvSpPr/>
            <p:nvPr/>
          </p:nvSpPr>
          <p:spPr>
            <a:xfrm>
              <a:off x="363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
            <p:cNvSpPr/>
            <p:nvPr/>
          </p:nvSpPr>
          <p:spPr>
            <a:xfrm>
              <a:off x="373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
            <p:cNvSpPr/>
            <p:nvPr/>
          </p:nvSpPr>
          <p:spPr>
            <a:xfrm>
              <a:off x="3834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
            <p:cNvSpPr/>
            <p:nvPr/>
          </p:nvSpPr>
          <p:spPr>
            <a:xfrm>
              <a:off x="393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
            <p:cNvSpPr/>
            <p:nvPr/>
          </p:nvSpPr>
          <p:spPr>
            <a:xfrm>
              <a:off x="403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
            <p:cNvSpPr/>
            <p:nvPr/>
          </p:nvSpPr>
          <p:spPr>
            <a:xfrm>
              <a:off x="413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
            <p:cNvSpPr/>
            <p:nvPr/>
          </p:nvSpPr>
          <p:spPr>
            <a:xfrm>
              <a:off x="42407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
            <p:cNvSpPr/>
            <p:nvPr/>
          </p:nvSpPr>
          <p:spPr>
            <a:xfrm>
              <a:off x="434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
            <p:cNvSpPr/>
            <p:nvPr/>
          </p:nvSpPr>
          <p:spPr>
            <a:xfrm>
              <a:off x="444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
            <p:cNvSpPr/>
            <p:nvPr/>
          </p:nvSpPr>
          <p:spPr>
            <a:xfrm>
              <a:off x="45455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
            <p:cNvSpPr/>
            <p:nvPr/>
          </p:nvSpPr>
          <p:spPr>
            <a:xfrm>
              <a:off x="464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
            <p:cNvSpPr/>
            <p:nvPr/>
          </p:nvSpPr>
          <p:spPr>
            <a:xfrm>
              <a:off x="474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
            <p:cNvSpPr/>
            <p:nvPr/>
          </p:nvSpPr>
          <p:spPr>
            <a:xfrm>
              <a:off x="485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
            <p:cNvSpPr/>
            <p:nvPr/>
          </p:nvSpPr>
          <p:spPr>
            <a:xfrm>
              <a:off x="495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
            <p:cNvSpPr/>
            <p:nvPr/>
          </p:nvSpPr>
          <p:spPr>
            <a:xfrm>
              <a:off x="505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
            <p:cNvSpPr/>
            <p:nvPr/>
          </p:nvSpPr>
          <p:spPr>
            <a:xfrm>
              <a:off x="515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
            <p:cNvSpPr/>
            <p:nvPr/>
          </p:nvSpPr>
          <p:spPr>
            <a:xfrm>
              <a:off x="52566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
            <p:cNvSpPr/>
            <p:nvPr/>
          </p:nvSpPr>
          <p:spPr>
            <a:xfrm>
              <a:off x="535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
            <p:cNvSpPr/>
            <p:nvPr/>
          </p:nvSpPr>
          <p:spPr>
            <a:xfrm>
              <a:off x="545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
            <p:cNvSpPr/>
            <p:nvPr/>
          </p:nvSpPr>
          <p:spPr>
            <a:xfrm>
              <a:off x="556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
            <p:cNvSpPr/>
            <p:nvPr/>
          </p:nvSpPr>
          <p:spPr>
            <a:xfrm>
              <a:off x="566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6"/>
            <p:cNvSpPr/>
            <p:nvPr/>
          </p:nvSpPr>
          <p:spPr>
            <a:xfrm>
              <a:off x="57644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
            <p:cNvSpPr/>
            <p:nvPr/>
          </p:nvSpPr>
          <p:spPr>
            <a:xfrm>
              <a:off x="586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
            <p:cNvSpPr/>
            <p:nvPr/>
          </p:nvSpPr>
          <p:spPr>
            <a:xfrm>
              <a:off x="596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
            <p:cNvSpPr/>
            <p:nvPr/>
          </p:nvSpPr>
          <p:spPr>
            <a:xfrm>
              <a:off x="606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
            <p:cNvSpPr/>
            <p:nvPr/>
          </p:nvSpPr>
          <p:spPr>
            <a:xfrm>
              <a:off x="61710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6"/>
            <p:cNvSpPr/>
            <p:nvPr/>
          </p:nvSpPr>
          <p:spPr>
            <a:xfrm>
              <a:off x="627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
            <p:cNvSpPr/>
            <p:nvPr/>
          </p:nvSpPr>
          <p:spPr>
            <a:xfrm>
              <a:off x="637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
            <p:cNvSpPr/>
            <p:nvPr/>
          </p:nvSpPr>
          <p:spPr>
            <a:xfrm>
              <a:off x="64755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
            <p:cNvSpPr/>
            <p:nvPr/>
          </p:nvSpPr>
          <p:spPr>
            <a:xfrm>
              <a:off x="657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
            <p:cNvSpPr/>
            <p:nvPr/>
          </p:nvSpPr>
          <p:spPr>
            <a:xfrm>
              <a:off x="667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
            <p:cNvSpPr/>
            <p:nvPr/>
          </p:nvSpPr>
          <p:spPr>
            <a:xfrm>
              <a:off x="678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
            <p:cNvSpPr/>
            <p:nvPr/>
          </p:nvSpPr>
          <p:spPr>
            <a:xfrm>
              <a:off x="6881800" y="1200875"/>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
            <p:cNvSpPr/>
            <p:nvPr/>
          </p:nvSpPr>
          <p:spPr>
            <a:xfrm>
              <a:off x="698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
            <p:cNvSpPr/>
            <p:nvPr/>
          </p:nvSpPr>
          <p:spPr>
            <a:xfrm>
              <a:off x="708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
            <p:cNvSpPr/>
            <p:nvPr/>
          </p:nvSpPr>
          <p:spPr>
            <a:xfrm>
              <a:off x="7186600" y="1200875"/>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
            <p:cNvSpPr/>
            <p:nvPr/>
          </p:nvSpPr>
          <p:spPr>
            <a:xfrm>
              <a:off x="728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
            <p:cNvSpPr/>
            <p:nvPr/>
          </p:nvSpPr>
          <p:spPr>
            <a:xfrm>
              <a:off x="27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
            <p:cNvSpPr/>
            <p:nvPr/>
          </p:nvSpPr>
          <p:spPr>
            <a:xfrm>
              <a:off x="3807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
            <p:cNvSpPr/>
            <p:nvPr/>
          </p:nvSpPr>
          <p:spPr>
            <a:xfrm>
              <a:off x="4825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
            <p:cNvSpPr/>
            <p:nvPr/>
          </p:nvSpPr>
          <p:spPr>
            <a:xfrm>
              <a:off x="58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
            <p:cNvSpPr/>
            <p:nvPr/>
          </p:nvSpPr>
          <p:spPr>
            <a:xfrm>
              <a:off x="68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
            <p:cNvSpPr/>
            <p:nvPr/>
          </p:nvSpPr>
          <p:spPr>
            <a:xfrm>
              <a:off x="7873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
            <p:cNvSpPr/>
            <p:nvPr/>
          </p:nvSpPr>
          <p:spPr>
            <a:xfrm>
              <a:off x="8888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
            <p:cNvSpPr/>
            <p:nvPr/>
          </p:nvSpPr>
          <p:spPr>
            <a:xfrm>
              <a:off x="99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6"/>
            <p:cNvSpPr/>
            <p:nvPr/>
          </p:nvSpPr>
          <p:spPr>
            <a:xfrm>
              <a:off x="10918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
            <p:cNvSpPr/>
            <p:nvPr/>
          </p:nvSpPr>
          <p:spPr>
            <a:xfrm>
              <a:off x="11936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
            <p:cNvSpPr/>
            <p:nvPr/>
          </p:nvSpPr>
          <p:spPr>
            <a:xfrm>
              <a:off x="12951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
            <p:cNvSpPr/>
            <p:nvPr/>
          </p:nvSpPr>
          <p:spPr>
            <a:xfrm>
              <a:off x="13966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
            <p:cNvSpPr/>
            <p:nvPr/>
          </p:nvSpPr>
          <p:spPr>
            <a:xfrm>
              <a:off x="1498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6"/>
            <p:cNvSpPr/>
            <p:nvPr/>
          </p:nvSpPr>
          <p:spPr>
            <a:xfrm>
              <a:off x="15999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6"/>
            <p:cNvSpPr/>
            <p:nvPr/>
          </p:nvSpPr>
          <p:spPr>
            <a:xfrm>
              <a:off x="1701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
            <p:cNvSpPr/>
            <p:nvPr/>
          </p:nvSpPr>
          <p:spPr>
            <a:xfrm>
              <a:off x="18029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
            <p:cNvSpPr/>
            <p:nvPr/>
          </p:nvSpPr>
          <p:spPr>
            <a:xfrm>
              <a:off x="19044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
            <p:cNvSpPr/>
            <p:nvPr/>
          </p:nvSpPr>
          <p:spPr>
            <a:xfrm>
              <a:off x="20062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
            <p:cNvSpPr/>
            <p:nvPr/>
          </p:nvSpPr>
          <p:spPr>
            <a:xfrm>
              <a:off x="210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
            <p:cNvSpPr/>
            <p:nvPr/>
          </p:nvSpPr>
          <p:spPr>
            <a:xfrm>
              <a:off x="220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
            <p:cNvSpPr/>
            <p:nvPr/>
          </p:nvSpPr>
          <p:spPr>
            <a:xfrm>
              <a:off x="23110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
            <p:cNvSpPr/>
            <p:nvPr/>
          </p:nvSpPr>
          <p:spPr>
            <a:xfrm>
              <a:off x="241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6"/>
            <p:cNvSpPr/>
            <p:nvPr/>
          </p:nvSpPr>
          <p:spPr>
            <a:xfrm>
              <a:off x="251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
            <p:cNvSpPr/>
            <p:nvPr/>
          </p:nvSpPr>
          <p:spPr>
            <a:xfrm>
              <a:off x="261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
            <p:cNvSpPr/>
            <p:nvPr/>
          </p:nvSpPr>
          <p:spPr>
            <a:xfrm>
              <a:off x="271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
            <p:cNvSpPr/>
            <p:nvPr/>
          </p:nvSpPr>
          <p:spPr>
            <a:xfrm>
              <a:off x="281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6"/>
            <p:cNvSpPr/>
            <p:nvPr/>
          </p:nvSpPr>
          <p:spPr>
            <a:xfrm>
              <a:off x="292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
            <p:cNvSpPr/>
            <p:nvPr/>
          </p:nvSpPr>
          <p:spPr>
            <a:xfrm>
              <a:off x="302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
            <p:cNvSpPr/>
            <p:nvPr/>
          </p:nvSpPr>
          <p:spPr>
            <a:xfrm>
              <a:off x="312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
            <p:cNvSpPr/>
            <p:nvPr/>
          </p:nvSpPr>
          <p:spPr>
            <a:xfrm>
              <a:off x="322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
            <p:cNvSpPr/>
            <p:nvPr/>
          </p:nvSpPr>
          <p:spPr>
            <a:xfrm>
              <a:off x="33266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
            <p:cNvSpPr/>
            <p:nvPr/>
          </p:nvSpPr>
          <p:spPr>
            <a:xfrm>
              <a:off x="342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6"/>
            <p:cNvSpPr/>
            <p:nvPr/>
          </p:nvSpPr>
          <p:spPr>
            <a:xfrm>
              <a:off x="352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
            <p:cNvSpPr/>
            <p:nvPr/>
          </p:nvSpPr>
          <p:spPr>
            <a:xfrm>
              <a:off x="363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6"/>
            <p:cNvSpPr/>
            <p:nvPr/>
          </p:nvSpPr>
          <p:spPr>
            <a:xfrm>
              <a:off x="373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
            <p:cNvSpPr/>
            <p:nvPr/>
          </p:nvSpPr>
          <p:spPr>
            <a:xfrm>
              <a:off x="3834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
            <p:cNvSpPr/>
            <p:nvPr/>
          </p:nvSpPr>
          <p:spPr>
            <a:xfrm>
              <a:off x="393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
            <p:cNvSpPr/>
            <p:nvPr/>
          </p:nvSpPr>
          <p:spPr>
            <a:xfrm>
              <a:off x="403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
            <p:cNvSpPr/>
            <p:nvPr/>
          </p:nvSpPr>
          <p:spPr>
            <a:xfrm>
              <a:off x="413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
            <p:cNvSpPr/>
            <p:nvPr/>
          </p:nvSpPr>
          <p:spPr>
            <a:xfrm>
              <a:off x="42407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6"/>
            <p:cNvSpPr/>
            <p:nvPr/>
          </p:nvSpPr>
          <p:spPr>
            <a:xfrm>
              <a:off x="434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
            <p:cNvSpPr/>
            <p:nvPr/>
          </p:nvSpPr>
          <p:spPr>
            <a:xfrm>
              <a:off x="444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
            <p:cNvSpPr/>
            <p:nvPr/>
          </p:nvSpPr>
          <p:spPr>
            <a:xfrm>
              <a:off x="45455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6"/>
            <p:cNvSpPr/>
            <p:nvPr/>
          </p:nvSpPr>
          <p:spPr>
            <a:xfrm>
              <a:off x="464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6"/>
            <p:cNvSpPr/>
            <p:nvPr/>
          </p:nvSpPr>
          <p:spPr>
            <a:xfrm>
              <a:off x="474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
            <p:cNvSpPr/>
            <p:nvPr/>
          </p:nvSpPr>
          <p:spPr>
            <a:xfrm>
              <a:off x="485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6"/>
            <p:cNvSpPr/>
            <p:nvPr/>
          </p:nvSpPr>
          <p:spPr>
            <a:xfrm>
              <a:off x="495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6"/>
            <p:cNvSpPr/>
            <p:nvPr/>
          </p:nvSpPr>
          <p:spPr>
            <a:xfrm>
              <a:off x="505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
            <p:cNvSpPr/>
            <p:nvPr/>
          </p:nvSpPr>
          <p:spPr>
            <a:xfrm>
              <a:off x="515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
            <p:cNvSpPr/>
            <p:nvPr/>
          </p:nvSpPr>
          <p:spPr>
            <a:xfrm>
              <a:off x="52566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
            <p:cNvSpPr/>
            <p:nvPr/>
          </p:nvSpPr>
          <p:spPr>
            <a:xfrm>
              <a:off x="535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
            <p:cNvSpPr/>
            <p:nvPr/>
          </p:nvSpPr>
          <p:spPr>
            <a:xfrm>
              <a:off x="545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
            <p:cNvSpPr/>
            <p:nvPr/>
          </p:nvSpPr>
          <p:spPr>
            <a:xfrm>
              <a:off x="556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
            <p:cNvSpPr/>
            <p:nvPr/>
          </p:nvSpPr>
          <p:spPr>
            <a:xfrm>
              <a:off x="566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
            <p:cNvSpPr/>
            <p:nvPr/>
          </p:nvSpPr>
          <p:spPr>
            <a:xfrm>
              <a:off x="57644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6"/>
            <p:cNvSpPr/>
            <p:nvPr/>
          </p:nvSpPr>
          <p:spPr>
            <a:xfrm>
              <a:off x="586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6"/>
            <p:cNvSpPr/>
            <p:nvPr/>
          </p:nvSpPr>
          <p:spPr>
            <a:xfrm>
              <a:off x="596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
            <p:cNvSpPr/>
            <p:nvPr/>
          </p:nvSpPr>
          <p:spPr>
            <a:xfrm>
              <a:off x="606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
            <p:cNvSpPr/>
            <p:nvPr/>
          </p:nvSpPr>
          <p:spPr>
            <a:xfrm>
              <a:off x="61710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
            <p:cNvSpPr/>
            <p:nvPr/>
          </p:nvSpPr>
          <p:spPr>
            <a:xfrm>
              <a:off x="627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
            <p:cNvSpPr/>
            <p:nvPr/>
          </p:nvSpPr>
          <p:spPr>
            <a:xfrm>
              <a:off x="637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
            <p:cNvSpPr/>
            <p:nvPr/>
          </p:nvSpPr>
          <p:spPr>
            <a:xfrm>
              <a:off x="64755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
            <p:cNvSpPr/>
            <p:nvPr/>
          </p:nvSpPr>
          <p:spPr>
            <a:xfrm>
              <a:off x="657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
            <p:cNvSpPr/>
            <p:nvPr/>
          </p:nvSpPr>
          <p:spPr>
            <a:xfrm>
              <a:off x="667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6"/>
            <p:cNvSpPr/>
            <p:nvPr/>
          </p:nvSpPr>
          <p:spPr>
            <a:xfrm>
              <a:off x="678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6"/>
            <p:cNvSpPr/>
            <p:nvPr/>
          </p:nvSpPr>
          <p:spPr>
            <a:xfrm>
              <a:off x="6881800" y="1355950"/>
              <a:ext cx="52700" cy="52700"/>
            </a:xfrm>
            <a:custGeom>
              <a:rect b="b" l="l" r="r" t="t"/>
              <a:pathLst>
                <a:path extrusionOk="0" h="2108"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
            <p:cNvSpPr/>
            <p:nvPr/>
          </p:nvSpPr>
          <p:spPr>
            <a:xfrm>
              <a:off x="698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
            <p:cNvSpPr/>
            <p:nvPr/>
          </p:nvSpPr>
          <p:spPr>
            <a:xfrm>
              <a:off x="708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
            <p:cNvSpPr/>
            <p:nvPr/>
          </p:nvSpPr>
          <p:spPr>
            <a:xfrm>
              <a:off x="7186600" y="1355950"/>
              <a:ext cx="52400" cy="52700"/>
            </a:xfrm>
            <a:custGeom>
              <a:rect b="b" l="l" r="r" t="t"/>
              <a:pathLst>
                <a:path extrusionOk="0" h="2108"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
            <p:cNvSpPr/>
            <p:nvPr/>
          </p:nvSpPr>
          <p:spPr>
            <a:xfrm>
              <a:off x="728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
            <p:cNvSpPr/>
            <p:nvPr/>
          </p:nvSpPr>
          <p:spPr>
            <a:xfrm>
              <a:off x="27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6"/>
            <p:cNvSpPr/>
            <p:nvPr/>
          </p:nvSpPr>
          <p:spPr>
            <a:xfrm>
              <a:off x="3807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
            <p:cNvSpPr/>
            <p:nvPr/>
          </p:nvSpPr>
          <p:spPr>
            <a:xfrm>
              <a:off x="4825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6"/>
            <p:cNvSpPr/>
            <p:nvPr/>
          </p:nvSpPr>
          <p:spPr>
            <a:xfrm>
              <a:off x="58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6"/>
            <p:cNvSpPr/>
            <p:nvPr/>
          </p:nvSpPr>
          <p:spPr>
            <a:xfrm>
              <a:off x="68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
            <p:cNvSpPr/>
            <p:nvPr/>
          </p:nvSpPr>
          <p:spPr>
            <a:xfrm>
              <a:off x="7873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6"/>
            <p:cNvSpPr/>
            <p:nvPr/>
          </p:nvSpPr>
          <p:spPr>
            <a:xfrm>
              <a:off x="8888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
            <p:cNvSpPr/>
            <p:nvPr/>
          </p:nvSpPr>
          <p:spPr>
            <a:xfrm>
              <a:off x="99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
            <p:cNvSpPr/>
            <p:nvPr/>
          </p:nvSpPr>
          <p:spPr>
            <a:xfrm>
              <a:off x="10918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6"/>
            <p:cNvSpPr/>
            <p:nvPr/>
          </p:nvSpPr>
          <p:spPr>
            <a:xfrm>
              <a:off x="11936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
            <p:cNvSpPr/>
            <p:nvPr/>
          </p:nvSpPr>
          <p:spPr>
            <a:xfrm>
              <a:off x="12951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
            <p:cNvSpPr/>
            <p:nvPr/>
          </p:nvSpPr>
          <p:spPr>
            <a:xfrm>
              <a:off x="13966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
            <p:cNvSpPr/>
            <p:nvPr/>
          </p:nvSpPr>
          <p:spPr>
            <a:xfrm>
              <a:off x="1498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6"/>
            <p:cNvSpPr/>
            <p:nvPr/>
          </p:nvSpPr>
          <p:spPr>
            <a:xfrm>
              <a:off x="15999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
            <p:cNvSpPr/>
            <p:nvPr/>
          </p:nvSpPr>
          <p:spPr>
            <a:xfrm>
              <a:off x="1701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6"/>
            <p:cNvSpPr/>
            <p:nvPr/>
          </p:nvSpPr>
          <p:spPr>
            <a:xfrm>
              <a:off x="18029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6"/>
            <p:cNvSpPr/>
            <p:nvPr/>
          </p:nvSpPr>
          <p:spPr>
            <a:xfrm>
              <a:off x="19044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
            <p:cNvSpPr/>
            <p:nvPr/>
          </p:nvSpPr>
          <p:spPr>
            <a:xfrm>
              <a:off x="20062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
            <p:cNvSpPr/>
            <p:nvPr/>
          </p:nvSpPr>
          <p:spPr>
            <a:xfrm>
              <a:off x="210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
            <p:cNvSpPr/>
            <p:nvPr/>
          </p:nvSpPr>
          <p:spPr>
            <a:xfrm>
              <a:off x="220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
            <p:cNvSpPr/>
            <p:nvPr/>
          </p:nvSpPr>
          <p:spPr>
            <a:xfrm>
              <a:off x="23110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
            <p:cNvSpPr/>
            <p:nvPr/>
          </p:nvSpPr>
          <p:spPr>
            <a:xfrm>
              <a:off x="241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6"/>
            <p:cNvSpPr/>
            <p:nvPr/>
          </p:nvSpPr>
          <p:spPr>
            <a:xfrm>
              <a:off x="251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
            <p:cNvSpPr/>
            <p:nvPr/>
          </p:nvSpPr>
          <p:spPr>
            <a:xfrm>
              <a:off x="261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
            <p:cNvSpPr/>
            <p:nvPr/>
          </p:nvSpPr>
          <p:spPr>
            <a:xfrm>
              <a:off x="271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6"/>
            <p:cNvSpPr/>
            <p:nvPr/>
          </p:nvSpPr>
          <p:spPr>
            <a:xfrm>
              <a:off x="281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
            <p:cNvSpPr/>
            <p:nvPr/>
          </p:nvSpPr>
          <p:spPr>
            <a:xfrm>
              <a:off x="292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
            <p:cNvSpPr/>
            <p:nvPr/>
          </p:nvSpPr>
          <p:spPr>
            <a:xfrm>
              <a:off x="302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6"/>
            <p:cNvSpPr/>
            <p:nvPr/>
          </p:nvSpPr>
          <p:spPr>
            <a:xfrm>
              <a:off x="312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
            <p:cNvSpPr/>
            <p:nvPr/>
          </p:nvSpPr>
          <p:spPr>
            <a:xfrm>
              <a:off x="322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
            <p:cNvSpPr/>
            <p:nvPr/>
          </p:nvSpPr>
          <p:spPr>
            <a:xfrm>
              <a:off x="33266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6"/>
            <p:cNvSpPr/>
            <p:nvPr/>
          </p:nvSpPr>
          <p:spPr>
            <a:xfrm>
              <a:off x="342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
            <p:cNvSpPr/>
            <p:nvPr/>
          </p:nvSpPr>
          <p:spPr>
            <a:xfrm>
              <a:off x="352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6"/>
            <p:cNvSpPr/>
            <p:nvPr/>
          </p:nvSpPr>
          <p:spPr>
            <a:xfrm>
              <a:off x="363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6"/>
            <p:cNvSpPr/>
            <p:nvPr/>
          </p:nvSpPr>
          <p:spPr>
            <a:xfrm>
              <a:off x="373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
            <p:cNvSpPr/>
            <p:nvPr/>
          </p:nvSpPr>
          <p:spPr>
            <a:xfrm>
              <a:off x="3834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
            <p:cNvSpPr/>
            <p:nvPr/>
          </p:nvSpPr>
          <p:spPr>
            <a:xfrm>
              <a:off x="393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6"/>
            <p:cNvSpPr/>
            <p:nvPr/>
          </p:nvSpPr>
          <p:spPr>
            <a:xfrm>
              <a:off x="403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
            <p:cNvSpPr/>
            <p:nvPr/>
          </p:nvSpPr>
          <p:spPr>
            <a:xfrm>
              <a:off x="413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
            <p:cNvSpPr/>
            <p:nvPr/>
          </p:nvSpPr>
          <p:spPr>
            <a:xfrm>
              <a:off x="42407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6"/>
            <p:cNvSpPr/>
            <p:nvPr/>
          </p:nvSpPr>
          <p:spPr>
            <a:xfrm>
              <a:off x="434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
            <p:cNvSpPr/>
            <p:nvPr/>
          </p:nvSpPr>
          <p:spPr>
            <a:xfrm>
              <a:off x="444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6"/>
            <p:cNvSpPr/>
            <p:nvPr/>
          </p:nvSpPr>
          <p:spPr>
            <a:xfrm>
              <a:off x="45455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6"/>
            <p:cNvSpPr/>
            <p:nvPr/>
          </p:nvSpPr>
          <p:spPr>
            <a:xfrm>
              <a:off x="464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
            <p:cNvSpPr/>
            <p:nvPr/>
          </p:nvSpPr>
          <p:spPr>
            <a:xfrm>
              <a:off x="474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6"/>
            <p:cNvSpPr/>
            <p:nvPr/>
          </p:nvSpPr>
          <p:spPr>
            <a:xfrm>
              <a:off x="485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6"/>
            <p:cNvSpPr/>
            <p:nvPr/>
          </p:nvSpPr>
          <p:spPr>
            <a:xfrm>
              <a:off x="495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
            <p:cNvSpPr/>
            <p:nvPr/>
          </p:nvSpPr>
          <p:spPr>
            <a:xfrm>
              <a:off x="505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
            <p:cNvSpPr/>
            <p:nvPr/>
          </p:nvSpPr>
          <p:spPr>
            <a:xfrm>
              <a:off x="515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6"/>
            <p:cNvSpPr/>
            <p:nvPr/>
          </p:nvSpPr>
          <p:spPr>
            <a:xfrm>
              <a:off x="52566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
            <p:cNvSpPr/>
            <p:nvPr/>
          </p:nvSpPr>
          <p:spPr>
            <a:xfrm>
              <a:off x="535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
            <p:cNvSpPr/>
            <p:nvPr/>
          </p:nvSpPr>
          <p:spPr>
            <a:xfrm>
              <a:off x="545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6"/>
            <p:cNvSpPr/>
            <p:nvPr/>
          </p:nvSpPr>
          <p:spPr>
            <a:xfrm>
              <a:off x="556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
            <p:cNvSpPr/>
            <p:nvPr/>
          </p:nvSpPr>
          <p:spPr>
            <a:xfrm>
              <a:off x="566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
            <p:cNvSpPr/>
            <p:nvPr/>
          </p:nvSpPr>
          <p:spPr>
            <a:xfrm>
              <a:off x="57644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6"/>
            <p:cNvSpPr/>
            <p:nvPr/>
          </p:nvSpPr>
          <p:spPr>
            <a:xfrm>
              <a:off x="586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
            <p:cNvSpPr/>
            <p:nvPr/>
          </p:nvSpPr>
          <p:spPr>
            <a:xfrm>
              <a:off x="596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
            <p:cNvSpPr/>
            <p:nvPr/>
          </p:nvSpPr>
          <p:spPr>
            <a:xfrm>
              <a:off x="606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
            <p:cNvSpPr/>
            <p:nvPr/>
          </p:nvSpPr>
          <p:spPr>
            <a:xfrm>
              <a:off x="61710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
            <p:cNvSpPr/>
            <p:nvPr/>
          </p:nvSpPr>
          <p:spPr>
            <a:xfrm>
              <a:off x="627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6"/>
            <p:cNvSpPr/>
            <p:nvPr/>
          </p:nvSpPr>
          <p:spPr>
            <a:xfrm>
              <a:off x="637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6"/>
            <p:cNvSpPr/>
            <p:nvPr/>
          </p:nvSpPr>
          <p:spPr>
            <a:xfrm>
              <a:off x="64755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6"/>
            <p:cNvSpPr/>
            <p:nvPr/>
          </p:nvSpPr>
          <p:spPr>
            <a:xfrm>
              <a:off x="657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6"/>
            <p:cNvSpPr/>
            <p:nvPr/>
          </p:nvSpPr>
          <p:spPr>
            <a:xfrm>
              <a:off x="667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6"/>
            <p:cNvSpPr/>
            <p:nvPr/>
          </p:nvSpPr>
          <p:spPr>
            <a:xfrm>
              <a:off x="678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6"/>
            <p:cNvSpPr/>
            <p:nvPr/>
          </p:nvSpPr>
          <p:spPr>
            <a:xfrm>
              <a:off x="6881800" y="1511025"/>
              <a:ext cx="52700" cy="52725"/>
            </a:xfrm>
            <a:custGeom>
              <a:rect b="b" l="l" r="r" t="t"/>
              <a:pathLst>
                <a:path extrusionOk="0" h="2109"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6"/>
            <p:cNvSpPr/>
            <p:nvPr/>
          </p:nvSpPr>
          <p:spPr>
            <a:xfrm>
              <a:off x="698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
            <p:cNvSpPr/>
            <p:nvPr/>
          </p:nvSpPr>
          <p:spPr>
            <a:xfrm>
              <a:off x="708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
            <p:cNvSpPr/>
            <p:nvPr/>
          </p:nvSpPr>
          <p:spPr>
            <a:xfrm>
              <a:off x="7186600" y="1511025"/>
              <a:ext cx="52400" cy="52725"/>
            </a:xfrm>
            <a:custGeom>
              <a:rect b="b" l="l" r="r" t="t"/>
              <a:pathLst>
                <a:path extrusionOk="0" h="2109"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
            <p:cNvSpPr/>
            <p:nvPr/>
          </p:nvSpPr>
          <p:spPr>
            <a:xfrm>
              <a:off x="728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
            <p:cNvSpPr/>
            <p:nvPr/>
          </p:nvSpPr>
          <p:spPr>
            <a:xfrm>
              <a:off x="27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7" y="1620"/>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
            <p:cNvSpPr/>
            <p:nvPr/>
          </p:nvSpPr>
          <p:spPr>
            <a:xfrm>
              <a:off x="3807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
            <p:cNvSpPr/>
            <p:nvPr/>
          </p:nvSpPr>
          <p:spPr>
            <a:xfrm>
              <a:off x="4825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6"/>
            <p:cNvSpPr/>
            <p:nvPr/>
          </p:nvSpPr>
          <p:spPr>
            <a:xfrm>
              <a:off x="58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6"/>
            <p:cNvSpPr/>
            <p:nvPr/>
          </p:nvSpPr>
          <p:spPr>
            <a:xfrm>
              <a:off x="68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6"/>
            <p:cNvSpPr/>
            <p:nvPr/>
          </p:nvSpPr>
          <p:spPr>
            <a:xfrm>
              <a:off x="7873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6"/>
            <p:cNvSpPr/>
            <p:nvPr/>
          </p:nvSpPr>
          <p:spPr>
            <a:xfrm>
              <a:off x="8888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
            <p:cNvSpPr/>
            <p:nvPr/>
          </p:nvSpPr>
          <p:spPr>
            <a:xfrm>
              <a:off x="99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
            <p:cNvSpPr/>
            <p:nvPr/>
          </p:nvSpPr>
          <p:spPr>
            <a:xfrm>
              <a:off x="10918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
            <p:cNvSpPr/>
            <p:nvPr/>
          </p:nvSpPr>
          <p:spPr>
            <a:xfrm>
              <a:off x="11936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
            <p:cNvSpPr/>
            <p:nvPr/>
          </p:nvSpPr>
          <p:spPr>
            <a:xfrm>
              <a:off x="12951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
            <p:cNvSpPr/>
            <p:nvPr/>
          </p:nvSpPr>
          <p:spPr>
            <a:xfrm>
              <a:off x="13966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
            <p:cNvSpPr/>
            <p:nvPr/>
          </p:nvSpPr>
          <p:spPr>
            <a:xfrm>
              <a:off x="1498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
            <p:cNvSpPr/>
            <p:nvPr/>
          </p:nvSpPr>
          <p:spPr>
            <a:xfrm>
              <a:off x="15999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6"/>
            <p:cNvSpPr/>
            <p:nvPr/>
          </p:nvSpPr>
          <p:spPr>
            <a:xfrm>
              <a:off x="1701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
            <p:cNvSpPr/>
            <p:nvPr/>
          </p:nvSpPr>
          <p:spPr>
            <a:xfrm>
              <a:off x="18029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6"/>
            <p:cNvSpPr/>
            <p:nvPr/>
          </p:nvSpPr>
          <p:spPr>
            <a:xfrm>
              <a:off x="19044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6"/>
            <p:cNvSpPr/>
            <p:nvPr/>
          </p:nvSpPr>
          <p:spPr>
            <a:xfrm>
              <a:off x="20062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
            <p:cNvSpPr/>
            <p:nvPr/>
          </p:nvSpPr>
          <p:spPr>
            <a:xfrm>
              <a:off x="210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
            <p:cNvSpPr/>
            <p:nvPr/>
          </p:nvSpPr>
          <p:spPr>
            <a:xfrm>
              <a:off x="220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6"/>
            <p:cNvSpPr/>
            <p:nvPr/>
          </p:nvSpPr>
          <p:spPr>
            <a:xfrm>
              <a:off x="23110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6"/>
            <p:cNvSpPr/>
            <p:nvPr/>
          </p:nvSpPr>
          <p:spPr>
            <a:xfrm>
              <a:off x="241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6"/>
            <p:cNvSpPr/>
            <p:nvPr/>
          </p:nvSpPr>
          <p:spPr>
            <a:xfrm>
              <a:off x="251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6"/>
            <p:cNvSpPr/>
            <p:nvPr/>
          </p:nvSpPr>
          <p:spPr>
            <a:xfrm>
              <a:off x="261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6"/>
            <p:cNvSpPr/>
            <p:nvPr/>
          </p:nvSpPr>
          <p:spPr>
            <a:xfrm>
              <a:off x="271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
            <p:cNvSpPr/>
            <p:nvPr/>
          </p:nvSpPr>
          <p:spPr>
            <a:xfrm>
              <a:off x="281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6"/>
            <p:cNvSpPr/>
            <p:nvPr/>
          </p:nvSpPr>
          <p:spPr>
            <a:xfrm>
              <a:off x="292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6"/>
            <p:cNvSpPr/>
            <p:nvPr/>
          </p:nvSpPr>
          <p:spPr>
            <a:xfrm>
              <a:off x="302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
            <p:cNvSpPr/>
            <p:nvPr/>
          </p:nvSpPr>
          <p:spPr>
            <a:xfrm>
              <a:off x="312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6"/>
            <p:cNvSpPr/>
            <p:nvPr/>
          </p:nvSpPr>
          <p:spPr>
            <a:xfrm>
              <a:off x="322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6"/>
            <p:cNvSpPr/>
            <p:nvPr/>
          </p:nvSpPr>
          <p:spPr>
            <a:xfrm>
              <a:off x="33266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
            <p:cNvSpPr/>
            <p:nvPr/>
          </p:nvSpPr>
          <p:spPr>
            <a:xfrm>
              <a:off x="342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6"/>
            <p:cNvSpPr/>
            <p:nvPr/>
          </p:nvSpPr>
          <p:spPr>
            <a:xfrm>
              <a:off x="352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6"/>
            <p:cNvSpPr/>
            <p:nvPr/>
          </p:nvSpPr>
          <p:spPr>
            <a:xfrm>
              <a:off x="363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
            <p:cNvSpPr/>
            <p:nvPr/>
          </p:nvSpPr>
          <p:spPr>
            <a:xfrm>
              <a:off x="373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
            <p:cNvSpPr/>
            <p:nvPr/>
          </p:nvSpPr>
          <p:spPr>
            <a:xfrm>
              <a:off x="3834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6"/>
            <p:cNvSpPr/>
            <p:nvPr/>
          </p:nvSpPr>
          <p:spPr>
            <a:xfrm>
              <a:off x="393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
            <p:cNvSpPr/>
            <p:nvPr/>
          </p:nvSpPr>
          <p:spPr>
            <a:xfrm>
              <a:off x="403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6"/>
            <p:cNvSpPr/>
            <p:nvPr/>
          </p:nvSpPr>
          <p:spPr>
            <a:xfrm>
              <a:off x="413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6"/>
            <p:cNvSpPr/>
            <p:nvPr/>
          </p:nvSpPr>
          <p:spPr>
            <a:xfrm>
              <a:off x="42407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
            <p:cNvSpPr/>
            <p:nvPr/>
          </p:nvSpPr>
          <p:spPr>
            <a:xfrm>
              <a:off x="434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6"/>
            <p:cNvSpPr/>
            <p:nvPr/>
          </p:nvSpPr>
          <p:spPr>
            <a:xfrm>
              <a:off x="444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6"/>
            <p:cNvSpPr/>
            <p:nvPr/>
          </p:nvSpPr>
          <p:spPr>
            <a:xfrm>
              <a:off x="45455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
            <p:cNvSpPr/>
            <p:nvPr/>
          </p:nvSpPr>
          <p:spPr>
            <a:xfrm>
              <a:off x="464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6"/>
            <p:cNvSpPr/>
            <p:nvPr/>
          </p:nvSpPr>
          <p:spPr>
            <a:xfrm>
              <a:off x="474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
            <p:cNvSpPr/>
            <p:nvPr/>
          </p:nvSpPr>
          <p:spPr>
            <a:xfrm>
              <a:off x="485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
            <p:cNvSpPr/>
            <p:nvPr/>
          </p:nvSpPr>
          <p:spPr>
            <a:xfrm>
              <a:off x="495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6"/>
            <p:cNvSpPr/>
            <p:nvPr/>
          </p:nvSpPr>
          <p:spPr>
            <a:xfrm>
              <a:off x="505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6"/>
            <p:cNvSpPr/>
            <p:nvPr/>
          </p:nvSpPr>
          <p:spPr>
            <a:xfrm>
              <a:off x="515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
            <p:cNvSpPr/>
            <p:nvPr/>
          </p:nvSpPr>
          <p:spPr>
            <a:xfrm>
              <a:off x="52566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6"/>
            <p:cNvSpPr/>
            <p:nvPr/>
          </p:nvSpPr>
          <p:spPr>
            <a:xfrm>
              <a:off x="535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6"/>
            <p:cNvSpPr/>
            <p:nvPr/>
          </p:nvSpPr>
          <p:spPr>
            <a:xfrm>
              <a:off x="545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6"/>
            <p:cNvSpPr/>
            <p:nvPr/>
          </p:nvSpPr>
          <p:spPr>
            <a:xfrm>
              <a:off x="556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6"/>
            <p:cNvSpPr/>
            <p:nvPr/>
          </p:nvSpPr>
          <p:spPr>
            <a:xfrm>
              <a:off x="566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6"/>
            <p:cNvSpPr/>
            <p:nvPr/>
          </p:nvSpPr>
          <p:spPr>
            <a:xfrm>
              <a:off x="57644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6"/>
            <p:cNvSpPr/>
            <p:nvPr/>
          </p:nvSpPr>
          <p:spPr>
            <a:xfrm>
              <a:off x="586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6"/>
            <p:cNvSpPr/>
            <p:nvPr/>
          </p:nvSpPr>
          <p:spPr>
            <a:xfrm>
              <a:off x="596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6"/>
            <p:cNvSpPr/>
            <p:nvPr/>
          </p:nvSpPr>
          <p:spPr>
            <a:xfrm>
              <a:off x="606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
            <p:cNvSpPr/>
            <p:nvPr/>
          </p:nvSpPr>
          <p:spPr>
            <a:xfrm>
              <a:off x="61710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6"/>
            <p:cNvSpPr/>
            <p:nvPr/>
          </p:nvSpPr>
          <p:spPr>
            <a:xfrm>
              <a:off x="627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6"/>
            <p:cNvSpPr/>
            <p:nvPr/>
          </p:nvSpPr>
          <p:spPr>
            <a:xfrm>
              <a:off x="637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
            <p:cNvSpPr/>
            <p:nvPr/>
          </p:nvSpPr>
          <p:spPr>
            <a:xfrm>
              <a:off x="64755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
            <p:cNvSpPr/>
            <p:nvPr/>
          </p:nvSpPr>
          <p:spPr>
            <a:xfrm>
              <a:off x="657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6"/>
            <p:cNvSpPr/>
            <p:nvPr/>
          </p:nvSpPr>
          <p:spPr>
            <a:xfrm>
              <a:off x="667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
            <p:cNvSpPr/>
            <p:nvPr/>
          </p:nvSpPr>
          <p:spPr>
            <a:xfrm>
              <a:off x="678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
            <p:cNvSpPr/>
            <p:nvPr/>
          </p:nvSpPr>
          <p:spPr>
            <a:xfrm>
              <a:off x="6881800" y="1666400"/>
              <a:ext cx="52700" cy="52425"/>
            </a:xfrm>
            <a:custGeom>
              <a:rect b="b" l="l" r="r" t="t"/>
              <a:pathLst>
                <a:path extrusionOk="0" h="2097" w="2108">
                  <a:moveTo>
                    <a:pt x="1060" y="1"/>
                  </a:moveTo>
                  <a:cubicBezTo>
                    <a:pt x="477" y="1"/>
                    <a:pt x="1" y="465"/>
                    <a:pt x="1" y="1048"/>
                  </a:cubicBezTo>
                  <a:cubicBezTo>
                    <a:pt x="1"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6"/>
            <p:cNvSpPr/>
            <p:nvPr/>
          </p:nvSpPr>
          <p:spPr>
            <a:xfrm>
              <a:off x="698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
            <p:cNvSpPr/>
            <p:nvPr/>
          </p:nvSpPr>
          <p:spPr>
            <a:xfrm>
              <a:off x="708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
            <p:cNvSpPr/>
            <p:nvPr/>
          </p:nvSpPr>
          <p:spPr>
            <a:xfrm>
              <a:off x="7186600" y="1666400"/>
              <a:ext cx="52400" cy="52425"/>
            </a:xfrm>
            <a:custGeom>
              <a:rect b="b" l="l" r="r" t="t"/>
              <a:pathLst>
                <a:path extrusionOk="0" h="2097" w="2096">
                  <a:moveTo>
                    <a:pt x="1048" y="1"/>
                  </a:moveTo>
                  <a:cubicBezTo>
                    <a:pt x="477" y="1"/>
                    <a:pt x="1" y="465"/>
                    <a:pt x="1" y="1048"/>
                  </a:cubicBezTo>
                  <a:cubicBezTo>
                    <a:pt x="1"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6"/>
            <p:cNvSpPr/>
            <p:nvPr/>
          </p:nvSpPr>
          <p:spPr>
            <a:xfrm>
              <a:off x="728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
            <p:cNvSpPr/>
            <p:nvPr/>
          </p:nvSpPr>
          <p:spPr>
            <a:xfrm>
              <a:off x="27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7" y="1632"/>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
            <p:cNvSpPr/>
            <p:nvPr/>
          </p:nvSpPr>
          <p:spPr>
            <a:xfrm>
              <a:off x="3807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6"/>
            <p:cNvSpPr/>
            <p:nvPr/>
          </p:nvSpPr>
          <p:spPr>
            <a:xfrm>
              <a:off x="4825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
            <p:cNvSpPr/>
            <p:nvPr/>
          </p:nvSpPr>
          <p:spPr>
            <a:xfrm>
              <a:off x="58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
            <p:cNvSpPr/>
            <p:nvPr/>
          </p:nvSpPr>
          <p:spPr>
            <a:xfrm>
              <a:off x="68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6"/>
            <p:cNvSpPr/>
            <p:nvPr/>
          </p:nvSpPr>
          <p:spPr>
            <a:xfrm>
              <a:off x="7873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6"/>
            <p:cNvSpPr/>
            <p:nvPr/>
          </p:nvSpPr>
          <p:spPr>
            <a:xfrm>
              <a:off x="8888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6"/>
            <p:cNvSpPr/>
            <p:nvPr/>
          </p:nvSpPr>
          <p:spPr>
            <a:xfrm>
              <a:off x="99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6"/>
            <p:cNvSpPr/>
            <p:nvPr/>
          </p:nvSpPr>
          <p:spPr>
            <a:xfrm>
              <a:off x="10918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
            <p:cNvSpPr/>
            <p:nvPr/>
          </p:nvSpPr>
          <p:spPr>
            <a:xfrm>
              <a:off x="11936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6"/>
            <p:cNvSpPr/>
            <p:nvPr/>
          </p:nvSpPr>
          <p:spPr>
            <a:xfrm>
              <a:off x="12951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6"/>
            <p:cNvSpPr/>
            <p:nvPr/>
          </p:nvSpPr>
          <p:spPr>
            <a:xfrm>
              <a:off x="13966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6"/>
            <p:cNvSpPr/>
            <p:nvPr/>
          </p:nvSpPr>
          <p:spPr>
            <a:xfrm>
              <a:off x="1498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6"/>
            <p:cNvSpPr/>
            <p:nvPr/>
          </p:nvSpPr>
          <p:spPr>
            <a:xfrm>
              <a:off x="15999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6"/>
            <p:cNvSpPr/>
            <p:nvPr/>
          </p:nvSpPr>
          <p:spPr>
            <a:xfrm>
              <a:off x="1701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6"/>
            <p:cNvSpPr/>
            <p:nvPr/>
          </p:nvSpPr>
          <p:spPr>
            <a:xfrm>
              <a:off x="18029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6"/>
            <p:cNvSpPr/>
            <p:nvPr/>
          </p:nvSpPr>
          <p:spPr>
            <a:xfrm>
              <a:off x="19044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6"/>
            <p:cNvSpPr/>
            <p:nvPr/>
          </p:nvSpPr>
          <p:spPr>
            <a:xfrm>
              <a:off x="20062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6"/>
            <p:cNvSpPr/>
            <p:nvPr/>
          </p:nvSpPr>
          <p:spPr>
            <a:xfrm>
              <a:off x="210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6"/>
            <p:cNvSpPr/>
            <p:nvPr/>
          </p:nvSpPr>
          <p:spPr>
            <a:xfrm>
              <a:off x="220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6"/>
            <p:cNvSpPr/>
            <p:nvPr/>
          </p:nvSpPr>
          <p:spPr>
            <a:xfrm>
              <a:off x="23110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6"/>
            <p:cNvSpPr/>
            <p:nvPr/>
          </p:nvSpPr>
          <p:spPr>
            <a:xfrm>
              <a:off x="241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6"/>
            <p:cNvSpPr/>
            <p:nvPr/>
          </p:nvSpPr>
          <p:spPr>
            <a:xfrm>
              <a:off x="251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6"/>
            <p:cNvSpPr/>
            <p:nvPr/>
          </p:nvSpPr>
          <p:spPr>
            <a:xfrm>
              <a:off x="261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6"/>
            <p:cNvSpPr/>
            <p:nvPr/>
          </p:nvSpPr>
          <p:spPr>
            <a:xfrm>
              <a:off x="271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6"/>
            <p:cNvSpPr/>
            <p:nvPr/>
          </p:nvSpPr>
          <p:spPr>
            <a:xfrm>
              <a:off x="281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
            <p:cNvSpPr/>
            <p:nvPr/>
          </p:nvSpPr>
          <p:spPr>
            <a:xfrm>
              <a:off x="292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6"/>
            <p:cNvSpPr/>
            <p:nvPr/>
          </p:nvSpPr>
          <p:spPr>
            <a:xfrm>
              <a:off x="302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6"/>
            <p:cNvSpPr/>
            <p:nvPr/>
          </p:nvSpPr>
          <p:spPr>
            <a:xfrm>
              <a:off x="312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6"/>
            <p:cNvSpPr/>
            <p:nvPr/>
          </p:nvSpPr>
          <p:spPr>
            <a:xfrm>
              <a:off x="322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6"/>
            <p:cNvSpPr/>
            <p:nvPr/>
          </p:nvSpPr>
          <p:spPr>
            <a:xfrm>
              <a:off x="33266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6"/>
            <p:cNvSpPr/>
            <p:nvPr/>
          </p:nvSpPr>
          <p:spPr>
            <a:xfrm>
              <a:off x="342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6"/>
            <p:cNvSpPr/>
            <p:nvPr/>
          </p:nvSpPr>
          <p:spPr>
            <a:xfrm>
              <a:off x="352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6"/>
            <p:cNvSpPr/>
            <p:nvPr/>
          </p:nvSpPr>
          <p:spPr>
            <a:xfrm>
              <a:off x="363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6"/>
            <p:cNvSpPr/>
            <p:nvPr/>
          </p:nvSpPr>
          <p:spPr>
            <a:xfrm>
              <a:off x="373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6"/>
            <p:cNvSpPr/>
            <p:nvPr/>
          </p:nvSpPr>
          <p:spPr>
            <a:xfrm>
              <a:off x="3834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
            <p:cNvSpPr/>
            <p:nvPr/>
          </p:nvSpPr>
          <p:spPr>
            <a:xfrm>
              <a:off x="393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
            <p:cNvSpPr/>
            <p:nvPr/>
          </p:nvSpPr>
          <p:spPr>
            <a:xfrm>
              <a:off x="403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6"/>
            <p:cNvSpPr/>
            <p:nvPr/>
          </p:nvSpPr>
          <p:spPr>
            <a:xfrm>
              <a:off x="413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
            <p:cNvSpPr/>
            <p:nvPr/>
          </p:nvSpPr>
          <p:spPr>
            <a:xfrm>
              <a:off x="42407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
            <p:cNvSpPr/>
            <p:nvPr/>
          </p:nvSpPr>
          <p:spPr>
            <a:xfrm>
              <a:off x="434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6"/>
            <p:cNvSpPr/>
            <p:nvPr/>
          </p:nvSpPr>
          <p:spPr>
            <a:xfrm>
              <a:off x="444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
            <p:cNvSpPr/>
            <p:nvPr/>
          </p:nvSpPr>
          <p:spPr>
            <a:xfrm>
              <a:off x="45455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6"/>
            <p:cNvSpPr/>
            <p:nvPr/>
          </p:nvSpPr>
          <p:spPr>
            <a:xfrm>
              <a:off x="464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6"/>
            <p:cNvSpPr/>
            <p:nvPr/>
          </p:nvSpPr>
          <p:spPr>
            <a:xfrm>
              <a:off x="474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6"/>
            <p:cNvSpPr/>
            <p:nvPr/>
          </p:nvSpPr>
          <p:spPr>
            <a:xfrm>
              <a:off x="485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6"/>
            <p:cNvSpPr/>
            <p:nvPr/>
          </p:nvSpPr>
          <p:spPr>
            <a:xfrm>
              <a:off x="495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
            <p:cNvSpPr/>
            <p:nvPr/>
          </p:nvSpPr>
          <p:spPr>
            <a:xfrm>
              <a:off x="505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
            <p:cNvSpPr/>
            <p:nvPr/>
          </p:nvSpPr>
          <p:spPr>
            <a:xfrm>
              <a:off x="515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
            <p:cNvSpPr/>
            <p:nvPr/>
          </p:nvSpPr>
          <p:spPr>
            <a:xfrm>
              <a:off x="52566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
            <p:cNvSpPr/>
            <p:nvPr/>
          </p:nvSpPr>
          <p:spPr>
            <a:xfrm>
              <a:off x="535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
            <p:cNvSpPr/>
            <p:nvPr/>
          </p:nvSpPr>
          <p:spPr>
            <a:xfrm>
              <a:off x="545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6"/>
            <p:cNvSpPr/>
            <p:nvPr/>
          </p:nvSpPr>
          <p:spPr>
            <a:xfrm>
              <a:off x="556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6"/>
            <p:cNvSpPr/>
            <p:nvPr/>
          </p:nvSpPr>
          <p:spPr>
            <a:xfrm>
              <a:off x="566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
            <p:cNvSpPr/>
            <p:nvPr/>
          </p:nvSpPr>
          <p:spPr>
            <a:xfrm>
              <a:off x="57644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
            <p:cNvSpPr/>
            <p:nvPr/>
          </p:nvSpPr>
          <p:spPr>
            <a:xfrm>
              <a:off x="586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
            <p:cNvSpPr/>
            <p:nvPr/>
          </p:nvSpPr>
          <p:spPr>
            <a:xfrm>
              <a:off x="596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
            <p:cNvSpPr/>
            <p:nvPr/>
          </p:nvSpPr>
          <p:spPr>
            <a:xfrm>
              <a:off x="606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
            <p:cNvSpPr/>
            <p:nvPr/>
          </p:nvSpPr>
          <p:spPr>
            <a:xfrm>
              <a:off x="61710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
            <p:cNvSpPr/>
            <p:nvPr/>
          </p:nvSpPr>
          <p:spPr>
            <a:xfrm>
              <a:off x="627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
            <p:cNvSpPr/>
            <p:nvPr/>
          </p:nvSpPr>
          <p:spPr>
            <a:xfrm>
              <a:off x="637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6"/>
            <p:cNvSpPr/>
            <p:nvPr/>
          </p:nvSpPr>
          <p:spPr>
            <a:xfrm>
              <a:off x="64755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6"/>
            <p:cNvSpPr/>
            <p:nvPr/>
          </p:nvSpPr>
          <p:spPr>
            <a:xfrm>
              <a:off x="657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
            <p:cNvSpPr/>
            <p:nvPr/>
          </p:nvSpPr>
          <p:spPr>
            <a:xfrm>
              <a:off x="667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
            <p:cNvSpPr/>
            <p:nvPr/>
          </p:nvSpPr>
          <p:spPr>
            <a:xfrm>
              <a:off x="678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
            <p:cNvSpPr/>
            <p:nvPr/>
          </p:nvSpPr>
          <p:spPr>
            <a:xfrm>
              <a:off x="6881800" y="1821475"/>
              <a:ext cx="52700" cy="52425"/>
            </a:xfrm>
            <a:custGeom>
              <a:rect b="b" l="l" r="r" t="t"/>
              <a:pathLst>
                <a:path extrusionOk="0" h="2097" w="2108">
                  <a:moveTo>
                    <a:pt x="1060" y="1"/>
                  </a:moveTo>
                  <a:cubicBezTo>
                    <a:pt x="477" y="1"/>
                    <a:pt x="1" y="465"/>
                    <a:pt x="1" y="1049"/>
                  </a:cubicBezTo>
                  <a:cubicBezTo>
                    <a:pt x="1"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
            <p:cNvSpPr/>
            <p:nvPr/>
          </p:nvSpPr>
          <p:spPr>
            <a:xfrm>
              <a:off x="698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
            <p:cNvSpPr/>
            <p:nvPr/>
          </p:nvSpPr>
          <p:spPr>
            <a:xfrm>
              <a:off x="708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
            <p:cNvSpPr/>
            <p:nvPr/>
          </p:nvSpPr>
          <p:spPr>
            <a:xfrm>
              <a:off x="7186600" y="1821475"/>
              <a:ext cx="52400" cy="52425"/>
            </a:xfrm>
            <a:custGeom>
              <a:rect b="b" l="l" r="r" t="t"/>
              <a:pathLst>
                <a:path extrusionOk="0" h="2097" w="2096">
                  <a:moveTo>
                    <a:pt x="1048" y="1"/>
                  </a:moveTo>
                  <a:cubicBezTo>
                    <a:pt x="477" y="1"/>
                    <a:pt x="1" y="465"/>
                    <a:pt x="1" y="1049"/>
                  </a:cubicBezTo>
                  <a:cubicBezTo>
                    <a:pt x="1"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
            <p:cNvSpPr/>
            <p:nvPr/>
          </p:nvSpPr>
          <p:spPr>
            <a:xfrm>
              <a:off x="728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
            <p:cNvSpPr/>
            <p:nvPr/>
          </p:nvSpPr>
          <p:spPr>
            <a:xfrm>
              <a:off x="27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7" y="1631"/>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6"/>
            <p:cNvSpPr/>
            <p:nvPr/>
          </p:nvSpPr>
          <p:spPr>
            <a:xfrm>
              <a:off x="3807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
            <p:cNvSpPr/>
            <p:nvPr/>
          </p:nvSpPr>
          <p:spPr>
            <a:xfrm>
              <a:off x="4825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
            <p:cNvSpPr/>
            <p:nvPr/>
          </p:nvSpPr>
          <p:spPr>
            <a:xfrm>
              <a:off x="58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6"/>
            <p:cNvSpPr/>
            <p:nvPr/>
          </p:nvSpPr>
          <p:spPr>
            <a:xfrm>
              <a:off x="68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6"/>
            <p:cNvSpPr/>
            <p:nvPr/>
          </p:nvSpPr>
          <p:spPr>
            <a:xfrm>
              <a:off x="7873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6"/>
            <p:cNvSpPr/>
            <p:nvPr/>
          </p:nvSpPr>
          <p:spPr>
            <a:xfrm>
              <a:off x="8888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6"/>
            <p:cNvSpPr/>
            <p:nvPr/>
          </p:nvSpPr>
          <p:spPr>
            <a:xfrm>
              <a:off x="99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
            <p:cNvSpPr/>
            <p:nvPr/>
          </p:nvSpPr>
          <p:spPr>
            <a:xfrm>
              <a:off x="10918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6"/>
            <p:cNvSpPr/>
            <p:nvPr/>
          </p:nvSpPr>
          <p:spPr>
            <a:xfrm>
              <a:off x="11936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6"/>
            <p:cNvSpPr/>
            <p:nvPr/>
          </p:nvSpPr>
          <p:spPr>
            <a:xfrm>
              <a:off x="12951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
            <p:cNvSpPr/>
            <p:nvPr/>
          </p:nvSpPr>
          <p:spPr>
            <a:xfrm>
              <a:off x="13966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6"/>
            <p:cNvSpPr/>
            <p:nvPr/>
          </p:nvSpPr>
          <p:spPr>
            <a:xfrm>
              <a:off x="1498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6"/>
            <p:cNvSpPr/>
            <p:nvPr/>
          </p:nvSpPr>
          <p:spPr>
            <a:xfrm>
              <a:off x="15999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6"/>
            <p:cNvSpPr/>
            <p:nvPr/>
          </p:nvSpPr>
          <p:spPr>
            <a:xfrm>
              <a:off x="1701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6"/>
            <p:cNvSpPr/>
            <p:nvPr/>
          </p:nvSpPr>
          <p:spPr>
            <a:xfrm>
              <a:off x="18029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6"/>
            <p:cNvSpPr/>
            <p:nvPr/>
          </p:nvSpPr>
          <p:spPr>
            <a:xfrm>
              <a:off x="19044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
            <p:cNvSpPr/>
            <p:nvPr/>
          </p:nvSpPr>
          <p:spPr>
            <a:xfrm>
              <a:off x="20062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6"/>
            <p:cNvSpPr/>
            <p:nvPr/>
          </p:nvSpPr>
          <p:spPr>
            <a:xfrm>
              <a:off x="210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6"/>
            <p:cNvSpPr/>
            <p:nvPr/>
          </p:nvSpPr>
          <p:spPr>
            <a:xfrm>
              <a:off x="220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6"/>
            <p:cNvSpPr/>
            <p:nvPr/>
          </p:nvSpPr>
          <p:spPr>
            <a:xfrm>
              <a:off x="23110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6"/>
            <p:cNvSpPr/>
            <p:nvPr/>
          </p:nvSpPr>
          <p:spPr>
            <a:xfrm>
              <a:off x="241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6"/>
            <p:cNvSpPr/>
            <p:nvPr/>
          </p:nvSpPr>
          <p:spPr>
            <a:xfrm>
              <a:off x="251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
            <p:cNvSpPr/>
            <p:nvPr/>
          </p:nvSpPr>
          <p:spPr>
            <a:xfrm>
              <a:off x="261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6"/>
            <p:cNvSpPr/>
            <p:nvPr/>
          </p:nvSpPr>
          <p:spPr>
            <a:xfrm>
              <a:off x="271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
            <p:cNvSpPr/>
            <p:nvPr/>
          </p:nvSpPr>
          <p:spPr>
            <a:xfrm>
              <a:off x="281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6"/>
            <p:cNvSpPr/>
            <p:nvPr/>
          </p:nvSpPr>
          <p:spPr>
            <a:xfrm>
              <a:off x="292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6"/>
            <p:cNvSpPr/>
            <p:nvPr/>
          </p:nvSpPr>
          <p:spPr>
            <a:xfrm>
              <a:off x="302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6"/>
            <p:cNvSpPr/>
            <p:nvPr/>
          </p:nvSpPr>
          <p:spPr>
            <a:xfrm>
              <a:off x="312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6"/>
            <p:cNvSpPr/>
            <p:nvPr/>
          </p:nvSpPr>
          <p:spPr>
            <a:xfrm>
              <a:off x="322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6"/>
            <p:cNvSpPr/>
            <p:nvPr/>
          </p:nvSpPr>
          <p:spPr>
            <a:xfrm>
              <a:off x="33266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6"/>
            <p:cNvSpPr/>
            <p:nvPr/>
          </p:nvSpPr>
          <p:spPr>
            <a:xfrm>
              <a:off x="342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6"/>
            <p:cNvSpPr/>
            <p:nvPr/>
          </p:nvSpPr>
          <p:spPr>
            <a:xfrm>
              <a:off x="352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6"/>
            <p:cNvSpPr/>
            <p:nvPr/>
          </p:nvSpPr>
          <p:spPr>
            <a:xfrm>
              <a:off x="363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6"/>
            <p:cNvSpPr/>
            <p:nvPr/>
          </p:nvSpPr>
          <p:spPr>
            <a:xfrm>
              <a:off x="373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6"/>
            <p:cNvSpPr/>
            <p:nvPr/>
          </p:nvSpPr>
          <p:spPr>
            <a:xfrm>
              <a:off x="3834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
            <p:cNvSpPr/>
            <p:nvPr/>
          </p:nvSpPr>
          <p:spPr>
            <a:xfrm>
              <a:off x="393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6"/>
            <p:cNvSpPr/>
            <p:nvPr/>
          </p:nvSpPr>
          <p:spPr>
            <a:xfrm>
              <a:off x="403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
            <p:cNvSpPr/>
            <p:nvPr/>
          </p:nvSpPr>
          <p:spPr>
            <a:xfrm>
              <a:off x="413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
            <p:cNvSpPr/>
            <p:nvPr/>
          </p:nvSpPr>
          <p:spPr>
            <a:xfrm>
              <a:off x="42407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6"/>
            <p:cNvSpPr/>
            <p:nvPr/>
          </p:nvSpPr>
          <p:spPr>
            <a:xfrm>
              <a:off x="434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
            <p:cNvSpPr/>
            <p:nvPr/>
          </p:nvSpPr>
          <p:spPr>
            <a:xfrm>
              <a:off x="444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6"/>
            <p:cNvSpPr/>
            <p:nvPr/>
          </p:nvSpPr>
          <p:spPr>
            <a:xfrm>
              <a:off x="45455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6"/>
            <p:cNvSpPr/>
            <p:nvPr/>
          </p:nvSpPr>
          <p:spPr>
            <a:xfrm>
              <a:off x="464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
            <p:cNvSpPr/>
            <p:nvPr/>
          </p:nvSpPr>
          <p:spPr>
            <a:xfrm>
              <a:off x="474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
            <p:cNvSpPr/>
            <p:nvPr/>
          </p:nvSpPr>
          <p:spPr>
            <a:xfrm>
              <a:off x="485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6"/>
            <p:cNvSpPr/>
            <p:nvPr/>
          </p:nvSpPr>
          <p:spPr>
            <a:xfrm>
              <a:off x="495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
            <p:cNvSpPr/>
            <p:nvPr/>
          </p:nvSpPr>
          <p:spPr>
            <a:xfrm>
              <a:off x="505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
            <p:cNvSpPr/>
            <p:nvPr/>
          </p:nvSpPr>
          <p:spPr>
            <a:xfrm>
              <a:off x="515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6"/>
            <p:cNvSpPr/>
            <p:nvPr/>
          </p:nvSpPr>
          <p:spPr>
            <a:xfrm>
              <a:off x="52566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6"/>
            <p:cNvSpPr/>
            <p:nvPr/>
          </p:nvSpPr>
          <p:spPr>
            <a:xfrm>
              <a:off x="535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6"/>
            <p:cNvSpPr/>
            <p:nvPr/>
          </p:nvSpPr>
          <p:spPr>
            <a:xfrm>
              <a:off x="545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6"/>
            <p:cNvSpPr/>
            <p:nvPr/>
          </p:nvSpPr>
          <p:spPr>
            <a:xfrm>
              <a:off x="556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
            <p:cNvSpPr/>
            <p:nvPr/>
          </p:nvSpPr>
          <p:spPr>
            <a:xfrm>
              <a:off x="566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
            <p:cNvSpPr/>
            <p:nvPr/>
          </p:nvSpPr>
          <p:spPr>
            <a:xfrm>
              <a:off x="57644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
            <p:cNvSpPr/>
            <p:nvPr/>
          </p:nvSpPr>
          <p:spPr>
            <a:xfrm>
              <a:off x="586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6"/>
            <p:cNvSpPr/>
            <p:nvPr/>
          </p:nvSpPr>
          <p:spPr>
            <a:xfrm>
              <a:off x="596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6"/>
            <p:cNvSpPr/>
            <p:nvPr/>
          </p:nvSpPr>
          <p:spPr>
            <a:xfrm>
              <a:off x="606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
            <p:cNvSpPr/>
            <p:nvPr/>
          </p:nvSpPr>
          <p:spPr>
            <a:xfrm>
              <a:off x="61710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6"/>
            <p:cNvSpPr/>
            <p:nvPr/>
          </p:nvSpPr>
          <p:spPr>
            <a:xfrm>
              <a:off x="627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6"/>
            <p:cNvSpPr/>
            <p:nvPr/>
          </p:nvSpPr>
          <p:spPr>
            <a:xfrm>
              <a:off x="637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
            <p:cNvSpPr/>
            <p:nvPr/>
          </p:nvSpPr>
          <p:spPr>
            <a:xfrm>
              <a:off x="64755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6"/>
            <p:cNvSpPr/>
            <p:nvPr/>
          </p:nvSpPr>
          <p:spPr>
            <a:xfrm>
              <a:off x="657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6"/>
            <p:cNvSpPr/>
            <p:nvPr/>
          </p:nvSpPr>
          <p:spPr>
            <a:xfrm>
              <a:off x="667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6"/>
            <p:cNvSpPr/>
            <p:nvPr/>
          </p:nvSpPr>
          <p:spPr>
            <a:xfrm>
              <a:off x="678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
            <p:cNvSpPr/>
            <p:nvPr/>
          </p:nvSpPr>
          <p:spPr>
            <a:xfrm>
              <a:off x="6881800" y="1976575"/>
              <a:ext cx="52700" cy="52400"/>
            </a:xfrm>
            <a:custGeom>
              <a:rect b="b" l="l" r="r" t="t"/>
              <a:pathLst>
                <a:path extrusionOk="0" h="2096" w="2108">
                  <a:moveTo>
                    <a:pt x="1060" y="0"/>
                  </a:moveTo>
                  <a:cubicBezTo>
                    <a:pt x="477" y="0"/>
                    <a:pt x="1" y="464"/>
                    <a:pt x="1" y="1048"/>
                  </a:cubicBezTo>
                  <a:cubicBezTo>
                    <a:pt x="1"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6"/>
            <p:cNvSpPr/>
            <p:nvPr/>
          </p:nvSpPr>
          <p:spPr>
            <a:xfrm>
              <a:off x="698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6"/>
            <p:cNvSpPr/>
            <p:nvPr/>
          </p:nvSpPr>
          <p:spPr>
            <a:xfrm>
              <a:off x="708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6"/>
            <p:cNvSpPr/>
            <p:nvPr/>
          </p:nvSpPr>
          <p:spPr>
            <a:xfrm>
              <a:off x="7186600" y="1976575"/>
              <a:ext cx="52400" cy="52400"/>
            </a:xfrm>
            <a:custGeom>
              <a:rect b="b" l="l" r="r" t="t"/>
              <a:pathLst>
                <a:path extrusionOk="0" h="2096" w="2096">
                  <a:moveTo>
                    <a:pt x="1048" y="0"/>
                  </a:moveTo>
                  <a:cubicBezTo>
                    <a:pt x="477" y="0"/>
                    <a:pt x="1" y="464"/>
                    <a:pt x="1" y="1048"/>
                  </a:cubicBezTo>
                  <a:cubicBezTo>
                    <a:pt x="1"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
            <p:cNvSpPr/>
            <p:nvPr/>
          </p:nvSpPr>
          <p:spPr>
            <a:xfrm>
              <a:off x="728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
            <p:cNvSpPr/>
            <p:nvPr/>
          </p:nvSpPr>
          <p:spPr>
            <a:xfrm>
              <a:off x="27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6"/>
            <p:cNvSpPr/>
            <p:nvPr/>
          </p:nvSpPr>
          <p:spPr>
            <a:xfrm>
              <a:off x="3807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6"/>
            <p:cNvSpPr/>
            <p:nvPr/>
          </p:nvSpPr>
          <p:spPr>
            <a:xfrm>
              <a:off x="4825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6"/>
            <p:cNvSpPr/>
            <p:nvPr/>
          </p:nvSpPr>
          <p:spPr>
            <a:xfrm>
              <a:off x="58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6"/>
            <p:cNvSpPr/>
            <p:nvPr/>
          </p:nvSpPr>
          <p:spPr>
            <a:xfrm>
              <a:off x="68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6"/>
            <p:cNvSpPr/>
            <p:nvPr/>
          </p:nvSpPr>
          <p:spPr>
            <a:xfrm>
              <a:off x="7873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6"/>
            <p:cNvSpPr/>
            <p:nvPr/>
          </p:nvSpPr>
          <p:spPr>
            <a:xfrm>
              <a:off x="8888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6"/>
            <p:cNvSpPr/>
            <p:nvPr/>
          </p:nvSpPr>
          <p:spPr>
            <a:xfrm>
              <a:off x="99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
            <p:cNvSpPr/>
            <p:nvPr/>
          </p:nvSpPr>
          <p:spPr>
            <a:xfrm>
              <a:off x="10918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
            <p:cNvSpPr/>
            <p:nvPr/>
          </p:nvSpPr>
          <p:spPr>
            <a:xfrm>
              <a:off x="11936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6"/>
            <p:cNvSpPr/>
            <p:nvPr/>
          </p:nvSpPr>
          <p:spPr>
            <a:xfrm>
              <a:off x="12951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
            <p:cNvSpPr/>
            <p:nvPr/>
          </p:nvSpPr>
          <p:spPr>
            <a:xfrm>
              <a:off x="13966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
            <p:cNvSpPr/>
            <p:nvPr/>
          </p:nvSpPr>
          <p:spPr>
            <a:xfrm>
              <a:off x="1498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6"/>
            <p:cNvSpPr/>
            <p:nvPr/>
          </p:nvSpPr>
          <p:spPr>
            <a:xfrm>
              <a:off x="15999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6"/>
            <p:cNvSpPr/>
            <p:nvPr/>
          </p:nvSpPr>
          <p:spPr>
            <a:xfrm>
              <a:off x="1701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6"/>
            <p:cNvSpPr/>
            <p:nvPr/>
          </p:nvSpPr>
          <p:spPr>
            <a:xfrm>
              <a:off x="18029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6"/>
            <p:cNvSpPr/>
            <p:nvPr/>
          </p:nvSpPr>
          <p:spPr>
            <a:xfrm>
              <a:off x="19044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6"/>
            <p:cNvSpPr/>
            <p:nvPr/>
          </p:nvSpPr>
          <p:spPr>
            <a:xfrm>
              <a:off x="20062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
            <p:cNvSpPr/>
            <p:nvPr/>
          </p:nvSpPr>
          <p:spPr>
            <a:xfrm>
              <a:off x="210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
            <p:cNvSpPr/>
            <p:nvPr/>
          </p:nvSpPr>
          <p:spPr>
            <a:xfrm>
              <a:off x="220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6"/>
            <p:cNvSpPr/>
            <p:nvPr/>
          </p:nvSpPr>
          <p:spPr>
            <a:xfrm>
              <a:off x="23110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6"/>
            <p:cNvSpPr/>
            <p:nvPr/>
          </p:nvSpPr>
          <p:spPr>
            <a:xfrm>
              <a:off x="241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
            <p:cNvSpPr/>
            <p:nvPr/>
          </p:nvSpPr>
          <p:spPr>
            <a:xfrm>
              <a:off x="251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6"/>
            <p:cNvSpPr/>
            <p:nvPr/>
          </p:nvSpPr>
          <p:spPr>
            <a:xfrm>
              <a:off x="261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6"/>
            <p:cNvSpPr/>
            <p:nvPr/>
          </p:nvSpPr>
          <p:spPr>
            <a:xfrm>
              <a:off x="271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6"/>
            <p:cNvSpPr/>
            <p:nvPr/>
          </p:nvSpPr>
          <p:spPr>
            <a:xfrm>
              <a:off x="281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6"/>
            <p:cNvSpPr/>
            <p:nvPr/>
          </p:nvSpPr>
          <p:spPr>
            <a:xfrm>
              <a:off x="292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6"/>
            <p:cNvSpPr/>
            <p:nvPr/>
          </p:nvSpPr>
          <p:spPr>
            <a:xfrm>
              <a:off x="302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6"/>
            <p:cNvSpPr/>
            <p:nvPr/>
          </p:nvSpPr>
          <p:spPr>
            <a:xfrm>
              <a:off x="312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6"/>
            <p:cNvSpPr/>
            <p:nvPr/>
          </p:nvSpPr>
          <p:spPr>
            <a:xfrm>
              <a:off x="322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6"/>
            <p:cNvSpPr/>
            <p:nvPr/>
          </p:nvSpPr>
          <p:spPr>
            <a:xfrm>
              <a:off x="33266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6"/>
            <p:cNvSpPr/>
            <p:nvPr/>
          </p:nvSpPr>
          <p:spPr>
            <a:xfrm>
              <a:off x="342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6"/>
            <p:cNvSpPr/>
            <p:nvPr/>
          </p:nvSpPr>
          <p:spPr>
            <a:xfrm>
              <a:off x="352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6"/>
            <p:cNvSpPr/>
            <p:nvPr/>
          </p:nvSpPr>
          <p:spPr>
            <a:xfrm>
              <a:off x="363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6"/>
            <p:cNvSpPr/>
            <p:nvPr/>
          </p:nvSpPr>
          <p:spPr>
            <a:xfrm>
              <a:off x="373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6"/>
            <p:cNvSpPr/>
            <p:nvPr/>
          </p:nvSpPr>
          <p:spPr>
            <a:xfrm>
              <a:off x="3834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6"/>
            <p:cNvSpPr/>
            <p:nvPr/>
          </p:nvSpPr>
          <p:spPr>
            <a:xfrm>
              <a:off x="393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6"/>
            <p:cNvSpPr/>
            <p:nvPr/>
          </p:nvSpPr>
          <p:spPr>
            <a:xfrm>
              <a:off x="403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6"/>
            <p:cNvSpPr/>
            <p:nvPr/>
          </p:nvSpPr>
          <p:spPr>
            <a:xfrm>
              <a:off x="413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6"/>
            <p:cNvSpPr/>
            <p:nvPr/>
          </p:nvSpPr>
          <p:spPr>
            <a:xfrm>
              <a:off x="42407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
            <p:cNvSpPr/>
            <p:nvPr/>
          </p:nvSpPr>
          <p:spPr>
            <a:xfrm>
              <a:off x="434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6"/>
            <p:cNvSpPr/>
            <p:nvPr/>
          </p:nvSpPr>
          <p:spPr>
            <a:xfrm>
              <a:off x="444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6"/>
            <p:cNvSpPr/>
            <p:nvPr/>
          </p:nvSpPr>
          <p:spPr>
            <a:xfrm>
              <a:off x="45455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
            <p:cNvSpPr/>
            <p:nvPr/>
          </p:nvSpPr>
          <p:spPr>
            <a:xfrm>
              <a:off x="464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6"/>
            <p:cNvSpPr/>
            <p:nvPr/>
          </p:nvSpPr>
          <p:spPr>
            <a:xfrm>
              <a:off x="474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6"/>
            <p:cNvSpPr/>
            <p:nvPr/>
          </p:nvSpPr>
          <p:spPr>
            <a:xfrm>
              <a:off x="485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6"/>
            <p:cNvSpPr/>
            <p:nvPr/>
          </p:nvSpPr>
          <p:spPr>
            <a:xfrm>
              <a:off x="495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6"/>
            <p:cNvSpPr/>
            <p:nvPr/>
          </p:nvSpPr>
          <p:spPr>
            <a:xfrm>
              <a:off x="505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6"/>
            <p:cNvSpPr/>
            <p:nvPr/>
          </p:nvSpPr>
          <p:spPr>
            <a:xfrm>
              <a:off x="515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6"/>
            <p:cNvSpPr/>
            <p:nvPr/>
          </p:nvSpPr>
          <p:spPr>
            <a:xfrm>
              <a:off x="52566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6"/>
            <p:cNvSpPr/>
            <p:nvPr/>
          </p:nvSpPr>
          <p:spPr>
            <a:xfrm>
              <a:off x="535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6"/>
            <p:cNvSpPr/>
            <p:nvPr/>
          </p:nvSpPr>
          <p:spPr>
            <a:xfrm>
              <a:off x="545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6"/>
            <p:cNvSpPr/>
            <p:nvPr/>
          </p:nvSpPr>
          <p:spPr>
            <a:xfrm>
              <a:off x="556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6"/>
            <p:cNvSpPr/>
            <p:nvPr/>
          </p:nvSpPr>
          <p:spPr>
            <a:xfrm>
              <a:off x="566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6"/>
            <p:cNvSpPr/>
            <p:nvPr/>
          </p:nvSpPr>
          <p:spPr>
            <a:xfrm>
              <a:off x="57644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6"/>
            <p:cNvSpPr/>
            <p:nvPr/>
          </p:nvSpPr>
          <p:spPr>
            <a:xfrm>
              <a:off x="586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6"/>
            <p:cNvSpPr/>
            <p:nvPr/>
          </p:nvSpPr>
          <p:spPr>
            <a:xfrm>
              <a:off x="596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
            <p:cNvSpPr/>
            <p:nvPr/>
          </p:nvSpPr>
          <p:spPr>
            <a:xfrm>
              <a:off x="606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6"/>
            <p:cNvSpPr/>
            <p:nvPr/>
          </p:nvSpPr>
          <p:spPr>
            <a:xfrm>
              <a:off x="61710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6"/>
            <p:cNvSpPr/>
            <p:nvPr/>
          </p:nvSpPr>
          <p:spPr>
            <a:xfrm>
              <a:off x="627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
            <p:cNvSpPr/>
            <p:nvPr/>
          </p:nvSpPr>
          <p:spPr>
            <a:xfrm>
              <a:off x="637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6"/>
            <p:cNvSpPr/>
            <p:nvPr/>
          </p:nvSpPr>
          <p:spPr>
            <a:xfrm>
              <a:off x="64755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6"/>
            <p:cNvSpPr/>
            <p:nvPr/>
          </p:nvSpPr>
          <p:spPr>
            <a:xfrm>
              <a:off x="657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6"/>
            <p:cNvSpPr/>
            <p:nvPr/>
          </p:nvSpPr>
          <p:spPr>
            <a:xfrm>
              <a:off x="667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6"/>
            <p:cNvSpPr/>
            <p:nvPr/>
          </p:nvSpPr>
          <p:spPr>
            <a:xfrm>
              <a:off x="678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6"/>
            <p:cNvSpPr/>
            <p:nvPr/>
          </p:nvSpPr>
          <p:spPr>
            <a:xfrm>
              <a:off x="6881800" y="2131650"/>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6"/>
            <p:cNvSpPr/>
            <p:nvPr/>
          </p:nvSpPr>
          <p:spPr>
            <a:xfrm>
              <a:off x="698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6"/>
            <p:cNvSpPr/>
            <p:nvPr/>
          </p:nvSpPr>
          <p:spPr>
            <a:xfrm>
              <a:off x="708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6"/>
            <p:cNvSpPr/>
            <p:nvPr/>
          </p:nvSpPr>
          <p:spPr>
            <a:xfrm>
              <a:off x="7186600" y="2131650"/>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
            <p:cNvSpPr/>
            <p:nvPr/>
          </p:nvSpPr>
          <p:spPr>
            <a:xfrm>
              <a:off x="728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6"/>
            <p:cNvSpPr/>
            <p:nvPr/>
          </p:nvSpPr>
          <p:spPr>
            <a:xfrm>
              <a:off x="27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6"/>
            <p:cNvSpPr/>
            <p:nvPr/>
          </p:nvSpPr>
          <p:spPr>
            <a:xfrm>
              <a:off x="3807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
            <p:cNvSpPr/>
            <p:nvPr/>
          </p:nvSpPr>
          <p:spPr>
            <a:xfrm>
              <a:off x="4825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6"/>
            <p:cNvSpPr/>
            <p:nvPr/>
          </p:nvSpPr>
          <p:spPr>
            <a:xfrm>
              <a:off x="58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6"/>
            <p:cNvSpPr/>
            <p:nvPr/>
          </p:nvSpPr>
          <p:spPr>
            <a:xfrm>
              <a:off x="68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6"/>
            <p:cNvSpPr/>
            <p:nvPr/>
          </p:nvSpPr>
          <p:spPr>
            <a:xfrm>
              <a:off x="7873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6"/>
            <p:cNvSpPr/>
            <p:nvPr/>
          </p:nvSpPr>
          <p:spPr>
            <a:xfrm>
              <a:off x="8888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6"/>
            <p:cNvSpPr/>
            <p:nvPr/>
          </p:nvSpPr>
          <p:spPr>
            <a:xfrm>
              <a:off x="99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
            <p:cNvSpPr/>
            <p:nvPr/>
          </p:nvSpPr>
          <p:spPr>
            <a:xfrm>
              <a:off x="10918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6"/>
            <p:cNvSpPr/>
            <p:nvPr/>
          </p:nvSpPr>
          <p:spPr>
            <a:xfrm>
              <a:off x="11936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6"/>
            <p:cNvSpPr/>
            <p:nvPr/>
          </p:nvSpPr>
          <p:spPr>
            <a:xfrm>
              <a:off x="12951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
            <p:cNvSpPr/>
            <p:nvPr/>
          </p:nvSpPr>
          <p:spPr>
            <a:xfrm>
              <a:off x="13966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6"/>
            <p:cNvSpPr/>
            <p:nvPr/>
          </p:nvSpPr>
          <p:spPr>
            <a:xfrm>
              <a:off x="1498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6"/>
            <p:cNvSpPr/>
            <p:nvPr/>
          </p:nvSpPr>
          <p:spPr>
            <a:xfrm>
              <a:off x="15999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6"/>
            <p:cNvSpPr/>
            <p:nvPr/>
          </p:nvSpPr>
          <p:spPr>
            <a:xfrm>
              <a:off x="1701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6"/>
            <p:cNvSpPr/>
            <p:nvPr/>
          </p:nvSpPr>
          <p:spPr>
            <a:xfrm>
              <a:off x="18029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6"/>
            <p:cNvSpPr/>
            <p:nvPr/>
          </p:nvSpPr>
          <p:spPr>
            <a:xfrm>
              <a:off x="19044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
            <p:cNvSpPr/>
            <p:nvPr/>
          </p:nvSpPr>
          <p:spPr>
            <a:xfrm>
              <a:off x="20062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6"/>
            <p:cNvSpPr/>
            <p:nvPr/>
          </p:nvSpPr>
          <p:spPr>
            <a:xfrm>
              <a:off x="210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6"/>
            <p:cNvSpPr/>
            <p:nvPr/>
          </p:nvSpPr>
          <p:spPr>
            <a:xfrm>
              <a:off x="220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6"/>
            <p:cNvSpPr/>
            <p:nvPr/>
          </p:nvSpPr>
          <p:spPr>
            <a:xfrm>
              <a:off x="23110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6"/>
            <p:cNvSpPr/>
            <p:nvPr/>
          </p:nvSpPr>
          <p:spPr>
            <a:xfrm>
              <a:off x="241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6"/>
            <p:cNvSpPr/>
            <p:nvPr/>
          </p:nvSpPr>
          <p:spPr>
            <a:xfrm>
              <a:off x="251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6"/>
            <p:cNvSpPr/>
            <p:nvPr/>
          </p:nvSpPr>
          <p:spPr>
            <a:xfrm>
              <a:off x="261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6"/>
            <p:cNvSpPr/>
            <p:nvPr/>
          </p:nvSpPr>
          <p:spPr>
            <a:xfrm>
              <a:off x="271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6"/>
            <p:cNvSpPr/>
            <p:nvPr/>
          </p:nvSpPr>
          <p:spPr>
            <a:xfrm>
              <a:off x="281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
            <p:cNvSpPr/>
            <p:nvPr/>
          </p:nvSpPr>
          <p:spPr>
            <a:xfrm>
              <a:off x="292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6"/>
            <p:cNvSpPr/>
            <p:nvPr/>
          </p:nvSpPr>
          <p:spPr>
            <a:xfrm>
              <a:off x="302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6"/>
            <p:cNvSpPr/>
            <p:nvPr/>
          </p:nvSpPr>
          <p:spPr>
            <a:xfrm>
              <a:off x="312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6"/>
            <p:cNvSpPr/>
            <p:nvPr/>
          </p:nvSpPr>
          <p:spPr>
            <a:xfrm>
              <a:off x="322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6"/>
            <p:cNvSpPr/>
            <p:nvPr/>
          </p:nvSpPr>
          <p:spPr>
            <a:xfrm>
              <a:off x="33266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6"/>
            <p:cNvSpPr/>
            <p:nvPr/>
          </p:nvSpPr>
          <p:spPr>
            <a:xfrm>
              <a:off x="342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
            <p:cNvSpPr/>
            <p:nvPr/>
          </p:nvSpPr>
          <p:spPr>
            <a:xfrm>
              <a:off x="352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6"/>
            <p:cNvSpPr/>
            <p:nvPr/>
          </p:nvSpPr>
          <p:spPr>
            <a:xfrm>
              <a:off x="363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6"/>
            <p:cNvSpPr/>
            <p:nvPr/>
          </p:nvSpPr>
          <p:spPr>
            <a:xfrm>
              <a:off x="373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
            <p:cNvSpPr/>
            <p:nvPr/>
          </p:nvSpPr>
          <p:spPr>
            <a:xfrm>
              <a:off x="3834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6"/>
            <p:cNvSpPr/>
            <p:nvPr/>
          </p:nvSpPr>
          <p:spPr>
            <a:xfrm>
              <a:off x="393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6"/>
            <p:cNvSpPr/>
            <p:nvPr/>
          </p:nvSpPr>
          <p:spPr>
            <a:xfrm>
              <a:off x="403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6"/>
            <p:cNvSpPr/>
            <p:nvPr/>
          </p:nvSpPr>
          <p:spPr>
            <a:xfrm>
              <a:off x="413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6"/>
            <p:cNvSpPr/>
            <p:nvPr/>
          </p:nvSpPr>
          <p:spPr>
            <a:xfrm>
              <a:off x="42407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6"/>
            <p:cNvSpPr/>
            <p:nvPr/>
          </p:nvSpPr>
          <p:spPr>
            <a:xfrm>
              <a:off x="434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6"/>
            <p:cNvSpPr/>
            <p:nvPr/>
          </p:nvSpPr>
          <p:spPr>
            <a:xfrm>
              <a:off x="444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6"/>
            <p:cNvSpPr/>
            <p:nvPr/>
          </p:nvSpPr>
          <p:spPr>
            <a:xfrm>
              <a:off x="45455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6"/>
            <p:cNvSpPr/>
            <p:nvPr/>
          </p:nvSpPr>
          <p:spPr>
            <a:xfrm>
              <a:off x="464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6"/>
            <p:cNvSpPr/>
            <p:nvPr/>
          </p:nvSpPr>
          <p:spPr>
            <a:xfrm>
              <a:off x="474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6"/>
            <p:cNvSpPr/>
            <p:nvPr/>
          </p:nvSpPr>
          <p:spPr>
            <a:xfrm>
              <a:off x="485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6"/>
            <p:cNvSpPr/>
            <p:nvPr/>
          </p:nvSpPr>
          <p:spPr>
            <a:xfrm>
              <a:off x="495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
            <p:cNvSpPr/>
            <p:nvPr/>
          </p:nvSpPr>
          <p:spPr>
            <a:xfrm>
              <a:off x="505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6"/>
            <p:cNvSpPr/>
            <p:nvPr/>
          </p:nvSpPr>
          <p:spPr>
            <a:xfrm>
              <a:off x="515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6"/>
            <p:cNvSpPr/>
            <p:nvPr/>
          </p:nvSpPr>
          <p:spPr>
            <a:xfrm>
              <a:off x="52566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
            <p:cNvSpPr/>
            <p:nvPr/>
          </p:nvSpPr>
          <p:spPr>
            <a:xfrm>
              <a:off x="535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6"/>
            <p:cNvSpPr/>
            <p:nvPr/>
          </p:nvSpPr>
          <p:spPr>
            <a:xfrm>
              <a:off x="545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6"/>
            <p:cNvSpPr/>
            <p:nvPr/>
          </p:nvSpPr>
          <p:spPr>
            <a:xfrm>
              <a:off x="556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
            <p:cNvSpPr/>
            <p:nvPr/>
          </p:nvSpPr>
          <p:spPr>
            <a:xfrm>
              <a:off x="566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6"/>
            <p:cNvSpPr/>
            <p:nvPr/>
          </p:nvSpPr>
          <p:spPr>
            <a:xfrm>
              <a:off x="57644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6"/>
            <p:cNvSpPr/>
            <p:nvPr/>
          </p:nvSpPr>
          <p:spPr>
            <a:xfrm>
              <a:off x="586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6"/>
            <p:cNvSpPr/>
            <p:nvPr/>
          </p:nvSpPr>
          <p:spPr>
            <a:xfrm>
              <a:off x="596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6"/>
            <p:cNvSpPr/>
            <p:nvPr/>
          </p:nvSpPr>
          <p:spPr>
            <a:xfrm>
              <a:off x="606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6"/>
            <p:cNvSpPr/>
            <p:nvPr/>
          </p:nvSpPr>
          <p:spPr>
            <a:xfrm>
              <a:off x="61710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6"/>
            <p:cNvSpPr/>
            <p:nvPr/>
          </p:nvSpPr>
          <p:spPr>
            <a:xfrm>
              <a:off x="627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6"/>
            <p:cNvSpPr/>
            <p:nvPr/>
          </p:nvSpPr>
          <p:spPr>
            <a:xfrm>
              <a:off x="637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6"/>
            <p:cNvSpPr/>
            <p:nvPr/>
          </p:nvSpPr>
          <p:spPr>
            <a:xfrm>
              <a:off x="64755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6"/>
            <p:cNvSpPr/>
            <p:nvPr/>
          </p:nvSpPr>
          <p:spPr>
            <a:xfrm>
              <a:off x="657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6"/>
            <p:cNvSpPr/>
            <p:nvPr/>
          </p:nvSpPr>
          <p:spPr>
            <a:xfrm>
              <a:off x="667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6"/>
            <p:cNvSpPr/>
            <p:nvPr/>
          </p:nvSpPr>
          <p:spPr>
            <a:xfrm>
              <a:off x="678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6"/>
            <p:cNvSpPr/>
            <p:nvPr/>
          </p:nvSpPr>
          <p:spPr>
            <a:xfrm>
              <a:off x="6881800" y="228672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6"/>
            <p:cNvSpPr/>
            <p:nvPr/>
          </p:nvSpPr>
          <p:spPr>
            <a:xfrm>
              <a:off x="698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6"/>
            <p:cNvSpPr/>
            <p:nvPr/>
          </p:nvSpPr>
          <p:spPr>
            <a:xfrm>
              <a:off x="708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6"/>
            <p:cNvSpPr/>
            <p:nvPr/>
          </p:nvSpPr>
          <p:spPr>
            <a:xfrm>
              <a:off x="7186600" y="228672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6"/>
            <p:cNvSpPr/>
            <p:nvPr/>
          </p:nvSpPr>
          <p:spPr>
            <a:xfrm>
              <a:off x="728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6"/>
            <p:cNvSpPr/>
            <p:nvPr/>
          </p:nvSpPr>
          <p:spPr>
            <a:xfrm>
              <a:off x="27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6"/>
            <p:cNvSpPr/>
            <p:nvPr/>
          </p:nvSpPr>
          <p:spPr>
            <a:xfrm>
              <a:off x="3807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6"/>
            <p:cNvSpPr/>
            <p:nvPr/>
          </p:nvSpPr>
          <p:spPr>
            <a:xfrm>
              <a:off x="4825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6"/>
            <p:cNvSpPr/>
            <p:nvPr/>
          </p:nvSpPr>
          <p:spPr>
            <a:xfrm>
              <a:off x="58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6"/>
            <p:cNvSpPr/>
            <p:nvPr/>
          </p:nvSpPr>
          <p:spPr>
            <a:xfrm>
              <a:off x="68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6"/>
            <p:cNvSpPr/>
            <p:nvPr/>
          </p:nvSpPr>
          <p:spPr>
            <a:xfrm>
              <a:off x="7873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6"/>
            <p:cNvSpPr/>
            <p:nvPr/>
          </p:nvSpPr>
          <p:spPr>
            <a:xfrm>
              <a:off x="8888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6"/>
            <p:cNvSpPr/>
            <p:nvPr/>
          </p:nvSpPr>
          <p:spPr>
            <a:xfrm>
              <a:off x="99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6"/>
            <p:cNvSpPr/>
            <p:nvPr/>
          </p:nvSpPr>
          <p:spPr>
            <a:xfrm>
              <a:off x="10918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6"/>
            <p:cNvSpPr/>
            <p:nvPr/>
          </p:nvSpPr>
          <p:spPr>
            <a:xfrm>
              <a:off x="11936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6"/>
            <p:cNvSpPr/>
            <p:nvPr/>
          </p:nvSpPr>
          <p:spPr>
            <a:xfrm>
              <a:off x="12951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6"/>
            <p:cNvSpPr/>
            <p:nvPr/>
          </p:nvSpPr>
          <p:spPr>
            <a:xfrm>
              <a:off x="13966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6"/>
            <p:cNvSpPr/>
            <p:nvPr/>
          </p:nvSpPr>
          <p:spPr>
            <a:xfrm>
              <a:off x="1498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6"/>
            <p:cNvSpPr/>
            <p:nvPr/>
          </p:nvSpPr>
          <p:spPr>
            <a:xfrm>
              <a:off x="15999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6"/>
            <p:cNvSpPr/>
            <p:nvPr/>
          </p:nvSpPr>
          <p:spPr>
            <a:xfrm>
              <a:off x="1701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6"/>
            <p:cNvSpPr/>
            <p:nvPr/>
          </p:nvSpPr>
          <p:spPr>
            <a:xfrm>
              <a:off x="18029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6"/>
            <p:cNvSpPr/>
            <p:nvPr/>
          </p:nvSpPr>
          <p:spPr>
            <a:xfrm>
              <a:off x="19044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6"/>
            <p:cNvSpPr/>
            <p:nvPr/>
          </p:nvSpPr>
          <p:spPr>
            <a:xfrm>
              <a:off x="20062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6"/>
            <p:cNvSpPr/>
            <p:nvPr/>
          </p:nvSpPr>
          <p:spPr>
            <a:xfrm>
              <a:off x="210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6"/>
            <p:cNvSpPr/>
            <p:nvPr/>
          </p:nvSpPr>
          <p:spPr>
            <a:xfrm>
              <a:off x="220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6"/>
            <p:cNvSpPr/>
            <p:nvPr/>
          </p:nvSpPr>
          <p:spPr>
            <a:xfrm>
              <a:off x="23110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6"/>
            <p:cNvSpPr/>
            <p:nvPr/>
          </p:nvSpPr>
          <p:spPr>
            <a:xfrm>
              <a:off x="241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6"/>
            <p:cNvSpPr/>
            <p:nvPr/>
          </p:nvSpPr>
          <p:spPr>
            <a:xfrm>
              <a:off x="251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6"/>
            <p:cNvSpPr/>
            <p:nvPr/>
          </p:nvSpPr>
          <p:spPr>
            <a:xfrm>
              <a:off x="261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6"/>
            <p:cNvSpPr/>
            <p:nvPr/>
          </p:nvSpPr>
          <p:spPr>
            <a:xfrm>
              <a:off x="271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6"/>
            <p:cNvSpPr/>
            <p:nvPr/>
          </p:nvSpPr>
          <p:spPr>
            <a:xfrm>
              <a:off x="281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6"/>
            <p:cNvSpPr/>
            <p:nvPr/>
          </p:nvSpPr>
          <p:spPr>
            <a:xfrm>
              <a:off x="292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6"/>
            <p:cNvSpPr/>
            <p:nvPr/>
          </p:nvSpPr>
          <p:spPr>
            <a:xfrm>
              <a:off x="302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6"/>
            <p:cNvSpPr/>
            <p:nvPr/>
          </p:nvSpPr>
          <p:spPr>
            <a:xfrm>
              <a:off x="312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6"/>
            <p:cNvSpPr/>
            <p:nvPr/>
          </p:nvSpPr>
          <p:spPr>
            <a:xfrm>
              <a:off x="322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6"/>
            <p:cNvSpPr/>
            <p:nvPr/>
          </p:nvSpPr>
          <p:spPr>
            <a:xfrm>
              <a:off x="33266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6"/>
            <p:cNvSpPr/>
            <p:nvPr/>
          </p:nvSpPr>
          <p:spPr>
            <a:xfrm>
              <a:off x="342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6"/>
            <p:cNvSpPr/>
            <p:nvPr/>
          </p:nvSpPr>
          <p:spPr>
            <a:xfrm>
              <a:off x="352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6"/>
            <p:cNvSpPr/>
            <p:nvPr/>
          </p:nvSpPr>
          <p:spPr>
            <a:xfrm>
              <a:off x="363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6"/>
            <p:cNvSpPr/>
            <p:nvPr/>
          </p:nvSpPr>
          <p:spPr>
            <a:xfrm>
              <a:off x="373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6"/>
            <p:cNvSpPr/>
            <p:nvPr/>
          </p:nvSpPr>
          <p:spPr>
            <a:xfrm>
              <a:off x="3834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6"/>
            <p:cNvSpPr/>
            <p:nvPr/>
          </p:nvSpPr>
          <p:spPr>
            <a:xfrm>
              <a:off x="393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6"/>
            <p:cNvSpPr/>
            <p:nvPr/>
          </p:nvSpPr>
          <p:spPr>
            <a:xfrm>
              <a:off x="403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6"/>
            <p:cNvSpPr/>
            <p:nvPr/>
          </p:nvSpPr>
          <p:spPr>
            <a:xfrm>
              <a:off x="413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6"/>
            <p:cNvSpPr/>
            <p:nvPr/>
          </p:nvSpPr>
          <p:spPr>
            <a:xfrm>
              <a:off x="42407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6"/>
            <p:cNvSpPr/>
            <p:nvPr/>
          </p:nvSpPr>
          <p:spPr>
            <a:xfrm>
              <a:off x="434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6"/>
            <p:cNvSpPr/>
            <p:nvPr/>
          </p:nvSpPr>
          <p:spPr>
            <a:xfrm>
              <a:off x="444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6"/>
            <p:cNvSpPr/>
            <p:nvPr/>
          </p:nvSpPr>
          <p:spPr>
            <a:xfrm>
              <a:off x="45455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6"/>
            <p:cNvSpPr/>
            <p:nvPr/>
          </p:nvSpPr>
          <p:spPr>
            <a:xfrm>
              <a:off x="464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6"/>
            <p:cNvSpPr/>
            <p:nvPr/>
          </p:nvSpPr>
          <p:spPr>
            <a:xfrm>
              <a:off x="474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6"/>
            <p:cNvSpPr/>
            <p:nvPr/>
          </p:nvSpPr>
          <p:spPr>
            <a:xfrm>
              <a:off x="485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6"/>
            <p:cNvSpPr/>
            <p:nvPr/>
          </p:nvSpPr>
          <p:spPr>
            <a:xfrm>
              <a:off x="495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6"/>
            <p:cNvSpPr/>
            <p:nvPr/>
          </p:nvSpPr>
          <p:spPr>
            <a:xfrm>
              <a:off x="505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6"/>
            <p:cNvSpPr/>
            <p:nvPr/>
          </p:nvSpPr>
          <p:spPr>
            <a:xfrm>
              <a:off x="515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6"/>
            <p:cNvSpPr/>
            <p:nvPr/>
          </p:nvSpPr>
          <p:spPr>
            <a:xfrm>
              <a:off x="52566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6"/>
            <p:cNvSpPr/>
            <p:nvPr/>
          </p:nvSpPr>
          <p:spPr>
            <a:xfrm>
              <a:off x="535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6"/>
            <p:cNvSpPr/>
            <p:nvPr/>
          </p:nvSpPr>
          <p:spPr>
            <a:xfrm>
              <a:off x="545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6"/>
            <p:cNvSpPr/>
            <p:nvPr/>
          </p:nvSpPr>
          <p:spPr>
            <a:xfrm>
              <a:off x="556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6"/>
            <p:cNvSpPr/>
            <p:nvPr/>
          </p:nvSpPr>
          <p:spPr>
            <a:xfrm>
              <a:off x="566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6"/>
            <p:cNvSpPr/>
            <p:nvPr/>
          </p:nvSpPr>
          <p:spPr>
            <a:xfrm>
              <a:off x="57644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6"/>
            <p:cNvSpPr/>
            <p:nvPr/>
          </p:nvSpPr>
          <p:spPr>
            <a:xfrm>
              <a:off x="586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6"/>
            <p:cNvSpPr/>
            <p:nvPr/>
          </p:nvSpPr>
          <p:spPr>
            <a:xfrm>
              <a:off x="596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6"/>
            <p:cNvSpPr/>
            <p:nvPr/>
          </p:nvSpPr>
          <p:spPr>
            <a:xfrm>
              <a:off x="606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6"/>
            <p:cNvSpPr/>
            <p:nvPr/>
          </p:nvSpPr>
          <p:spPr>
            <a:xfrm>
              <a:off x="61710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6"/>
            <p:cNvSpPr/>
            <p:nvPr/>
          </p:nvSpPr>
          <p:spPr>
            <a:xfrm>
              <a:off x="627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6"/>
            <p:cNvSpPr/>
            <p:nvPr/>
          </p:nvSpPr>
          <p:spPr>
            <a:xfrm>
              <a:off x="637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6"/>
            <p:cNvSpPr/>
            <p:nvPr/>
          </p:nvSpPr>
          <p:spPr>
            <a:xfrm>
              <a:off x="64755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6"/>
            <p:cNvSpPr/>
            <p:nvPr/>
          </p:nvSpPr>
          <p:spPr>
            <a:xfrm>
              <a:off x="657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6"/>
            <p:cNvSpPr/>
            <p:nvPr/>
          </p:nvSpPr>
          <p:spPr>
            <a:xfrm>
              <a:off x="667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6"/>
            <p:cNvSpPr/>
            <p:nvPr/>
          </p:nvSpPr>
          <p:spPr>
            <a:xfrm>
              <a:off x="678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6"/>
            <p:cNvSpPr/>
            <p:nvPr/>
          </p:nvSpPr>
          <p:spPr>
            <a:xfrm>
              <a:off x="6881800" y="2441800"/>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6"/>
            <p:cNvSpPr/>
            <p:nvPr/>
          </p:nvSpPr>
          <p:spPr>
            <a:xfrm>
              <a:off x="698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6"/>
            <p:cNvSpPr/>
            <p:nvPr/>
          </p:nvSpPr>
          <p:spPr>
            <a:xfrm>
              <a:off x="708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6"/>
            <p:cNvSpPr/>
            <p:nvPr/>
          </p:nvSpPr>
          <p:spPr>
            <a:xfrm>
              <a:off x="7186600" y="2441800"/>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6"/>
            <p:cNvSpPr/>
            <p:nvPr/>
          </p:nvSpPr>
          <p:spPr>
            <a:xfrm>
              <a:off x="728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6"/>
            <p:cNvSpPr/>
            <p:nvPr/>
          </p:nvSpPr>
          <p:spPr>
            <a:xfrm>
              <a:off x="27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6"/>
            <p:cNvSpPr/>
            <p:nvPr/>
          </p:nvSpPr>
          <p:spPr>
            <a:xfrm>
              <a:off x="3807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6"/>
            <p:cNvSpPr/>
            <p:nvPr/>
          </p:nvSpPr>
          <p:spPr>
            <a:xfrm>
              <a:off x="4825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6"/>
            <p:cNvSpPr/>
            <p:nvPr/>
          </p:nvSpPr>
          <p:spPr>
            <a:xfrm>
              <a:off x="58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6"/>
            <p:cNvSpPr/>
            <p:nvPr/>
          </p:nvSpPr>
          <p:spPr>
            <a:xfrm>
              <a:off x="68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6"/>
            <p:cNvSpPr/>
            <p:nvPr/>
          </p:nvSpPr>
          <p:spPr>
            <a:xfrm>
              <a:off x="7873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6"/>
            <p:cNvSpPr/>
            <p:nvPr/>
          </p:nvSpPr>
          <p:spPr>
            <a:xfrm>
              <a:off x="8888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6"/>
            <p:cNvSpPr/>
            <p:nvPr/>
          </p:nvSpPr>
          <p:spPr>
            <a:xfrm>
              <a:off x="99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6"/>
            <p:cNvSpPr/>
            <p:nvPr/>
          </p:nvSpPr>
          <p:spPr>
            <a:xfrm>
              <a:off x="10918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6"/>
            <p:cNvSpPr/>
            <p:nvPr/>
          </p:nvSpPr>
          <p:spPr>
            <a:xfrm>
              <a:off x="11936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6"/>
            <p:cNvSpPr/>
            <p:nvPr/>
          </p:nvSpPr>
          <p:spPr>
            <a:xfrm>
              <a:off x="12951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6"/>
            <p:cNvSpPr/>
            <p:nvPr/>
          </p:nvSpPr>
          <p:spPr>
            <a:xfrm>
              <a:off x="13966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6"/>
            <p:cNvSpPr/>
            <p:nvPr/>
          </p:nvSpPr>
          <p:spPr>
            <a:xfrm>
              <a:off x="1498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6"/>
            <p:cNvSpPr/>
            <p:nvPr/>
          </p:nvSpPr>
          <p:spPr>
            <a:xfrm>
              <a:off x="15999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6"/>
            <p:cNvSpPr/>
            <p:nvPr/>
          </p:nvSpPr>
          <p:spPr>
            <a:xfrm>
              <a:off x="1701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6"/>
            <p:cNvSpPr/>
            <p:nvPr/>
          </p:nvSpPr>
          <p:spPr>
            <a:xfrm>
              <a:off x="18029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6"/>
            <p:cNvSpPr/>
            <p:nvPr/>
          </p:nvSpPr>
          <p:spPr>
            <a:xfrm>
              <a:off x="19044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6"/>
            <p:cNvSpPr/>
            <p:nvPr/>
          </p:nvSpPr>
          <p:spPr>
            <a:xfrm>
              <a:off x="20062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6"/>
            <p:cNvSpPr/>
            <p:nvPr/>
          </p:nvSpPr>
          <p:spPr>
            <a:xfrm>
              <a:off x="210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6"/>
            <p:cNvSpPr/>
            <p:nvPr/>
          </p:nvSpPr>
          <p:spPr>
            <a:xfrm>
              <a:off x="220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6"/>
            <p:cNvSpPr/>
            <p:nvPr/>
          </p:nvSpPr>
          <p:spPr>
            <a:xfrm>
              <a:off x="23110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6"/>
            <p:cNvSpPr/>
            <p:nvPr/>
          </p:nvSpPr>
          <p:spPr>
            <a:xfrm>
              <a:off x="241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6"/>
            <p:cNvSpPr/>
            <p:nvPr/>
          </p:nvSpPr>
          <p:spPr>
            <a:xfrm>
              <a:off x="251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6"/>
            <p:cNvSpPr/>
            <p:nvPr/>
          </p:nvSpPr>
          <p:spPr>
            <a:xfrm>
              <a:off x="261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6"/>
            <p:cNvSpPr/>
            <p:nvPr/>
          </p:nvSpPr>
          <p:spPr>
            <a:xfrm>
              <a:off x="271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6"/>
            <p:cNvSpPr/>
            <p:nvPr/>
          </p:nvSpPr>
          <p:spPr>
            <a:xfrm>
              <a:off x="281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6"/>
            <p:cNvSpPr/>
            <p:nvPr/>
          </p:nvSpPr>
          <p:spPr>
            <a:xfrm>
              <a:off x="292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6"/>
            <p:cNvSpPr/>
            <p:nvPr/>
          </p:nvSpPr>
          <p:spPr>
            <a:xfrm>
              <a:off x="302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6"/>
            <p:cNvSpPr/>
            <p:nvPr/>
          </p:nvSpPr>
          <p:spPr>
            <a:xfrm>
              <a:off x="312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6"/>
            <p:cNvSpPr/>
            <p:nvPr/>
          </p:nvSpPr>
          <p:spPr>
            <a:xfrm>
              <a:off x="322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6"/>
            <p:cNvSpPr/>
            <p:nvPr/>
          </p:nvSpPr>
          <p:spPr>
            <a:xfrm>
              <a:off x="33266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6"/>
            <p:cNvSpPr/>
            <p:nvPr/>
          </p:nvSpPr>
          <p:spPr>
            <a:xfrm>
              <a:off x="342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6"/>
            <p:cNvSpPr/>
            <p:nvPr/>
          </p:nvSpPr>
          <p:spPr>
            <a:xfrm>
              <a:off x="352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6"/>
            <p:cNvSpPr/>
            <p:nvPr/>
          </p:nvSpPr>
          <p:spPr>
            <a:xfrm>
              <a:off x="363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6"/>
            <p:cNvSpPr/>
            <p:nvPr/>
          </p:nvSpPr>
          <p:spPr>
            <a:xfrm>
              <a:off x="373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6"/>
            <p:cNvSpPr/>
            <p:nvPr/>
          </p:nvSpPr>
          <p:spPr>
            <a:xfrm>
              <a:off x="3834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6"/>
            <p:cNvSpPr/>
            <p:nvPr/>
          </p:nvSpPr>
          <p:spPr>
            <a:xfrm>
              <a:off x="393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6"/>
            <p:cNvSpPr/>
            <p:nvPr/>
          </p:nvSpPr>
          <p:spPr>
            <a:xfrm>
              <a:off x="403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6"/>
            <p:cNvSpPr/>
            <p:nvPr/>
          </p:nvSpPr>
          <p:spPr>
            <a:xfrm>
              <a:off x="413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6"/>
            <p:cNvSpPr/>
            <p:nvPr/>
          </p:nvSpPr>
          <p:spPr>
            <a:xfrm>
              <a:off x="42407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6"/>
            <p:cNvSpPr/>
            <p:nvPr/>
          </p:nvSpPr>
          <p:spPr>
            <a:xfrm>
              <a:off x="434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6"/>
            <p:cNvSpPr/>
            <p:nvPr/>
          </p:nvSpPr>
          <p:spPr>
            <a:xfrm>
              <a:off x="444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6"/>
            <p:cNvSpPr/>
            <p:nvPr/>
          </p:nvSpPr>
          <p:spPr>
            <a:xfrm>
              <a:off x="45455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6"/>
            <p:cNvSpPr/>
            <p:nvPr/>
          </p:nvSpPr>
          <p:spPr>
            <a:xfrm>
              <a:off x="464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6"/>
            <p:cNvSpPr/>
            <p:nvPr/>
          </p:nvSpPr>
          <p:spPr>
            <a:xfrm>
              <a:off x="474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6"/>
            <p:cNvSpPr/>
            <p:nvPr/>
          </p:nvSpPr>
          <p:spPr>
            <a:xfrm>
              <a:off x="485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6"/>
            <p:cNvSpPr/>
            <p:nvPr/>
          </p:nvSpPr>
          <p:spPr>
            <a:xfrm>
              <a:off x="495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6"/>
            <p:cNvSpPr/>
            <p:nvPr/>
          </p:nvSpPr>
          <p:spPr>
            <a:xfrm>
              <a:off x="505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6"/>
            <p:cNvSpPr/>
            <p:nvPr/>
          </p:nvSpPr>
          <p:spPr>
            <a:xfrm>
              <a:off x="515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6"/>
            <p:cNvSpPr/>
            <p:nvPr/>
          </p:nvSpPr>
          <p:spPr>
            <a:xfrm>
              <a:off x="52566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6"/>
            <p:cNvSpPr/>
            <p:nvPr/>
          </p:nvSpPr>
          <p:spPr>
            <a:xfrm>
              <a:off x="535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6"/>
            <p:cNvSpPr/>
            <p:nvPr/>
          </p:nvSpPr>
          <p:spPr>
            <a:xfrm>
              <a:off x="545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6"/>
            <p:cNvSpPr/>
            <p:nvPr/>
          </p:nvSpPr>
          <p:spPr>
            <a:xfrm>
              <a:off x="556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6"/>
            <p:cNvSpPr/>
            <p:nvPr/>
          </p:nvSpPr>
          <p:spPr>
            <a:xfrm>
              <a:off x="566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6"/>
            <p:cNvSpPr/>
            <p:nvPr/>
          </p:nvSpPr>
          <p:spPr>
            <a:xfrm>
              <a:off x="57644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6"/>
            <p:cNvSpPr/>
            <p:nvPr/>
          </p:nvSpPr>
          <p:spPr>
            <a:xfrm>
              <a:off x="586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6"/>
            <p:cNvSpPr/>
            <p:nvPr/>
          </p:nvSpPr>
          <p:spPr>
            <a:xfrm>
              <a:off x="596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6"/>
            <p:cNvSpPr/>
            <p:nvPr/>
          </p:nvSpPr>
          <p:spPr>
            <a:xfrm>
              <a:off x="606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6"/>
            <p:cNvSpPr/>
            <p:nvPr/>
          </p:nvSpPr>
          <p:spPr>
            <a:xfrm>
              <a:off x="61710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6"/>
            <p:cNvSpPr/>
            <p:nvPr/>
          </p:nvSpPr>
          <p:spPr>
            <a:xfrm>
              <a:off x="627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6"/>
            <p:cNvSpPr/>
            <p:nvPr/>
          </p:nvSpPr>
          <p:spPr>
            <a:xfrm>
              <a:off x="637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6"/>
            <p:cNvSpPr/>
            <p:nvPr/>
          </p:nvSpPr>
          <p:spPr>
            <a:xfrm>
              <a:off x="64755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6"/>
            <p:cNvSpPr/>
            <p:nvPr/>
          </p:nvSpPr>
          <p:spPr>
            <a:xfrm>
              <a:off x="657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6"/>
            <p:cNvSpPr/>
            <p:nvPr/>
          </p:nvSpPr>
          <p:spPr>
            <a:xfrm>
              <a:off x="667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6"/>
            <p:cNvSpPr/>
            <p:nvPr/>
          </p:nvSpPr>
          <p:spPr>
            <a:xfrm>
              <a:off x="678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6"/>
            <p:cNvSpPr/>
            <p:nvPr/>
          </p:nvSpPr>
          <p:spPr>
            <a:xfrm>
              <a:off x="6881800" y="2596875"/>
              <a:ext cx="52700" cy="52700"/>
            </a:xfrm>
            <a:custGeom>
              <a:rect b="b" l="l" r="r" t="t"/>
              <a:pathLst>
                <a:path extrusionOk="0" h="2108"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6"/>
            <p:cNvSpPr/>
            <p:nvPr/>
          </p:nvSpPr>
          <p:spPr>
            <a:xfrm>
              <a:off x="698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6"/>
            <p:cNvSpPr/>
            <p:nvPr/>
          </p:nvSpPr>
          <p:spPr>
            <a:xfrm>
              <a:off x="708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6"/>
            <p:cNvSpPr/>
            <p:nvPr/>
          </p:nvSpPr>
          <p:spPr>
            <a:xfrm>
              <a:off x="7186600" y="2596875"/>
              <a:ext cx="52400" cy="52700"/>
            </a:xfrm>
            <a:custGeom>
              <a:rect b="b" l="l" r="r" t="t"/>
              <a:pathLst>
                <a:path extrusionOk="0" h="2108"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6"/>
            <p:cNvSpPr/>
            <p:nvPr/>
          </p:nvSpPr>
          <p:spPr>
            <a:xfrm>
              <a:off x="728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6"/>
            <p:cNvSpPr/>
            <p:nvPr/>
          </p:nvSpPr>
          <p:spPr>
            <a:xfrm>
              <a:off x="27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6"/>
            <p:cNvSpPr/>
            <p:nvPr/>
          </p:nvSpPr>
          <p:spPr>
            <a:xfrm>
              <a:off x="3807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6"/>
            <p:cNvSpPr/>
            <p:nvPr/>
          </p:nvSpPr>
          <p:spPr>
            <a:xfrm>
              <a:off x="4825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6"/>
            <p:cNvSpPr/>
            <p:nvPr/>
          </p:nvSpPr>
          <p:spPr>
            <a:xfrm>
              <a:off x="58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6"/>
            <p:cNvSpPr/>
            <p:nvPr/>
          </p:nvSpPr>
          <p:spPr>
            <a:xfrm>
              <a:off x="68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6"/>
            <p:cNvSpPr/>
            <p:nvPr/>
          </p:nvSpPr>
          <p:spPr>
            <a:xfrm>
              <a:off x="7873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6"/>
            <p:cNvSpPr/>
            <p:nvPr/>
          </p:nvSpPr>
          <p:spPr>
            <a:xfrm>
              <a:off x="8888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6"/>
            <p:cNvSpPr/>
            <p:nvPr/>
          </p:nvSpPr>
          <p:spPr>
            <a:xfrm>
              <a:off x="99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6"/>
            <p:cNvSpPr/>
            <p:nvPr/>
          </p:nvSpPr>
          <p:spPr>
            <a:xfrm>
              <a:off x="10918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6"/>
            <p:cNvSpPr/>
            <p:nvPr/>
          </p:nvSpPr>
          <p:spPr>
            <a:xfrm>
              <a:off x="11936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6"/>
            <p:cNvSpPr/>
            <p:nvPr/>
          </p:nvSpPr>
          <p:spPr>
            <a:xfrm>
              <a:off x="12951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6"/>
            <p:cNvSpPr/>
            <p:nvPr/>
          </p:nvSpPr>
          <p:spPr>
            <a:xfrm>
              <a:off x="13966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6"/>
            <p:cNvSpPr/>
            <p:nvPr/>
          </p:nvSpPr>
          <p:spPr>
            <a:xfrm>
              <a:off x="1498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6"/>
            <p:cNvSpPr/>
            <p:nvPr/>
          </p:nvSpPr>
          <p:spPr>
            <a:xfrm>
              <a:off x="15999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6"/>
            <p:cNvSpPr/>
            <p:nvPr/>
          </p:nvSpPr>
          <p:spPr>
            <a:xfrm>
              <a:off x="1701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6"/>
            <p:cNvSpPr/>
            <p:nvPr/>
          </p:nvSpPr>
          <p:spPr>
            <a:xfrm>
              <a:off x="18029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6"/>
            <p:cNvSpPr/>
            <p:nvPr/>
          </p:nvSpPr>
          <p:spPr>
            <a:xfrm>
              <a:off x="19044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6"/>
            <p:cNvSpPr/>
            <p:nvPr/>
          </p:nvSpPr>
          <p:spPr>
            <a:xfrm>
              <a:off x="20062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6"/>
            <p:cNvSpPr/>
            <p:nvPr/>
          </p:nvSpPr>
          <p:spPr>
            <a:xfrm>
              <a:off x="210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6"/>
            <p:cNvSpPr/>
            <p:nvPr/>
          </p:nvSpPr>
          <p:spPr>
            <a:xfrm>
              <a:off x="220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6"/>
            <p:cNvSpPr/>
            <p:nvPr/>
          </p:nvSpPr>
          <p:spPr>
            <a:xfrm>
              <a:off x="23110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6"/>
            <p:cNvSpPr/>
            <p:nvPr/>
          </p:nvSpPr>
          <p:spPr>
            <a:xfrm>
              <a:off x="241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6"/>
            <p:cNvSpPr/>
            <p:nvPr/>
          </p:nvSpPr>
          <p:spPr>
            <a:xfrm>
              <a:off x="251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6"/>
            <p:cNvSpPr/>
            <p:nvPr/>
          </p:nvSpPr>
          <p:spPr>
            <a:xfrm>
              <a:off x="261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6"/>
            <p:cNvSpPr/>
            <p:nvPr/>
          </p:nvSpPr>
          <p:spPr>
            <a:xfrm>
              <a:off x="271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6"/>
            <p:cNvSpPr/>
            <p:nvPr/>
          </p:nvSpPr>
          <p:spPr>
            <a:xfrm>
              <a:off x="281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6"/>
            <p:cNvSpPr/>
            <p:nvPr/>
          </p:nvSpPr>
          <p:spPr>
            <a:xfrm>
              <a:off x="292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6"/>
            <p:cNvSpPr/>
            <p:nvPr/>
          </p:nvSpPr>
          <p:spPr>
            <a:xfrm>
              <a:off x="302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6"/>
            <p:cNvSpPr/>
            <p:nvPr/>
          </p:nvSpPr>
          <p:spPr>
            <a:xfrm>
              <a:off x="312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6"/>
            <p:cNvSpPr/>
            <p:nvPr/>
          </p:nvSpPr>
          <p:spPr>
            <a:xfrm>
              <a:off x="322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6"/>
            <p:cNvSpPr/>
            <p:nvPr/>
          </p:nvSpPr>
          <p:spPr>
            <a:xfrm>
              <a:off x="33266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6"/>
            <p:cNvSpPr/>
            <p:nvPr/>
          </p:nvSpPr>
          <p:spPr>
            <a:xfrm>
              <a:off x="342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6"/>
            <p:cNvSpPr/>
            <p:nvPr/>
          </p:nvSpPr>
          <p:spPr>
            <a:xfrm>
              <a:off x="352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6"/>
            <p:cNvSpPr/>
            <p:nvPr/>
          </p:nvSpPr>
          <p:spPr>
            <a:xfrm>
              <a:off x="363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6"/>
            <p:cNvSpPr/>
            <p:nvPr/>
          </p:nvSpPr>
          <p:spPr>
            <a:xfrm>
              <a:off x="373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6"/>
            <p:cNvSpPr/>
            <p:nvPr/>
          </p:nvSpPr>
          <p:spPr>
            <a:xfrm>
              <a:off x="3834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6"/>
            <p:cNvSpPr/>
            <p:nvPr/>
          </p:nvSpPr>
          <p:spPr>
            <a:xfrm>
              <a:off x="393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6"/>
            <p:cNvSpPr/>
            <p:nvPr/>
          </p:nvSpPr>
          <p:spPr>
            <a:xfrm>
              <a:off x="403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6"/>
            <p:cNvSpPr/>
            <p:nvPr/>
          </p:nvSpPr>
          <p:spPr>
            <a:xfrm>
              <a:off x="413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6"/>
            <p:cNvSpPr/>
            <p:nvPr/>
          </p:nvSpPr>
          <p:spPr>
            <a:xfrm>
              <a:off x="42407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6"/>
            <p:cNvSpPr/>
            <p:nvPr/>
          </p:nvSpPr>
          <p:spPr>
            <a:xfrm>
              <a:off x="434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6"/>
            <p:cNvSpPr/>
            <p:nvPr/>
          </p:nvSpPr>
          <p:spPr>
            <a:xfrm>
              <a:off x="444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6"/>
            <p:cNvSpPr/>
            <p:nvPr/>
          </p:nvSpPr>
          <p:spPr>
            <a:xfrm>
              <a:off x="45455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6"/>
            <p:cNvSpPr/>
            <p:nvPr/>
          </p:nvSpPr>
          <p:spPr>
            <a:xfrm>
              <a:off x="464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6"/>
            <p:cNvSpPr/>
            <p:nvPr/>
          </p:nvSpPr>
          <p:spPr>
            <a:xfrm>
              <a:off x="474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6"/>
            <p:cNvSpPr/>
            <p:nvPr/>
          </p:nvSpPr>
          <p:spPr>
            <a:xfrm>
              <a:off x="485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6"/>
            <p:cNvSpPr/>
            <p:nvPr/>
          </p:nvSpPr>
          <p:spPr>
            <a:xfrm>
              <a:off x="495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6"/>
            <p:cNvSpPr/>
            <p:nvPr/>
          </p:nvSpPr>
          <p:spPr>
            <a:xfrm>
              <a:off x="505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6"/>
            <p:cNvSpPr/>
            <p:nvPr/>
          </p:nvSpPr>
          <p:spPr>
            <a:xfrm>
              <a:off x="515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6"/>
            <p:cNvSpPr/>
            <p:nvPr/>
          </p:nvSpPr>
          <p:spPr>
            <a:xfrm>
              <a:off x="52566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6"/>
            <p:cNvSpPr/>
            <p:nvPr/>
          </p:nvSpPr>
          <p:spPr>
            <a:xfrm>
              <a:off x="535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6"/>
            <p:cNvSpPr/>
            <p:nvPr/>
          </p:nvSpPr>
          <p:spPr>
            <a:xfrm>
              <a:off x="545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6"/>
            <p:cNvSpPr/>
            <p:nvPr/>
          </p:nvSpPr>
          <p:spPr>
            <a:xfrm>
              <a:off x="556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6"/>
            <p:cNvSpPr/>
            <p:nvPr/>
          </p:nvSpPr>
          <p:spPr>
            <a:xfrm>
              <a:off x="566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6"/>
            <p:cNvSpPr/>
            <p:nvPr/>
          </p:nvSpPr>
          <p:spPr>
            <a:xfrm>
              <a:off x="57644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6"/>
            <p:cNvSpPr/>
            <p:nvPr/>
          </p:nvSpPr>
          <p:spPr>
            <a:xfrm>
              <a:off x="586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6"/>
            <p:cNvSpPr/>
            <p:nvPr/>
          </p:nvSpPr>
          <p:spPr>
            <a:xfrm>
              <a:off x="596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6"/>
            <p:cNvSpPr/>
            <p:nvPr/>
          </p:nvSpPr>
          <p:spPr>
            <a:xfrm>
              <a:off x="606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6"/>
            <p:cNvSpPr/>
            <p:nvPr/>
          </p:nvSpPr>
          <p:spPr>
            <a:xfrm>
              <a:off x="61710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6"/>
            <p:cNvSpPr/>
            <p:nvPr/>
          </p:nvSpPr>
          <p:spPr>
            <a:xfrm>
              <a:off x="627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6"/>
            <p:cNvSpPr/>
            <p:nvPr/>
          </p:nvSpPr>
          <p:spPr>
            <a:xfrm>
              <a:off x="637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6"/>
            <p:cNvSpPr/>
            <p:nvPr/>
          </p:nvSpPr>
          <p:spPr>
            <a:xfrm>
              <a:off x="64755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6"/>
            <p:cNvSpPr/>
            <p:nvPr/>
          </p:nvSpPr>
          <p:spPr>
            <a:xfrm>
              <a:off x="657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6"/>
            <p:cNvSpPr/>
            <p:nvPr/>
          </p:nvSpPr>
          <p:spPr>
            <a:xfrm>
              <a:off x="667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
            <p:cNvSpPr/>
            <p:nvPr/>
          </p:nvSpPr>
          <p:spPr>
            <a:xfrm>
              <a:off x="678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6"/>
            <p:cNvSpPr/>
            <p:nvPr/>
          </p:nvSpPr>
          <p:spPr>
            <a:xfrm>
              <a:off x="6881800" y="2751950"/>
              <a:ext cx="52700" cy="52725"/>
            </a:xfrm>
            <a:custGeom>
              <a:rect b="b" l="l" r="r" t="t"/>
              <a:pathLst>
                <a:path extrusionOk="0" h="2109"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6"/>
            <p:cNvSpPr/>
            <p:nvPr/>
          </p:nvSpPr>
          <p:spPr>
            <a:xfrm>
              <a:off x="698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6"/>
            <p:cNvSpPr/>
            <p:nvPr/>
          </p:nvSpPr>
          <p:spPr>
            <a:xfrm>
              <a:off x="708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6"/>
            <p:cNvSpPr/>
            <p:nvPr/>
          </p:nvSpPr>
          <p:spPr>
            <a:xfrm>
              <a:off x="7186600" y="2751950"/>
              <a:ext cx="52400" cy="52725"/>
            </a:xfrm>
            <a:custGeom>
              <a:rect b="b" l="l" r="r" t="t"/>
              <a:pathLst>
                <a:path extrusionOk="0" h="2109"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6"/>
            <p:cNvSpPr/>
            <p:nvPr/>
          </p:nvSpPr>
          <p:spPr>
            <a:xfrm>
              <a:off x="728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
            <p:cNvSpPr/>
            <p:nvPr/>
          </p:nvSpPr>
          <p:spPr>
            <a:xfrm>
              <a:off x="27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7" y="1632"/>
                    <a:pt x="2107" y="1061"/>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6"/>
            <p:cNvSpPr/>
            <p:nvPr/>
          </p:nvSpPr>
          <p:spPr>
            <a:xfrm>
              <a:off x="3807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6"/>
            <p:cNvSpPr/>
            <p:nvPr/>
          </p:nvSpPr>
          <p:spPr>
            <a:xfrm>
              <a:off x="4825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6"/>
            <p:cNvSpPr/>
            <p:nvPr/>
          </p:nvSpPr>
          <p:spPr>
            <a:xfrm>
              <a:off x="58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6"/>
            <p:cNvSpPr/>
            <p:nvPr/>
          </p:nvSpPr>
          <p:spPr>
            <a:xfrm>
              <a:off x="68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6"/>
            <p:cNvSpPr/>
            <p:nvPr/>
          </p:nvSpPr>
          <p:spPr>
            <a:xfrm>
              <a:off x="7873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6"/>
            <p:cNvSpPr/>
            <p:nvPr/>
          </p:nvSpPr>
          <p:spPr>
            <a:xfrm>
              <a:off x="8888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6"/>
            <p:cNvSpPr/>
            <p:nvPr/>
          </p:nvSpPr>
          <p:spPr>
            <a:xfrm>
              <a:off x="99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6"/>
            <p:cNvSpPr/>
            <p:nvPr/>
          </p:nvSpPr>
          <p:spPr>
            <a:xfrm>
              <a:off x="10918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6"/>
            <p:cNvSpPr/>
            <p:nvPr/>
          </p:nvSpPr>
          <p:spPr>
            <a:xfrm>
              <a:off x="11936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6"/>
            <p:cNvSpPr/>
            <p:nvPr/>
          </p:nvSpPr>
          <p:spPr>
            <a:xfrm>
              <a:off x="12951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6"/>
            <p:cNvSpPr/>
            <p:nvPr/>
          </p:nvSpPr>
          <p:spPr>
            <a:xfrm>
              <a:off x="13966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6"/>
            <p:cNvSpPr/>
            <p:nvPr/>
          </p:nvSpPr>
          <p:spPr>
            <a:xfrm>
              <a:off x="1498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6"/>
            <p:cNvSpPr/>
            <p:nvPr/>
          </p:nvSpPr>
          <p:spPr>
            <a:xfrm>
              <a:off x="15999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6"/>
            <p:cNvSpPr/>
            <p:nvPr/>
          </p:nvSpPr>
          <p:spPr>
            <a:xfrm>
              <a:off x="1701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6"/>
            <p:cNvSpPr/>
            <p:nvPr/>
          </p:nvSpPr>
          <p:spPr>
            <a:xfrm>
              <a:off x="18029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6"/>
            <p:cNvSpPr/>
            <p:nvPr/>
          </p:nvSpPr>
          <p:spPr>
            <a:xfrm>
              <a:off x="19044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6"/>
            <p:cNvSpPr/>
            <p:nvPr/>
          </p:nvSpPr>
          <p:spPr>
            <a:xfrm>
              <a:off x="20062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6"/>
            <p:cNvSpPr/>
            <p:nvPr/>
          </p:nvSpPr>
          <p:spPr>
            <a:xfrm>
              <a:off x="210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6"/>
            <p:cNvSpPr/>
            <p:nvPr/>
          </p:nvSpPr>
          <p:spPr>
            <a:xfrm>
              <a:off x="220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6"/>
            <p:cNvSpPr/>
            <p:nvPr/>
          </p:nvSpPr>
          <p:spPr>
            <a:xfrm>
              <a:off x="23110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6"/>
            <p:cNvSpPr/>
            <p:nvPr/>
          </p:nvSpPr>
          <p:spPr>
            <a:xfrm>
              <a:off x="241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6"/>
            <p:cNvSpPr/>
            <p:nvPr/>
          </p:nvSpPr>
          <p:spPr>
            <a:xfrm>
              <a:off x="251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6"/>
            <p:cNvSpPr/>
            <p:nvPr/>
          </p:nvSpPr>
          <p:spPr>
            <a:xfrm>
              <a:off x="261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6"/>
            <p:cNvSpPr/>
            <p:nvPr/>
          </p:nvSpPr>
          <p:spPr>
            <a:xfrm>
              <a:off x="271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6"/>
            <p:cNvSpPr/>
            <p:nvPr/>
          </p:nvSpPr>
          <p:spPr>
            <a:xfrm>
              <a:off x="281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6"/>
            <p:cNvSpPr/>
            <p:nvPr/>
          </p:nvSpPr>
          <p:spPr>
            <a:xfrm>
              <a:off x="292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6"/>
            <p:cNvSpPr/>
            <p:nvPr/>
          </p:nvSpPr>
          <p:spPr>
            <a:xfrm>
              <a:off x="302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6"/>
            <p:cNvSpPr/>
            <p:nvPr/>
          </p:nvSpPr>
          <p:spPr>
            <a:xfrm>
              <a:off x="312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6"/>
            <p:cNvSpPr/>
            <p:nvPr/>
          </p:nvSpPr>
          <p:spPr>
            <a:xfrm>
              <a:off x="322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6"/>
            <p:cNvSpPr/>
            <p:nvPr/>
          </p:nvSpPr>
          <p:spPr>
            <a:xfrm>
              <a:off x="33266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6"/>
            <p:cNvSpPr/>
            <p:nvPr/>
          </p:nvSpPr>
          <p:spPr>
            <a:xfrm>
              <a:off x="342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6"/>
            <p:cNvSpPr/>
            <p:nvPr/>
          </p:nvSpPr>
          <p:spPr>
            <a:xfrm>
              <a:off x="352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6"/>
            <p:cNvSpPr/>
            <p:nvPr/>
          </p:nvSpPr>
          <p:spPr>
            <a:xfrm>
              <a:off x="363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6"/>
            <p:cNvSpPr/>
            <p:nvPr/>
          </p:nvSpPr>
          <p:spPr>
            <a:xfrm>
              <a:off x="373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6"/>
            <p:cNvSpPr/>
            <p:nvPr/>
          </p:nvSpPr>
          <p:spPr>
            <a:xfrm>
              <a:off x="3834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6"/>
            <p:cNvSpPr/>
            <p:nvPr/>
          </p:nvSpPr>
          <p:spPr>
            <a:xfrm>
              <a:off x="393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6"/>
            <p:cNvSpPr/>
            <p:nvPr/>
          </p:nvSpPr>
          <p:spPr>
            <a:xfrm>
              <a:off x="403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6"/>
            <p:cNvSpPr/>
            <p:nvPr/>
          </p:nvSpPr>
          <p:spPr>
            <a:xfrm>
              <a:off x="413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6"/>
            <p:cNvSpPr/>
            <p:nvPr/>
          </p:nvSpPr>
          <p:spPr>
            <a:xfrm>
              <a:off x="42407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6"/>
            <p:cNvSpPr/>
            <p:nvPr/>
          </p:nvSpPr>
          <p:spPr>
            <a:xfrm>
              <a:off x="434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6"/>
            <p:cNvSpPr/>
            <p:nvPr/>
          </p:nvSpPr>
          <p:spPr>
            <a:xfrm>
              <a:off x="444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6"/>
            <p:cNvSpPr/>
            <p:nvPr/>
          </p:nvSpPr>
          <p:spPr>
            <a:xfrm>
              <a:off x="45455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6"/>
            <p:cNvSpPr/>
            <p:nvPr/>
          </p:nvSpPr>
          <p:spPr>
            <a:xfrm>
              <a:off x="464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6"/>
            <p:cNvSpPr/>
            <p:nvPr/>
          </p:nvSpPr>
          <p:spPr>
            <a:xfrm>
              <a:off x="474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6"/>
            <p:cNvSpPr/>
            <p:nvPr/>
          </p:nvSpPr>
          <p:spPr>
            <a:xfrm>
              <a:off x="485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6"/>
            <p:cNvSpPr/>
            <p:nvPr/>
          </p:nvSpPr>
          <p:spPr>
            <a:xfrm>
              <a:off x="495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6"/>
            <p:cNvSpPr/>
            <p:nvPr/>
          </p:nvSpPr>
          <p:spPr>
            <a:xfrm>
              <a:off x="505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6"/>
            <p:cNvSpPr/>
            <p:nvPr/>
          </p:nvSpPr>
          <p:spPr>
            <a:xfrm>
              <a:off x="515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6"/>
            <p:cNvSpPr/>
            <p:nvPr/>
          </p:nvSpPr>
          <p:spPr>
            <a:xfrm>
              <a:off x="52566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6"/>
            <p:cNvSpPr/>
            <p:nvPr/>
          </p:nvSpPr>
          <p:spPr>
            <a:xfrm>
              <a:off x="535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6"/>
            <p:cNvSpPr/>
            <p:nvPr/>
          </p:nvSpPr>
          <p:spPr>
            <a:xfrm>
              <a:off x="545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6"/>
            <p:cNvSpPr/>
            <p:nvPr/>
          </p:nvSpPr>
          <p:spPr>
            <a:xfrm>
              <a:off x="556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6"/>
            <p:cNvSpPr/>
            <p:nvPr/>
          </p:nvSpPr>
          <p:spPr>
            <a:xfrm>
              <a:off x="566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6"/>
            <p:cNvSpPr/>
            <p:nvPr/>
          </p:nvSpPr>
          <p:spPr>
            <a:xfrm>
              <a:off x="57644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6"/>
            <p:cNvSpPr/>
            <p:nvPr/>
          </p:nvSpPr>
          <p:spPr>
            <a:xfrm>
              <a:off x="586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6"/>
            <p:cNvSpPr/>
            <p:nvPr/>
          </p:nvSpPr>
          <p:spPr>
            <a:xfrm>
              <a:off x="596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6"/>
            <p:cNvSpPr/>
            <p:nvPr/>
          </p:nvSpPr>
          <p:spPr>
            <a:xfrm>
              <a:off x="606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6"/>
            <p:cNvSpPr/>
            <p:nvPr/>
          </p:nvSpPr>
          <p:spPr>
            <a:xfrm>
              <a:off x="61710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6"/>
            <p:cNvSpPr/>
            <p:nvPr/>
          </p:nvSpPr>
          <p:spPr>
            <a:xfrm>
              <a:off x="627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6"/>
            <p:cNvSpPr/>
            <p:nvPr/>
          </p:nvSpPr>
          <p:spPr>
            <a:xfrm>
              <a:off x="637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6"/>
            <p:cNvSpPr/>
            <p:nvPr/>
          </p:nvSpPr>
          <p:spPr>
            <a:xfrm>
              <a:off x="64755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6"/>
            <p:cNvSpPr/>
            <p:nvPr/>
          </p:nvSpPr>
          <p:spPr>
            <a:xfrm>
              <a:off x="657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6"/>
            <p:cNvSpPr/>
            <p:nvPr/>
          </p:nvSpPr>
          <p:spPr>
            <a:xfrm>
              <a:off x="667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6"/>
            <p:cNvSpPr/>
            <p:nvPr/>
          </p:nvSpPr>
          <p:spPr>
            <a:xfrm>
              <a:off x="678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6"/>
            <p:cNvSpPr/>
            <p:nvPr/>
          </p:nvSpPr>
          <p:spPr>
            <a:xfrm>
              <a:off x="6881800" y="2907025"/>
              <a:ext cx="52700" cy="52725"/>
            </a:xfrm>
            <a:custGeom>
              <a:rect b="b" l="l" r="r" t="t"/>
              <a:pathLst>
                <a:path extrusionOk="0" h="2109" w="2108">
                  <a:moveTo>
                    <a:pt x="1060" y="1"/>
                  </a:moveTo>
                  <a:cubicBezTo>
                    <a:pt x="477" y="1"/>
                    <a:pt x="1" y="477"/>
                    <a:pt x="1" y="1061"/>
                  </a:cubicBezTo>
                  <a:cubicBezTo>
                    <a:pt x="1"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6"/>
            <p:cNvSpPr/>
            <p:nvPr/>
          </p:nvSpPr>
          <p:spPr>
            <a:xfrm>
              <a:off x="698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6"/>
            <p:cNvSpPr/>
            <p:nvPr/>
          </p:nvSpPr>
          <p:spPr>
            <a:xfrm>
              <a:off x="708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6"/>
            <p:cNvSpPr/>
            <p:nvPr/>
          </p:nvSpPr>
          <p:spPr>
            <a:xfrm>
              <a:off x="7186600" y="2907025"/>
              <a:ext cx="52400" cy="52725"/>
            </a:xfrm>
            <a:custGeom>
              <a:rect b="b" l="l" r="r" t="t"/>
              <a:pathLst>
                <a:path extrusionOk="0" h="2109" w="2096">
                  <a:moveTo>
                    <a:pt x="1048" y="1"/>
                  </a:moveTo>
                  <a:cubicBezTo>
                    <a:pt x="477" y="1"/>
                    <a:pt x="1" y="477"/>
                    <a:pt x="1" y="1061"/>
                  </a:cubicBezTo>
                  <a:cubicBezTo>
                    <a:pt x="1"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6"/>
            <p:cNvSpPr/>
            <p:nvPr/>
          </p:nvSpPr>
          <p:spPr>
            <a:xfrm>
              <a:off x="728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6"/>
            <p:cNvSpPr/>
            <p:nvPr/>
          </p:nvSpPr>
          <p:spPr>
            <a:xfrm>
              <a:off x="27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7" y="1620"/>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6"/>
            <p:cNvSpPr/>
            <p:nvPr/>
          </p:nvSpPr>
          <p:spPr>
            <a:xfrm>
              <a:off x="3807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6"/>
            <p:cNvSpPr/>
            <p:nvPr/>
          </p:nvSpPr>
          <p:spPr>
            <a:xfrm>
              <a:off x="4825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6"/>
            <p:cNvSpPr/>
            <p:nvPr/>
          </p:nvSpPr>
          <p:spPr>
            <a:xfrm>
              <a:off x="58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6"/>
            <p:cNvSpPr/>
            <p:nvPr/>
          </p:nvSpPr>
          <p:spPr>
            <a:xfrm>
              <a:off x="68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6"/>
            <p:cNvSpPr/>
            <p:nvPr/>
          </p:nvSpPr>
          <p:spPr>
            <a:xfrm>
              <a:off x="7873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6"/>
            <p:cNvSpPr/>
            <p:nvPr/>
          </p:nvSpPr>
          <p:spPr>
            <a:xfrm>
              <a:off x="8888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6"/>
            <p:cNvSpPr/>
            <p:nvPr/>
          </p:nvSpPr>
          <p:spPr>
            <a:xfrm>
              <a:off x="99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6"/>
            <p:cNvSpPr/>
            <p:nvPr/>
          </p:nvSpPr>
          <p:spPr>
            <a:xfrm>
              <a:off x="10918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6"/>
            <p:cNvSpPr/>
            <p:nvPr/>
          </p:nvSpPr>
          <p:spPr>
            <a:xfrm>
              <a:off x="11936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6"/>
            <p:cNvSpPr/>
            <p:nvPr/>
          </p:nvSpPr>
          <p:spPr>
            <a:xfrm>
              <a:off x="12951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6"/>
            <p:cNvSpPr/>
            <p:nvPr/>
          </p:nvSpPr>
          <p:spPr>
            <a:xfrm>
              <a:off x="13966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6"/>
            <p:cNvSpPr/>
            <p:nvPr/>
          </p:nvSpPr>
          <p:spPr>
            <a:xfrm>
              <a:off x="1498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6"/>
            <p:cNvSpPr/>
            <p:nvPr/>
          </p:nvSpPr>
          <p:spPr>
            <a:xfrm>
              <a:off x="15999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6"/>
            <p:cNvSpPr/>
            <p:nvPr/>
          </p:nvSpPr>
          <p:spPr>
            <a:xfrm>
              <a:off x="1701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6"/>
            <p:cNvSpPr/>
            <p:nvPr/>
          </p:nvSpPr>
          <p:spPr>
            <a:xfrm>
              <a:off x="18029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6"/>
            <p:cNvSpPr/>
            <p:nvPr/>
          </p:nvSpPr>
          <p:spPr>
            <a:xfrm>
              <a:off x="19044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6"/>
            <p:cNvSpPr/>
            <p:nvPr/>
          </p:nvSpPr>
          <p:spPr>
            <a:xfrm>
              <a:off x="20062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6"/>
            <p:cNvSpPr/>
            <p:nvPr/>
          </p:nvSpPr>
          <p:spPr>
            <a:xfrm>
              <a:off x="210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6"/>
            <p:cNvSpPr/>
            <p:nvPr/>
          </p:nvSpPr>
          <p:spPr>
            <a:xfrm>
              <a:off x="220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6"/>
            <p:cNvSpPr/>
            <p:nvPr/>
          </p:nvSpPr>
          <p:spPr>
            <a:xfrm>
              <a:off x="23110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6"/>
            <p:cNvSpPr/>
            <p:nvPr/>
          </p:nvSpPr>
          <p:spPr>
            <a:xfrm>
              <a:off x="241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6"/>
            <p:cNvSpPr/>
            <p:nvPr/>
          </p:nvSpPr>
          <p:spPr>
            <a:xfrm>
              <a:off x="251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6"/>
            <p:cNvSpPr/>
            <p:nvPr/>
          </p:nvSpPr>
          <p:spPr>
            <a:xfrm>
              <a:off x="261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6"/>
            <p:cNvSpPr/>
            <p:nvPr/>
          </p:nvSpPr>
          <p:spPr>
            <a:xfrm>
              <a:off x="271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6"/>
            <p:cNvSpPr/>
            <p:nvPr/>
          </p:nvSpPr>
          <p:spPr>
            <a:xfrm>
              <a:off x="281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6"/>
            <p:cNvSpPr/>
            <p:nvPr/>
          </p:nvSpPr>
          <p:spPr>
            <a:xfrm>
              <a:off x="292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6"/>
            <p:cNvSpPr/>
            <p:nvPr/>
          </p:nvSpPr>
          <p:spPr>
            <a:xfrm>
              <a:off x="302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6"/>
            <p:cNvSpPr/>
            <p:nvPr/>
          </p:nvSpPr>
          <p:spPr>
            <a:xfrm>
              <a:off x="312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6"/>
            <p:cNvSpPr/>
            <p:nvPr/>
          </p:nvSpPr>
          <p:spPr>
            <a:xfrm>
              <a:off x="322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6"/>
            <p:cNvSpPr/>
            <p:nvPr/>
          </p:nvSpPr>
          <p:spPr>
            <a:xfrm>
              <a:off x="33266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6"/>
            <p:cNvSpPr/>
            <p:nvPr/>
          </p:nvSpPr>
          <p:spPr>
            <a:xfrm>
              <a:off x="342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6"/>
            <p:cNvSpPr/>
            <p:nvPr/>
          </p:nvSpPr>
          <p:spPr>
            <a:xfrm>
              <a:off x="352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6"/>
            <p:cNvSpPr/>
            <p:nvPr/>
          </p:nvSpPr>
          <p:spPr>
            <a:xfrm>
              <a:off x="363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6"/>
            <p:cNvSpPr/>
            <p:nvPr/>
          </p:nvSpPr>
          <p:spPr>
            <a:xfrm>
              <a:off x="373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6"/>
            <p:cNvSpPr/>
            <p:nvPr/>
          </p:nvSpPr>
          <p:spPr>
            <a:xfrm>
              <a:off x="3834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6"/>
            <p:cNvSpPr/>
            <p:nvPr/>
          </p:nvSpPr>
          <p:spPr>
            <a:xfrm>
              <a:off x="393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6"/>
            <p:cNvSpPr/>
            <p:nvPr/>
          </p:nvSpPr>
          <p:spPr>
            <a:xfrm>
              <a:off x="403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6"/>
            <p:cNvSpPr/>
            <p:nvPr/>
          </p:nvSpPr>
          <p:spPr>
            <a:xfrm>
              <a:off x="413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6"/>
            <p:cNvSpPr/>
            <p:nvPr/>
          </p:nvSpPr>
          <p:spPr>
            <a:xfrm>
              <a:off x="42407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6"/>
            <p:cNvSpPr/>
            <p:nvPr/>
          </p:nvSpPr>
          <p:spPr>
            <a:xfrm>
              <a:off x="434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6"/>
            <p:cNvSpPr/>
            <p:nvPr/>
          </p:nvSpPr>
          <p:spPr>
            <a:xfrm>
              <a:off x="444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6"/>
            <p:cNvSpPr/>
            <p:nvPr/>
          </p:nvSpPr>
          <p:spPr>
            <a:xfrm>
              <a:off x="45455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6"/>
            <p:cNvSpPr/>
            <p:nvPr/>
          </p:nvSpPr>
          <p:spPr>
            <a:xfrm>
              <a:off x="464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6"/>
            <p:cNvSpPr/>
            <p:nvPr/>
          </p:nvSpPr>
          <p:spPr>
            <a:xfrm>
              <a:off x="474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6"/>
            <p:cNvSpPr/>
            <p:nvPr/>
          </p:nvSpPr>
          <p:spPr>
            <a:xfrm>
              <a:off x="485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6"/>
            <p:cNvSpPr/>
            <p:nvPr/>
          </p:nvSpPr>
          <p:spPr>
            <a:xfrm>
              <a:off x="495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6"/>
            <p:cNvSpPr/>
            <p:nvPr/>
          </p:nvSpPr>
          <p:spPr>
            <a:xfrm>
              <a:off x="505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6"/>
            <p:cNvSpPr/>
            <p:nvPr/>
          </p:nvSpPr>
          <p:spPr>
            <a:xfrm>
              <a:off x="515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6"/>
            <p:cNvSpPr/>
            <p:nvPr/>
          </p:nvSpPr>
          <p:spPr>
            <a:xfrm>
              <a:off x="52566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6"/>
            <p:cNvSpPr/>
            <p:nvPr/>
          </p:nvSpPr>
          <p:spPr>
            <a:xfrm>
              <a:off x="535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6"/>
            <p:cNvSpPr/>
            <p:nvPr/>
          </p:nvSpPr>
          <p:spPr>
            <a:xfrm>
              <a:off x="545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6"/>
            <p:cNvSpPr/>
            <p:nvPr/>
          </p:nvSpPr>
          <p:spPr>
            <a:xfrm>
              <a:off x="556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6"/>
            <p:cNvSpPr/>
            <p:nvPr/>
          </p:nvSpPr>
          <p:spPr>
            <a:xfrm>
              <a:off x="566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6"/>
            <p:cNvSpPr/>
            <p:nvPr/>
          </p:nvSpPr>
          <p:spPr>
            <a:xfrm>
              <a:off x="57644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6"/>
            <p:cNvSpPr/>
            <p:nvPr/>
          </p:nvSpPr>
          <p:spPr>
            <a:xfrm>
              <a:off x="586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6"/>
            <p:cNvSpPr/>
            <p:nvPr/>
          </p:nvSpPr>
          <p:spPr>
            <a:xfrm>
              <a:off x="596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6"/>
            <p:cNvSpPr/>
            <p:nvPr/>
          </p:nvSpPr>
          <p:spPr>
            <a:xfrm>
              <a:off x="606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6"/>
            <p:cNvSpPr/>
            <p:nvPr/>
          </p:nvSpPr>
          <p:spPr>
            <a:xfrm>
              <a:off x="61710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6"/>
            <p:cNvSpPr/>
            <p:nvPr/>
          </p:nvSpPr>
          <p:spPr>
            <a:xfrm>
              <a:off x="627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6"/>
            <p:cNvSpPr/>
            <p:nvPr/>
          </p:nvSpPr>
          <p:spPr>
            <a:xfrm>
              <a:off x="637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6"/>
            <p:cNvSpPr/>
            <p:nvPr/>
          </p:nvSpPr>
          <p:spPr>
            <a:xfrm>
              <a:off x="64755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6"/>
            <p:cNvSpPr/>
            <p:nvPr/>
          </p:nvSpPr>
          <p:spPr>
            <a:xfrm>
              <a:off x="657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6"/>
            <p:cNvSpPr/>
            <p:nvPr/>
          </p:nvSpPr>
          <p:spPr>
            <a:xfrm>
              <a:off x="667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6"/>
            <p:cNvSpPr/>
            <p:nvPr/>
          </p:nvSpPr>
          <p:spPr>
            <a:xfrm>
              <a:off x="678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6"/>
            <p:cNvSpPr/>
            <p:nvPr/>
          </p:nvSpPr>
          <p:spPr>
            <a:xfrm>
              <a:off x="6881800" y="3062400"/>
              <a:ext cx="52700" cy="52425"/>
            </a:xfrm>
            <a:custGeom>
              <a:rect b="b" l="l" r="r" t="t"/>
              <a:pathLst>
                <a:path extrusionOk="0" h="2097" w="2108">
                  <a:moveTo>
                    <a:pt x="1060" y="1"/>
                  </a:moveTo>
                  <a:cubicBezTo>
                    <a:pt x="477" y="1"/>
                    <a:pt x="1" y="465"/>
                    <a:pt x="1" y="1049"/>
                  </a:cubicBezTo>
                  <a:cubicBezTo>
                    <a:pt x="1"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6"/>
            <p:cNvSpPr/>
            <p:nvPr/>
          </p:nvSpPr>
          <p:spPr>
            <a:xfrm>
              <a:off x="698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6"/>
            <p:cNvSpPr/>
            <p:nvPr/>
          </p:nvSpPr>
          <p:spPr>
            <a:xfrm>
              <a:off x="708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6"/>
            <p:cNvSpPr/>
            <p:nvPr/>
          </p:nvSpPr>
          <p:spPr>
            <a:xfrm>
              <a:off x="7186600" y="3062400"/>
              <a:ext cx="52400" cy="52425"/>
            </a:xfrm>
            <a:custGeom>
              <a:rect b="b" l="l" r="r" t="t"/>
              <a:pathLst>
                <a:path extrusionOk="0" h="2097" w="2096">
                  <a:moveTo>
                    <a:pt x="1048" y="1"/>
                  </a:moveTo>
                  <a:cubicBezTo>
                    <a:pt x="477" y="1"/>
                    <a:pt x="1" y="465"/>
                    <a:pt x="1" y="1049"/>
                  </a:cubicBezTo>
                  <a:cubicBezTo>
                    <a:pt x="1"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
            <p:cNvSpPr/>
            <p:nvPr/>
          </p:nvSpPr>
          <p:spPr>
            <a:xfrm>
              <a:off x="728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6"/>
            <p:cNvSpPr/>
            <p:nvPr/>
          </p:nvSpPr>
          <p:spPr>
            <a:xfrm>
              <a:off x="27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7" y="1619"/>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6"/>
            <p:cNvSpPr/>
            <p:nvPr/>
          </p:nvSpPr>
          <p:spPr>
            <a:xfrm>
              <a:off x="3807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6"/>
            <p:cNvSpPr/>
            <p:nvPr/>
          </p:nvSpPr>
          <p:spPr>
            <a:xfrm>
              <a:off x="4825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6"/>
            <p:cNvSpPr/>
            <p:nvPr/>
          </p:nvSpPr>
          <p:spPr>
            <a:xfrm>
              <a:off x="58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6"/>
            <p:cNvSpPr/>
            <p:nvPr/>
          </p:nvSpPr>
          <p:spPr>
            <a:xfrm>
              <a:off x="68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6"/>
            <p:cNvSpPr/>
            <p:nvPr/>
          </p:nvSpPr>
          <p:spPr>
            <a:xfrm>
              <a:off x="7873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6"/>
            <p:cNvSpPr/>
            <p:nvPr/>
          </p:nvSpPr>
          <p:spPr>
            <a:xfrm>
              <a:off x="8888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6"/>
            <p:cNvSpPr/>
            <p:nvPr/>
          </p:nvSpPr>
          <p:spPr>
            <a:xfrm>
              <a:off x="99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6"/>
            <p:cNvSpPr/>
            <p:nvPr/>
          </p:nvSpPr>
          <p:spPr>
            <a:xfrm>
              <a:off x="10918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6"/>
            <p:cNvSpPr/>
            <p:nvPr/>
          </p:nvSpPr>
          <p:spPr>
            <a:xfrm>
              <a:off x="11936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6"/>
            <p:cNvSpPr/>
            <p:nvPr/>
          </p:nvSpPr>
          <p:spPr>
            <a:xfrm>
              <a:off x="12951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6"/>
            <p:cNvSpPr/>
            <p:nvPr/>
          </p:nvSpPr>
          <p:spPr>
            <a:xfrm>
              <a:off x="13966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6"/>
            <p:cNvSpPr/>
            <p:nvPr/>
          </p:nvSpPr>
          <p:spPr>
            <a:xfrm>
              <a:off x="1498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6"/>
            <p:cNvSpPr/>
            <p:nvPr/>
          </p:nvSpPr>
          <p:spPr>
            <a:xfrm>
              <a:off x="15999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6"/>
            <p:cNvSpPr/>
            <p:nvPr/>
          </p:nvSpPr>
          <p:spPr>
            <a:xfrm>
              <a:off x="1701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6"/>
            <p:cNvSpPr/>
            <p:nvPr/>
          </p:nvSpPr>
          <p:spPr>
            <a:xfrm>
              <a:off x="18029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6"/>
            <p:cNvSpPr/>
            <p:nvPr/>
          </p:nvSpPr>
          <p:spPr>
            <a:xfrm>
              <a:off x="19044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6"/>
            <p:cNvSpPr/>
            <p:nvPr/>
          </p:nvSpPr>
          <p:spPr>
            <a:xfrm>
              <a:off x="20062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6"/>
            <p:cNvSpPr/>
            <p:nvPr/>
          </p:nvSpPr>
          <p:spPr>
            <a:xfrm>
              <a:off x="210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6"/>
            <p:cNvSpPr/>
            <p:nvPr/>
          </p:nvSpPr>
          <p:spPr>
            <a:xfrm>
              <a:off x="220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6"/>
            <p:cNvSpPr/>
            <p:nvPr/>
          </p:nvSpPr>
          <p:spPr>
            <a:xfrm>
              <a:off x="23110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6"/>
            <p:cNvSpPr/>
            <p:nvPr/>
          </p:nvSpPr>
          <p:spPr>
            <a:xfrm>
              <a:off x="241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6"/>
            <p:cNvSpPr/>
            <p:nvPr/>
          </p:nvSpPr>
          <p:spPr>
            <a:xfrm>
              <a:off x="251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6"/>
            <p:cNvSpPr/>
            <p:nvPr/>
          </p:nvSpPr>
          <p:spPr>
            <a:xfrm>
              <a:off x="261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6"/>
            <p:cNvSpPr/>
            <p:nvPr/>
          </p:nvSpPr>
          <p:spPr>
            <a:xfrm>
              <a:off x="271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6"/>
            <p:cNvSpPr/>
            <p:nvPr/>
          </p:nvSpPr>
          <p:spPr>
            <a:xfrm>
              <a:off x="281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6"/>
            <p:cNvSpPr/>
            <p:nvPr/>
          </p:nvSpPr>
          <p:spPr>
            <a:xfrm>
              <a:off x="292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6"/>
            <p:cNvSpPr/>
            <p:nvPr/>
          </p:nvSpPr>
          <p:spPr>
            <a:xfrm>
              <a:off x="302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6"/>
            <p:cNvSpPr/>
            <p:nvPr/>
          </p:nvSpPr>
          <p:spPr>
            <a:xfrm>
              <a:off x="312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6"/>
            <p:cNvSpPr/>
            <p:nvPr/>
          </p:nvSpPr>
          <p:spPr>
            <a:xfrm>
              <a:off x="322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6"/>
            <p:cNvSpPr/>
            <p:nvPr/>
          </p:nvSpPr>
          <p:spPr>
            <a:xfrm>
              <a:off x="33266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6"/>
            <p:cNvSpPr/>
            <p:nvPr/>
          </p:nvSpPr>
          <p:spPr>
            <a:xfrm>
              <a:off x="342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6"/>
            <p:cNvSpPr/>
            <p:nvPr/>
          </p:nvSpPr>
          <p:spPr>
            <a:xfrm>
              <a:off x="352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6"/>
            <p:cNvSpPr/>
            <p:nvPr/>
          </p:nvSpPr>
          <p:spPr>
            <a:xfrm>
              <a:off x="363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6"/>
            <p:cNvSpPr/>
            <p:nvPr/>
          </p:nvSpPr>
          <p:spPr>
            <a:xfrm>
              <a:off x="373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6"/>
            <p:cNvSpPr/>
            <p:nvPr/>
          </p:nvSpPr>
          <p:spPr>
            <a:xfrm>
              <a:off x="3834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6"/>
            <p:cNvSpPr/>
            <p:nvPr/>
          </p:nvSpPr>
          <p:spPr>
            <a:xfrm>
              <a:off x="393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6"/>
            <p:cNvSpPr/>
            <p:nvPr/>
          </p:nvSpPr>
          <p:spPr>
            <a:xfrm>
              <a:off x="403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6"/>
            <p:cNvSpPr/>
            <p:nvPr/>
          </p:nvSpPr>
          <p:spPr>
            <a:xfrm>
              <a:off x="413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6"/>
            <p:cNvSpPr/>
            <p:nvPr/>
          </p:nvSpPr>
          <p:spPr>
            <a:xfrm>
              <a:off x="42407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6"/>
            <p:cNvSpPr/>
            <p:nvPr/>
          </p:nvSpPr>
          <p:spPr>
            <a:xfrm>
              <a:off x="434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6"/>
            <p:cNvSpPr/>
            <p:nvPr/>
          </p:nvSpPr>
          <p:spPr>
            <a:xfrm>
              <a:off x="444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6"/>
            <p:cNvSpPr/>
            <p:nvPr/>
          </p:nvSpPr>
          <p:spPr>
            <a:xfrm>
              <a:off x="45455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6"/>
            <p:cNvSpPr/>
            <p:nvPr/>
          </p:nvSpPr>
          <p:spPr>
            <a:xfrm>
              <a:off x="464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6"/>
            <p:cNvSpPr/>
            <p:nvPr/>
          </p:nvSpPr>
          <p:spPr>
            <a:xfrm>
              <a:off x="474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6"/>
            <p:cNvSpPr/>
            <p:nvPr/>
          </p:nvSpPr>
          <p:spPr>
            <a:xfrm>
              <a:off x="485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6"/>
            <p:cNvSpPr/>
            <p:nvPr/>
          </p:nvSpPr>
          <p:spPr>
            <a:xfrm>
              <a:off x="495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6"/>
            <p:cNvSpPr/>
            <p:nvPr/>
          </p:nvSpPr>
          <p:spPr>
            <a:xfrm>
              <a:off x="505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6"/>
            <p:cNvSpPr/>
            <p:nvPr/>
          </p:nvSpPr>
          <p:spPr>
            <a:xfrm>
              <a:off x="515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6"/>
            <p:cNvSpPr/>
            <p:nvPr/>
          </p:nvSpPr>
          <p:spPr>
            <a:xfrm>
              <a:off x="52566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6"/>
            <p:cNvSpPr/>
            <p:nvPr/>
          </p:nvSpPr>
          <p:spPr>
            <a:xfrm>
              <a:off x="535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6"/>
            <p:cNvSpPr/>
            <p:nvPr/>
          </p:nvSpPr>
          <p:spPr>
            <a:xfrm>
              <a:off x="545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6"/>
            <p:cNvSpPr/>
            <p:nvPr/>
          </p:nvSpPr>
          <p:spPr>
            <a:xfrm>
              <a:off x="556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6"/>
            <p:cNvSpPr/>
            <p:nvPr/>
          </p:nvSpPr>
          <p:spPr>
            <a:xfrm>
              <a:off x="566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6"/>
            <p:cNvSpPr/>
            <p:nvPr/>
          </p:nvSpPr>
          <p:spPr>
            <a:xfrm>
              <a:off x="57644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6"/>
            <p:cNvSpPr/>
            <p:nvPr/>
          </p:nvSpPr>
          <p:spPr>
            <a:xfrm>
              <a:off x="586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6"/>
            <p:cNvSpPr/>
            <p:nvPr/>
          </p:nvSpPr>
          <p:spPr>
            <a:xfrm>
              <a:off x="596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6"/>
            <p:cNvSpPr/>
            <p:nvPr/>
          </p:nvSpPr>
          <p:spPr>
            <a:xfrm>
              <a:off x="606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6"/>
            <p:cNvSpPr/>
            <p:nvPr/>
          </p:nvSpPr>
          <p:spPr>
            <a:xfrm>
              <a:off x="61710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6"/>
            <p:cNvSpPr/>
            <p:nvPr/>
          </p:nvSpPr>
          <p:spPr>
            <a:xfrm>
              <a:off x="627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6"/>
            <p:cNvSpPr/>
            <p:nvPr/>
          </p:nvSpPr>
          <p:spPr>
            <a:xfrm>
              <a:off x="637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6"/>
            <p:cNvSpPr/>
            <p:nvPr/>
          </p:nvSpPr>
          <p:spPr>
            <a:xfrm>
              <a:off x="64755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6"/>
            <p:cNvSpPr/>
            <p:nvPr/>
          </p:nvSpPr>
          <p:spPr>
            <a:xfrm>
              <a:off x="657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6"/>
            <p:cNvSpPr/>
            <p:nvPr/>
          </p:nvSpPr>
          <p:spPr>
            <a:xfrm>
              <a:off x="667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6"/>
            <p:cNvSpPr/>
            <p:nvPr/>
          </p:nvSpPr>
          <p:spPr>
            <a:xfrm>
              <a:off x="678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6"/>
            <p:cNvSpPr/>
            <p:nvPr/>
          </p:nvSpPr>
          <p:spPr>
            <a:xfrm>
              <a:off x="6881800" y="3217500"/>
              <a:ext cx="52700" cy="52400"/>
            </a:xfrm>
            <a:custGeom>
              <a:rect b="b" l="l" r="r" t="t"/>
              <a:pathLst>
                <a:path extrusionOk="0" h="2096" w="2108">
                  <a:moveTo>
                    <a:pt x="1060" y="0"/>
                  </a:moveTo>
                  <a:cubicBezTo>
                    <a:pt x="477" y="0"/>
                    <a:pt x="1" y="464"/>
                    <a:pt x="1" y="1048"/>
                  </a:cubicBezTo>
                  <a:cubicBezTo>
                    <a:pt x="1"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6"/>
            <p:cNvSpPr/>
            <p:nvPr/>
          </p:nvSpPr>
          <p:spPr>
            <a:xfrm>
              <a:off x="698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6"/>
            <p:cNvSpPr/>
            <p:nvPr/>
          </p:nvSpPr>
          <p:spPr>
            <a:xfrm>
              <a:off x="708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6"/>
            <p:cNvSpPr/>
            <p:nvPr/>
          </p:nvSpPr>
          <p:spPr>
            <a:xfrm>
              <a:off x="7186600" y="3217500"/>
              <a:ext cx="52400" cy="52400"/>
            </a:xfrm>
            <a:custGeom>
              <a:rect b="b" l="l" r="r" t="t"/>
              <a:pathLst>
                <a:path extrusionOk="0" h="2096" w="2096">
                  <a:moveTo>
                    <a:pt x="1048" y="0"/>
                  </a:moveTo>
                  <a:cubicBezTo>
                    <a:pt x="477" y="0"/>
                    <a:pt x="1" y="464"/>
                    <a:pt x="1" y="1048"/>
                  </a:cubicBezTo>
                  <a:cubicBezTo>
                    <a:pt x="1"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6"/>
            <p:cNvSpPr/>
            <p:nvPr/>
          </p:nvSpPr>
          <p:spPr>
            <a:xfrm>
              <a:off x="728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6"/>
            <p:cNvSpPr/>
            <p:nvPr/>
          </p:nvSpPr>
          <p:spPr>
            <a:xfrm>
              <a:off x="27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6"/>
            <p:cNvSpPr/>
            <p:nvPr/>
          </p:nvSpPr>
          <p:spPr>
            <a:xfrm>
              <a:off x="3807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6"/>
            <p:cNvSpPr/>
            <p:nvPr/>
          </p:nvSpPr>
          <p:spPr>
            <a:xfrm>
              <a:off x="4825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6"/>
            <p:cNvSpPr/>
            <p:nvPr/>
          </p:nvSpPr>
          <p:spPr>
            <a:xfrm>
              <a:off x="58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6"/>
            <p:cNvSpPr/>
            <p:nvPr/>
          </p:nvSpPr>
          <p:spPr>
            <a:xfrm>
              <a:off x="68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6"/>
            <p:cNvSpPr/>
            <p:nvPr/>
          </p:nvSpPr>
          <p:spPr>
            <a:xfrm>
              <a:off x="7873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6"/>
            <p:cNvSpPr/>
            <p:nvPr/>
          </p:nvSpPr>
          <p:spPr>
            <a:xfrm>
              <a:off x="8888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6"/>
            <p:cNvSpPr/>
            <p:nvPr/>
          </p:nvSpPr>
          <p:spPr>
            <a:xfrm>
              <a:off x="99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6"/>
            <p:cNvSpPr/>
            <p:nvPr/>
          </p:nvSpPr>
          <p:spPr>
            <a:xfrm>
              <a:off x="10918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6"/>
            <p:cNvSpPr/>
            <p:nvPr/>
          </p:nvSpPr>
          <p:spPr>
            <a:xfrm>
              <a:off x="11936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6"/>
            <p:cNvSpPr/>
            <p:nvPr/>
          </p:nvSpPr>
          <p:spPr>
            <a:xfrm>
              <a:off x="12951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6"/>
            <p:cNvSpPr/>
            <p:nvPr/>
          </p:nvSpPr>
          <p:spPr>
            <a:xfrm>
              <a:off x="13966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6"/>
            <p:cNvSpPr/>
            <p:nvPr/>
          </p:nvSpPr>
          <p:spPr>
            <a:xfrm>
              <a:off x="1498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6"/>
            <p:cNvSpPr/>
            <p:nvPr/>
          </p:nvSpPr>
          <p:spPr>
            <a:xfrm>
              <a:off x="15999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6"/>
            <p:cNvSpPr/>
            <p:nvPr/>
          </p:nvSpPr>
          <p:spPr>
            <a:xfrm>
              <a:off x="1701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6"/>
            <p:cNvSpPr/>
            <p:nvPr/>
          </p:nvSpPr>
          <p:spPr>
            <a:xfrm>
              <a:off x="18029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
            <p:cNvSpPr/>
            <p:nvPr/>
          </p:nvSpPr>
          <p:spPr>
            <a:xfrm>
              <a:off x="19044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6"/>
            <p:cNvSpPr/>
            <p:nvPr/>
          </p:nvSpPr>
          <p:spPr>
            <a:xfrm>
              <a:off x="20062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6"/>
            <p:cNvSpPr/>
            <p:nvPr/>
          </p:nvSpPr>
          <p:spPr>
            <a:xfrm>
              <a:off x="210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6"/>
            <p:cNvSpPr/>
            <p:nvPr/>
          </p:nvSpPr>
          <p:spPr>
            <a:xfrm>
              <a:off x="220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6"/>
            <p:cNvSpPr/>
            <p:nvPr/>
          </p:nvSpPr>
          <p:spPr>
            <a:xfrm>
              <a:off x="23110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6"/>
            <p:cNvSpPr/>
            <p:nvPr/>
          </p:nvSpPr>
          <p:spPr>
            <a:xfrm>
              <a:off x="241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6"/>
            <p:cNvSpPr/>
            <p:nvPr/>
          </p:nvSpPr>
          <p:spPr>
            <a:xfrm>
              <a:off x="251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6"/>
            <p:cNvSpPr/>
            <p:nvPr/>
          </p:nvSpPr>
          <p:spPr>
            <a:xfrm>
              <a:off x="261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6"/>
            <p:cNvSpPr/>
            <p:nvPr/>
          </p:nvSpPr>
          <p:spPr>
            <a:xfrm>
              <a:off x="271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6"/>
            <p:cNvSpPr/>
            <p:nvPr/>
          </p:nvSpPr>
          <p:spPr>
            <a:xfrm>
              <a:off x="281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6"/>
            <p:cNvSpPr/>
            <p:nvPr/>
          </p:nvSpPr>
          <p:spPr>
            <a:xfrm>
              <a:off x="292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6"/>
            <p:cNvSpPr/>
            <p:nvPr/>
          </p:nvSpPr>
          <p:spPr>
            <a:xfrm>
              <a:off x="302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6"/>
            <p:cNvSpPr/>
            <p:nvPr/>
          </p:nvSpPr>
          <p:spPr>
            <a:xfrm>
              <a:off x="312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6"/>
            <p:cNvSpPr/>
            <p:nvPr/>
          </p:nvSpPr>
          <p:spPr>
            <a:xfrm>
              <a:off x="322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6"/>
            <p:cNvSpPr/>
            <p:nvPr/>
          </p:nvSpPr>
          <p:spPr>
            <a:xfrm>
              <a:off x="33266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6"/>
            <p:cNvSpPr/>
            <p:nvPr/>
          </p:nvSpPr>
          <p:spPr>
            <a:xfrm>
              <a:off x="342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6"/>
            <p:cNvSpPr/>
            <p:nvPr/>
          </p:nvSpPr>
          <p:spPr>
            <a:xfrm>
              <a:off x="352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6"/>
            <p:cNvSpPr/>
            <p:nvPr/>
          </p:nvSpPr>
          <p:spPr>
            <a:xfrm>
              <a:off x="363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6"/>
            <p:cNvSpPr/>
            <p:nvPr/>
          </p:nvSpPr>
          <p:spPr>
            <a:xfrm>
              <a:off x="373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6"/>
            <p:cNvSpPr/>
            <p:nvPr/>
          </p:nvSpPr>
          <p:spPr>
            <a:xfrm>
              <a:off x="3834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6"/>
            <p:cNvSpPr/>
            <p:nvPr/>
          </p:nvSpPr>
          <p:spPr>
            <a:xfrm>
              <a:off x="393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6"/>
            <p:cNvSpPr/>
            <p:nvPr/>
          </p:nvSpPr>
          <p:spPr>
            <a:xfrm>
              <a:off x="403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6"/>
            <p:cNvSpPr/>
            <p:nvPr/>
          </p:nvSpPr>
          <p:spPr>
            <a:xfrm>
              <a:off x="413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6"/>
            <p:cNvSpPr/>
            <p:nvPr/>
          </p:nvSpPr>
          <p:spPr>
            <a:xfrm>
              <a:off x="42407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6"/>
            <p:cNvSpPr/>
            <p:nvPr/>
          </p:nvSpPr>
          <p:spPr>
            <a:xfrm>
              <a:off x="434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6"/>
            <p:cNvSpPr/>
            <p:nvPr/>
          </p:nvSpPr>
          <p:spPr>
            <a:xfrm>
              <a:off x="444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6"/>
            <p:cNvSpPr/>
            <p:nvPr/>
          </p:nvSpPr>
          <p:spPr>
            <a:xfrm>
              <a:off x="45455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6"/>
            <p:cNvSpPr/>
            <p:nvPr/>
          </p:nvSpPr>
          <p:spPr>
            <a:xfrm>
              <a:off x="464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6"/>
            <p:cNvSpPr/>
            <p:nvPr/>
          </p:nvSpPr>
          <p:spPr>
            <a:xfrm>
              <a:off x="474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6"/>
            <p:cNvSpPr/>
            <p:nvPr/>
          </p:nvSpPr>
          <p:spPr>
            <a:xfrm>
              <a:off x="485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6"/>
            <p:cNvSpPr/>
            <p:nvPr/>
          </p:nvSpPr>
          <p:spPr>
            <a:xfrm>
              <a:off x="495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6"/>
            <p:cNvSpPr/>
            <p:nvPr/>
          </p:nvSpPr>
          <p:spPr>
            <a:xfrm>
              <a:off x="505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6"/>
            <p:cNvSpPr/>
            <p:nvPr/>
          </p:nvSpPr>
          <p:spPr>
            <a:xfrm>
              <a:off x="515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6"/>
            <p:cNvSpPr/>
            <p:nvPr/>
          </p:nvSpPr>
          <p:spPr>
            <a:xfrm>
              <a:off x="52566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6"/>
            <p:cNvSpPr/>
            <p:nvPr/>
          </p:nvSpPr>
          <p:spPr>
            <a:xfrm>
              <a:off x="535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6"/>
            <p:cNvSpPr/>
            <p:nvPr/>
          </p:nvSpPr>
          <p:spPr>
            <a:xfrm>
              <a:off x="545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6"/>
            <p:cNvSpPr/>
            <p:nvPr/>
          </p:nvSpPr>
          <p:spPr>
            <a:xfrm>
              <a:off x="556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6"/>
            <p:cNvSpPr/>
            <p:nvPr/>
          </p:nvSpPr>
          <p:spPr>
            <a:xfrm>
              <a:off x="566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6"/>
            <p:cNvSpPr/>
            <p:nvPr/>
          </p:nvSpPr>
          <p:spPr>
            <a:xfrm>
              <a:off x="57644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6"/>
            <p:cNvSpPr/>
            <p:nvPr/>
          </p:nvSpPr>
          <p:spPr>
            <a:xfrm>
              <a:off x="586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6"/>
            <p:cNvSpPr/>
            <p:nvPr/>
          </p:nvSpPr>
          <p:spPr>
            <a:xfrm>
              <a:off x="596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6"/>
            <p:cNvSpPr/>
            <p:nvPr/>
          </p:nvSpPr>
          <p:spPr>
            <a:xfrm>
              <a:off x="606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6"/>
            <p:cNvSpPr/>
            <p:nvPr/>
          </p:nvSpPr>
          <p:spPr>
            <a:xfrm>
              <a:off x="61710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6"/>
            <p:cNvSpPr/>
            <p:nvPr/>
          </p:nvSpPr>
          <p:spPr>
            <a:xfrm>
              <a:off x="627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6"/>
            <p:cNvSpPr/>
            <p:nvPr/>
          </p:nvSpPr>
          <p:spPr>
            <a:xfrm>
              <a:off x="637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6"/>
            <p:cNvSpPr/>
            <p:nvPr/>
          </p:nvSpPr>
          <p:spPr>
            <a:xfrm>
              <a:off x="64755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6"/>
            <p:cNvSpPr/>
            <p:nvPr/>
          </p:nvSpPr>
          <p:spPr>
            <a:xfrm>
              <a:off x="657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6"/>
            <p:cNvSpPr/>
            <p:nvPr/>
          </p:nvSpPr>
          <p:spPr>
            <a:xfrm>
              <a:off x="667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6"/>
            <p:cNvSpPr/>
            <p:nvPr/>
          </p:nvSpPr>
          <p:spPr>
            <a:xfrm>
              <a:off x="678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6"/>
            <p:cNvSpPr/>
            <p:nvPr/>
          </p:nvSpPr>
          <p:spPr>
            <a:xfrm>
              <a:off x="6881800" y="337257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6"/>
            <p:cNvSpPr/>
            <p:nvPr/>
          </p:nvSpPr>
          <p:spPr>
            <a:xfrm>
              <a:off x="698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6"/>
            <p:cNvSpPr/>
            <p:nvPr/>
          </p:nvSpPr>
          <p:spPr>
            <a:xfrm>
              <a:off x="708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6"/>
            <p:cNvSpPr/>
            <p:nvPr/>
          </p:nvSpPr>
          <p:spPr>
            <a:xfrm>
              <a:off x="7186600" y="337257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6"/>
            <p:cNvSpPr/>
            <p:nvPr/>
          </p:nvSpPr>
          <p:spPr>
            <a:xfrm>
              <a:off x="728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6"/>
            <p:cNvSpPr/>
            <p:nvPr/>
          </p:nvSpPr>
          <p:spPr>
            <a:xfrm>
              <a:off x="27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7" y="1632"/>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6"/>
            <p:cNvSpPr/>
            <p:nvPr/>
          </p:nvSpPr>
          <p:spPr>
            <a:xfrm>
              <a:off x="3807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6"/>
            <p:cNvSpPr/>
            <p:nvPr/>
          </p:nvSpPr>
          <p:spPr>
            <a:xfrm>
              <a:off x="4825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6"/>
            <p:cNvSpPr/>
            <p:nvPr/>
          </p:nvSpPr>
          <p:spPr>
            <a:xfrm>
              <a:off x="58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6"/>
            <p:cNvSpPr/>
            <p:nvPr/>
          </p:nvSpPr>
          <p:spPr>
            <a:xfrm>
              <a:off x="68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6"/>
            <p:cNvSpPr/>
            <p:nvPr/>
          </p:nvSpPr>
          <p:spPr>
            <a:xfrm>
              <a:off x="7873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6"/>
            <p:cNvSpPr/>
            <p:nvPr/>
          </p:nvSpPr>
          <p:spPr>
            <a:xfrm>
              <a:off x="8888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6"/>
            <p:cNvSpPr/>
            <p:nvPr/>
          </p:nvSpPr>
          <p:spPr>
            <a:xfrm>
              <a:off x="99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6"/>
            <p:cNvSpPr/>
            <p:nvPr/>
          </p:nvSpPr>
          <p:spPr>
            <a:xfrm>
              <a:off x="10918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6"/>
            <p:cNvSpPr/>
            <p:nvPr/>
          </p:nvSpPr>
          <p:spPr>
            <a:xfrm>
              <a:off x="11936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6"/>
            <p:cNvSpPr/>
            <p:nvPr/>
          </p:nvSpPr>
          <p:spPr>
            <a:xfrm>
              <a:off x="12951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6"/>
            <p:cNvSpPr/>
            <p:nvPr/>
          </p:nvSpPr>
          <p:spPr>
            <a:xfrm>
              <a:off x="13966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6"/>
            <p:cNvSpPr/>
            <p:nvPr/>
          </p:nvSpPr>
          <p:spPr>
            <a:xfrm>
              <a:off x="1498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6"/>
            <p:cNvSpPr/>
            <p:nvPr/>
          </p:nvSpPr>
          <p:spPr>
            <a:xfrm>
              <a:off x="15999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6"/>
            <p:cNvSpPr/>
            <p:nvPr/>
          </p:nvSpPr>
          <p:spPr>
            <a:xfrm>
              <a:off x="1701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6"/>
            <p:cNvSpPr/>
            <p:nvPr/>
          </p:nvSpPr>
          <p:spPr>
            <a:xfrm>
              <a:off x="18029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6"/>
            <p:cNvSpPr/>
            <p:nvPr/>
          </p:nvSpPr>
          <p:spPr>
            <a:xfrm>
              <a:off x="19044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6"/>
            <p:cNvSpPr/>
            <p:nvPr/>
          </p:nvSpPr>
          <p:spPr>
            <a:xfrm>
              <a:off x="20062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6"/>
            <p:cNvSpPr/>
            <p:nvPr/>
          </p:nvSpPr>
          <p:spPr>
            <a:xfrm>
              <a:off x="210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6"/>
            <p:cNvSpPr/>
            <p:nvPr/>
          </p:nvSpPr>
          <p:spPr>
            <a:xfrm>
              <a:off x="220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6"/>
            <p:cNvSpPr/>
            <p:nvPr/>
          </p:nvSpPr>
          <p:spPr>
            <a:xfrm>
              <a:off x="23110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6"/>
            <p:cNvSpPr/>
            <p:nvPr/>
          </p:nvSpPr>
          <p:spPr>
            <a:xfrm>
              <a:off x="241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6"/>
            <p:cNvSpPr/>
            <p:nvPr/>
          </p:nvSpPr>
          <p:spPr>
            <a:xfrm>
              <a:off x="251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6"/>
            <p:cNvSpPr/>
            <p:nvPr/>
          </p:nvSpPr>
          <p:spPr>
            <a:xfrm>
              <a:off x="261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6"/>
            <p:cNvSpPr/>
            <p:nvPr/>
          </p:nvSpPr>
          <p:spPr>
            <a:xfrm>
              <a:off x="271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6"/>
            <p:cNvSpPr/>
            <p:nvPr/>
          </p:nvSpPr>
          <p:spPr>
            <a:xfrm>
              <a:off x="281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6"/>
            <p:cNvSpPr/>
            <p:nvPr/>
          </p:nvSpPr>
          <p:spPr>
            <a:xfrm>
              <a:off x="292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6"/>
            <p:cNvSpPr/>
            <p:nvPr/>
          </p:nvSpPr>
          <p:spPr>
            <a:xfrm>
              <a:off x="302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6"/>
            <p:cNvSpPr/>
            <p:nvPr/>
          </p:nvSpPr>
          <p:spPr>
            <a:xfrm>
              <a:off x="312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6"/>
            <p:cNvSpPr/>
            <p:nvPr/>
          </p:nvSpPr>
          <p:spPr>
            <a:xfrm>
              <a:off x="322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6"/>
            <p:cNvSpPr/>
            <p:nvPr/>
          </p:nvSpPr>
          <p:spPr>
            <a:xfrm>
              <a:off x="33266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6"/>
            <p:cNvSpPr/>
            <p:nvPr/>
          </p:nvSpPr>
          <p:spPr>
            <a:xfrm>
              <a:off x="342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6"/>
            <p:cNvSpPr/>
            <p:nvPr/>
          </p:nvSpPr>
          <p:spPr>
            <a:xfrm>
              <a:off x="352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6"/>
            <p:cNvSpPr/>
            <p:nvPr/>
          </p:nvSpPr>
          <p:spPr>
            <a:xfrm>
              <a:off x="363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6"/>
            <p:cNvSpPr/>
            <p:nvPr/>
          </p:nvSpPr>
          <p:spPr>
            <a:xfrm>
              <a:off x="373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6"/>
            <p:cNvSpPr/>
            <p:nvPr/>
          </p:nvSpPr>
          <p:spPr>
            <a:xfrm>
              <a:off x="3834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6"/>
            <p:cNvSpPr/>
            <p:nvPr/>
          </p:nvSpPr>
          <p:spPr>
            <a:xfrm>
              <a:off x="393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6"/>
            <p:cNvSpPr/>
            <p:nvPr/>
          </p:nvSpPr>
          <p:spPr>
            <a:xfrm>
              <a:off x="403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6"/>
            <p:cNvSpPr/>
            <p:nvPr/>
          </p:nvSpPr>
          <p:spPr>
            <a:xfrm>
              <a:off x="413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6"/>
            <p:cNvSpPr/>
            <p:nvPr/>
          </p:nvSpPr>
          <p:spPr>
            <a:xfrm>
              <a:off x="42407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6"/>
            <p:cNvSpPr/>
            <p:nvPr/>
          </p:nvSpPr>
          <p:spPr>
            <a:xfrm>
              <a:off x="434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6"/>
            <p:cNvSpPr/>
            <p:nvPr/>
          </p:nvSpPr>
          <p:spPr>
            <a:xfrm>
              <a:off x="444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6"/>
            <p:cNvSpPr/>
            <p:nvPr/>
          </p:nvSpPr>
          <p:spPr>
            <a:xfrm>
              <a:off x="45455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6"/>
            <p:cNvSpPr/>
            <p:nvPr/>
          </p:nvSpPr>
          <p:spPr>
            <a:xfrm>
              <a:off x="464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6"/>
            <p:cNvSpPr/>
            <p:nvPr/>
          </p:nvSpPr>
          <p:spPr>
            <a:xfrm>
              <a:off x="474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6"/>
            <p:cNvSpPr/>
            <p:nvPr/>
          </p:nvSpPr>
          <p:spPr>
            <a:xfrm>
              <a:off x="485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6"/>
            <p:cNvSpPr/>
            <p:nvPr/>
          </p:nvSpPr>
          <p:spPr>
            <a:xfrm>
              <a:off x="495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6"/>
            <p:cNvSpPr/>
            <p:nvPr/>
          </p:nvSpPr>
          <p:spPr>
            <a:xfrm>
              <a:off x="505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6"/>
            <p:cNvSpPr/>
            <p:nvPr/>
          </p:nvSpPr>
          <p:spPr>
            <a:xfrm>
              <a:off x="515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6"/>
            <p:cNvSpPr/>
            <p:nvPr/>
          </p:nvSpPr>
          <p:spPr>
            <a:xfrm>
              <a:off x="52566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6"/>
            <p:cNvSpPr/>
            <p:nvPr/>
          </p:nvSpPr>
          <p:spPr>
            <a:xfrm>
              <a:off x="535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6"/>
            <p:cNvSpPr/>
            <p:nvPr/>
          </p:nvSpPr>
          <p:spPr>
            <a:xfrm>
              <a:off x="545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6"/>
            <p:cNvSpPr/>
            <p:nvPr/>
          </p:nvSpPr>
          <p:spPr>
            <a:xfrm>
              <a:off x="556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6"/>
            <p:cNvSpPr/>
            <p:nvPr/>
          </p:nvSpPr>
          <p:spPr>
            <a:xfrm>
              <a:off x="566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6"/>
            <p:cNvSpPr/>
            <p:nvPr/>
          </p:nvSpPr>
          <p:spPr>
            <a:xfrm>
              <a:off x="57644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6"/>
            <p:cNvSpPr/>
            <p:nvPr/>
          </p:nvSpPr>
          <p:spPr>
            <a:xfrm>
              <a:off x="586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6"/>
            <p:cNvSpPr/>
            <p:nvPr/>
          </p:nvSpPr>
          <p:spPr>
            <a:xfrm>
              <a:off x="596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6"/>
            <p:cNvSpPr/>
            <p:nvPr/>
          </p:nvSpPr>
          <p:spPr>
            <a:xfrm>
              <a:off x="606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6"/>
            <p:cNvSpPr/>
            <p:nvPr/>
          </p:nvSpPr>
          <p:spPr>
            <a:xfrm>
              <a:off x="61710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6"/>
            <p:cNvSpPr/>
            <p:nvPr/>
          </p:nvSpPr>
          <p:spPr>
            <a:xfrm>
              <a:off x="627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6"/>
            <p:cNvSpPr/>
            <p:nvPr/>
          </p:nvSpPr>
          <p:spPr>
            <a:xfrm>
              <a:off x="637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
            <p:cNvSpPr/>
            <p:nvPr/>
          </p:nvSpPr>
          <p:spPr>
            <a:xfrm>
              <a:off x="64755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6"/>
            <p:cNvSpPr/>
            <p:nvPr/>
          </p:nvSpPr>
          <p:spPr>
            <a:xfrm>
              <a:off x="657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6"/>
            <p:cNvSpPr/>
            <p:nvPr/>
          </p:nvSpPr>
          <p:spPr>
            <a:xfrm>
              <a:off x="667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6"/>
            <p:cNvSpPr/>
            <p:nvPr/>
          </p:nvSpPr>
          <p:spPr>
            <a:xfrm>
              <a:off x="678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6"/>
            <p:cNvSpPr/>
            <p:nvPr/>
          </p:nvSpPr>
          <p:spPr>
            <a:xfrm>
              <a:off x="6881800" y="3527650"/>
              <a:ext cx="52700" cy="52400"/>
            </a:xfrm>
            <a:custGeom>
              <a:rect b="b" l="l" r="r" t="t"/>
              <a:pathLst>
                <a:path extrusionOk="0" h="2096" w="2108">
                  <a:moveTo>
                    <a:pt x="1060" y="0"/>
                  </a:moveTo>
                  <a:cubicBezTo>
                    <a:pt x="477" y="0"/>
                    <a:pt x="1" y="465"/>
                    <a:pt x="1" y="1048"/>
                  </a:cubicBezTo>
                  <a:cubicBezTo>
                    <a:pt x="1"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6"/>
            <p:cNvSpPr/>
            <p:nvPr/>
          </p:nvSpPr>
          <p:spPr>
            <a:xfrm>
              <a:off x="698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6"/>
            <p:cNvSpPr/>
            <p:nvPr/>
          </p:nvSpPr>
          <p:spPr>
            <a:xfrm>
              <a:off x="708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6"/>
            <p:cNvSpPr/>
            <p:nvPr/>
          </p:nvSpPr>
          <p:spPr>
            <a:xfrm>
              <a:off x="7186600" y="3527650"/>
              <a:ext cx="52400" cy="52400"/>
            </a:xfrm>
            <a:custGeom>
              <a:rect b="b" l="l" r="r" t="t"/>
              <a:pathLst>
                <a:path extrusionOk="0" h="2096" w="2096">
                  <a:moveTo>
                    <a:pt x="1048" y="0"/>
                  </a:moveTo>
                  <a:cubicBezTo>
                    <a:pt x="477" y="0"/>
                    <a:pt x="1" y="465"/>
                    <a:pt x="1" y="1048"/>
                  </a:cubicBezTo>
                  <a:cubicBezTo>
                    <a:pt x="1"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6"/>
            <p:cNvSpPr/>
            <p:nvPr/>
          </p:nvSpPr>
          <p:spPr>
            <a:xfrm>
              <a:off x="728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6"/>
            <p:cNvSpPr/>
            <p:nvPr/>
          </p:nvSpPr>
          <p:spPr>
            <a:xfrm>
              <a:off x="27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6"/>
            <p:cNvSpPr/>
            <p:nvPr/>
          </p:nvSpPr>
          <p:spPr>
            <a:xfrm>
              <a:off x="3807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6"/>
            <p:cNvSpPr/>
            <p:nvPr/>
          </p:nvSpPr>
          <p:spPr>
            <a:xfrm>
              <a:off x="4825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6"/>
            <p:cNvSpPr/>
            <p:nvPr/>
          </p:nvSpPr>
          <p:spPr>
            <a:xfrm>
              <a:off x="58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6"/>
            <p:cNvSpPr/>
            <p:nvPr/>
          </p:nvSpPr>
          <p:spPr>
            <a:xfrm>
              <a:off x="68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6"/>
            <p:cNvSpPr/>
            <p:nvPr/>
          </p:nvSpPr>
          <p:spPr>
            <a:xfrm>
              <a:off x="7873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6"/>
            <p:cNvSpPr/>
            <p:nvPr/>
          </p:nvSpPr>
          <p:spPr>
            <a:xfrm>
              <a:off x="8888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6"/>
            <p:cNvSpPr/>
            <p:nvPr/>
          </p:nvSpPr>
          <p:spPr>
            <a:xfrm>
              <a:off x="99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6"/>
            <p:cNvSpPr/>
            <p:nvPr/>
          </p:nvSpPr>
          <p:spPr>
            <a:xfrm>
              <a:off x="10918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6"/>
            <p:cNvSpPr/>
            <p:nvPr/>
          </p:nvSpPr>
          <p:spPr>
            <a:xfrm>
              <a:off x="11936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6"/>
            <p:cNvSpPr/>
            <p:nvPr/>
          </p:nvSpPr>
          <p:spPr>
            <a:xfrm>
              <a:off x="12951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6"/>
            <p:cNvSpPr/>
            <p:nvPr/>
          </p:nvSpPr>
          <p:spPr>
            <a:xfrm>
              <a:off x="13966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6"/>
            <p:cNvSpPr/>
            <p:nvPr/>
          </p:nvSpPr>
          <p:spPr>
            <a:xfrm>
              <a:off x="1498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6"/>
            <p:cNvSpPr/>
            <p:nvPr/>
          </p:nvSpPr>
          <p:spPr>
            <a:xfrm>
              <a:off x="15999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6"/>
            <p:cNvSpPr/>
            <p:nvPr/>
          </p:nvSpPr>
          <p:spPr>
            <a:xfrm>
              <a:off x="1701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6"/>
            <p:cNvSpPr/>
            <p:nvPr/>
          </p:nvSpPr>
          <p:spPr>
            <a:xfrm>
              <a:off x="18029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6"/>
            <p:cNvSpPr/>
            <p:nvPr/>
          </p:nvSpPr>
          <p:spPr>
            <a:xfrm>
              <a:off x="19044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6"/>
            <p:cNvSpPr/>
            <p:nvPr/>
          </p:nvSpPr>
          <p:spPr>
            <a:xfrm>
              <a:off x="20062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6"/>
            <p:cNvSpPr/>
            <p:nvPr/>
          </p:nvSpPr>
          <p:spPr>
            <a:xfrm>
              <a:off x="210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6"/>
            <p:cNvSpPr/>
            <p:nvPr/>
          </p:nvSpPr>
          <p:spPr>
            <a:xfrm>
              <a:off x="220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6"/>
            <p:cNvSpPr/>
            <p:nvPr/>
          </p:nvSpPr>
          <p:spPr>
            <a:xfrm>
              <a:off x="23110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6"/>
            <p:cNvSpPr/>
            <p:nvPr/>
          </p:nvSpPr>
          <p:spPr>
            <a:xfrm>
              <a:off x="241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6"/>
            <p:cNvSpPr/>
            <p:nvPr/>
          </p:nvSpPr>
          <p:spPr>
            <a:xfrm>
              <a:off x="251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6"/>
            <p:cNvSpPr/>
            <p:nvPr/>
          </p:nvSpPr>
          <p:spPr>
            <a:xfrm>
              <a:off x="261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6"/>
            <p:cNvSpPr/>
            <p:nvPr/>
          </p:nvSpPr>
          <p:spPr>
            <a:xfrm>
              <a:off x="271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6"/>
            <p:cNvSpPr/>
            <p:nvPr/>
          </p:nvSpPr>
          <p:spPr>
            <a:xfrm>
              <a:off x="281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6"/>
            <p:cNvSpPr/>
            <p:nvPr/>
          </p:nvSpPr>
          <p:spPr>
            <a:xfrm>
              <a:off x="292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6"/>
            <p:cNvSpPr/>
            <p:nvPr/>
          </p:nvSpPr>
          <p:spPr>
            <a:xfrm>
              <a:off x="302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6"/>
            <p:cNvSpPr/>
            <p:nvPr/>
          </p:nvSpPr>
          <p:spPr>
            <a:xfrm>
              <a:off x="312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
            <p:cNvSpPr/>
            <p:nvPr/>
          </p:nvSpPr>
          <p:spPr>
            <a:xfrm>
              <a:off x="322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
            <p:cNvSpPr/>
            <p:nvPr/>
          </p:nvSpPr>
          <p:spPr>
            <a:xfrm>
              <a:off x="33266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6"/>
            <p:cNvSpPr/>
            <p:nvPr/>
          </p:nvSpPr>
          <p:spPr>
            <a:xfrm>
              <a:off x="342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6"/>
            <p:cNvSpPr/>
            <p:nvPr/>
          </p:nvSpPr>
          <p:spPr>
            <a:xfrm>
              <a:off x="352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6"/>
            <p:cNvSpPr/>
            <p:nvPr/>
          </p:nvSpPr>
          <p:spPr>
            <a:xfrm>
              <a:off x="363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
            <p:cNvSpPr/>
            <p:nvPr/>
          </p:nvSpPr>
          <p:spPr>
            <a:xfrm>
              <a:off x="373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6"/>
            <p:cNvSpPr/>
            <p:nvPr/>
          </p:nvSpPr>
          <p:spPr>
            <a:xfrm>
              <a:off x="3834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6"/>
            <p:cNvSpPr/>
            <p:nvPr/>
          </p:nvSpPr>
          <p:spPr>
            <a:xfrm>
              <a:off x="393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6"/>
            <p:cNvSpPr/>
            <p:nvPr/>
          </p:nvSpPr>
          <p:spPr>
            <a:xfrm>
              <a:off x="403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6"/>
            <p:cNvSpPr/>
            <p:nvPr/>
          </p:nvSpPr>
          <p:spPr>
            <a:xfrm>
              <a:off x="413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6"/>
            <p:cNvSpPr/>
            <p:nvPr/>
          </p:nvSpPr>
          <p:spPr>
            <a:xfrm>
              <a:off x="42407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6"/>
            <p:cNvSpPr/>
            <p:nvPr/>
          </p:nvSpPr>
          <p:spPr>
            <a:xfrm>
              <a:off x="434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6"/>
            <p:cNvSpPr/>
            <p:nvPr/>
          </p:nvSpPr>
          <p:spPr>
            <a:xfrm>
              <a:off x="444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6"/>
            <p:cNvSpPr/>
            <p:nvPr/>
          </p:nvSpPr>
          <p:spPr>
            <a:xfrm>
              <a:off x="45455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6"/>
            <p:cNvSpPr/>
            <p:nvPr/>
          </p:nvSpPr>
          <p:spPr>
            <a:xfrm>
              <a:off x="464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6"/>
            <p:cNvSpPr/>
            <p:nvPr/>
          </p:nvSpPr>
          <p:spPr>
            <a:xfrm>
              <a:off x="474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
            <p:cNvSpPr/>
            <p:nvPr/>
          </p:nvSpPr>
          <p:spPr>
            <a:xfrm>
              <a:off x="485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
            <p:cNvSpPr/>
            <p:nvPr/>
          </p:nvSpPr>
          <p:spPr>
            <a:xfrm>
              <a:off x="495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6"/>
            <p:cNvSpPr/>
            <p:nvPr/>
          </p:nvSpPr>
          <p:spPr>
            <a:xfrm>
              <a:off x="505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6"/>
            <p:cNvSpPr/>
            <p:nvPr/>
          </p:nvSpPr>
          <p:spPr>
            <a:xfrm>
              <a:off x="515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
            <p:cNvSpPr/>
            <p:nvPr/>
          </p:nvSpPr>
          <p:spPr>
            <a:xfrm>
              <a:off x="52566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6"/>
            <p:cNvSpPr/>
            <p:nvPr/>
          </p:nvSpPr>
          <p:spPr>
            <a:xfrm>
              <a:off x="535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6"/>
            <p:cNvSpPr/>
            <p:nvPr/>
          </p:nvSpPr>
          <p:spPr>
            <a:xfrm>
              <a:off x="545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6"/>
            <p:cNvSpPr/>
            <p:nvPr/>
          </p:nvSpPr>
          <p:spPr>
            <a:xfrm>
              <a:off x="556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
            <p:cNvSpPr/>
            <p:nvPr/>
          </p:nvSpPr>
          <p:spPr>
            <a:xfrm>
              <a:off x="566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6"/>
            <p:cNvSpPr/>
            <p:nvPr/>
          </p:nvSpPr>
          <p:spPr>
            <a:xfrm>
              <a:off x="57644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6"/>
            <p:cNvSpPr/>
            <p:nvPr/>
          </p:nvSpPr>
          <p:spPr>
            <a:xfrm>
              <a:off x="586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6"/>
            <p:cNvSpPr/>
            <p:nvPr/>
          </p:nvSpPr>
          <p:spPr>
            <a:xfrm>
              <a:off x="596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6"/>
            <p:cNvSpPr/>
            <p:nvPr/>
          </p:nvSpPr>
          <p:spPr>
            <a:xfrm>
              <a:off x="606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6"/>
            <p:cNvSpPr/>
            <p:nvPr/>
          </p:nvSpPr>
          <p:spPr>
            <a:xfrm>
              <a:off x="61710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6"/>
            <p:cNvSpPr/>
            <p:nvPr/>
          </p:nvSpPr>
          <p:spPr>
            <a:xfrm>
              <a:off x="627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6"/>
            <p:cNvSpPr/>
            <p:nvPr/>
          </p:nvSpPr>
          <p:spPr>
            <a:xfrm>
              <a:off x="637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6"/>
            <p:cNvSpPr/>
            <p:nvPr/>
          </p:nvSpPr>
          <p:spPr>
            <a:xfrm>
              <a:off x="64755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
            <p:cNvSpPr/>
            <p:nvPr/>
          </p:nvSpPr>
          <p:spPr>
            <a:xfrm>
              <a:off x="657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6"/>
            <p:cNvSpPr/>
            <p:nvPr/>
          </p:nvSpPr>
          <p:spPr>
            <a:xfrm>
              <a:off x="667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6"/>
            <p:cNvSpPr/>
            <p:nvPr/>
          </p:nvSpPr>
          <p:spPr>
            <a:xfrm>
              <a:off x="678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6"/>
            <p:cNvSpPr/>
            <p:nvPr/>
          </p:nvSpPr>
          <p:spPr>
            <a:xfrm>
              <a:off x="6881800" y="3682725"/>
              <a:ext cx="52700" cy="52400"/>
            </a:xfrm>
            <a:custGeom>
              <a:rect b="b" l="l" r="r" t="t"/>
              <a:pathLst>
                <a:path extrusionOk="0" h="2096"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6"/>
            <p:cNvSpPr/>
            <p:nvPr/>
          </p:nvSpPr>
          <p:spPr>
            <a:xfrm>
              <a:off x="698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6"/>
            <p:cNvSpPr/>
            <p:nvPr/>
          </p:nvSpPr>
          <p:spPr>
            <a:xfrm>
              <a:off x="708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6"/>
            <p:cNvSpPr/>
            <p:nvPr/>
          </p:nvSpPr>
          <p:spPr>
            <a:xfrm>
              <a:off x="7186600" y="3682725"/>
              <a:ext cx="52400" cy="52400"/>
            </a:xfrm>
            <a:custGeom>
              <a:rect b="b" l="l" r="r" t="t"/>
              <a:pathLst>
                <a:path extrusionOk="0" h="2096"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
            <p:cNvSpPr/>
            <p:nvPr/>
          </p:nvSpPr>
          <p:spPr>
            <a:xfrm>
              <a:off x="728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6"/>
            <p:cNvSpPr/>
            <p:nvPr/>
          </p:nvSpPr>
          <p:spPr>
            <a:xfrm>
              <a:off x="27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6"/>
            <p:cNvSpPr/>
            <p:nvPr/>
          </p:nvSpPr>
          <p:spPr>
            <a:xfrm>
              <a:off x="3807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6"/>
            <p:cNvSpPr/>
            <p:nvPr/>
          </p:nvSpPr>
          <p:spPr>
            <a:xfrm>
              <a:off x="4825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6"/>
            <p:cNvSpPr/>
            <p:nvPr/>
          </p:nvSpPr>
          <p:spPr>
            <a:xfrm>
              <a:off x="58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6"/>
            <p:cNvSpPr/>
            <p:nvPr/>
          </p:nvSpPr>
          <p:spPr>
            <a:xfrm>
              <a:off x="68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6"/>
            <p:cNvSpPr/>
            <p:nvPr/>
          </p:nvSpPr>
          <p:spPr>
            <a:xfrm>
              <a:off x="7873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6"/>
            <p:cNvSpPr/>
            <p:nvPr/>
          </p:nvSpPr>
          <p:spPr>
            <a:xfrm>
              <a:off x="8888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6"/>
            <p:cNvSpPr/>
            <p:nvPr/>
          </p:nvSpPr>
          <p:spPr>
            <a:xfrm>
              <a:off x="99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6"/>
            <p:cNvSpPr/>
            <p:nvPr/>
          </p:nvSpPr>
          <p:spPr>
            <a:xfrm>
              <a:off x="10918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6"/>
            <p:cNvSpPr/>
            <p:nvPr/>
          </p:nvSpPr>
          <p:spPr>
            <a:xfrm>
              <a:off x="11936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6"/>
            <p:cNvSpPr/>
            <p:nvPr/>
          </p:nvSpPr>
          <p:spPr>
            <a:xfrm>
              <a:off x="12951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6"/>
            <p:cNvSpPr/>
            <p:nvPr/>
          </p:nvSpPr>
          <p:spPr>
            <a:xfrm>
              <a:off x="13966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6"/>
            <p:cNvSpPr/>
            <p:nvPr/>
          </p:nvSpPr>
          <p:spPr>
            <a:xfrm>
              <a:off x="1498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6"/>
            <p:cNvSpPr/>
            <p:nvPr/>
          </p:nvSpPr>
          <p:spPr>
            <a:xfrm>
              <a:off x="15999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6"/>
            <p:cNvSpPr/>
            <p:nvPr/>
          </p:nvSpPr>
          <p:spPr>
            <a:xfrm>
              <a:off x="1701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6"/>
            <p:cNvSpPr/>
            <p:nvPr/>
          </p:nvSpPr>
          <p:spPr>
            <a:xfrm>
              <a:off x="18029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6"/>
            <p:cNvSpPr/>
            <p:nvPr/>
          </p:nvSpPr>
          <p:spPr>
            <a:xfrm>
              <a:off x="19044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6"/>
            <p:cNvSpPr/>
            <p:nvPr/>
          </p:nvSpPr>
          <p:spPr>
            <a:xfrm>
              <a:off x="20062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6"/>
            <p:cNvSpPr/>
            <p:nvPr/>
          </p:nvSpPr>
          <p:spPr>
            <a:xfrm>
              <a:off x="210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6"/>
            <p:cNvSpPr/>
            <p:nvPr/>
          </p:nvSpPr>
          <p:spPr>
            <a:xfrm>
              <a:off x="220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6"/>
            <p:cNvSpPr/>
            <p:nvPr/>
          </p:nvSpPr>
          <p:spPr>
            <a:xfrm>
              <a:off x="23110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6"/>
            <p:cNvSpPr/>
            <p:nvPr/>
          </p:nvSpPr>
          <p:spPr>
            <a:xfrm>
              <a:off x="241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6"/>
            <p:cNvSpPr/>
            <p:nvPr/>
          </p:nvSpPr>
          <p:spPr>
            <a:xfrm>
              <a:off x="251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6"/>
            <p:cNvSpPr/>
            <p:nvPr/>
          </p:nvSpPr>
          <p:spPr>
            <a:xfrm>
              <a:off x="261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6"/>
            <p:cNvSpPr/>
            <p:nvPr/>
          </p:nvSpPr>
          <p:spPr>
            <a:xfrm>
              <a:off x="271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6"/>
            <p:cNvSpPr/>
            <p:nvPr/>
          </p:nvSpPr>
          <p:spPr>
            <a:xfrm>
              <a:off x="281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
            <p:cNvSpPr/>
            <p:nvPr/>
          </p:nvSpPr>
          <p:spPr>
            <a:xfrm>
              <a:off x="292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6"/>
            <p:cNvSpPr/>
            <p:nvPr/>
          </p:nvSpPr>
          <p:spPr>
            <a:xfrm>
              <a:off x="302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6"/>
            <p:cNvSpPr/>
            <p:nvPr/>
          </p:nvSpPr>
          <p:spPr>
            <a:xfrm>
              <a:off x="312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6"/>
            <p:cNvSpPr/>
            <p:nvPr/>
          </p:nvSpPr>
          <p:spPr>
            <a:xfrm>
              <a:off x="322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6"/>
            <p:cNvSpPr/>
            <p:nvPr/>
          </p:nvSpPr>
          <p:spPr>
            <a:xfrm>
              <a:off x="33266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6"/>
            <p:cNvSpPr/>
            <p:nvPr/>
          </p:nvSpPr>
          <p:spPr>
            <a:xfrm>
              <a:off x="342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6"/>
            <p:cNvSpPr/>
            <p:nvPr/>
          </p:nvSpPr>
          <p:spPr>
            <a:xfrm>
              <a:off x="352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
            <p:cNvSpPr/>
            <p:nvPr/>
          </p:nvSpPr>
          <p:spPr>
            <a:xfrm>
              <a:off x="363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6"/>
            <p:cNvSpPr/>
            <p:nvPr/>
          </p:nvSpPr>
          <p:spPr>
            <a:xfrm>
              <a:off x="373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6"/>
            <p:cNvSpPr/>
            <p:nvPr/>
          </p:nvSpPr>
          <p:spPr>
            <a:xfrm>
              <a:off x="3834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6"/>
            <p:cNvSpPr/>
            <p:nvPr/>
          </p:nvSpPr>
          <p:spPr>
            <a:xfrm>
              <a:off x="393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6"/>
            <p:cNvSpPr/>
            <p:nvPr/>
          </p:nvSpPr>
          <p:spPr>
            <a:xfrm>
              <a:off x="403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6"/>
            <p:cNvSpPr/>
            <p:nvPr/>
          </p:nvSpPr>
          <p:spPr>
            <a:xfrm>
              <a:off x="413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6"/>
            <p:cNvSpPr/>
            <p:nvPr/>
          </p:nvSpPr>
          <p:spPr>
            <a:xfrm>
              <a:off x="42407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6"/>
            <p:cNvSpPr/>
            <p:nvPr/>
          </p:nvSpPr>
          <p:spPr>
            <a:xfrm>
              <a:off x="434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6"/>
            <p:cNvSpPr/>
            <p:nvPr/>
          </p:nvSpPr>
          <p:spPr>
            <a:xfrm>
              <a:off x="444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6"/>
            <p:cNvSpPr/>
            <p:nvPr/>
          </p:nvSpPr>
          <p:spPr>
            <a:xfrm>
              <a:off x="45455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6"/>
            <p:cNvSpPr/>
            <p:nvPr/>
          </p:nvSpPr>
          <p:spPr>
            <a:xfrm>
              <a:off x="464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6"/>
            <p:cNvSpPr/>
            <p:nvPr/>
          </p:nvSpPr>
          <p:spPr>
            <a:xfrm>
              <a:off x="474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6"/>
            <p:cNvSpPr/>
            <p:nvPr/>
          </p:nvSpPr>
          <p:spPr>
            <a:xfrm>
              <a:off x="485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6"/>
            <p:cNvSpPr/>
            <p:nvPr/>
          </p:nvSpPr>
          <p:spPr>
            <a:xfrm>
              <a:off x="495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6"/>
            <p:cNvSpPr/>
            <p:nvPr/>
          </p:nvSpPr>
          <p:spPr>
            <a:xfrm>
              <a:off x="505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6"/>
            <p:cNvSpPr/>
            <p:nvPr/>
          </p:nvSpPr>
          <p:spPr>
            <a:xfrm>
              <a:off x="515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6"/>
            <p:cNvSpPr/>
            <p:nvPr/>
          </p:nvSpPr>
          <p:spPr>
            <a:xfrm>
              <a:off x="52566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6"/>
            <p:cNvSpPr/>
            <p:nvPr/>
          </p:nvSpPr>
          <p:spPr>
            <a:xfrm>
              <a:off x="535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6"/>
            <p:cNvSpPr/>
            <p:nvPr/>
          </p:nvSpPr>
          <p:spPr>
            <a:xfrm>
              <a:off x="545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6"/>
            <p:cNvSpPr/>
            <p:nvPr/>
          </p:nvSpPr>
          <p:spPr>
            <a:xfrm>
              <a:off x="556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6"/>
            <p:cNvSpPr/>
            <p:nvPr/>
          </p:nvSpPr>
          <p:spPr>
            <a:xfrm>
              <a:off x="566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6"/>
            <p:cNvSpPr/>
            <p:nvPr/>
          </p:nvSpPr>
          <p:spPr>
            <a:xfrm>
              <a:off x="57644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6"/>
            <p:cNvSpPr/>
            <p:nvPr/>
          </p:nvSpPr>
          <p:spPr>
            <a:xfrm>
              <a:off x="586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6"/>
            <p:cNvSpPr/>
            <p:nvPr/>
          </p:nvSpPr>
          <p:spPr>
            <a:xfrm>
              <a:off x="596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6"/>
            <p:cNvSpPr/>
            <p:nvPr/>
          </p:nvSpPr>
          <p:spPr>
            <a:xfrm>
              <a:off x="606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6"/>
            <p:cNvSpPr/>
            <p:nvPr/>
          </p:nvSpPr>
          <p:spPr>
            <a:xfrm>
              <a:off x="61710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6"/>
            <p:cNvSpPr/>
            <p:nvPr/>
          </p:nvSpPr>
          <p:spPr>
            <a:xfrm>
              <a:off x="627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6"/>
            <p:cNvSpPr/>
            <p:nvPr/>
          </p:nvSpPr>
          <p:spPr>
            <a:xfrm>
              <a:off x="637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6"/>
            <p:cNvSpPr/>
            <p:nvPr/>
          </p:nvSpPr>
          <p:spPr>
            <a:xfrm>
              <a:off x="64755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6"/>
            <p:cNvSpPr/>
            <p:nvPr/>
          </p:nvSpPr>
          <p:spPr>
            <a:xfrm>
              <a:off x="657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6"/>
            <p:cNvSpPr/>
            <p:nvPr/>
          </p:nvSpPr>
          <p:spPr>
            <a:xfrm>
              <a:off x="667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6"/>
            <p:cNvSpPr/>
            <p:nvPr/>
          </p:nvSpPr>
          <p:spPr>
            <a:xfrm>
              <a:off x="678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6"/>
            <p:cNvSpPr/>
            <p:nvPr/>
          </p:nvSpPr>
          <p:spPr>
            <a:xfrm>
              <a:off x="6881800" y="3837800"/>
              <a:ext cx="52700" cy="52425"/>
            </a:xfrm>
            <a:custGeom>
              <a:rect b="b" l="l" r="r" t="t"/>
              <a:pathLst>
                <a:path extrusionOk="0" h="2097"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6"/>
            <p:cNvSpPr/>
            <p:nvPr/>
          </p:nvSpPr>
          <p:spPr>
            <a:xfrm>
              <a:off x="698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6"/>
            <p:cNvSpPr/>
            <p:nvPr/>
          </p:nvSpPr>
          <p:spPr>
            <a:xfrm>
              <a:off x="708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6"/>
            <p:cNvSpPr/>
            <p:nvPr/>
          </p:nvSpPr>
          <p:spPr>
            <a:xfrm>
              <a:off x="7186600" y="3837800"/>
              <a:ext cx="52400" cy="52425"/>
            </a:xfrm>
            <a:custGeom>
              <a:rect b="b" l="l" r="r" t="t"/>
              <a:pathLst>
                <a:path extrusionOk="0" h="2097"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6"/>
            <p:cNvSpPr/>
            <p:nvPr/>
          </p:nvSpPr>
          <p:spPr>
            <a:xfrm>
              <a:off x="728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6"/>
            <p:cNvSpPr/>
            <p:nvPr/>
          </p:nvSpPr>
          <p:spPr>
            <a:xfrm>
              <a:off x="27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6"/>
            <p:cNvSpPr/>
            <p:nvPr/>
          </p:nvSpPr>
          <p:spPr>
            <a:xfrm>
              <a:off x="3807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6"/>
            <p:cNvSpPr/>
            <p:nvPr/>
          </p:nvSpPr>
          <p:spPr>
            <a:xfrm>
              <a:off x="4825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6"/>
            <p:cNvSpPr/>
            <p:nvPr/>
          </p:nvSpPr>
          <p:spPr>
            <a:xfrm>
              <a:off x="58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6"/>
            <p:cNvSpPr/>
            <p:nvPr/>
          </p:nvSpPr>
          <p:spPr>
            <a:xfrm>
              <a:off x="68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6"/>
            <p:cNvSpPr/>
            <p:nvPr/>
          </p:nvSpPr>
          <p:spPr>
            <a:xfrm>
              <a:off x="7873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6"/>
            <p:cNvSpPr/>
            <p:nvPr/>
          </p:nvSpPr>
          <p:spPr>
            <a:xfrm>
              <a:off x="8888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6"/>
            <p:cNvSpPr/>
            <p:nvPr/>
          </p:nvSpPr>
          <p:spPr>
            <a:xfrm>
              <a:off x="99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6"/>
            <p:cNvSpPr/>
            <p:nvPr/>
          </p:nvSpPr>
          <p:spPr>
            <a:xfrm>
              <a:off x="10918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6"/>
            <p:cNvSpPr/>
            <p:nvPr/>
          </p:nvSpPr>
          <p:spPr>
            <a:xfrm>
              <a:off x="11936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6"/>
            <p:cNvSpPr/>
            <p:nvPr/>
          </p:nvSpPr>
          <p:spPr>
            <a:xfrm>
              <a:off x="12951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6"/>
            <p:cNvSpPr/>
            <p:nvPr/>
          </p:nvSpPr>
          <p:spPr>
            <a:xfrm>
              <a:off x="13966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6"/>
            <p:cNvSpPr/>
            <p:nvPr/>
          </p:nvSpPr>
          <p:spPr>
            <a:xfrm>
              <a:off x="1498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6"/>
            <p:cNvSpPr/>
            <p:nvPr/>
          </p:nvSpPr>
          <p:spPr>
            <a:xfrm>
              <a:off x="15999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6"/>
            <p:cNvSpPr/>
            <p:nvPr/>
          </p:nvSpPr>
          <p:spPr>
            <a:xfrm>
              <a:off x="1701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6"/>
            <p:cNvSpPr/>
            <p:nvPr/>
          </p:nvSpPr>
          <p:spPr>
            <a:xfrm>
              <a:off x="18029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6"/>
            <p:cNvSpPr/>
            <p:nvPr/>
          </p:nvSpPr>
          <p:spPr>
            <a:xfrm>
              <a:off x="19044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6"/>
            <p:cNvSpPr/>
            <p:nvPr/>
          </p:nvSpPr>
          <p:spPr>
            <a:xfrm>
              <a:off x="20062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6"/>
            <p:cNvSpPr/>
            <p:nvPr/>
          </p:nvSpPr>
          <p:spPr>
            <a:xfrm>
              <a:off x="210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6"/>
            <p:cNvSpPr/>
            <p:nvPr/>
          </p:nvSpPr>
          <p:spPr>
            <a:xfrm>
              <a:off x="220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6"/>
            <p:cNvSpPr/>
            <p:nvPr/>
          </p:nvSpPr>
          <p:spPr>
            <a:xfrm>
              <a:off x="23110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6"/>
            <p:cNvSpPr/>
            <p:nvPr/>
          </p:nvSpPr>
          <p:spPr>
            <a:xfrm>
              <a:off x="241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6"/>
            <p:cNvSpPr/>
            <p:nvPr/>
          </p:nvSpPr>
          <p:spPr>
            <a:xfrm>
              <a:off x="251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6"/>
            <p:cNvSpPr/>
            <p:nvPr/>
          </p:nvSpPr>
          <p:spPr>
            <a:xfrm>
              <a:off x="261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6"/>
            <p:cNvSpPr/>
            <p:nvPr/>
          </p:nvSpPr>
          <p:spPr>
            <a:xfrm>
              <a:off x="271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6"/>
            <p:cNvSpPr/>
            <p:nvPr/>
          </p:nvSpPr>
          <p:spPr>
            <a:xfrm>
              <a:off x="281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6"/>
            <p:cNvSpPr/>
            <p:nvPr/>
          </p:nvSpPr>
          <p:spPr>
            <a:xfrm>
              <a:off x="292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6"/>
            <p:cNvSpPr/>
            <p:nvPr/>
          </p:nvSpPr>
          <p:spPr>
            <a:xfrm>
              <a:off x="302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6"/>
            <p:cNvSpPr/>
            <p:nvPr/>
          </p:nvSpPr>
          <p:spPr>
            <a:xfrm>
              <a:off x="312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6"/>
            <p:cNvSpPr/>
            <p:nvPr/>
          </p:nvSpPr>
          <p:spPr>
            <a:xfrm>
              <a:off x="322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6"/>
            <p:cNvSpPr/>
            <p:nvPr/>
          </p:nvSpPr>
          <p:spPr>
            <a:xfrm>
              <a:off x="33266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6"/>
            <p:cNvSpPr/>
            <p:nvPr/>
          </p:nvSpPr>
          <p:spPr>
            <a:xfrm>
              <a:off x="342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6"/>
            <p:cNvSpPr/>
            <p:nvPr/>
          </p:nvSpPr>
          <p:spPr>
            <a:xfrm>
              <a:off x="352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6"/>
            <p:cNvSpPr/>
            <p:nvPr/>
          </p:nvSpPr>
          <p:spPr>
            <a:xfrm>
              <a:off x="363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6"/>
            <p:cNvSpPr/>
            <p:nvPr/>
          </p:nvSpPr>
          <p:spPr>
            <a:xfrm>
              <a:off x="373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6"/>
            <p:cNvSpPr/>
            <p:nvPr/>
          </p:nvSpPr>
          <p:spPr>
            <a:xfrm>
              <a:off x="3834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6"/>
            <p:cNvSpPr/>
            <p:nvPr/>
          </p:nvSpPr>
          <p:spPr>
            <a:xfrm>
              <a:off x="393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6"/>
            <p:cNvSpPr/>
            <p:nvPr/>
          </p:nvSpPr>
          <p:spPr>
            <a:xfrm>
              <a:off x="403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6"/>
            <p:cNvSpPr/>
            <p:nvPr/>
          </p:nvSpPr>
          <p:spPr>
            <a:xfrm>
              <a:off x="413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6"/>
            <p:cNvSpPr/>
            <p:nvPr/>
          </p:nvSpPr>
          <p:spPr>
            <a:xfrm>
              <a:off x="42407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6"/>
            <p:cNvSpPr/>
            <p:nvPr/>
          </p:nvSpPr>
          <p:spPr>
            <a:xfrm>
              <a:off x="434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6"/>
            <p:cNvSpPr/>
            <p:nvPr/>
          </p:nvSpPr>
          <p:spPr>
            <a:xfrm>
              <a:off x="444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6"/>
            <p:cNvSpPr/>
            <p:nvPr/>
          </p:nvSpPr>
          <p:spPr>
            <a:xfrm>
              <a:off x="45455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6"/>
            <p:cNvSpPr/>
            <p:nvPr/>
          </p:nvSpPr>
          <p:spPr>
            <a:xfrm>
              <a:off x="464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6"/>
            <p:cNvSpPr/>
            <p:nvPr/>
          </p:nvSpPr>
          <p:spPr>
            <a:xfrm>
              <a:off x="474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6"/>
            <p:cNvSpPr/>
            <p:nvPr/>
          </p:nvSpPr>
          <p:spPr>
            <a:xfrm>
              <a:off x="485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6"/>
            <p:cNvSpPr/>
            <p:nvPr/>
          </p:nvSpPr>
          <p:spPr>
            <a:xfrm>
              <a:off x="495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6"/>
            <p:cNvSpPr/>
            <p:nvPr/>
          </p:nvSpPr>
          <p:spPr>
            <a:xfrm>
              <a:off x="505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6"/>
            <p:cNvSpPr/>
            <p:nvPr/>
          </p:nvSpPr>
          <p:spPr>
            <a:xfrm>
              <a:off x="515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6"/>
            <p:cNvSpPr/>
            <p:nvPr/>
          </p:nvSpPr>
          <p:spPr>
            <a:xfrm>
              <a:off x="52566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6"/>
            <p:cNvSpPr/>
            <p:nvPr/>
          </p:nvSpPr>
          <p:spPr>
            <a:xfrm>
              <a:off x="535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6"/>
            <p:cNvSpPr/>
            <p:nvPr/>
          </p:nvSpPr>
          <p:spPr>
            <a:xfrm>
              <a:off x="545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6"/>
            <p:cNvSpPr/>
            <p:nvPr/>
          </p:nvSpPr>
          <p:spPr>
            <a:xfrm>
              <a:off x="556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6"/>
            <p:cNvSpPr/>
            <p:nvPr/>
          </p:nvSpPr>
          <p:spPr>
            <a:xfrm>
              <a:off x="566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6"/>
            <p:cNvSpPr/>
            <p:nvPr/>
          </p:nvSpPr>
          <p:spPr>
            <a:xfrm>
              <a:off x="57644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6"/>
            <p:cNvSpPr/>
            <p:nvPr/>
          </p:nvSpPr>
          <p:spPr>
            <a:xfrm>
              <a:off x="586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6"/>
            <p:cNvSpPr/>
            <p:nvPr/>
          </p:nvSpPr>
          <p:spPr>
            <a:xfrm>
              <a:off x="596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6"/>
            <p:cNvSpPr/>
            <p:nvPr/>
          </p:nvSpPr>
          <p:spPr>
            <a:xfrm>
              <a:off x="606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6"/>
            <p:cNvSpPr/>
            <p:nvPr/>
          </p:nvSpPr>
          <p:spPr>
            <a:xfrm>
              <a:off x="61710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6"/>
            <p:cNvSpPr/>
            <p:nvPr/>
          </p:nvSpPr>
          <p:spPr>
            <a:xfrm>
              <a:off x="627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6"/>
            <p:cNvSpPr/>
            <p:nvPr/>
          </p:nvSpPr>
          <p:spPr>
            <a:xfrm>
              <a:off x="637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6"/>
            <p:cNvSpPr/>
            <p:nvPr/>
          </p:nvSpPr>
          <p:spPr>
            <a:xfrm>
              <a:off x="64755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6"/>
            <p:cNvSpPr/>
            <p:nvPr/>
          </p:nvSpPr>
          <p:spPr>
            <a:xfrm>
              <a:off x="657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6"/>
            <p:cNvSpPr/>
            <p:nvPr/>
          </p:nvSpPr>
          <p:spPr>
            <a:xfrm>
              <a:off x="667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6"/>
            <p:cNvSpPr/>
            <p:nvPr/>
          </p:nvSpPr>
          <p:spPr>
            <a:xfrm>
              <a:off x="678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6"/>
            <p:cNvSpPr/>
            <p:nvPr/>
          </p:nvSpPr>
          <p:spPr>
            <a:xfrm>
              <a:off x="6881800" y="3992875"/>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6"/>
            <p:cNvSpPr/>
            <p:nvPr/>
          </p:nvSpPr>
          <p:spPr>
            <a:xfrm>
              <a:off x="698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6"/>
            <p:cNvSpPr/>
            <p:nvPr/>
          </p:nvSpPr>
          <p:spPr>
            <a:xfrm>
              <a:off x="708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6"/>
            <p:cNvSpPr/>
            <p:nvPr/>
          </p:nvSpPr>
          <p:spPr>
            <a:xfrm>
              <a:off x="7186600" y="3992875"/>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6"/>
            <p:cNvSpPr/>
            <p:nvPr/>
          </p:nvSpPr>
          <p:spPr>
            <a:xfrm>
              <a:off x="728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6"/>
            <p:cNvSpPr/>
            <p:nvPr/>
          </p:nvSpPr>
          <p:spPr>
            <a:xfrm>
              <a:off x="27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6"/>
            <p:cNvSpPr/>
            <p:nvPr/>
          </p:nvSpPr>
          <p:spPr>
            <a:xfrm>
              <a:off x="3807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6"/>
            <p:cNvSpPr/>
            <p:nvPr/>
          </p:nvSpPr>
          <p:spPr>
            <a:xfrm>
              <a:off x="4825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6"/>
            <p:cNvSpPr/>
            <p:nvPr/>
          </p:nvSpPr>
          <p:spPr>
            <a:xfrm>
              <a:off x="58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6"/>
            <p:cNvSpPr/>
            <p:nvPr/>
          </p:nvSpPr>
          <p:spPr>
            <a:xfrm>
              <a:off x="68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6"/>
            <p:cNvSpPr/>
            <p:nvPr/>
          </p:nvSpPr>
          <p:spPr>
            <a:xfrm>
              <a:off x="7873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6"/>
            <p:cNvSpPr/>
            <p:nvPr/>
          </p:nvSpPr>
          <p:spPr>
            <a:xfrm>
              <a:off x="8888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6"/>
            <p:cNvSpPr/>
            <p:nvPr/>
          </p:nvSpPr>
          <p:spPr>
            <a:xfrm>
              <a:off x="99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6"/>
            <p:cNvSpPr/>
            <p:nvPr/>
          </p:nvSpPr>
          <p:spPr>
            <a:xfrm>
              <a:off x="10918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6"/>
            <p:cNvSpPr/>
            <p:nvPr/>
          </p:nvSpPr>
          <p:spPr>
            <a:xfrm>
              <a:off x="11936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6"/>
            <p:cNvSpPr/>
            <p:nvPr/>
          </p:nvSpPr>
          <p:spPr>
            <a:xfrm>
              <a:off x="12951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6"/>
            <p:cNvSpPr/>
            <p:nvPr/>
          </p:nvSpPr>
          <p:spPr>
            <a:xfrm>
              <a:off x="13966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6"/>
            <p:cNvSpPr/>
            <p:nvPr/>
          </p:nvSpPr>
          <p:spPr>
            <a:xfrm>
              <a:off x="1498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6"/>
            <p:cNvSpPr/>
            <p:nvPr/>
          </p:nvSpPr>
          <p:spPr>
            <a:xfrm>
              <a:off x="15999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6"/>
            <p:cNvSpPr/>
            <p:nvPr/>
          </p:nvSpPr>
          <p:spPr>
            <a:xfrm>
              <a:off x="1701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6"/>
            <p:cNvSpPr/>
            <p:nvPr/>
          </p:nvSpPr>
          <p:spPr>
            <a:xfrm>
              <a:off x="18029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6"/>
            <p:cNvSpPr/>
            <p:nvPr/>
          </p:nvSpPr>
          <p:spPr>
            <a:xfrm>
              <a:off x="19044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6"/>
            <p:cNvSpPr/>
            <p:nvPr/>
          </p:nvSpPr>
          <p:spPr>
            <a:xfrm>
              <a:off x="20062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6"/>
            <p:cNvSpPr/>
            <p:nvPr/>
          </p:nvSpPr>
          <p:spPr>
            <a:xfrm>
              <a:off x="210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6"/>
            <p:cNvSpPr/>
            <p:nvPr/>
          </p:nvSpPr>
          <p:spPr>
            <a:xfrm>
              <a:off x="220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6"/>
            <p:cNvSpPr/>
            <p:nvPr/>
          </p:nvSpPr>
          <p:spPr>
            <a:xfrm>
              <a:off x="23110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6"/>
            <p:cNvSpPr/>
            <p:nvPr/>
          </p:nvSpPr>
          <p:spPr>
            <a:xfrm>
              <a:off x="241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6"/>
            <p:cNvSpPr/>
            <p:nvPr/>
          </p:nvSpPr>
          <p:spPr>
            <a:xfrm>
              <a:off x="251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6"/>
            <p:cNvSpPr/>
            <p:nvPr/>
          </p:nvSpPr>
          <p:spPr>
            <a:xfrm>
              <a:off x="261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6"/>
            <p:cNvSpPr/>
            <p:nvPr/>
          </p:nvSpPr>
          <p:spPr>
            <a:xfrm>
              <a:off x="271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6"/>
            <p:cNvSpPr/>
            <p:nvPr/>
          </p:nvSpPr>
          <p:spPr>
            <a:xfrm>
              <a:off x="281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6"/>
            <p:cNvSpPr/>
            <p:nvPr/>
          </p:nvSpPr>
          <p:spPr>
            <a:xfrm>
              <a:off x="292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6"/>
            <p:cNvSpPr/>
            <p:nvPr/>
          </p:nvSpPr>
          <p:spPr>
            <a:xfrm>
              <a:off x="302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6"/>
            <p:cNvSpPr/>
            <p:nvPr/>
          </p:nvSpPr>
          <p:spPr>
            <a:xfrm>
              <a:off x="312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6"/>
            <p:cNvSpPr/>
            <p:nvPr/>
          </p:nvSpPr>
          <p:spPr>
            <a:xfrm>
              <a:off x="322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6"/>
            <p:cNvSpPr/>
            <p:nvPr/>
          </p:nvSpPr>
          <p:spPr>
            <a:xfrm>
              <a:off x="33266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6"/>
            <p:cNvSpPr/>
            <p:nvPr/>
          </p:nvSpPr>
          <p:spPr>
            <a:xfrm>
              <a:off x="342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6"/>
            <p:cNvSpPr/>
            <p:nvPr/>
          </p:nvSpPr>
          <p:spPr>
            <a:xfrm>
              <a:off x="352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6"/>
            <p:cNvSpPr/>
            <p:nvPr/>
          </p:nvSpPr>
          <p:spPr>
            <a:xfrm>
              <a:off x="363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6"/>
            <p:cNvSpPr/>
            <p:nvPr/>
          </p:nvSpPr>
          <p:spPr>
            <a:xfrm>
              <a:off x="373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6"/>
            <p:cNvSpPr/>
            <p:nvPr/>
          </p:nvSpPr>
          <p:spPr>
            <a:xfrm>
              <a:off x="3834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6"/>
            <p:cNvSpPr/>
            <p:nvPr/>
          </p:nvSpPr>
          <p:spPr>
            <a:xfrm>
              <a:off x="393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6"/>
            <p:cNvSpPr/>
            <p:nvPr/>
          </p:nvSpPr>
          <p:spPr>
            <a:xfrm>
              <a:off x="403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6"/>
            <p:cNvSpPr/>
            <p:nvPr/>
          </p:nvSpPr>
          <p:spPr>
            <a:xfrm>
              <a:off x="413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6"/>
            <p:cNvSpPr/>
            <p:nvPr/>
          </p:nvSpPr>
          <p:spPr>
            <a:xfrm>
              <a:off x="42407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6"/>
            <p:cNvSpPr/>
            <p:nvPr/>
          </p:nvSpPr>
          <p:spPr>
            <a:xfrm>
              <a:off x="434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6"/>
            <p:cNvSpPr/>
            <p:nvPr/>
          </p:nvSpPr>
          <p:spPr>
            <a:xfrm>
              <a:off x="444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6"/>
            <p:cNvSpPr/>
            <p:nvPr/>
          </p:nvSpPr>
          <p:spPr>
            <a:xfrm>
              <a:off x="45455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6"/>
            <p:cNvSpPr/>
            <p:nvPr/>
          </p:nvSpPr>
          <p:spPr>
            <a:xfrm>
              <a:off x="464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6"/>
            <p:cNvSpPr/>
            <p:nvPr/>
          </p:nvSpPr>
          <p:spPr>
            <a:xfrm>
              <a:off x="474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6"/>
            <p:cNvSpPr/>
            <p:nvPr/>
          </p:nvSpPr>
          <p:spPr>
            <a:xfrm>
              <a:off x="485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6"/>
            <p:cNvSpPr/>
            <p:nvPr/>
          </p:nvSpPr>
          <p:spPr>
            <a:xfrm>
              <a:off x="495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6"/>
            <p:cNvSpPr/>
            <p:nvPr/>
          </p:nvSpPr>
          <p:spPr>
            <a:xfrm>
              <a:off x="505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6"/>
            <p:cNvSpPr/>
            <p:nvPr/>
          </p:nvSpPr>
          <p:spPr>
            <a:xfrm>
              <a:off x="515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6"/>
            <p:cNvSpPr/>
            <p:nvPr/>
          </p:nvSpPr>
          <p:spPr>
            <a:xfrm>
              <a:off x="52566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6"/>
            <p:cNvSpPr/>
            <p:nvPr/>
          </p:nvSpPr>
          <p:spPr>
            <a:xfrm>
              <a:off x="535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6"/>
            <p:cNvSpPr/>
            <p:nvPr/>
          </p:nvSpPr>
          <p:spPr>
            <a:xfrm>
              <a:off x="545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6"/>
            <p:cNvSpPr/>
            <p:nvPr/>
          </p:nvSpPr>
          <p:spPr>
            <a:xfrm>
              <a:off x="556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6"/>
            <p:cNvSpPr/>
            <p:nvPr/>
          </p:nvSpPr>
          <p:spPr>
            <a:xfrm>
              <a:off x="566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6"/>
            <p:cNvSpPr/>
            <p:nvPr/>
          </p:nvSpPr>
          <p:spPr>
            <a:xfrm>
              <a:off x="57644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6"/>
            <p:cNvSpPr/>
            <p:nvPr/>
          </p:nvSpPr>
          <p:spPr>
            <a:xfrm>
              <a:off x="586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6"/>
            <p:cNvSpPr/>
            <p:nvPr/>
          </p:nvSpPr>
          <p:spPr>
            <a:xfrm>
              <a:off x="596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6"/>
            <p:cNvSpPr/>
            <p:nvPr/>
          </p:nvSpPr>
          <p:spPr>
            <a:xfrm>
              <a:off x="606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6"/>
            <p:cNvSpPr/>
            <p:nvPr/>
          </p:nvSpPr>
          <p:spPr>
            <a:xfrm>
              <a:off x="61710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6"/>
            <p:cNvSpPr/>
            <p:nvPr/>
          </p:nvSpPr>
          <p:spPr>
            <a:xfrm>
              <a:off x="627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6"/>
            <p:cNvSpPr/>
            <p:nvPr/>
          </p:nvSpPr>
          <p:spPr>
            <a:xfrm>
              <a:off x="637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6"/>
            <p:cNvSpPr/>
            <p:nvPr/>
          </p:nvSpPr>
          <p:spPr>
            <a:xfrm>
              <a:off x="64755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6"/>
            <p:cNvSpPr/>
            <p:nvPr/>
          </p:nvSpPr>
          <p:spPr>
            <a:xfrm>
              <a:off x="657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6"/>
            <p:cNvSpPr/>
            <p:nvPr/>
          </p:nvSpPr>
          <p:spPr>
            <a:xfrm>
              <a:off x="667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6"/>
            <p:cNvSpPr/>
            <p:nvPr/>
          </p:nvSpPr>
          <p:spPr>
            <a:xfrm>
              <a:off x="678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6"/>
            <p:cNvSpPr/>
            <p:nvPr/>
          </p:nvSpPr>
          <p:spPr>
            <a:xfrm>
              <a:off x="6881800" y="4147950"/>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6"/>
            <p:cNvSpPr/>
            <p:nvPr/>
          </p:nvSpPr>
          <p:spPr>
            <a:xfrm>
              <a:off x="698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6"/>
            <p:cNvSpPr/>
            <p:nvPr/>
          </p:nvSpPr>
          <p:spPr>
            <a:xfrm>
              <a:off x="708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6"/>
            <p:cNvSpPr/>
            <p:nvPr/>
          </p:nvSpPr>
          <p:spPr>
            <a:xfrm>
              <a:off x="7186600" y="4147950"/>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6"/>
            <p:cNvSpPr/>
            <p:nvPr/>
          </p:nvSpPr>
          <p:spPr>
            <a:xfrm>
              <a:off x="728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6"/>
            <p:cNvSpPr/>
            <p:nvPr/>
          </p:nvSpPr>
          <p:spPr>
            <a:xfrm>
              <a:off x="27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6"/>
            <p:cNvSpPr/>
            <p:nvPr/>
          </p:nvSpPr>
          <p:spPr>
            <a:xfrm>
              <a:off x="3807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6"/>
            <p:cNvSpPr/>
            <p:nvPr/>
          </p:nvSpPr>
          <p:spPr>
            <a:xfrm>
              <a:off x="4825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6"/>
            <p:cNvSpPr/>
            <p:nvPr/>
          </p:nvSpPr>
          <p:spPr>
            <a:xfrm>
              <a:off x="58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6"/>
            <p:cNvSpPr/>
            <p:nvPr/>
          </p:nvSpPr>
          <p:spPr>
            <a:xfrm>
              <a:off x="68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6"/>
            <p:cNvSpPr/>
            <p:nvPr/>
          </p:nvSpPr>
          <p:spPr>
            <a:xfrm>
              <a:off x="7873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6"/>
            <p:cNvSpPr/>
            <p:nvPr/>
          </p:nvSpPr>
          <p:spPr>
            <a:xfrm>
              <a:off x="8888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6"/>
            <p:cNvSpPr/>
            <p:nvPr/>
          </p:nvSpPr>
          <p:spPr>
            <a:xfrm>
              <a:off x="99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6"/>
            <p:cNvSpPr/>
            <p:nvPr/>
          </p:nvSpPr>
          <p:spPr>
            <a:xfrm>
              <a:off x="10918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6"/>
            <p:cNvSpPr/>
            <p:nvPr/>
          </p:nvSpPr>
          <p:spPr>
            <a:xfrm>
              <a:off x="11936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6"/>
            <p:cNvSpPr/>
            <p:nvPr/>
          </p:nvSpPr>
          <p:spPr>
            <a:xfrm>
              <a:off x="12951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6"/>
            <p:cNvSpPr/>
            <p:nvPr/>
          </p:nvSpPr>
          <p:spPr>
            <a:xfrm>
              <a:off x="13966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6"/>
            <p:cNvSpPr/>
            <p:nvPr/>
          </p:nvSpPr>
          <p:spPr>
            <a:xfrm>
              <a:off x="1498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6"/>
            <p:cNvSpPr/>
            <p:nvPr/>
          </p:nvSpPr>
          <p:spPr>
            <a:xfrm>
              <a:off x="15999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6"/>
            <p:cNvSpPr/>
            <p:nvPr/>
          </p:nvSpPr>
          <p:spPr>
            <a:xfrm>
              <a:off x="1701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6"/>
            <p:cNvSpPr/>
            <p:nvPr/>
          </p:nvSpPr>
          <p:spPr>
            <a:xfrm>
              <a:off x="18029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6"/>
            <p:cNvSpPr/>
            <p:nvPr/>
          </p:nvSpPr>
          <p:spPr>
            <a:xfrm>
              <a:off x="19044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6"/>
            <p:cNvSpPr/>
            <p:nvPr/>
          </p:nvSpPr>
          <p:spPr>
            <a:xfrm>
              <a:off x="20062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6"/>
            <p:cNvSpPr/>
            <p:nvPr/>
          </p:nvSpPr>
          <p:spPr>
            <a:xfrm>
              <a:off x="210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6"/>
            <p:cNvSpPr/>
            <p:nvPr/>
          </p:nvSpPr>
          <p:spPr>
            <a:xfrm>
              <a:off x="220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6"/>
            <p:cNvSpPr/>
            <p:nvPr/>
          </p:nvSpPr>
          <p:spPr>
            <a:xfrm>
              <a:off x="23110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6"/>
            <p:cNvSpPr/>
            <p:nvPr/>
          </p:nvSpPr>
          <p:spPr>
            <a:xfrm>
              <a:off x="241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6"/>
            <p:cNvSpPr/>
            <p:nvPr/>
          </p:nvSpPr>
          <p:spPr>
            <a:xfrm>
              <a:off x="251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6"/>
            <p:cNvSpPr/>
            <p:nvPr/>
          </p:nvSpPr>
          <p:spPr>
            <a:xfrm>
              <a:off x="261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6"/>
            <p:cNvSpPr/>
            <p:nvPr/>
          </p:nvSpPr>
          <p:spPr>
            <a:xfrm>
              <a:off x="271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6"/>
            <p:cNvSpPr/>
            <p:nvPr/>
          </p:nvSpPr>
          <p:spPr>
            <a:xfrm>
              <a:off x="281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6"/>
            <p:cNvSpPr/>
            <p:nvPr/>
          </p:nvSpPr>
          <p:spPr>
            <a:xfrm>
              <a:off x="292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6"/>
            <p:cNvSpPr/>
            <p:nvPr/>
          </p:nvSpPr>
          <p:spPr>
            <a:xfrm>
              <a:off x="302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6"/>
            <p:cNvSpPr/>
            <p:nvPr/>
          </p:nvSpPr>
          <p:spPr>
            <a:xfrm>
              <a:off x="312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6"/>
            <p:cNvSpPr/>
            <p:nvPr/>
          </p:nvSpPr>
          <p:spPr>
            <a:xfrm>
              <a:off x="322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6"/>
            <p:cNvSpPr/>
            <p:nvPr/>
          </p:nvSpPr>
          <p:spPr>
            <a:xfrm>
              <a:off x="33266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6"/>
            <p:cNvSpPr/>
            <p:nvPr/>
          </p:nvSpPr>
          <p:spPr>
            <a:xfrm>
              <a:off x="342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6"/>
            <p:cNvSpPr/>
            <p:nvPr/>
          </p:nvSpPr>
          <p:spPr>
            <a:xfrm>
              <a:off x="352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6"/>
            <p:cNvSpPr/>
            <p:nvPr/>
          </p:nvSpPr>
          <p:spPr>
            <a:xfrm>
              <a:off x="363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6"/>
            <p:cNvSpPr/>
            <p:nvPr/>
          </p:nvSpPr>
          <p:spPr>
            <a:xfrm>
              <a:off x="373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6"/>
            <p:cNvSpPr/>
            <p:nvPr/>
          </p:nvSpPr>
          <p:spPr>
            <a:xfrm>
              <a:off x="3834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6"/>
            <p:cNvSpPr/>
            <p:nvPr/>
          </p:nvSpPr>
          <p:spPr>
            <a:xfrm>
              <a:off x="393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6"/>
            <p:cNvSpPr/>
            <p:nvPr/>
          </p:nvSpPr>
          <p:spPr>
            <a:xfrm>
              <a:off x="403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6"/>
            <p:cNvSpPr/>
            <p:nvPr/>
          </p:nvSpPr>
          <p:spPr>
            <a:xfrm>
              <a:off x="413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6"/>
            <p:cNvSpPr/>
            <p:nvPr/>
          </p:nvSpPr>
          <p:spPr>
            <a:xfrm>
              <a:off x="42407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6"/>
            <p:cNvSpPr/>
            <p:nvPr/>
          </p:nvSpPr>
          <p:spPr>
            <a:xfrm>
              <a:off x="434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6"/>
            <p:cNvSpPr/>
            <p:nvPr/>
          </p:nvSpPr>
          <p:spPr>
            <a:xfrm>
              <a:off x="444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6"/>
            <p:cNvSpPr/>
            <p:nvPr/>
          </p:nvSpPr>
          <p:spPr>
            <a:xfrm>
              <a:off x="45455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6"/>
            <p:cNvSpPr/>
            <p:nvPr/>
          </p:nvSpPr>
          <p:spPr>
            <a:xfrm>
              <a:off x="464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6"/>
            <p:cNvSpPr/>
            <p:nvPr/>
          </p:nvSpPr>
          <p:spPr>
            <a:xfrm>
              <a:off x="474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6"/>
            <p:cNvSpPr/>
            <p:nvPr/>
          </p:nvSpPr>
          <p:spPr>
            <a:xfrm>
              <a:off x="485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6"/>
            <p:cNvSpPr/>
            <p:nvPr/>
          </p:nvSpPr>
          <p:spPr>
            <a:xfrm>
              <a:off x="495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6"/>
            <p:cNvSpPr/>
            <p:nvPr/>
          </p:nvSpPr>
          <p:spPr>
            <a:xfrm>
              <a:off x="505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6"/>
            <p:cNvSpPr/>
            <p:nvPr/>
          </p:nvSpPr>
          <p:spPr>
            <a:xfrm>
              <a:off x="515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6"/>
            <p:cNvSpPr/>
            <p:nvPr/>
          </p:nvSpPr>
          <p:spPr>
            <a:xfrm>
              <a:off x="52566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6"/>
            <p:cNvSpPr/>
            <p:nvPr/>
          </p:nvSpPr>
          <p:spPr>
            <a:xfrm>
              <a:off x="535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6"/>
            <p:cNvSpPr/>
            <p:nvPr/>
          </p:nvSpPr>
          <p:spPr>
            <a:xfrm>
              <a:off x="545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6"/>
            <p:cNvSpPr/>
            <p:nvPr/>
          </p:nvSpPr>
          <p:spPr>
            <a:xfrm>
              <a:off x="556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6"/>
            <p:cNvSpPr/>
            <p:nvPr/>
          </p:nvSpPr>
          <p:spPr>
            <a:xfrm>
              <a:off x="566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6"/>
            <p:cNvSpPr/>
            <p:nvPr/>
          </p:nvSpPr>
          <p:spPr>
            <a:xfrm>
              <a:off x="57644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6"/>
            <p:cNvSpPr/>
            <p:nvPr/>
          </p:nvSpPr>
          <p:spPr>
            <a:xfrm>
              <a:off x="586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6"/>
            <p:cNvSpPr/>
            <p:nvPr/>
          </p:nvSpPr>
          <p:spPr>
            <a:xfrm>
              <a:off x="596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6"/>
            <p:cNvSpPr/>
            <p:nvPr/>
          </p:nvSpPr>
          <p:spPr>
            <a:xfrm>
              <a:off x="606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6"/>
            <p:cNvSpPr/>
            <p:nvPr/>
          </p:nvSpPr>
          <p:spPr>
            <a:xfrm>
              <a:off x="61710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6"/>
            <p:cNvSpPr/>
            <p:nvPr/>
          </p:nvSpPr>
          <p:spPr>
            <a:xfrm>
              <a:off x="627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6"/>
            <p:cNvSpPr/>
            <p:nvPr/>
          </p:nvSpPr>
          <p:spPr>
            <a:xfrm>
              <a:off x="637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6"/>
            <p:cNvSpPr/>
            <p:nvPr/>
          </p:nvSpPr>
          <p:spPr>
            <a:xfrm>
              <a:off x="64755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6"/>
            <p:cNvSpPr/>
            <p:nvPr/>
          </p:nvSpPr>
          <p:spPr>
            <a:xfrm>
              <a:off x="657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6"/>
            <p:cNvSpPr/>
            <p:nvPr/>
          </p:nvSpPr>
          <p:spPr>
            <a:xfrm>
              <a:off x="667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6"/>
            <p:cNvSpPr/>
            <p:nvPr/>
          </p:nvSpPr>
          <p:spPr>
            <a:xfrm>
              <a:off x="678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6"/>
            <p:cNvSpPr/>
            <p:nvPr/>
          </p:nvSpPr>
          <p:spPr>
            <a:xfrm>
              <a:off x="6881800" y="4303050"/>
              <a:ext cx="52700" cy="52700"/>
            </a:xfrm>
            <a:custGeom>
              <a:rect b="b" l="l" r="r" t="t"/>
              <a:pathLst>
                <a:path extrusionOk="0" h="2108" w="2108">
                  <a:moveTo>
                    <a:pt x="1060" y="0"/>
                  </a:moveTo>
                  <a:cubicBezTo>
                    <a:pt x="477" y="0"/>
                    <a:pt x="1" y="476"/>
                    <a:pt x="1" y="1048"/>
                  </a:cubicBezTo>
                  <a:cubicBezTo>
                    <a:pt x="1"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6"/>
            <p:cNvSpPr/>
            <p:nvPr/>
          </p:nvSpPr>
          <p:spPr>
            <a:xfrm>
              <a:off x="698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6"/>
            <p:cNvSpPr/>
            <p:nvPr/>
          </p:nvSpPr>
          <p:spPr>
            <a:xfrm>
              <a:off x="708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6"/>
            <p:cNvSpPr/>
            <p:nvPr/>
          </p:nvSpPr>
          <p:spPr>
            <a:xfrm>
              <a:off x="7186600" y="4303050"/>
              <a:ext cx="52400" cy="52700"/>
            </a:xfrm>
            <a:custGeom>
              <a:rect b="b" l="l" r="r" t="t"/>
              <a:pathLst>
                <a:path extrusionOk="0" h="2108" w="2096">
                  <a:moveTo>
                    <a:pt x="1048" y="0"/>
                  </a:moveTo>
                  <a:cubicBezTo>
                    <a:pt x="477" y="0"/>
                    <a:pt x="1" y="476"/>
                    <a:pt x="1" y="1048"/>
                  </a:cubicBezTo>
                  <a:cubicBezTo>
                    <a:pt x="1"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6"/>
            <p:cNvSpPr/>
            <p:nvPr/>
          </p:nvSpPr>
          <p:spPr>
            <a:xfrm>
              <a:off x="728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6"/>
            <p:cNvSpPr/>
            <p:nvPr/>
          </p:nvSpPr>
          <p:spPr>
            <a:xfrm>
              <a:off x="27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7" y="1631"/>
                    <a:pt x="2107" y="1060"/>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6"/>
            <p:cNvSpPr/>
            <p:nvPr/>
          </p:nvSpPr>
          <p:spPr>
            <a:xfrm>
              <a:off x="3807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6"/>
            <p:cNvSpPr/>
            <p:nvPr/>
          </p:nvSpPr>
          <p:spPr>
            <a:xfrm>
              <a:off x="4825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6"/>
            <p:cNvSpPr/>
            <p:nvPr/>
          </p:nvSpPr>
          <p:spPr>
            <a:xfrm>
              <a:off x="58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6"/>
            <p:cNvSpPr/>
            <p:nvPr/>
          </p:nvSpPr>
          <p:spPr>
            <a:xfrm>
              <a:off x="68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6"/>
            <p:cNvSpPr/>
            <p:nvPr/>
          </p:nvSpPr>
          <p:spPr>
            <a:xfrm>
              <a:off x="7873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6"/>
            <p:cNvSpPr/>
            <p:nvPr/>
          </p:nvSpPr>
          <p:spPr>
            <a:xfrm>
              <a:off x="8888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6"/>
            <p:cNvSpPr/>
            <p:nvPr/>
          </p:nvSpPr>
          <p:spPr>
            <a:xfrm>
              <a:off x="99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6"/>
            <p:cNvSpPr/>
            <p:nvPr/>
          </p:nvSpPr>
          <p:spPr>
            <a:xfrm>
              <a:off x="10918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6"/>
            <p:cNvSpPr/>
            <p:nvPr/>
          </p:nvSpPr>
          <p:spPr>
            <a:xfrm>
              <a:off x="11936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6"/>
            <p:cNvSpPr/>
            <p:nvPr/>
          </p:nvSpPr>
          <p:spPr>
            <a:xfrm>
              <a:off x="12951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6"/>
            <p:cNvSpPr/>
            <p:nvPr/>
          </p:nvSpPr>
          <p:spPr>
            <a:xfrm>
              <a:off x="13966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6"/>
            <p:cNvSpPr/>
            <p:nvPr/>
          </p:nvSpPr>
          <p:spPr>
            <a:xfrm>
              <a:off x="1498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6"/>
            <p:cNvSpPr/>
            <p:nvPr/>
          </p:nvSpPr>
          <p:spPr>
            <a:xfrm>
              <a:off x="15999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6"/>
            <p:cNvSpPr/>
            <p:nvPr/>
          </p:nvSpPr>
          <p:spPr>
            <a:xfrm>
              <a:off x="1701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6"/>
            <p:cNvSpPr/>
            <p:nvPr/>
          </p:nvSpPr>
          <p:spPr>
            <a:xfrm>
              <a:off x="18029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6"/>
            <p:cNvSpPr/>
            <p:nvPr/>
          </p:nvSpPr>
          <p:spPr>
            <a:xfrm>
              <a:off x="19044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6"/>
            <p:cNvSpPr/>
            <p:nvPr/>
          </p:nvSpPr>
          <p:spPr>
            <a:xfrm>
              <a:off x="20062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
            <p:cNvSpPr/>
            <p:nvPr/>
          </p:nvSpPr>
          <p:spPr>
            <a:xfrm>
              <a:off x="210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6"/>
            <p:cNvSpPr/>
            <p:nvPr/>
          </p:nvSpPr>
          <p:spPr>
            <a:xfrm>
              <a:off x="220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6"/>
            <p:cNvSpPr/>
            <p:nvPr/>
          </p:nvSpPr>
          <p:spPr>
            <a:xfrm>
              <a:off x="23110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6"/>
            <p:cNvSpPr/>
            <p:nvPr/>
          </p:nvSpPr>
          <p:spPr>
            <a:xfrm>
              <a:off x="241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6"/>
            <p:cNvSpPr/>
            <p:nvPr/>
          </p:nvSpPr>
          <p:spPr>
            <a:xfrm>
              <a:off x="251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6"/>
            <p:cNvSpPr/>
            <p:nvPr/>
          </p:nvSpPr>
          <p:spPr>
            <a:xfrm>
              <a:off x="261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6"/>
            <p:cNvSpPr/>
            <p:nvPr/>
          </p:nvSpPr>
          <p:spPr>
            <a:xfrm>
              <a:off x="271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6"/>
            <p:cNvSpPr/>
            <p:nvPr/>
          </p:nvSpPr>
          <p:spPr>
            <a:xfrm>
              <a:off x="281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6"/>
            <p:cNvSpPr/>
            <p:nvPr/>
          </p:nvSpPr>
          <p:spPr>
            <a:xfrm>
              <a:off x="292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6"/>
            <p:cNvSpPr/>
            <p:nvPr/>
          </p:nvSpPr>
          <p:spPr>
            <a:xfrm>
              <a:off x="302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6"/>
            <p:cNvSpPr/>
            <p:nvPr/>
          </p:nvSpPr>
          <p:spPr>
            <a:xfrm>
              <a:off x="312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6"/>
            <p:cNvSpPr/>
            <p:nvPr/>
          </p:nvSpPr>
          <p:spPr>
            <a:xfrm>
              <a:off x="322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6"/>
            <p:cNvSpPr/>
            <p:nvPr/>
          </p:nvSpPr>
          <p:spPr>
            <a:xfrm>
              <a:off x="33266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6"/>
            <p:cNvSpPr/>
            <p:nvPr/>
          </p:nvSpPr>
          <p:spPr>
            <a:xfrm>
              <a:off x="342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6"/>
            <p:cNvSpPr/>
            <p:nvPr/>
          </p:nvSpPr>
          <p:spPr>
            <a:xfrm>
              <a:off x="352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6"/>
            <p:cNvSpPr/>
            <p:nvPr/>
          </p:nvSpPr>
          <p:spPr>
            <a:xfrm>
              <a:off x="363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6"/>
            <p:cNvSpPr/>
            <p:nvPr/>
          </p:nvSpPr>
          <p:spPr>
            <a:xfrm>
              <a:off x="373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6"/>
            <p:cNvSpPr/>
            <p:nvPr/>
          </p:nvSpPr>
          <p:spPr>
            <a:xfrm>
              <a:off x="3834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6"/>
            <p:cNvSpPr/>
            <p:nvPr/>
          </p:nvSpPr>
          <p:spPr>
            <a:xfrm>
              <a:off x="393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6"/>
            <p:cNvSpPr/>
            <p:nvPr/>
          </p:nvSpPr>
          <p:spPr>
            <a:xfrm>
              <a:off x="403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6"/>
            <p:cNvSpPr/>
            <p:nvPr/>
          </p:nvSpPr>
          <p:spPr>
            <a:xfrm>
              <a:off x="413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6"/>
            <p:cNvSpPr/>
            <p:nvPr/>
          </p:nvSpPr>
          <p:spPr>
            <a:xfrm>
              <a:off x="42407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6"/>
            <p:cNvSpPr/>
            <p:nvPr/>
          </p:nvSpPr>
          <p:spPr>
            <a:xfrm>
              <a:off x="434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6"/>
            <p:cNvSpPr/>
            <p:nvPr/>
          </p:nvSpPr>
          <p:spPr>
            <a:xfrm>
              <a:off x="444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6"/>
            <p:cNvSpPr/>
            <p:nvPr/>
          </p:nvSpPr>
          <p:spPr>
            <a:xfrm>
              <a:off x="45455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6"/>
            <p:cNvSpPr/>
            <p:nvPr/>
          </p:nvSpPr>
          <p:spPr>
            <a:xfrm>
              <a:off x="464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6"/>
            <p:cNvSpPr/>
            <p:nvPr/>
          </p:nvSpPr>
          <p:spPr>
            <a:xfrm>
              <a:off x="474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6"/>
            <p:cNvSpPr/>
            <p:nvPr/>
          </p:nvSpPr>
          <p:spPr>
            <a:xfrm>
              <a:off x="485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6"/>
            <p:cNvSpPr/>
            <p:nvPr/>
          </p:nvSpPr>
          <p:spPr>
            <a:xfrm>
              <a:off x="495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6"/>
            <p:cNvSpPr/>
            <p:nvPr/>
          </p:nvSpPr>
          <p:spPr>
            <a:xfrm>
              <a:off x="505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6"/>
            <p:cNvSpPr/>
            <p:nvPr/>
          </p:nvSpPr>
          <p:spPr>
            <a:xfrm>
              <a:off x="515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6"/>
            <p:cNvSpPr/>
            <p:nvPr/>
          </p:nvSpPr>
          <p:spPr>
            <a:xfrm>
              <a:off x="52566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6"/>
            <p:cNvSpPr/>
            <p:nvPr/>
          </p:nvSpPr>
          <p:spPr>
            <a:xfrm>
              <a:off x="535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6"/>
            <p:cNvSpPr/>
            <p:nvPr/>
          </p:nvSpPr>
          <p:spPr>
            <a:xfrm>
              <a:off x="545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6"/>
            <p:cNvSpPr/>
            <p:nvPr/>
          </p:nvSpPr>
          <p:spPr>
            <a:xfrm>
              <a:off x="556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6"/>
            <p:cNvSpPr/>
            <p:nvPr/>
          </p:nvSpPr>
          <p:spPr>
            <a:xfrm>
              <a:off x="566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6"/>
            <p:cNvSpPr/>
            <p:nvPr/>
          </p:nvSpPr>
          <p:spPr>
            <a:xfrm>
              <a:off x="57644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6"/>
            <p:cNvSpPr/>
            <p:nvPr/>
          </p:nvSpPr>
          <p:spPr>
            <a:xfrm>
              <a:off x="586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6"/>
            <p:cNvSpPr/>
            <p:nvPr/>
          </p:nvSpPr>
          <p:spPr>
            <a:xfrm>
              <a:off x="596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6"/>
            <p:cNvSpPr/>
            <p:nvPr/>
          </p:nvSpPr>
          <p:spPr>
            <a:xfrm>
              <a:off x="606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6"/>
            <p:cNvSpPr/>
            <p:nvPr/>
          </p:nvSpPr>
          <p:spPr>
            <a:xfrm>
              <a:off x="61710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6"/>
            <p:cNvSpPr/>
            <p:nvPr/>
          </p:nvSpPr>
          <p:spPr>
            <a:xfrm>
              <a:off x="627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6"/>
            <p:cNvSpPr/>
            <p:nvPr/>
          </p:nvSpPr>
          <p:spPr>
            <a:xfrm>
              <a:off x="637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6"/>
            <p:cNvSpPr/>
            <p:nvPr/>
          </p:nvSpPr>
          <p:spPr>
            <a:xfrm>
              <a:off x="64755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6"/>
            <p:cNvSpPr/>
            <p:nvPr/>
          </p:nvSpPr>
          <p:spPr>
            <a:xfrm>
              <a:off x="657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6"/>
            <p:cNvSpPr/>
            <p:nvPr/>
          </p:nvSpPr>
          <p:spPr>
            <a:xfrm>
              <a:off x="667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6"/>
            <p:cNvSpPr/>
            <p:nvPr/>
          </p:nvSpPr>
          <p:spPr>
            <a:xfrm>
              <a:off x="678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6"/>
            <p:cNvSpPr/>
            <p:nvPr/>
          </p:nvSpPr>
          <p:spPr>
            <a:xfrm>
              <a:off x="6881800" y="4458125"/>
              <a:ext cx="52700" cy="52700"/>
            </a:xfrm>
            <a:custGeom>
              <a:rect b="b" l="l" r="r" t="t"/>
              <a:pathLst>
                <a:path extrusionOk="0" h="2108" w="2108">
                  <a:moveTo>
                    <a:pt x="1060" y="0"/>
                  </a:moveTo>
                  <a:cubicBezTo>
                    <a:pt x="477" y="0"/>
                    <a:pt x="1" y="476"/>
                    <a:pt x="1" y="1060"/>
                  </a:cubicBezTo>
                  <a:cubicBezTo>
                    <a:pt x="1"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6"/>
            <p:cNvSpPr/>
            <p:nvPr/>
          </p:nvSpPr>
          <p:spPr>
            <a:xfrm>
              <a:off x="698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6"/>
            <p:cNvSpPr/>
            <p:nvPr/>
          </p:nvSpPr>
          <p:spPr>
            <a:xfrm>
              <a:off x="708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6"/>
            <p:cNvSpPr/>
            <p:nvPr/>
          </p:nvSpPr>
          <p:spPr>
            <a:xfrm>
              <a:off x="7186600" y="4458125"/>
              <a:ext cx="52400" cy="52700"/>
            </a:xfrm>
            <a:custGeom>
              <a:rect b="b" l="l" r="r" t="t"/>
              <a:pathLst>
                <a:path extrusionOk="0" h="2108" w="2096">
                  <a:moveTo>
                    <a:pt x="1048" y="0"/>
                  </a:moveTo>
                  <a:cubicBezTo>
                    <a:pt x="477" y="0"/>
                    <a:pt x="1" y="476"/>
                    <a:pt x="1" y="1060"/>
                  </a:cubicBezTo>
                  <a:cubicBezTo>
                    <a:pt x="1"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6"/>
            <p:cNvSpPr/>
            <p:nvPr/>
          </p:nvSpPr>
          <p:spPr>
            <a:xfrm>
              <a:off x="728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6"/>
            <p:cNvSpPr/>
            <p:nvPr/>
          </p:nvSpPr>
          <p:spPr>
            <a:xfrm>
              <a:off x="27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6"/>
            <p:cNvSpPr/>
            <p:nvPr/>
          </p:nvSpPr>
          <p:spPr>
            <a:xfrm>
              <a:off x="3807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6"/>
            <p:cNvSpPr/>
            <p:nvPr/>
          </p:nvSpPr>
          <p:spPr>
            <a:xfrm>
              <a:off x="4825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6"/>
            <p:cNvSpPr/>
            <p:nvPr/>
          </p:nvSpPr>
          <p:spPr>
            <a:xfrm>
              <a:off x="58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6"/>
            <p:cNvSpPr/>
            <p:nvPr/>
          </p:nvSpPr>
          <p:spPr>
            <a:xfrm>
              <a:off x="68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6"/>
            <p:cNvSpPr/>
            <p:nvPr/>
          </p:nvSpPr>
          <p:spPr>
            <a:xfrm>
              <a:off x="7873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6"/>
            <p:cNvSpPr/>
            <p:nvPr/>
          </p:nvSpPr>
          <p:spPr>
            <a:xfrm>
              <a:off x="8888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6"/>
            <p:cNvSpPr/>
            <p:nvPr/>
          </p:nvSpPr>
          <p:spPr>
            <a:xfrm>
              <a:off x="99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6"/>
            <p:cNvSpPr/>
            <p:nvPr/>
          </p:nvSpPr>
          <p:spPr>
            <a:xfrm>
              <a:off x="10918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6"/>
            <p:cNvSpPr/>
            <p:nvPr/>
          </p:nvSpPr>
          <p:spPr>
            <a:xfrm>
              <a:off x="11936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6"/>
            <p:cNvSpPr/>
            <p:nvPr/>
          </p:nvSpPr>
          <p:spPr>
            <a:xfrm>
              <a:off x="12951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6"/>
            <p:cNvSpPr/>
            <p:nvPr/>
          </p:nvSpPr>
          <p:spPr>
            <a:xfrm>
              <a:off x="13966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6"/>
            <p:cNvSpPr/>
            <p:nvPr/>
          </p:nvSpPr>
          <p:spPr>
            <a:xfrm>
              <a:off x="1498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6"/>
            <p:cNvSpPr/>
            <p:nvPr/>
          </p:nvSpPr>
          <p:spPr>
            <a:xfrm>
              <a:off x="15999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6"/>
            <p:cNvSpPr/>
            <p:nvPr/>
          </p:nvSpPr>
          <p:spPr>
            <a:xfrm>
              <a:off x="1701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6"/>
            <p:cNvSpPr/>
            <p:nvPr/>
          </p:nvSpPr>
          <p:spPr>
            <a:xfrm>
              <a:off x="18029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6"/>
            <p:cNvSpPr/>
            <p:nvPr/>
          </p:nvSpPr>
          <p:spPr>
            <a:xfrm>
              <a:off x="19044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6"/>
            <p:cNvSpPr/>
            <p:nvPr/>
          </p:nvSpPr>
          <p:spPr>
            <a:xfrm>
              <a:off x="20062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6"/>
            <p:cNvSpPr/>
            <p:nvPr/>
          </p:nvSpPr>
          <p:spPr>
            <a:xfrm>
              <a:off x="210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6"/>
            <p:cNvSpPr/>
            <p:nvPr/>
          </p:nvSpPr>
          <p:spPr>
            <a:xfrm>
              <a:off x="220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6"/>
            <p:cNvSpPr/>
            <p:nvPr/>
          </p:nvSpPr>
          <p:spPr>
            <a:xfrm>
              <a:off x="23110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6"/>
            <p:cNvSpPr/>
            <p:nvPr/>
          </p:nvSpPr>
          <p:spPr>
            <a:xfrm>
              <a:off x="241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6"/>
            <p:cNvSpPr/>
            <p:nvPr/>
          </p:nvSpPr>
          <p:spPr>
            <a:xfrm>
              <a:off x="251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6"/>
            <p:cNvSpPr/>
            <p:nvPr/>
          </p:nvSpPr>
          <p:spPr>
            <a:xfrm>
              <a:off x="261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6"/>
            <p:cNvSpPr/>
            <p:nvPr/>
          </p:nvSpPr>
          <p:spPr>
            <a:xfrm>
              <a:off x="271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6"/>
            <p:cNvSpPr/>
            <p:nvPr/>
          </p:nvSpPr>
          <p:spPr>
            <a:xfrm>
              <a:off x="281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6"/>
            <p:cNvSpPr/>
            <p:nvPr/>
          </p:nvSpPr>
          <p:spPr>
            <a:xfrm>
              <a:off x="292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6"/>
            <p:cNvSpPr/>
            <p:nvPr/>
          </p:nvSpPr>
          <p:spPr>
            <a:xfrm>
              <a:off x="302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6"/>
            <p:cNvSpPr/>
            <p:nvPr/>
          </p:nvSpPr>
          <p:spPr>
            <a:xfrm>
              <a:off x="312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6"/>
            <p:cNvSpPr/>
            <p:nvPr/>
          </p:nvSpPr>
          <p:spPr>
            <a:xfrm>
              <a:off x="322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6"/>
            <p:cNvSpPr/>
            <p:nvPr/>
          </p:nvSpPr>
          <p:spPr>
            <a:xfrm>
              <a:off x="33266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6"/>
            <p:cNvSpPr/>
            <p:nvPr/>
          </p:nvSpPr>
          <p:spPr>
            <a:xfrm>
              <a:off x="342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6"/>
            <p:cNvSpPr/>
            <p:nvPr/>
          </p:nvSpPr>
          <p:spPr>
            <a:xfrm>
              <a:off x="352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
            <p:cNvSpPr/>
            <p:nvPr/>
          </p:nvSpPr>
          <p:spPr>
            <a:xfrm>
              <a:off x="363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6"/>
            <p:cNvSpPr/>
            <p:nvPr/>
          </p:nvSpPr>
          <p:spPr>
            <a:xfrm>
              <a:off x="373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6"/>
            <p:cNvSpPr/>
            <p:nvPr/>
          </p:nvSpPr>
          <p:spPr>
            <a:xfrm>
              <a:off x="3834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6"/>
            <p:cNvSpPr/>
            <p:nvPr/>
          </p:nvSpPr>
          <p:spPr>
            <a:xfrm>
              <a:off x="393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6"/>
            <p:cNvSpPr/>
            <p:nvPr/>
          </p:nvSpPr>
          <p:spPr>
            <a:xfrm>
              <a:off x="403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6"/>
            <p:cNvSpPr/>
            <p:nvPr/>
          </p:nvSpPr>
          <p:spPr>
            <a:xfrm>
              <a:off x="413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6"/>
            <p:cNvSpPr/>
            <p:nvPr/>
          </p:nvSpPr>
          <p:spPr>
            <a:xfrm>
              <a:off x="42407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6"/>
            <p:cNvSpPr/>
            <p:nvPr/>
          </p:nvSpPr>
          <p:spPr>
            <a:xfrm>
              <a:off x="434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
            <p:cNvSpPr/>
            <p:nvPr/>
          </p:nvSpPr>
          <p:spPr>
            <a:xfrm>
              <a:off x="444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6"/>
            <p:cNvSpPr/>
            <p:nvPr/>
          </p:nvSpPr>
          <p:spPr>
            <a:xfrm>
              <a:off x="45455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6"/>
            <p:cNvSpPr/>
            <p:nvPr/>
          </p:nvSpPr>
          <p:spPr>
            <a:xfrm>
              <a:off x="464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6"/>
            <p:cNvSpPr/>
            <p:nvPr/>
          </p:nvSpPr>
          <p:spPr>
            <a:xfrm>
              <a:off x="474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6"/>
            <p:cNvSpPr/>
            <p:nvPr/>
          </p:nvSpPr>
          <p:spPr>
            <a:xfrm>
              <a:off x="485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6"/>
            <p:cNvSpPr/>
            <p:nvPr/>
          </p:nvSpPr>
          <p:spPr>
            <a:xfrm>
              <a:off x="495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6"/>
            <p:cNvSpPr/>
            <p:nvPr/>
          </p:nvSpPr>
          <p:spPr>
            <a:xfrm>
              <a:off x="505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6"/>
            <p:cNvSpPr/>
            <p:nvPr/>
          </p:nvSpPr>
          <p:spPr>
            <a:xfrm>
              <a:off x="515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6"/>
            <p:cNvSpPr/>
            <p:nvPr/>
          </p:nvSpPr>
          <p:spPr>
            <a:xfrm>
              <a:off x="52566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6"/>
            <p:cNvSpPr/>
            <p:nvPr/>
          </p:nvSpPr>
          <p:spPr>
            <a:xfrm>
              <a:off x="535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6"/>
            <p:cNvSpPr/>
            <p:nvPr/>
          </p:nvSpPr>
          <p:spPr>
            <a:xfrm>
              <a:off x="545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6"/>
            <p:cNvSpPr/>
            <p:nvPr/>
          </p:nvSpPr>
          <p:spPr>
            <a:xfrm>
              <a:off x="556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6"/>
            <p:cNvSpPr/>
            <p:nvPr/>
          </p:nvSpPr>
          <p:spPr>
            <a:xfrm>
              <a:off x="566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6"/>
            <p:cNvSpPr/>
            <p:nvPr/>
          </p:nvSpPr>
          <p:spPr>
            <a:xfrm>
              <a:off x="57644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6"/>
            <p:cNvSpPr/>
            <p:nvPr/>
          </p:nvSpPr>
          <p:spPr>
            <a:xfrm>
              <a:off x="586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6"/>
            <p:cNvSpPr/>
            <p:nvPr/>
          </p:nvSpPr>
          <p:spPr>
            <a:xfrm>
              <a:off x="596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6"/>
            <p:cNvSpPr/>
            <p:nvPr/>
          </p:nvSpPr>
          <p:spPr>
            <a:xfrm>
              <a:off x="606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6"/>
            <p:cNvSpPr/>
            <p:nvPr/>
          </p:nvSpPr>
          <p:spPr>
            <a:xfrm>
              <a:off x="61710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6"/>
            <p:cNvSpPr/>
            <p:nvPr/>
          </p:nvSpPr>
          <p:spPr>
            <a:xfrm>
              <a:off x="627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6"/>
            <p:cNvSpPr/>
            <p:nvPr/>
          </p:nvSpPr>
          <p:spPr>
            <a:xfrm>
              <a:off x="637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6"/>
            <p:cNvSpPr/>
            <p:nvPr/>
          </p:nvSpPr>
          <p:spPr>
            <a:xfrm>
              <a:off x="64755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6"/>
            <p:cNvSpPr/>
            <p:nvPr/>
          </p:nvSpPr>
          <p:spPr>
            <a:xfrm>
              <a:off x="657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6"/>
            <p:cNvSpPr/>
            <p:nvPr/>
          </p:nvSpPr>
          <p:spPr>
            <a:xfrm>
              <a:off x="667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6"/>
            <p:cNvSpPr/>
            <p:nvPr/>
          </p:nvSpPr>
          <p:spPr>
            <a:xfrm>
              <a:off x="678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6"/>
            <p:cNvSpPr/>
            <p:nvPr/>
          </p:nvSpPr>
          <p:spPr>
            <a:xfrm>
              <a:off x="6881800" y="4613500"/>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6"/>
            <p:cNvSpPr/>
            <p:nvPr/>
          </p:nvSpPr>
          <p:spPr>
            <a:xfrm>
              <a:off x="698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6"/>
            <p:cNvSpPr/>
            <p:nvPr/>
          </p:nvSpPr>
          <p:spPr>
            <a:xfrm>
              <a:off x="708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6"/>
            <p:cNvSpPr/>
            <p:nvPr/>
          </p:nvSpPr>
          <p:spPr>
            <a:xfrm>
              <a:off x="7186600" y="4613500"/>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6"/>
            <p:cNvSpPr/>
            <p:nvPr/>
          </p:nvSpPr>
          <p:spPr>
            <a:xfrm>
              <a:off x="728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6"/>
            <p:cNvSpPr/>
            <p:nvPr/>
          </p:nvSpPr>
          <p:spPr>
            <a:xfrm>
              <a:off x="27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6"/>
            <p:cNvSpPr/>
            <p:nvPr/>
          </p:nvSpPr>
          <p:spPr>
            <a:xfrm>
              <a:off x="3807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6"/>
            <p:cNvSpPr/>
            <p:nvPr/>
          </p:nvSpPr>
          <p:spPr>
            <a:xfrm>
              <a:off x="4825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6"/>
            <p:cNvSpPr/>
            <p:nvPr/>
          </p:nvSpPr>
          <p:spPr>
            <a:xfrm>
              <a:off x="58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6"/>
            <p:cNvSpPr/>
            <p:nvPr/>
          </p:nvSpPr>
          <p:spPr>
            <a:xfrm>
              <a:off x="68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6"/>
            <p:cNvSpPr/>
            <p:nvPr/>
          </p:nvSpPr>
          <p:spPr>
            <a:xfrm>
              <a:off x="7873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6"/>
            <p:cNvSpPr/>
            <p:nvPr/>
          </p:nvSpPr>
          <p:spPr>
            <a:xfrm>
              <a:off x="8888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6"/>
            <p:cNvSpPr/>
            <p:nvPr/>
          </p:nvSpPr>
          <p:spPr>
            <a:xfrm>
              <a:off x="99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6"/>
            <p:cNvSpPr/>
            <p:nvPr/>
          </p:nvSpPr>
          <p:spPr>
            <a:xfrm>
              <a:off x="10918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6"/>
            <p:cNvSpPr/>
            <p:nvPr/>
          </p:nvSpPr>
          <p:spPr>
            <a:xfrm>
              <a:off x="11936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6"/>
            <p:cNvSpPr/>
            <p:nvPr/>
          </p:nvSpPr>
          <p:spPr>
            <a:xfrm>
              <a:off x="12951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6"/>
            <p:cNvSpPr/>
            <p:nvPr/>
          </p:nvSpPr>
          <p:spPr>
            <a:xfrm>
              <a:off x="13966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6"/>
            <p:cNvSpPr/>
            <p:nvPr/>
          </p:nvSpPr>
          <p:spPr>
            <a:xfrm>
              <a:off x="1498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6"/>
            <p:cNvSpPr/>
            <p:nvPr/>
          </p:nvSpPr>
          <p:spPr>
            <a:xfrm>
              <a:off x="15999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6"/>
            <p:cNvSpPr/>
            <p:nvPr/>
          </p:nvSpPr>
          <p:spPr>
            <a:xfrm>
              <a:off x="1701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6"/>
            <p:cNvSpPr/>
            <p:nvPr/>
          </p:nvSpPr>
          <p:spPr>
            <a:xfrm>
              <a:off x="18029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6"/>
            <p:cNvSpPr/>
            <p:nvPr/>
          </p:nvSpPr>
          <p:spPr>
            <a:xfrm>
              <a:off x="19044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6"/>
            <p:cNvSpPr/>
            <p:nvPr/>
          </p:nvSpPr>
          <p:spPr>
            <a:xfrm>
              <a:off x="20062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6"/>
            <p:cNvSpPr/>
            <p:nvPr/>
          </p:nvSpPr>
          <p:spPr>
            <a:xfrm>
              <a:off x="210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6"/>
            <p:cNvSpPr/>
            <p:nvPr/>
          </p:nvSpPr>
          <p:spPr>
            <a:xfrm>
              <a:off x="220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6"/>
            <p:cNvSpPr/>
            <p:nvPr/>
          </p:nvSpPr>
          <p:spPr>
            <a:xfrm>
              <a:off x="23110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6"/>
            <p:cNvSpPr/>
            <p:nvPr/>
          </p:nvSpPr>
          <p:spPr>
            <a:xfrm>
              <a:off x="241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6"/>
            <p:cNvSpPr/>
            <p:nvPr/>
          </p:nvSpPr>
          <p:spPr>
            <a:xfrm>
              <a:off x="251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6"/>
            <p:cNvSpPr/>
            <p:nvPr/>
          </p:nvSpPr>
          <p:spPr>
            <a:xfrm>
              <a:off x="261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6"/>
            <p:cNvSpPr/>
            <p:nvPr/>
          </p:nvSpPr>
          <p:spPr>
            <a:xfrm>
              <a:off x="271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6"/>
            <p:cNvSpPr/>
            <p:nvPr/>
          </p:nvSpPr>
          <p:spPr>
            <a:xfrm>
              <a:off x="281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6"/>
            <p:cNvSpPr/>
            <p:nvPr/>
          </p:nvSpPr>
          <p:spPr>
            <a:xfrm>
              <a:off x="292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6"/>
            <p:cNvSpPr/>
            <p:nvPr/>
          </p:nvSpPr>
          <p:spPr>
            <a:xfrm>
              <a:off x="302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6"/>
            <p:cNvSpPr/>
            <p:nvPr/>
          </p:nvSpPr>
          <p:spPr>
            <a:xfrm>
              <a:off x="312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6"/>
            <p:cNvSpPr/>
            <p:nvPr/>
          </p:nvSpPr>
          <p:spPr>
            <a:xfrm>
              <a:off x="322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6"/>
            <p:cNvSpPr/>
            <p:nvPr/>
          </p:nvSpPr>
          <p:spPr>
            <a:xfrm>
              <a:off x="33266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6"/>
            <p:cNvSpPr/>
            <p:nvPr/>
          </p:nvSpPr>
          <p:spPr>
            <a:xfrm>
              <a:off x="342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6"/>
            <p:cNvSpPr/>
            <p:nvPr/>
          </p:nvSpPr>
          <p:spPr>
            <a:xfrm>
              <a:off x="352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6"/>
            <p:cNvSpPr/>
            <p:nvPr/>
          </p:nvSpPr>
          <p:spPr>
            <a:xfrm>
              <a:off x="363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6"/>
            <p:cNvSpPr/>
            <p:nvPr/>
          </p:nvSpPr>
          <p:spPr>
            <a:xfrm>
              <a:off x="373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6"/>
            <p:cNvSpPr/>
            <p:nvPr/>
          </p:nvSpPr>
          <p:spPr>
            <a:xfrm>
              <a:off x="3834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6"/>
            <p:cNvSpPr/>
            <p:nvPr/>
          </p:nvSpPr>
          <p:spPr>
            <a:xfrm>
              <a:off x="393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6"/>
            <p:cNvSpPr/>
            <p:nvPr/>
          </p:nvSpPr>
          <p:spPr>
            <a:xfrm>
              <a:off x="403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6"/>
            <p:cNvSpPr/>
            <p:nvPr/>
          </p:nvSpPr>
          <p:spPr>
            <a:xfrm>
              <a:off x="413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6"/>
            <p:cNvSpPr/>
            <p:nvPr/>
          </p:nvSpPr>
          <p:spPr>
            <a:xfrm>
              <a:off x="42407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6"/>
            <p:cNvSpPr/>
            <p:nvPr/>
          </p:nvSpPr>
          <p:spPr>
            <a:xfrm>
              <a:off x="434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6"/>
            <p:cNvSpPr/>
            <p:nvPr/>
          </p:nvSpPr>
          <p:spPr>
            <a:xfrm>
              <a:off x="444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6"/>
            <p:cNvSpPr/>
            <p:nvPr/>
          </p:nvSpPr>
          <p:spPr>
            <a:xfrm>
              <a:off x="45455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6"/>
            <p:cNvSpPr/>
            <p:nvPr/>
          </p:nvSpPr>
          <p:spPr>
            <a:xfrm>
              <a:off x="464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6"/>
            <p:cNvSpPr/>
            <p:nvPr/>
          </p:nvSpPr>
          <p:spPr>
            <a:xfrm>
              <a:off x="474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6"/>
            <p:cNvSpPr/>
            <p:nvPr/>
          </p:nvSpPr>
          <p:spPr>
            <a:xfrm>
              <a:off x="485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6"/>
            <p:cNvSpPr/>
            <p:nvPr/>
          </p:nvSpPr>
          <p:spPr>
            <a:xfrm>
              <a:off x="495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6"/>
            <p:cNvSpPr/>
            <p:nvPr/>
          </p:nvSpPr>
          <p:spPr>
            <a:xfrm>
              <a:off x="505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6"/>
            <p:cNvSpPr/>
            <p:nvPr/>
          </p:nvSpPr>
          <p:spPr>
            <a:xfrm>
              <a:off x="515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6"/>
            <p:cNvSpPr/>
            <p:nvPr/>
          </p:nvSpPr>
          <p:spPr>
            <a:xfrm>
              <a:off x="52566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6"/>
            <p:cNvSpPr/>
            <p:nvPr/>
          </p:nvSpPr>
          <p:spPr>
            <a:xfrm>
              <a:off x="535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6"/>
            <p:cNvSpPr/>
            <p:nvPr/>
          </p:nvSpPr>
          <p:spPr>
            <a:xfrm>
              <a:off x="545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6"/>
            <p:cNvSpPr/>
            <p:nvPr/>
          </p:nvSpPr>
          <p:spPr>
            <a:xfrm>
              <a:off x="556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6"/>
            <p:cNvSpPr/>
            <p:nvPr/>
          </p:nvSpPr>
          <p:spPr>
            <a:xfrm>
              <a:off x="566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6"/>
            <p:cNvSpPr/>
            <p:nvPr/>
          </p:nvSpPr>
          <p:spPr>
            <a:xfrm>
              <a:off x="57644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6"/>
            <p:cNvSpPr/>
            <p:nvPr/>
          </p:nvSpPr>
          <p:spPr>
            <a:xfrm>
              <a:off x="586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6"/>
            <p:cNvSpPr/>
            <p:nvPr/>
          </p:nvSpPr>
          <p:spPr>
            <a:xfrm>
              <a:off x="596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6"/>
            <p:cNvSpPr/>
            <p:nvPr/>
          </p:nvSpPr>
          <p:spPr>
            <a:xfrm>
              <a:off x="606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6"/>
            <p:cNvSpPr/>
            <p:nvPr/>
          </p:nvSpPr>
          <p:spPr>
            <a:xfrm>
              <a:off x="61710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6"/>
            <p:cNvSpPr/>
            <p:nvPr/>
          </p:nvSpPr>
          <p:spPr>
            <a:xfrm>
              <a:off x="627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6"/>
            <p:cNvSpPr/>
            <p:nvPr/>
          </p:nvSpPr>
          <p:spPr>
            <a:xfrm>
              <a:off x="637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6"/>
            <p:cNvSpPr/>
            <p:nvPr/>
          </p:nvSpPr>
          <p:spPr>
            <a:xfrm>
              <a:off x="64755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6"/>
            <p:cNvSpPr/>
            <p:nvPr/>
          </p:nvSpPr>
          <p:spPr>
            <a:xfrm>
              <a:off x="657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6"/>
            <p:cNvSpPr/>
            <p:nvPr/>
          </p:nvSpPr>
          <p:spPr>
            <a:xfrm>
              <a:off x="667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6"/>
            <p:cNvSpPr/>
            <p:nvPr/>
          </p:nvSpPr>
          <p:spPr>
            <a:xfrm>
              <a:off x="678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6"/>
            <p:cNvSpPr/>
            <p:nvPr/>
          </p:nvSpPr>
          <p:spPr>
            <a:xfrm>
              <a:off x="6881800" y="4768575"/>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6"/>
            <p:cNvSpPr/>
            <p:nvPr/>
          </p:nvSpPr>
          <p:spPr>
            <a:xfrm>
              <a:off x="698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6"/>
            <p:cNvSpPr/>
            <p:nvPr/>
          </p:nvSpPr>
          <p:spPr>
            <a:xfrm>
              <a:off x="708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6"/>
            <p:cNvSpPr/>
            <p:nvPr/>
          </p:nvSpPr>
          <p:spPr>
            <a:xfrm>
              <a:off x="7186600" y="4768575"/>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6"/>
            <p:cNvSpPr/>
            <p:nvPr/>
          </p:nvSpPr>
          <p:spPr>
            <a:xfrm>
              <a:off x="728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6" name="Google Shape;9206;p6"/>
          <p:cNvGrpSpPr/>
          <p:nvPr/>
        </p:nvGrpSpPr>
        <p:grpSpPr>
          <a:xfrm>
            <a:off x="223221" y="255838"/>
            <a:ext cx="8706833" cy="4631825"/>
            <a:chOff x="261561" y="255838"/>
            <a:chExt cx="8706833" cy="4631825"/>
          </a:xfrm>
        </p:grpSpPr>
        <p:grpSp>
          <p:nvGrpSpPr>
            <p:cNvPr id="9207" name="Google Shape;9207;p6"/>
            <p:cNvGrpSpPr/>
            <p:nvPr/>
          </p:nvGrpSpPr>
          <p:grpSpPr>
            <a:xfrm>
              <a:off x="261561" y="255838"/>
              <a:ext cx="8706833" cy="4631825"/>
              <a:chOff x="391650" y="259200"/>
              <a:chExt cx="8360700" cy="4631825"/>
            </a:xfrm>
          </p:grpSpPr>
          <p:sp>
            <p:nvSpPr>
              <p:cNvPr id="9208" name="Google Shape;9208;p6"/>
              <p:cNvSpPr/>
              <p:nvPr/>
            </p:nvSpPr>
            <p:spPr>
              <a:xfrm>
                <a:off x="391650" y="259200"/>
                <a:ext cx="8360700"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09" name="Google Shape;9209;p6"/>
              <p:cNvCxnSpPr/>
              <p:nvPr/>
            </p:nvCxnSpPr>
            <p:spPr>
              <a:xfrm>
                <a:off x="393750" y="713825"/>
                <a:ext cx="7942500" cy="0"/>
              </a:xfrm>
              <a:prstGeom prst="straightConnector1">
                <a:avLst/>
              </a:prstGeom>
              <a:noFill/>
              <a:ln cap="flat" cmpd="sng" w="9525">
                <a:solidFill>
                  <a:schemeClr val="dk1"/>
                </a:solidFill>
                <a:prstDash val="solid"/>
                <a:round/>
                <a:headEnd len="med" w="med" type="none"/>
                <a:tailEnd len="med" w="med" type="none"/>
              </a:ln>
            </p:spPr>
          </p:cxnSp>
          <p:cxnSp>
            <p:nvCxnSpPr>
              <p:cNvPr id="9210" name="Google Shape;9210;p6"/>
              <p:cNvCxnSpPr/>
              <p:nvPr/>
            </p:nvCxnSpPr>
            <p:spPr>
              <a:xfrm>
                <a:off x="8336400" y="260525"/>
                <a:ext cx="0" cy="4630500"/>
              </a:xfrm>
              <a:prstGeom prst="straightConnector1">
                <a:avLst/>
              </a:prstGeom>
              <a:noFill/>
              <a:ln cap="flat" cmpd="sng" w="9525">
                <a:solidFill>
                  <a:schemeClr val="dk1"/>
                </a:solidFill>
                <a:prstDash val="solid"/>
                <a:round/>
                <a:headEnd len="med" w="med" type="none"/>
                <a:tailEnd len="med" w="med" type="none"/>
              </a:ln>
            </p:spPr>
          </p:cxnSp>
          <p:grpSp>
            <p:nvGrpSpPr>
              <p:cNvPr id="9211" name="Google Shape;9211;p6"/>
              <p:cNvGrpSpPr/>
              <p:nvPr/>
            </p:nvGrpSpPr>
            <p:grpSpPr>
              <a:xfrm>
                <a:off x="8448356" y="454710"/>
                <a:ext cx="205838" cy="289853"/>
                <a:chOff x="3555900" y="1631296"/>
                <a:chExt cx="390956" cy="550529"/>
              </a:xfrm>
            </p:grpSpPr>
            <p:cxnSp>
              <p:nvCxnSpPr>
                <p:cNvPr id="9212" name="Google Shape;9212;p6"/>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9213" name="Google Shape;9213;p6"/>
                <p:cNvGrpSpPr/>
                <p:nvPr/>
              </p:nvGrpSpPr>
              <p:grpSpPr>
                <a:xfrm rot="-8100000">
                  <a:off x="3614579" y="1687125"/>
                  <a:ext cx="273597" cy="279297"/>
                  <a:chOff x="4572000" y="2331513"/>
                  <a:chExt cx="273600" cy="279300"/>
                </a:xfrm>
              </p:grpSpPr>
              <p:cxnSp>
                <p:nvCxnSpPr>
                  <p:cNvPr id="9214" name="Google Shape;9214;p6"/>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9215" name="Google Shape;9215;p6"/>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cxnSp>
            <p:nvCxnSpPr>
              <p:cNvPr id="9216" name="Google Shape;9216;p6"/>
              <p:cNvCxnSpPr/>
              <p:nvPr/>
            </p:nvCxnSpPr>
            <p:spPr>
              <a:xfrm>
                <a:off x="8551337" y="1671588"/>
                <a:ext cx="0" cy="1823700"/>
              </a:xfrm>
              <a:prstGeom prst="straightConnector1">
                <a:avLst/>
              </a:prstGeom>
              <a:noFill/>
              <a:ln cap="flat" cmpd="sng" w="19050">
                <a:solidFill>
                  <a:schemeClr val="dk1"/>
                </a:solidFill>
                <a:prstDash val="solid"/>
                <a:round/>
                <a:headEnd len="med" w="med" type="none"/>
                <a:tailEnd len="med" w="med" type="none"/>
              </a:ln>
            </p:spPr>
          </p:cxnSp>
          <p:grpSp>
            <p:nvGrpSpPr>
              <p:cNvPr id="9217" name="Google Shape;9217;p6"/>
              <p:cNvGrpSpPr/>
              <p:nvPr/>
            </p:nvGrpSpPr>
            <p:grpSpPr>
              <a:xfrm flipH="1" rot="10800000">
                <a:off x="8448406" y="4422299"/>
                <a:ext cx="205838" cy="289853"/>
                <a:chOff x="3555900" y="1631296"/>
                <a:chExt cx="390956" cy="550529"/>
              </a:xfrm>
            </p:grpSpPr>
            <p:cxnSp>
              <p:nvCxnSpPr>
                <p:cNvPr id="9218" name="Google Shape;9218;p6"/>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9219" name="Google Shape;9219;p6"/>
                <p:cNvGrpSpPr/>
                <p:nvPr/>
              </p:nvGrpSpPr>
              <p:grpSpPr>
                <a:xfrm rot="-8100000">
                  <a:off x="3614579" y="1687125"/>
                  <a:ext cx="273597" cy="279297"/>
                  <a:chOff x="4572000" y="2331513"/>
                  <a:chExt cx="273600" cy="279300"/>
                </a:xfrm>
              </p:grpSpPr>
              <p:cxnSp>
                <p:nvCxnSpPr>
                  <p:cNvPr id="9220" name="Google Shape;9220;p6"/>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9221" name="Google Shape;9221;p6"/>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grpSp>
        <p:sp>
          <p:nvSpPr>
            <p:cNvPr id="9222" name="Google Shape;9222;p6"/>
            <p:cNvSpPr/>
            <p:nvPr/>
          </p:nvSpPr>
          <p:spPr>
            <a:xfrm>
              <a:off x="39077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6"/>
            <p:cNvSpPr/>
            <p:nvPr/>
          </p:nvSpPr>
          <p:spPr>
            <a:xfrm>
              <a:off x="599050"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6"/>
            <p:cNvSpPr/>
            <p:nvPr/>
          </p:nvSpPr>
          <p:spPr>
            <a:xfrm>
              <a:off x="80732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25" name="Google Shape;9225;p6"/>
          <p:cNvSpPr txBox="1"/>
          <p:nvPr>
            <p:ph type="title"/>
          </p:nvPr>
        </p:nvSpPr>
        <p:spPr>
          <a:xfrm>
            <a:off x="802838" y="707525"/>
            <a:ext cx="75384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9226" name="Shape 9226"/>
        <p:cNvGrpSpPr/>
        <p:nvPr/>
      </p:nvGrpSpPr>
      <p:grpSpPr>
        <a:xfrm>
          <a:off x="0" y="0"/>
          <a:ext cx="0" cy="0"/>
          <a:chOff x="0" y="0"/>
          <a:chExt cx="0" cy="0"/>
        </a:xfrm>
      </p:grpSpPr>
      <p:grpSp>
        <p:nvGrpSpPr>
          <p:cNvPr id="9227" name="Google Shape;9227;p7"/>
          <p:cNvGrpSpPr/>
          <p:nvPr/>
        </p:nvGrpSpPr>
        <p:grpSpPr>
          <a:xfrm>
            <a:off x="3" y="4"/>
            <a:ext cx="9144066" cy="5143518"/>
            <a:chOff x="279200" y="890725"/>
            <a:chExt cx="7061600" cy="3930250"/>
          </a:xfrm>
        </p:grpSpPr>
        <p:sp>
          <p:nvSpPr>
            <p:cNvPr id="9228" name="Google Shape;9228;p7"/>
            <p:cNvSpPr/>
            <p:nvPr/>
          </p:nvSpPr>
          <p:spPr>
            <a:xfrm>
              <a:off x="27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
            <p:cNvSpPr/>
            <p:nvPr/>
          </p:nvSpPr>
          <p:spPr>
            <a:xfrm>
              <a:off x="3807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
            <p:cNvSpPr/>
            <p:nvPr/>
          </p:nvSpPr>
          <p:spPr>
            <a:xfrm>
              <a:off x="4825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
            <p:cNvSpPr/>
            <p:nvPr/>
          </p:nvSpPr>
          <p:spPr>
            <a:xfrm>
              <a:off x="58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
            <p:cNvSpPr/>
            <p:nvPr/>
          </p:nvSpPr>
          <p:spPr>
            <a:xfrm>
              <a:off x="68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
            <p:cNvSpPr/>
            <p:nvPr/>
          </p:nvSpPr>
          <p:spPr>
            <a:xfrm>
              <a:off x="7873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
            <p:cNvSpPr/>
            <p:nvPr/>
          </p:nvSpPr>
          <p:spPr>
            <a:xfrm>
              <a:off x="8888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
            <p:cNvSpPr/>
            <p:nvPr/>
          </p:nvSpPr>
          <p:spPr>
            <a:xfrm>
              <a:off x="99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
            <p:cNvSpPr/>
            <p:nvPr/>
          </p:nvSpPr>
          <p:spPr>
            <a:xfrm>
              <a:off x="10918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
            <p:cNvSpPr/>
            <p:nvPr/>
          </p:nvSpPr>
          <p:spPr>
            <a:xfrm>
              <a:off x="11936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
            <p:cNvSpPr/>
            <p:nvPr/>
          </p:nvSpPr>
          <p:spPr>
            <a:xfrm>
              <a:off x="12951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
            <p:cNvSpPr/>
            <p:nvPr/>
          </p:nvSpPr>
          <p:spPr>
            <a:xfrm>
              <a:off x="13966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7"/>
            <p:cNvSpPr/>
            <p:nvPr/>
          </p:nvSpPr>
          <p:spPr>
            <a:xfrm>
              <a:off x="1498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
            <p:cNvSpPr/>
            <p:nvPr/>
          </p:nvSpPr>
          <p:spPr>
            <a:xfrm>
              <a:off x="15999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
            <p:cNvSpPr/>
            <p:nvPr/>
          </p:nvSpPr>
          <p:spPr>
            <a:xfrm>
              <a:off x="1701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
            <p:cNvSpPr/>
            <p:nvPr/>
          </p:nvSpPr>
          <p:spPr>
            <a:xfrm>
              <a:off x="18029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
            <p:cNvSpPr/>
            <p:nvPr/>
          </p:nvSpPr>
          <p:spPr>
            <a:xfrm>
              <a:off x="19044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
            <p:cNvSpPr/>
            <p:nvPr/>
          </p:nvSpPr>
          <p:spPr>
            <a:xfrm>
              <a:off x="20062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
            <p:cNvSpPr/>
            <p:nvPr/>
          </p:nvSpPr>
          <p:spPr>
            <a:xfrm>
              <a:off x="210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
            <p:cNvSpPr/>
            <p:nvPr/>
          </p:nvSpPr>
          <p:spPr>
            <a:xfrm>
              <a:off x="220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
            <p:cNvSpPr/>
            <p:nvPr/>
          </p:nvSpPr>
          <p:spPr>
            <a:xfrm>
              <a:off x="23110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
            <p:cNvSpPr/>
            <p:nvPr/>
          </p:nvSpPr>
          <p:spPr>
            <a:xfrm>
              <a:off x="241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
            <p:cNvSpPr/>
            <p:nvPr/>
          </p:nvSpPr>
          <p:spPr>
            <a:xfrm>
              <a:off x="251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
            <p:cNvSpPr/>
            <p:nvPr/>
          </p:nvSpPr>
          <p:spPr>
            <a:xfrm>
              <a:off x="261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
            <p:cNvSpPr/>
            <p:nvPr/>
          </p:nvSpPr>
          <p:spPr>
            <a:xfrm>
              <a:off x="271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
            <p:cNvSpPr/>
            <p:nvPr/>
          </p:nvSpPr>
          <p:spPr>
            <a:xfrm>
              <a:off x="281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
            <p:cNvSpPr/>
            <p:nvPr/>
          </p:nvSpPr>
          <p:spPr>
            <a:xfrm>
              <a:off x="292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
            <p:cNvSpPr/>
            <p:nvPr/>
          </p:nvSpPr>
          <p:spPr>
            <a:xfrm>
              <a:off x="302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
            <p:cNvSpPr/>
            <p:nvPr/>
          </p:nvSpPr>
          <p:spPr>
            <a:xfrm>
              <a:off x="312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
            <p:cNvSpPr/>
            <p:nvPr/>
          </p:nvSpPr>
          <p:spPr>
            <a:xfrm>
              <a:off x="322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
            <p:cNvSpPr/>
            <p:nvPr/>
          </p:nvSpPr>
          <p:spPr>
            <a:xfrm>
              <a:off x="33266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
            <p:cNvSpPr/>
            <p:nvPr/>
          </p:nvSpPr>
          <p:spPr>
            <a:xfrm>
              <a:off x="342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
            <p:cNvSpPr/>
            <p:nvPr/>
          </p:nvSpPr>
          <p:spPr>
            <a:xfrm>
              <a:off x="352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
            <p:cNvSpPr/>
            <p:nvPr/>
          </p:nvSpPr>
          <p:spPr>
            <a:xfrm>
              <a:off x="363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
            <p:cNvSpPr/>
            <p:nvPr/>
          </p:nvSpPr>
          <p:spPr>
            <a:xfrm>
              <a:off x="373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
            <p:cNvSpPr/>
            <p:nvPr/>
          </p:nvSpPr>
          <p:spPr>
            <a:xfrm>
              <a:off x="3834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7"/>
            <p:cNvSpPr/>
            <p:nvPr/>
          </p:nvSpPr>
          <p:spPr>
            <a:xfrm>
              <a:off x="393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
            <p:cNvSpPr/>
            <p:nvPr/>
          </p:nvSpPr>
          <p:spPr>
            <a:xfrm>
              <a:off x="403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
            <p:cNvSpPr/>
            <p:nvPr/>
          </p:nvSpPr>
          <p:spPr>
            <a:xfrm>
              <a:off x="413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
            <p:cNvSpPr/>
            <p:nvPr/>
          </p:nvSpPr>
          <p:spPr>
            <a:xfrm>
              <a:off x="42407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
            <p:cNvSpPr/>
            <p:nvPr/>
          </p:nvSpPr>
          <p:spPr>
            <a:xfrm>
              <a:off x="434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
            <p:cNvSpPr/>
            <p:nvPr/>
          </p:nvSpPr>
          <p:spPr>
            <a:xfrm>
              <a:off x="444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
            <p:cNvSpPr/>
            <p:nvPr/>
          </p:nvSpPr>
          <p:spPr>
            <a:xfrm>
              <a:off x="45455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
            <p:cNvSpPr/>
            <p:nvPr/>
          </p:nvSpPr>
          <p:spPr>
            <a:xfrm>
              <a:off x="464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
            <p:cNvSpPr/>
            <p:nvPr/>
          </p:nvSpPr>
          <p:spPr>
            <a:xfrm>
              <a:off x="474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
            <p:cNvSpPr/>
            <p:nvPr/>
          </p:nvSpPr>
          <p:spPr>
            <a:xfrm>
              <a:off x="485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7"/>
            <p:cNvSpPr/>
            <p:nvPr/>
          </p:nvSpPr>
          <p:spPr>
            <a:xfrm>
              <a:off x="495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
            <p:cNvSpPr/>
            <p:nvPr/>
          </p:nvSpPr>
          <p:spPr>
            <a:xfrm>
              <a:off x="505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
            <p:cNvSpPr/>
            <p:nvPr/>
          </p:nvSpPr>
          <p:spPr>
            <a:xfrm>
              <a:off x="515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
            <p:cNvSpPr/>
            <p:nvPr/>
          </p:nvSpPr>
          <p:spPr>
            <a:xfrm>
              <a:off x="52566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
            <p:cNvSpPr/>
            <p:nvPr/>
          </p:nvSpPr>
          <p:spPr>
            <a:xfrm>
              <a:off x="535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
            <p:cNvSpPr/>
            <p:nvPr/>
          </p:nvSpPr>
          <p:spPr>
            <a:xfrm>
              <a:off x="545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
            <p:cNvSpPr/>
            <p:nvPr/>
          </p:nvSpPr>
          <p:spPr>
            <a:xfrm>
              <a:off x="556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
            <p:cNvSpPr/>
            <p:nvPr/>
          </p:nvSpPr>
          <p:spPr>
            <a:xfrm>
              <a:off x="566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
            <p:cNvSpPr/>
            <p:nvPr/>
          </p:nvSpPr>
          <p:spPr>
            <a:xfrm>
              <a:off x="57644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
            <p:cNvSpPr/>
            <p:nvPr/>
          </p:nvSpPr>
          <p:spPr>
            <a:xfrm>
              <a:off x="586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
            <p:cNvSpPr/>
            <p:nvPr/>
          </p:nvSpPr>
          <p:spPr>
            <a:xfrm>
              <a:off x="596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
            <p:cNvSpPr/>
            <p:nvPr/>
          </p:nvSpPr>
          <p:spPr>
            <a:xfrm>
              <a:off x="606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7"/>
            <p:cNvSpPr/>
            <p:nvPr/>
          </p:nvSpPr>
          <p:spPr>
            <a:xfrm>
              <a:off x="61710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7"/>
            <p:cNvSpPr/>
            <p:nvPr/>
          </p:nvSpPr>
          <p:spPr>
            <a:xfrm>
              <a:off x="627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
            <p:cNvSpPr/>
            <p:nvPr/>
          </p:nvSpPr>
          <p:spPr>
            <a:xfrm>
              <a:off x="637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
            <p:cNvSpPr/>
            <p:nvPr/>
          </p:nvSpPr>
          <p:spPr>
            <a:xfrm>
              <a:off x="64755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
            <p:cNvSpPr/>
            <p:nvPr/>
          </p:nvSpPr>
          <p:spPr>
            <a:xfrm>
              <a:off x="657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
            <p:cNvSpPr/>
            <p:nvPr/>
          </p:nvSpPr>
          <p:spPr>
            <a:xfrm>
              <a:off x="667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
            <p:cNvSpPr/>
            <p:nvPr/>
          </p:nvSpPr>
          <p:spPr>
            <a:xfrm>
              <a:off x="678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
            <p:cNvSpPr/>
            <p:nvPr/>
          </p:nvSpPr>
          <p:spPr>
            <a:xfrm>
              <a:off x="6881800" y="890725"/>
              <a:ext cx="52700" cy="52400"/>
            </a:xfrm>
            <a:custGeom>
              <a:rect b="b" l="l" r="r" t="t"/>
              <a:pathLst>
                <a:path extrusionOk="0" h="2096" w="2108">
                  <a:moveTo>
                    <a:pt x="1060" y="0"/>
                  </a:moveTo>
                  <a:cubicBezTo>
                    <a:pt x="477" y="0"/>
                    <a:pt x="1" y="476"/>
                    <a:pt x="1" y="1048"/>
                  </a:cubicBezTo>
                  <a:cubicBezTo>
                    <a:pt x="1"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
            <p:cNvSpPr/>
            <p:nvPr/>
          </p:nvSpPr>
          <p:spPr>
            <a:xfrm>
              <a:off x="698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
            <p:cNvSpPr/>
            <p:nvPr/>
          </p:nvSpPr>
          <p:spPr>
            <a:xfrm>
              <a:off x="708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
            <p:cNvSpPr/>
            <p:nvPr/>
          </p:nvSpPr>
          <p:spPr>
            <a:xfrm>
              <a:off x="7186600" y="890725"/>
              <a:ext cx="52400" cy="52400"/>
            </a:xfrm>
            <a:custGeom>
              <a:rect b="b" l="l" r="r" t="t"/>
              <a:pathLst>
                <a:path extrusionOk="0" h="2096" w="2096">
                  <a:moveTo>
                    <a:pt x="1048" y="0"/>
                  </a:moveTo>
                  <a:cubicBezTo>
                    <a:pt x="477" y="0"/>
                    <a:pt x="1" y="476"/>
                    <a:pt x="1" y="1048"/>
                  </a:cubicBezTo>
                  <a:cubicBezTo>
                    <a:pt x="1"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
            <p:cNvSpPr/>
            <p:nvPr/>
          </p:nvSpPr>
          <p:spPr>
            <a:xfrm>
              <a:off x="728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7"/>
            <p:cNvSpPr/>
            <p:nvPr/>
          </p:nvSpPr>
          <p:spPr>
            <a:xfrm>
              <a:off x="27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7" y="1631"/>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
            <p:cNvSpPr/>
            <p:nvPr/>
          </p:nvSpPr>
          <p:spPr>
            <a:xfrm>
              <a:off x="3807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
            <p:cNvSpPr/>
            <p:nvPr/>
          </p:nvSpPr>
          <p:spPr>
            <a:xfrm>
              <a:off x="4825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
            <p:cNvSpPr/>
            <p:nvPr/>
          </p:nvSpPr>
          <p:spPr>
            <a:xfrm>
              <a:off x="58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
            <p:cNvSpPr/>
            <p:nvPr/>
          </p:nvSpPr>
          <p:spPr>
            <a:xfrm>
              <a:off x="68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
            <p:cNvSpPr/>
            <p:nvPr/>
          </p:nvSpPr>
          <p:spPr>
            <a:xfrm>
              <a:off x="7873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
            <p:cNvSpPr/>
            <p:nvPr/>
          </p:nvSpPr>
          <p:spPr>
            <a:xfrm>
              <a:off x="8888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
            <p:cNvSpPr/>
            <p:nvPr/>
          </p:nvSpPr>
          <p:spPr>
            <a:xfrm>
              <a:off x="99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
            <p:cNvSpPr/>
            <p:nvPr/>
          </p:nvSpPr>
          <p:spPr>
            <a:xfrm>
              <a:off x="10918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
            <p:cNvSpPr/>
            <p:nvPr/>
          </p:nvSpPr>
          <p:spPr>
            <a:xfrm>
              <a:off x="11936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
            <p:cNvSpPr/>
            <p:nvPr/>
          </p:nvSpPr>
          <p:spPr>
            <a:xfrm>
              <a:off x="12951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7"/>
            <p:cNvSpPr/>
            <p:nvPr/>
          </p:nvSpPr>
          <p:spPr>
            <a:xfrm>
              <a:off x="13966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
            <p:cNvSpPr/>
            <p:nvPr/>
          </p:nvSpPr>
          <p:spPr>
            <a:xfrm>
              <a:off x="1498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
            <p:cNvSpPr/>
            <p:nvPr/>
          </p:nvSpPr>
          <p:spPr>
            <a:xfrm>
              <a:off x="15999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
            <p:cNvSpPr/>
            <p:nvPr/>
          </p:nvSpPr>
          <p:spPr>
            <a:xfrm>
              <a:off x="1701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
            <p:cNvSpPr/>
            <p:nvPr/>
          </p:nvSpPr>
          <p:spPr>
            <a:xfrm>
              <a:off x="18029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
            <p:cNvSpPr/>
            <p:nvPr/>
          </p:nvSpPr>
          <p:spPr>
            <a:xfrm>
              <a:off x="19044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
            <p:cNvSpPr/>
            <p:nvPr/>
          </p:nvSpPr>
          <p:spPr>
            <a:xfrm>
              <a:off x="20062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
            <p:cNvSpPr/>
            <p:nvPr/>
          </p:nvSpPr>
          <p:spPr>
            <a:xfrm>
              <a:off x="210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
            <p:cNvSpPr/>
            <p:nvPr/>
          </p:nvSpPr>
          <p:spPr>
            <a:xfrm>
              <a:off x="220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
            <p:cNvSpPr/>
            <p:nvPr/>
          </p:nvSpPr>
          <p:spPr>
            <a:xfrm>
              <a:off x="23110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
            <p:cNvSpPr/>
            <p:nvPr/>
          </p:nvSpPr>
          <p:spPr>
            <a:xfrm>
              <a:off x="241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
            <p:cNvSpPr/>
            <p:nvPr/>
          </p:nvSpPr>
          <p:spPr>
            <a:xfrm>
              <a:off x="251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
            <p:cNvSpPr/>
            <p:nvPr/>
          </p:nvSpPr>
          <p:spPr>
            <a:xfrm>
              <a:off x="261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7"/>
            <p:cNvSpPr/>
            <p:nvPr/>
          </p:nvSpPr>
          <p:spPr>
            <a:xfrm>
              <a:off x="271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
            <p:cNvSpPr/>
            <p:nvPr/>
          </p:nvSpPr>
          <p:spPr>
            <a:xfrm>
              <a:off x="281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
            <p:cNvSpPr/>
            <p:nvPr/>
          </p:nvSpPr>
          <p:spPr>
            <a:xfrm>
              <a:off x="292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
            <p:cNvSpPr/>
            <p:nvPr/>
          </p:nvSpPr>
          <p:spPr>
            <a:xfrm>
              <a:off x="302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
            <p:cNvSpPr/>
            <p:nvPr/>
          </p:nvSpPr>
          <p:spPr>
            <a:xfrm>
              <a:off x="312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
            <p:cNvSpPr/>
            <p:nvPr/>
          </p:nvSpPr>
          <p:spPr>
            <a:xfrm>
              <a:off x="322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
            <p:cNvSpPr/>
            <p:nvPr/>
          </p:nvSpPr>
          <p:spPr>
            <a:xfrm>
              <a:off x="33266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
            <p:cNvSpPr/>
            <p:nvPr/>
          </p:nvSpPr>
          <p:spPr>
            <a:xfrm>
              <a:off x="342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7"/>
            <p:cNvSpPr/>
            <p:nvPr/>
          </p:nvSpPr>
          <p:spPr>
            <a:xfrm>
              <a:off x="352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
            <p:cNvSpPr/>
            <p:nvPr/>
          </p:nvSpPr>
          <p:spPr>
            <a:xfrm>
              <a:off x="363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
            <p:cNvSpPr/>
            <p:nvPr/>
          </p:nvSpPr>
          <p:spPr>
            <a:xfrm>
              <a:off x="373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
            <p:cNvSpPr/>
            <p:nvPr/>
          </p:nvSpPr>
          <p:spPr>
            <a:xfrm>
              <a:off x="3834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
            <p:cNvSpPr/>
            <p:nvPr/>
          </p:nvSpPr>
          <p:spPr>
            <a:xfrm>
              <a:off x="393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7"/>
            <p:cNvSpPr/>
            <p:nvPr/>
          </p:nvSpPr>
          <p:spPr>
            <a:xfrm>
              <a:off x="403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
            <p:cNvSpPr/>
            <p:nvPr/>
          </p:nvSpPr>
          <p:spPr>
            <a:xfrm>
              <a:off x="413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
            <p:cNvSpPr/>
            <p:nvPr/>
          </p:nvSpPr>
          <p:spPr>
            <a:xfrm>
              <a:off x="42407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
            <p:cNvSpPr/>
            <p:nvPr/>
          </p:nvSpPr>
          <p:spPr>
            <a:xfrm>
              <a:off x="434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
            <p:cNvSpPr/>
            <p:nvPr/>
          </p:nvSpPr>
          <p:spPr>
            <a:xfrm>
              <a:off x="444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
            <p:cNvSpPr/>
            <p:nvPr/>
          </p:nvSpPr>
          <p:spPr>
            <a:xfrm>
              <a:off x="45455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
            <p:cNvSpPr/>
            <p:nvPr/>
          </p:nvSpPr>
          <p:spPr>
            <a:xfrm>
              <a:off x="464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
            <p:cNvSpPr/>
            <p:nvPr/>
          </p:nvSpPr>
          <p:spPr>
            <a:xfrm>
              <a:off x="474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
            <p:cNvSpPr/>
            <p:nvPr/>
          </p:nvSpPr>
          <p:spPr>
            <a:xfrm>
              <a:off x="485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
            <p:cNvSpPr/>
            <p:nvPr/>
          </p:nvSpPr>
          <p:spPr>
            <a:xfrm>
              <a:off x="495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
            <p:cNvSpPr/>
            <p:nvPr/>
          </p:nvSpPr>
          <p:spPr>
            <a:xfrm>
              <a:off x="505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
            <p:cNvSpPr/>
            <p:nvPr/>
          </p:nvSpPr>
          <p:spPr>
            <a:xfrm>
              <a:off x="515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
            <p:cNvSpPr/>
            <p:nvPr/>
          </p:nvSpPr>
          <p:spPr>
            <a:xfrm>
              <a:off x="52566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7"/>
            <p:cNvSpPr/>
            <p:nvPr/>
          </p:nvSpPr>
          <p:spPr>
            <a:xfrm>
              <a:off x="535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
            <p:cNvSpPr/>
            <p:nvPr/>
          </p:nvSpPr>
          <p:spPr>
            <a:xfrm>
              <a:off x="545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
            <p:cNvSpPr/>
            <p:nvPr/>
          </p:nvSpPr>
          <p:spPr>
            <a:xfrm>
              <a:off x="556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
            <p:cNvSpPr/>
            <p:nvPr/>
          </p:nvSpPr>
          <p:spPr>
            <a:xfrm>
              <a:off x="566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
            <p:cNvSpPr/>
            <p:nvPr/>
          </p:nvSpPr>
          <p:spPr>
            <a:xfrm>
              <a:off x="57644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
            <p:cNvSpPr/>
            <p:nvPr/>
          </p:nvSpPr>
          <p:spPr>
            <a:xfrm>
              <a:off x="586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
            <p:cNvSpPr/>
            <p:nvPr/>
          </p:nvSpPr>
          <p:spPr>
            <a:xfrm>
              <a:off x="596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
            <p:cNvSpPr/>
            <p:nvPr/>
          </p:nvSpPr>
          <p:spPr>
            <a:xfrm>
              <a:off x="606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
            <p:cNvSpPr/>
            <p:nvPr/>
          </p:nvSpPr>
          <p:spPr>
            <a:xfrm>
              <a:off x="61710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
            <p:cNvSpPr/>
            <p:nvPr/>
          </p:nvSpPr>
          <p:spPr>
            <a:xfrm>
              <a:off x="627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
            <p:cNvSpPr/>
            <p:nvPr/>
          </p:nvSpPr>
          <p:spPr>
            <a:xfrm>
              <a:off x="637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
            <p:cNvSpPr/>
            <p:nvPr/>
          </p:nvSpPr>
          <p:spPr>
            <a:xfrm>
              <a:off x="64755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
            <p:cNvSpPr/>
            <p:nvPr/>
          </p:nvSpPr>
          <p:spPr>
            <a:xfrm>
              <a:off x="657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
            <p:cNvSpPr/>
            <p:nvPr/>
          </p:nvSpPr>
          <p:spPr>
            <a:xfrm>
              <a:off x="667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
            <p:cNvSpPr/>
            <p:nvPr/>
          </p:nvSpPr>
          <p:spPr>
            <a:xfrm>
              <a:off x="678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
            <p:cNvSpPr/>
            <p:nvPr/>
          </p:nvSpPr>
          <p:spPr>
            <a:xfrm>
              <a:off x="6881800" y="1045800"/>
              <a:ext cx="52700" cy="52400"/>
            </a:xfrm>
            <a:custGeom>
              <a:rect b="b" l="l" r="r" t="t"/>
              <a:pathLst>
                <a:path extrusionOk="0" h="2096" w="2108">
                  <a:moveTo>
                    <a:pt x="1060" y="0"/>
                  </a:moveTo>
                  <a:cubicBezTo>
                    <a:pt x="477" y="0"/>
                    <a:pt x="1" y="477"/>
                    <a:pt x="1" y="1048"/>
                  </a:cubicBezTo>
                  <a:cubicBezTo>
                    <a:pt x="1"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
            <p:cNvSpPr/>
            <p:nvPr/>
          </p:nvSpPr>
          <p:spPr>
            <a:xfrm>
              <a:off x="698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
            <p:cNvSpPr/>
            <p:nvPr/>
          </p:nvSpPr>
          <p:spPr>
            <a:xfrm>
              <a:off x="708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
            <p:cNvSpPr/>
            <p:nvPr/>
          </p:nvSpPr>
          <p:spPr>
            <a:xfrm>
              <a:off x="7186600" y="1045800"/>
              <a:ext cx="52400" cy="52400"/>
            </a:xfrm>
            <a:custGeom>
              <a:rect b="b" l="l" r="r" t="t"/>
              <a:pathLst>
                <a:path extrusionOk="0" h="2096" w="2096">
                  <a:moveTo>
                    <a:pt x="1048" y="0"/>
                  </a:moveTo>
                  <a:cubicBezTo>
                    <a:pt x="477" y="0"/>
                    <a:pt x="1" y="477"/>
                    <a:pt x="1" y="1048"/>
                  </a:cubicBezTo>
                  <a:cubicBezTo>
                    <a:pt x="1"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
            <p:cNvSpPr/>
            <p:nvPr/>
          </p:nvSpPr>
          <p:spPr>
            <a:xfrm>
              <a:off x="728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
            <p:cNvSpPr/>
            <p:nvPr/>
          </p:nvSpPr>
          <p:spPr>
            <a:xfrm>
              <a:off x="27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
            <p:cNvSpPr/>
            <p:nvPr/>
          </p:nvSpPr>
          <p:spPr>
            <a:xfrm>
              <a:off x="3807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
            <p:cNvSpPr/>
            <p:nvPr/>
          </p:nvSpPr>
          <p:spPr>
            <a:xfrm>
              <a:off x="4825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
            <p:cNvSpPr/>
            <p:nvPr/>
          </p:nvSpPr>
          <p:spPr>
            <a:xfrm>
              <a:off x="58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
            <p:cNvSpPr/>
            <p:nvPr/>
          </p:nvSpPr>
          <p:spPr>
            <a:xfrm>
              <a:off x="68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
            <p:cNvSpPr/>
            <p:nvPr/>
          </p:nvSpPr>
          <p:spPr>
            <a:xfrm>
              <a:off x="7873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
            <p:cNvSpPr/>
            <p:nvPr/>
          </p:nvSpPr>
          <p:spPr>
            <a:xfrm>
              <a:off x="8888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
            <p:cNvSpPr/>
            <p:nvPr/>
          </p:nvSpPr>
          <p:spPr>
            <a:xfrm>
              <a:off x="99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
            <p:cNvSpPr/>
            <p:nvPr/>
          </p:nvSpPr>
          <p:spPr>
            <a:xfrm>
              <a:off x="10918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
            <p:cNvSpPr/>
            <p:nvPr/>
          </p:nvSpPr>
          <p:spPr>
            <a:xfrm>
              <a:off x="11936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
            <p:cNvSpPr/>
            <p:nvPr/>
          </p:nvSpPr>
          <p:spPr>
            <a:xfrm>
              <a:off x="12951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
            <p:cNvSpPr/>
            <p:nvPr/>
          </p:nvSpPr>
          <p:spPr>
            <a:xfrm>
              <a:off x="13966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
            <p:cNvSpPr/>
            <p:nvPr/>
          </p:nvSpPr>
          <p:spPr>
            <a:xfrm>
              <a:off x="1498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
            <p:cNvSpPr/>
            <p:nvPr/>
          </p:nvSpPr>
          <p:spPr>
            <a:xfrm>
              <a:off x="15999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
            <p:cNvSpPr/>
            <p:nvPr/>
          </p:nvSpPr>
          <p:spPr>
            <a:xfrm>
              <a:off x="1701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
            <p:cNvSpPr/>
            <p:nvPr/>
          </p:nvSpPr>
          <p:spPr>
            <a:xfrm>
              <a:off x="18029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
            <p:cNvSpPr/>
            <p:nvPr/>
          </p:nvSpPr>
          <p:spPr>
            <a:xfrm>
              <a:off x="19044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
            <p:cNvSpPr/>
            <p:nvPr/>
          </p:nvSpPr>
          <p:spPr>
            <a:xfrm>
              <a:off x="20062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
            <p:cNvSpPr/>
            <p:nvPr/>
          </p:nvSpPr>
          <p:spPr>
            <a:xfrm>
              <a:off x="210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
            <p:cNvSpPr/>
            <p:nvPr/>
          </p:nvSpPr>
          <p:spPr>
            <a:xfrm>
              <a:off x="220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
            <p:cNvSpPr/>
            <p:nvPr/>
          </p:nvSpPr>
          <p:spPr>
            <a:xfrm>
              <a:off x="23110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
            <p:cNvSpPr/>
            <p:nvPr/>
          </p:nvSpPr>
          <p:spPr>
            <a:xfrm>
              <a:off x="241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
            <p:cNvSpPr/>
            <p:nvPr/>
          </p:nvSpPr>
          <p:spPr>
            <a:xfrm>
              <a:off x="251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
            <p:cNvSpPr/>
            <p:nvPr/>
          </p:nvSpPr>
          <p:spPr>
            <a:xfrm>
              <a:off x="261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
            <p:cNvSpPr/>
            <p:nvPr/>
          </p:nvSpPr>
          <p:spPr>
            <a:xfrm>
              <a:off x="271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
            <p:cNvSpPr/>
            <p:nvPr/>
          </p:nvSpPr>
          <p:spPr>
            <a:xfrm>
              <a:off x="281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
            <p:cNvSpPr/>
            <p:nvPr/>
          </p:nvSpPr>
          <p:spPr>
            <a:xfrm>
              <a:off x="292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
            <p:cNvSpPr/>
            <p:nvPr/>
          </p:nvSpPr>
          <p:spPr>
            <a:xfrm>
              <a:off x="302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
            <p:cNvSpPr/>
            <p:nvPr/>
          </p:nvSpPr>
          <p:spPr>
            <a:xfrm>
              <a:off x="312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
            <p:cNvSpPr/>
            <p:nvPr/>
          </p:nvSpPr>
          <p:spPr>
            <a:xfrm>
              <a:off x="322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
            <p:cNvSpPr/>
            <p:nvPr/>
          </p:nvSpPr>
          <p:spPr>
            <a:xfrm>
              <a:off x="33266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7"/>
            <p:cNvSpPr/>
            <p:nvPr/>
          </p:nvSpPr>
          <p:spPr>
            <a:xfrm>
              <a:off x="342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
            <p:cNvSpPr/>
            <p:nvPr/>
          </p:nvSpPr>
          <p:spPr>
            <a:xfrm>
              <a:off x="352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
            <p:cNvSpPr/>
            <p:nvPr/>
          </p:nvSpPr>
          <p:spPr>
            <a:xfrm>
              <a:off x="363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
            <p:cNvSpPr/>
            <p:nvPr/>
          </p:nvSpPr>
          <p:spPr>
            <a:xfrm>
              <a:off x="373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
            <p:cNvSpPr/>
            <p:nvPr/>
          </p:nvSpPr>
          <p:spPr>
            <a:xfrm>
              <a:off x="3834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
            <p:cNvSpPr/>
            <p:nvPr/>
          </p:nvSpPr>
          <p:spPr>
            <a:xfrm>
              <a:off x="393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
            <p:cNvSpPr/>
            <p:nvPr/>
          </p:nvSpPr>
          <p:spPr>
            <a:xfrm>
              <a:off x="403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
            <p:cNvSpPr/>
            <p:nvPr/>
          </p:nvSpPr>
          <p:spPr>
            <a:xfrm>
              <a:off x="413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
            <p:cNvSpPr/>
            <p:nvPr/>
          </p:nvSpPr>
          <p:spPr>
            <a:xfrm>
              <a:off x="42407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
            <p:cNvSpPr/>
            <p:nvPr/>
          </p:nvSpPr>
          <p:spPr>
            <a:xfrm>
              <a:off x="434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
            <p:cNvSpPr/>
            <p:nvPr/>
          </p:nvSpPr>
          <p:spPr>
            <a:xfrm>
              <a:off x="444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
            <p:cNvSpPr/>
            <p:nvPr/>
          </p:nvSpPr>
          <p:spPr>
            <a:xfrm>
              <a:off x="45455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
            <p:cNvSpPr/>
            <p:nvPr/>
          </p:nvSpPr>
          <p:spPr>
            <a:xfrm>
              <a:off x="464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
            <p:cNvSpPr/>
            <p:nvPr/>
          </p:nvSpPr>
          <p:spPr>
            <a:xfrm>
              <a:off x="474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
            <p:cNvSpPr/>
            <p:nvPr/>
          </p:nvSpPr>
          <p:spPr>
            <a:xfrm>
              <a:off x="485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7"/>
            <p:cNvSpPr/>
            <p:nvPr/>
          </p:nvSpPr>
          <p:spPr>
            <a:xfrm>
              <a:off x="495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
            <p:cNvSpPr/>
            <p:nvPr/>
          </p:nvSpPr>
          <p:spPr>
            <a:xfrm>
              <a:off x="505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
            <p:cNvSpPr/>
            <p:nvPr/>
          </p:nvSpPr>
          <p:spPr>
            <a:xfrm>
              <a:off x="515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
            <p:cNvSpPr/>
            <p:nvPr/>
          </p:nvSpPr>
          <p:spPr>
            <a:xfrm>
              <a:off x="52566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
            <p:cNvSpPr/>
            <p:nvPr/>
          </p:nvSpPr>
          <p:spPr>
            <a:xfrm>
              <a:off x="535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
            <p:cNvSpPr/>
            <p:nvPr/>
          </p:nvSpPr>
          <p:spPr>
            <a:xfrm>
              <a:off x="545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
            <p:cNvSpPr/>
            <p:nvPr/>
          </p:nvSpPr>
          <p:spPr>
            <a:xfrm>
              <a:off x="556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
            <p:cNvSpPr/>
            <p:nvPr/>
          </p:nvSpPr>
          <p:spPr>
            <a:xfrm>
              <a:off x="566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
            <p:cNvSpPr/>
            <p:nvPr/>
          </p:nvSpPr>
          <p:spPr>
            <a:xfrm>
              <a:off x="57644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
            <p:cNvSpPr/>
            <p:nvPr/>
          </p:nvSpPr>
          <p:spPr>
            <a:xfrm>
              <a:off x="586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
            <p:cNvSpPr/>
            <p:nvPr/>
          </p:nvSpPr>
          <p:spPr>
            <a:xfrm>
              <a:off x="596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
            <p:cNvSpPr/>
            <p:nvPr/>
          </p:nvSpPr>
          <p:spPr>
            <a:xfrm>
              <a:off x="606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
            <p:cNvSpPr/>
            <p:nvPr/>
          </p:nvSpPr>
          <p:spPr>
            <a:xfrm>
              <a:off x="61710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
            <p:cNvSpPr/>
            <p:nvPr/>
          </p:nvSpPr>
          <p:spPr>
            <a:xfrm>
              <a:off x="627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
            <p:cNvSpPr/>
            <p:nvPr/>
          </p:nvSpPr>
          <p:spPr>
            <a:xfrm>
              <a:off x="637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
            <p:cNvSpPr/>
            <p:nvPr/>
          </p:nvSpPr>
          <p:spPr>
            <a:xfrm>
              <a:off x="64755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
            <p:cNvSpPr/>
            <p:nvPr/>
          </p:nvSpPr>
          <p:spPr>
            <a:xfrm>
              <a:off x="657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7"/>
            <p:cNvSpPr/>
            <p:nvPr/>
          </p:nvSpPr>
          <p:spPr>
            <a:xfrm>
              <a:off x="667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
            <p:cNvSpPr/>
            <p:nvPr/>
          </p:nvSpPr>
          <p:spPr>
            <a:xfrm>
              <a:off x="678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7"/>
            <p:cNvSpPr/>
            <p:nvPr/>
          </p:nvSpPr>
          <p:spPr>
            <a:xfrm>
              <a:off x="6881800" y="1200875"/>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
            <p:cNvSpPr/>
            <p:nvPr/>
          </p:nvSpPr>
          <p:spPr>
            <a:xfrm>
              <a:off x="698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
            <p:cNvSpPr/>
            <p:nvPr/>
          </p:nvSpPr>
          <p:spPr>
            <a:xfrm>
              <a:off x="708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7"/>
            <p:cNvSpPr/>
            <p:nvPr/>
          </p:nvSpPr>
          <p:spPr>
            <a:xfrm>
              <a:off x="7186600" y="1200875"/>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7"/>
            <p:cNvSpPr/>
            <p:nvPr/>
          </p:nvSpPr>
          <p:spPr>
            <a:xfrm>
              <a:off x="728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
            <p:cNvSpPr/>
            <p:nvPr/>
          </p:nvSpPr>
          <p:spPr>
            <a:xfrm>
              <a:off x="27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
            <p:cNvSpPr/>
            <p:nvPr/>
          </p:nvSpPr>
          <p:spPr>
            <a:xfrm>
              <a:off x="3807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
            <p:cNvSpPr/>
            <p:nvPr/>
          </p:nvSpPr>
          <p:spPr>
            <a:xfrm>
              <a:off x="4825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
            <p:cNvSpPr/>
            <p:nvPr/>
          </p:nvSpPr>
          <p:spPr>
            <a:xfrm>
              <a:off x="58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
            <p:cNvSpPr/>
            <p:nvPr/>
          </p:nvSpPr>
          <p:spPr>
            <a:xfrm>
              <a:off x="68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
            <p:cNvSpPr/>
            <p:nvPr/>
          </p:nvSpPr>
          <p:spPr>
            <a:xfrm>
              <a:off x="7873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
            <p:cNvSpPr/>
            <p:nvPr/>
          </p:nvSpPr>
          <p:spPr>
            <a:xfrm>
              <a:off x="8888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
            <p:cNvSpPr/>
            <p:nvPr/>
          </p:nvSpPr>
          <p:spPr>
            <a:xfrm>
              <a:off x="99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
            <p:cNvSpPr/>
            <p:nvPr/>
          </p:nvSpPr>
          <p:spPr>
            <a:xfrm>
              <a:off x="10918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
            <p:cNvSpPr/>
            <p:nvPr/>
          </p:nvSpPr>
          <p:spPr>
            <a:xfrm>
              <a:off x="11936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
            <p:cNvSpPr/>
            <p:nvPr/>
          </p:nvSpPr>
          <p:spPr>
            <a:xfrm>
              <a:off x="12951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
            <p:cNvSpPr/>
            <p:nvPr/>
          </p:nvSpPr>
          <p:spPr>
            <a:xfrm>
              <a:off x="13966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
            <p:cNvSpPr/>
            <p:nvPr/>
          </p:nvSpPr>
          <p:spPr>
            <a:xfrm>
              <a:off x="1498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
            <p:cNvSpPr/>
            <p:nvPr/>
          </p:nvSpPr>
          <p:spPr>
            <a:xfrm>
              <a:off x="15999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
            <p:cNvSpPr/>
            <p:nvPr/>
          </p:nvSpPr>
          <p:spPr>
            <a:xfrm>
              <a:off x="1701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
            <p:cNvSpPr/>
            <p:nvPr/>
          </p:nvSpPr>
          <p:spPr>
            <a:xfrm>
              <a:off x="18029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7"/>
            <p:cNvSpPr/>
            <p:nvPr/>
          </p:nvSpPr>
          <p:spPr>
            <a:xfrm>
              <a:off x="19044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
            <p:cNvSpPr/>
            <p:nvPr/>
          </p:nvSpPr>
          <p:spPr>
            <a:xfrm>
              <a:off x="20062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
            <p:cNvSpPr/>
            <p:nvPr/>
          </p:nvSpPr>
          <p:spPr>
            <a:xfrm>
              <a:off x="210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
            <p:cNvSpPr/>
            <p:nvPr/>
          </p:nvSpPr>
          <p:spPr>
            <a:xfrm>
              <a:off x="220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
            <p:cNvSpPr/>
            <p:nvPr/>
          </p:nvSpPr>
          <p:spPr>
            <a:xfrm>
              <a:off x="23110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
            <p:cNvSpPr/>
            <p:nvPr/>
          </p:nvSpPr>
          <p:spPr>
            <a:xfrm>
              <a:off x="241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7"/>
            <p:cNvSpPr/>
            <p:nvPr/>
          </p:nvSpPr>
          <p:spPr>
            <a:xfrm>
              <a:off x="251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
            <p:cNvSpPr/>
            <p:nvPr/>
          </p:nvSpPr>
          <p:spPr>
            <a:xfrm>
              <a:off x="261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
            <p:cNvSpPr/>
            <p:nvPr/>
          </p:nvSpPr>
          <p:spPr>
            <a:xfrm>
              <a:off x="271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
            <p:cNvSpPr/>
            <p:nvPr/>
          </p:nvSpPr>
          <p:spPr>
            <a:xfrm>
              <a:off x="281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
            <p:cNvSpPr/>
            <p:nvPr/>
          </p:nvSpPr>
          <p:spPr>
            <a:xfrm>
              <a:off x="292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
            <p:cNvSpPr/>
            <p:nvPr/>
          </p:nvSpPr>
          <p:spPr>
            <a:xfrm>
              <a:off x="302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
            <p:cNvSpPr/>
            <p:nvPr/>
          </p:nvSpPr>
          <p:spPr>
            <a:xfrm>
              <a:off x="312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7"/>
            <p:cNvSpPr/>
            <p:nvPr/>
          </p:nvSpPr>
          <p:spPr>
            <a:xfrm>
              <a:off x="322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7"/>
            <p:cNvSpPr/>
            <p:nvPr/>
          </p:nvSpPr>
          <p:spPr>
            <a:xfrm>
              <a:off x="33266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
            <p:cNvSpPr/>
            <p:nvPr/>
          </p:nvSpPr>
          <p:spPr>
            <a:xfrm>
              <a:off x="342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
            <p:cNvSpPr/>
            <p:nvPr/>
          </p:nvSpPr>
          <p:spPr>
            <a:xfrm>
              <a:off x="352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
            <p:cNvSpPr/>
            <p:nvPr/>
          </p:nvSpPr>
          <p:spPr>
            <a:xfrm>
              <a:off x="363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
            <p:cNvSpPr/>
            <p:nvPr/>
          </p:nvSpPr>
          <p:spPr>
            <a:xfrm>
              <a:off x="373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
            <p:cNvSpPr/>
            <p:nvPr/>
          </p:nvSpPr>
          <p:spPr>
            <a:xfrm>
              <a:off x="3834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
            <p:cNvSpPr/>
            <p:nvPr/>
          </p:nvSpPr>
          <p:spPr>
            <a:xfrm>
              <a:off x="393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
            <p:cNvSpPr/>
            <p:nvPr/>
          </p:nvSpPr>
          <p:spPr>
            <a:xfrm>
              <a:off x="403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
            <p:cNvSpPr/>
            <p:nvPr/>
          </p:nvSpPr>
          <p:spPr>
            <a:xfrm>
              <a:off x="413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
            <p:cNvSpPr/>
            <p:nvPr/>
          </p:nvSpPr>
          <p:spPr>
            <a:xfrm>
              <a:off x="42407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
            <p:cNvSpPr/>
            <p:nvPr/>
          </p:nvSpPr>
          <p:spPr>
            <a:xfrm>
              <a:off x="434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
            <p:cNvSpPr/>
            <p:nvPr/>
          </p:nvSpPr>
          <p:spPr>
            <a:xfrm>
              <a:off x="444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7"/>
            <p:cNvSpPr/>
            <p:nvPr/>
          </p:nvSpPr>
          <p:spPr>
            <a:xfrm>
              <a:off x="45455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
            <p:cNvSpPr/>
            <p:nvPr/>
          </p:nvSpPr>
          <p:spPr>
            <a:xfrm>
              <a:off x="464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
            <p:cNvSpPr/>
            <p:nvPr/>
          </p:nvSpPr>
          <p:spPr>
            <a:xfrm>
              <a:off x="474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7"/>
            <p:cNvSpPr/>
            <p:nvPr/>
          </p:nvSpPr>
          <p:spPr>
            <a:xfrm>
              <a:off x="485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
            <p:cNvSpPr/>
            <p:nvPr/>
          </p:nvSpPr>
          <p:spPr>
            <a:xfrm>
              <a:off x="495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
            <p:cNvSpPr/>
            <p:nvPr/>
          </p:nvSpPr>
          <p:spPr>
            <a:xfrm>
              <a:off x="505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
            <p:cNvSpPr/>
            <p:nvPr/>
          </p:nvSpPr>
          <p:spPr>
            <a:xfrm>
              <a:off x="515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
            <p:cNvSpPr/>
            <p:nvPr/>
          </p:nvSpPr>
          <p:spPr>
            <a:xfrm>
              <a:off x="52566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
            <p:cNvSpPr/>
            <p:nvPr/>
          </p:nvSpPr>
          <p:spPr>
            <a:xfrm>
              <a:off x="535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
            <p:cNvSpPr/>
            <p:nvPr/>
          </p:nvSpPr>
          <p:spPr>
            <a:xfrm>
              <a:off x="545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
            <p:cNvSpPr/>
            <p:nvPr/>
          </p:nvSpPr>
          <p:spPr>
            <a:xfrm>
              <a:off x="556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
            <p:cNvSpPr/>
            <p:nvPr/>
          </p:nvSpPr>
          <p:spPr>
            <a:xfrm>
              <a:off x="566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
            <p:cNvSpPr/>
            <p:nvPr/>
          </p:nvSpPr>
          <p:spPr>
            <a:xfrm>
              <a:off x="57644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
            <p:cNvSpPr/>
            <p:nvPr/>
          </p:nvSpPr>
          <p:spPr>
            <a:xfrm>
              <a:off x="586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
            <p:cNvSpPr/>
            <p:nvPr/>
          </p:nvSpPr>
          <p:spPr>
            <a:xfrm>
              <a:off x="596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
            <p:cNvSpPr/>
            <p:nvPr/>
          </p:nvSpPr>
          <p:spPr>
            <a:xfrm>
              <a:off x="606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
            <p:cNvSpPr/>
            <p:nvPr/>
          </p:nvSpPr>
          <p:spPr>
            <a:xfrm>
              <a:off x="61710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
            <p:cNvSpPr/>
            <p:nvPr/>
          </p:nvSpPr>
          <p:spPr>
            <a:xfrm>
              <a:off x="627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
            <p:cNvSpPr/>
            <p:nvPr/>
          </p:nvSpPr>
          <p:spPr>
            <a:xfrm>
              <a:off x="637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
            <p:cNvSpPr/>
            <p:nvPr/>
          </p:nvSpPr>
          <p:spPr>
            <a:xfrm>
              <a:off x="64755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
            <p:cNvSpPr/>
            <p:nvPr/>
          </p:nvSpPr>
          <p:spPr>
            <a:xfrm>
              <a:off x="657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
            <p:cNvSpPr/>
            <p:nvPr/>
          </p:nvSpPr>
          <p:spPr>
            <a:xfrm>
              <a:off x="667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
            <p:cNvSpPr/>
            <p:nvPr/>
          </p:nvSpPr>
          <p:spPr>
            <a:xfrm>
              <a:off x="678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
            <p:cNvSpPr/>
            <p:nvPr/>
          </p:nvSpPr>
          <p:spPr>
            <a:xfrm>
              <a:off x="6881800" y="1355950"/>
              <a:ext cx="52700" cy="52700"/>
            </a:xfrm>
            <a:custGeom>
              <a:rect b="b" l="l" r="r" t="t"/>
              <a:pathLst>
                <a:path extrusionOk="0" h="2108"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
            <p:cNvSpPr/>
            <p:nvPr/>
          </p:nvSpPr>
          <p:spPr>
            <a:xfrm>
              <a:off x="698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7"/>
            <p:cNvSpPr/>
            <p:nvPr/>
          </p:nvSpPr>
          <p:spPr>
            <a:xfrm>
              <a:off x="708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
            <p:cNvSpPr/>
            <p:nvPr/>
          </p:nvSpPr>
          <p:spPr>
            <a:xfrm>
              <a:off x="7186600" y="1355950"/>
              <a:ext cx="52400" cy="52700"/>
            </a:xfrm>
            <a:custGeom>
              <a:rect b="b" l="l" r="r" t="t"/>
              <a:pathLst>
                <a:path extrusionOk="0" h="2108"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
            <p:cNvSpPr/>
            <p:nvPr/>
          </p:nvSpPr>
          <p:spPr>
            <a:xfrm>
              <a:off x="728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
            <p:cNvSpPr/>
            <p:nvPr/>
          </p:nvSpPr>
          <p:spPr>
            <a:xfrm>
              <a:off x="27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
            <p:cNvSpPr/>
            <p:nvPr/>
          </p:nvSpPr>
          <p:spPr>
            <a:xfrm>
              <a:off x="3807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
            <p:cNvSpPr/>
            <p:nvPr/>
          </p:nvSpPr>
          <p:spPr>
            <a:xfrm>
              <a:off x="4825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
            <p:cNvSpPr/>
            <p:nvPr/>
          </p:nvSpPr>
          <p:spPr>
            <a:xfrm>
              <a:off x="58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
            <p:cNvSpPr/>
            <p:nvPr/>
          </p:nvSpPr>
          <p:spPr>
            <a:xfrm>
              <a:off x="68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
            <p:cNvSpPr/>
            <p:nvPr/>
          </p:nvSpPr>
          <p:spPr>
            <a:xfrm>
              <a:off x="7873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
            <p:cNvSpPr/>
            <p:nvPr/>
          </p:nvSpPr>
          <p:spPr>
            <a:xfrm>
              <a:off x="8888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
            <p:cNvSpPr/>
            <p:nvPr/>
          </p:nvSpPr>
          <p:spPr>
            <a:xfrm>
              <a:off x="99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
            <p:cNvSpPr/>
            <p:nvPr/>
          </p:nvSpPr>
          <p:spPr>
            <a:xfrm>
              <a:off x="10918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
            <p:cNvSpPr/>
            <p:nvPr/>
          </p:nvSpPr>
          <p:spPr>
            <a:xfrm>
              <a:off x="11936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
            <p:cNvSpPr/>
            <p:nvPr/>
          </p:nvSpPr>
          <p:spPr>
            <a:xfrm>
              <a:off x="12951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
            <p:cNvSpPr/>
            <p:nvPr/>
          </p:nvSpPr>
          <p:spPr>
            <a:xfrm>
              <a:off x="13966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
            <p:cNvSpPr/>
            <p:nvPr/>
          </p:nvSpPr>
          <p:spPr>
            <a:xfrm>
              <a:off x="1498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
            <p:cNvSpPr/>
            <p:nvPr/>
          </p:nvSpPr>
          <p:spPr>
            <a:xfrm>
              <a:off x="15999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
            <p:cNvSpPr/>
            <p:nvPr/>
          </p:nvSpPr>
          <p:spPr>
            <a:xfrm>
              <a:off x="1701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
            <p:cNvSpPr/>
            <p:nvPr/>
          </p:nvSpPr>
          <p:spPr>
            <a:xfrm>
              <a:off x="18029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
            <p:cNvSpPr/>
            <p:nvPr/>
          </p:nvSpPr>
          <p:spPr>
            <a:xfrm>
              <a:off x="19044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
            <p:cNvSpPr/>
            <p:nvPr/>
          </p:nvSpPr>
          <p:spPr>
            <a:xfrm>
              <a:off x="20062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
            <p:cNvSpPr/>
            <p:nvPr/>
          </p:nvSpPr>
          <p:spPr>
            <a:xfrm>
              <a:off x="210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
            <p:cNvSpPr/>
            <p:nvPr/>
          </p:nvSpPr>
          <p:spPr>
            <a:xfrm>
              <a:off x="220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
            <p:cNvSpPr/>
            <p:nvPr/>
          </p:nvSpPr>
          <p:spPr>
            <a:xfrm>
              <a:off x="23110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
            <p:cNvSpPr/>
            <p:nvPr/>
          </p:nvSpPr>
          <p:spPr>
            <a:xfrm>
              <a:off x="241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
            <p:cNvSpPr/>
            <p:nvPr/>
          </p:nvSpPr>
          <p:spPr>
            <a:xfrm>
              <a:off x="251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
            <p:cNvSpPr/>
            <p:nvPr/>
          </p:nvSpPr>
          <p:spPr>
            <a:xfrm>
              <a:off x="261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
            <p:cNvSpPr/>
            <p:nvPr/>
          </p:nvSpPr>
          <p:spPr>
            <a:xfrm>
              <a:off x="271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
            <p:cNvSpPr/>
            <p:nvPr/>
          </p:nvSpPr>
          <p:spPr>
            <a:xfrm>
              <a:off x="281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
            <p:cNvSpPr/>
            <p:nvPr/>
          </p:nvSpPr>
          <p:spPr>
            <a:xfrm>
              <a:off x="292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
            <p:cNvSpPr/>
            <p:nvPr/>
          </p:nvSpPr>
          <p:spPr>
            <a:xfrm>
              <a:off x="302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
            <p:cNvSpPr/>
            <p:nvPr/>
          </p:nvSpPr>
          <p:spPr>
            <a:xfrm>
              <a:off x="312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
            <p:cNvSpPr/>
            <p:nvPr/>
          </p:nvSpPr>
          <p:spPr>
            <a:xfrm>
              <a:off x="322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
            <p:cNvSpPr/>
            <p:nvPr/>
          </p:nvSpPr>
          <p:spPr>
            <a:xfrm>
              <a:off x="33266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
            <p:cNvSpPr/>
            <p:nvPr/>
          </p:nvSpPr>
          <p:spPr>
            <a:xfrm>
              <a:off x="342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
            <p:cNvSpPr/>
            <p:nvPr/>
          </p:nvSpPr>
          <p:spPr>
            <a:xfrm>
              <a:off x="352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
            <p:cNvSpPr/>
            <p:nvPr/>
          </p:nvSpPr>
          <p:spPr>
            <a:xfrm>
              <a:off x="363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
            <p:cNvSpPr/>
            <p:nvPr/>
          </p:nvSpPr>
          <p:spPr>
            <a:xfrm>
              <a:off x="373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
            <p:cNvSpPr/>
            <p:nvPr/>
          </p:nvSpPr>
          <p:spPr>
            <a:xfrm>
              <a:off x="3834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
            <p:cNvSpPr/>
            <p:nvPr/>
          </p:nvSpPr>
          <p:spPr>
            <a:xfrm>
              <a:off x="393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
            <p:cNvSpPr/>
            <p:nvPr/>
          </p:nvSpPr>
          <p:spPr>
            <a:xfrm>
              <a:off x="403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7"/>
            <p:cNvSpPr/>
            <p:nvPr/>
          </p:nvSpPr>
          <p:spPr>
            <a:xfrm>
              <a:off x="413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
            <p:cNvSpPr/>
            <p:nvPr/>
          </p:nvSpPr>
          <p:spPr>
            <a:xfrm>
              <a:off x="42407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
            <p:cNvSpPr/>
            <p:nvPr/>
          </p:nvSpPr>
          <p:spPr>
            <a:xfrm>
              <a:off x="434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
            <p:cNvSpPr/>
            <p:nvPr/>
          </p:nvSpPr>
          <p:spPr>
            <a:xfrm>
              <a:off x="444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
            <p:cNvSpPr/>
            <p:nvPr/>
          </p:nvSpPr>
          <p:spPr>
            <a:xfrm>
              <a:off x="45455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
            <p:cNvSpPr/>
            <p:nvPr/>
          </p:nvSpPr>
          <p:spPr>
            <a:xfrm>
              <a:off x="464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
            <p:cNvSpPr/>
            <p:nvPr/>
          </p:nvSpPr>
          <p:spPr>
            <a:xfrm>
              <a:off x="474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
            <p:cNvSpPr/>
            <p:nvPr/>
          </p:nvSpPr>
          <p:spPr>
            <a:xfrm>
              <a:off x="485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
            <p:cNvSpPr/>
            <p:nvPr/>
          </p:nvSpPr>
          <p:spPr>
            <a:xfrm>
              <a:off x="495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
            <p:cNvSpPr/>
            <p:nvPr/>
          </p:nvSpPr>
          <p:spPr>
            <a:xfrm>
              <a:off x="505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
            <p:cNvSpPr/>
            <p:nvPr/>
          </p:nvSpPr>
          <p:spPr>
            <a:xfrm>
              <a:off x="515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
            <p:cNvSpPr/>
            <p:nvPr/>
          </p:nvSpPr>
          <p:spPr>
            <a:xfrm>
              <a:off x="52566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
            <p:cNvSpPr/>
            <p:nvPr/>
          </p:nvSpPr>
          <p:spPr>
            <a:xfrm>
              <a:off x="535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
            <p:cNvSpPr/>
            <p:nvPr/>
          </p:nvSpPr>
          <p:spPr>
            <a:xfrm>
              <a:off x="545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
            <p:cNvSpPr/>
            <p:nvPr/>
          </p:nvSpPr>
          <p:spPr>
            <a:xfrm>
              <a:off x="556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
            <p:cNvSpPr/>
            <p:nvPr/>
          </p:nvSpPr>
          <p:spPr>
            <a:xfrm>
              <a:off x="566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
            <p:cNvSpPr/>
            <p:nvPr/>
          </p:nvSpPr>
          <p:spPr>
            <a:xfrm>
              <a:off x="57644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
            <p:cNvSpPr/>
            <p:nvPr/>
          </p:nvSpPr>
          <p:spPr>
            <a:xfrm>
              <a:off x="586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
            <p:cNvSpPr/>
            <p:nvPr/>
          </p:nvSpPr>
          <p:spPr>
            <a:xfrm>
              <a:off x="596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
            <p:cNvSpPr/>
            <p:nvPr/>
          </p:nvSpPr>
          <p:spPr>
            <a:xfrm>
              <a:off x="606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
            <p:cNvSpPr/>
            <p:nvPr/>
          </p:nvSpPr>
          <p:spPr>
            <a:xfrm>
              <a:off x="61710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
            <p:cNvSpPr/>
            <p:nvPr/>
          </p:nvSpPr>
          <p:spPr>
            <a:xfrm>
              <a:off x="627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
            <p:cNvSpPr/>
            <p:nvPr/>
          </p:nvSpPr>
          <p:spPr>
            <a:xfrm>
              <a:off x="637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
            <p:cNvSpPr/>
            <p:nvPr/>
          </p:nvSpPr>
          <p:spPr>
            <a:xfrm>
              <a:off x="64755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
            <p:cNvSpPr/>
            <p:nvPr/>
          </p:nvSpPr>
          <p:spPr>
            <a:xfrm>
              <a:off x="657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
            <p:cNvSpPr/>
            <p:nvPr/>
          </p:nvSpPr>
          <p:spPr>
            <a:xfrm>
              <a:off x="667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7"/>
            <p:cNvSpPr/>
            <p:nvPr/>
          </p:nvSpPr>
          <p:spPr>
            <a:xfrm>
              <a:off x="678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
            <p:cNvSpPr/>
            <p:nvPr/>
          </p:nvSpPr>
          <p:spPr>
            <a:xfrm>
              <a:off x="6881800" y="1511025"/>
              <a:ext cx="52700" cy="52725"/>
            </a:xfrm>
            <a:custGeom>
              <a:rect b="b" l="l" r="r" t="t"/>
              <a:pathLst>
                <a:path extrusionOk="0" h="2109"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
            <p:cNvSpPr/>
            <p:nvPr/>
          </p:nvSpPr>
          <p:spPr>
            <a:xfrm>
              <a:off x="698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
            <p:cNvSpPr/>
            <p:nvPr/>
          </p:nvSpPr>
          <p:spPr>
            <a:xfrm>
              <a:off x="708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
            <p:cNvSpPr/>
            <p:nvPr/>
          </p:nvSpPr>
          <p:spPr>
            <a:xfrm>
              <a:off x="7186600" y="1511025"/>
              <a:ext cx="52400" cy="52725"/>
            </a:xfrm>
            <a:custGeom>
              <a:rect b="b" l="l" r="r" t="t"/>
              <a:pathLst>
                <a:path extrusionOk="0" h="2109"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
            <p:cNvSpPr/>
            <p:nvPr/>
          </p:nvSpPr>
          <p:spPr>
            <a:xfrm>
              <a:off x="728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
            <p:cNvSpPr/>
            <p:nvPr/>
          </p:nvSpPr>
          <p:spPr>
            <a:xfrm>
              <a:off x="27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7" y="1620"/>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
            <p:cNvSpPr/>
            <p:nvPr/>
          </p:nvSpPr>
          <p:spPr>
            <a:xfrm>
              <a:off x="3807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
            <p:cNvSpPr/>
            <p:nvPr/>
          </p:nvSpPr>
          <p:spPr>
            <a:xfrm>
              <a:off x="4825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
            <p:cNvSpPr/>
            <p:nvPr/>
          </p:nvSpPr>
          <p:spPr>
            <a:xfrm>
              <a:off x="58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
            <p:cNvSpPr/>
            <p:nvPr/>
          </p:nvSpPr>
          <p:spPr>
            <a:xfrm>
              <a:off x="68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
            <p:cNvSpPr/>
            <p:nvPr/>
          </p:nvSpPr>
          <p:spPr>
            <a:xfrm>
              <a:off x="7873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
            <p:cNvSpPr/>
            <p:nvPr/>
          </p:nvSpPr>
          <p:spPr>
            <a:xfrm>
              <a:off x="8888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
            <p:cNvSpPr/>
            <p:nvPr/>
          </p:nvSpPr>
          <p:spPr>
            <a:xfrm>
              <a:off x="99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
            <p:cNvSpPr/>
            <p:nvPr/>
          </p:nvSpPr>
          <p:spPr>
            <a:xfrm>
              <a:off x="10918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
            <p:cNvSpPr/>
            <p:nvPr/>
          </p:nvSpPr>
          <p:spPr>
            <a:xfrm>
              <a:off x="11936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
            <p:cNvSpPr/>
            <p:nvPr/>
          </p:nvSpPr>
          <p:spPr>
            <a:xfrm>
              <a:off x="12951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7"/>
            <p:cNvSpPr/>
            <p:nvPr/>
          </p:nvSpPr>
          <p:spPr>
            <a:xfrm>
              <a:off x="13966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
            <p:cNvSpPr/>
            <p:nvPr/>
          </p:nvSpPr>
          <p:spPr>
            <a:xfrm>
              <a:off x="1498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7"/>
            <p:cNvSpPr/>
            <p:nvPr/>
          </p:nvSpPr>
          <p:spPr>
            <a:xfrm>
              <a:off x="15999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7"/>
            <p:cNvSpPr/>
            <p:nvPr/>
          </p:nvSpPr>
          <p:spPr>
            <a:xfrm>
              <a:off x="1701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
            <p:cNvSpPr/>
            <p:nvPr/>
          </p:nvSpPr>
          <p:spPr>
            <a:xfrm>
              <a:off x="18029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
            <p:cNvSpPr/>
            <p:nvPr/>
          </p:nvSpPr>
          <p:spPr>
            <a:xfrm>
              <a:off x="19044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
            <p:cNvSpPr/>
            <p:nvPr/>
          </p:nvSpPr>
          <p:spPr>
            <a:xfrm>
              <a:off x="20062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
            <p:cNvSpPr/>
            <p:nvPr/>
          </p:nvSpPr>
          <p:spPr>
            <a:xfrm>
              <a:off x="210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
            <p:cNvSpPr/>
            <p:nvPr/>
          </p:nvSpPr>
          <p:spPr>
            <a:xfrm>
              <a:off x="220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
            <p:cNvSpPr/>
            <p:nvPr/>
          </p:nvSpPr>
          <p:spPr>
            <a:xfrm>
              <a:off x="23110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
            <p:cNvSpPr/>
            <p:nvPr/>
          </p:nvSpPr>
          <p:spPr>
            <a:xfrm>
              <a:off x="241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
            <p:cNvSpPr/>
            <p:nvPr/>
          </p:nvSpPr>
          <p:spPr>
            <a:xfrm>
              <a:off x="251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7"/>
            <p:cNvSpPr/>
            <p:nvPr/>
          </p:nvSpPr>
          <p:spPr>
            <a:xfrm>
              <a:off x="261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
            <p:cNvSpPr/>
            <p:nvPr/>
          </p:nvSpPr>
          <p:spPr>
            <a:xfrm>
              <a:off x="271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
            <p:cNvSpPr/>
            <p:nvPr/>
          </p:nvSpPr>
          <p:spPr>
            <a:xfrm>
              <a:off x="281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7"/>
            <p:cNvSpPr/>
            <p:nvPr/>
          </p:nvSpPr>
          <p:spPr>
            <a:xfrm>
              <a:off x="292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
            <p:cNvSpPr/>
            <p:nvPr/>
          </p:nvSpPr>
          <p:spPr>
            <a:xfrm>
              <a:off x="302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
            <p:cNvSpPr/>
            <p:nvPr/>
          </p:nvSpPr>
          <p:spPr>
            <a:xfrm>
              <a:off x="312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
            <p:cNvSpPr/>
            <p:nvPr/>
          </p:nvSpPr>
          <p:spPr>
            <a:xfrm>
              <a:off x="322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
            <p:cNvSpPr/>
            <p:nvPr/>
          </p:nvSpPr>
          <p:spPr>
            <a:xfrm>
              <a:off x="33266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
            <p:cNvSpPr/>
            <p:nvPr/>
          </p:nvSpPr>
          <p:spPr>
            <a:xfrm>
              <a:off x="342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7"/>
            <p:cNvSpPr/>
            <p:nvPr/>
          </p:nvSpPr>
          <p:spPr>
            <a:xfrm>
              <a:off x="352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
            <p:cNvSpPr/>
            <p:nvPr/>
          </p:nvSpPr>
          <p:spPr>
            <a:xfrm>
              <a:off x="363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
            <p:cNvSpPr/>
            <p:nvPr/>
          </p:nvSpPr>
          <p:spPr>
            <a:xfrm>
              <a:off x="373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
            <p:cNvSpPr/>
            <p:nvPr/>
          </p:nvSpPr>
          <p:spPr>
            <a:xfrm>
              <a:off x="3834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
            <p:cNvSpPr/>
            <p:nvPr/>
          </p:nvSpPr>
          <p:spPr>
            <a:xfrm>
              <a:off x="393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
            <p:cNvSpPr/>
            <p:nvPr/>
          </p:nvSpPr>
          <p:spPr>
            <a:xfrm>
              <a:off x="403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
            <p:cNvSpPr/>
            <p:nvPr/>
          </p:nvSpPr>
          <p:spPr>
            <a:xfrm>
              <a:off x="413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7"/>
            <p:cNvSpPr/>
            <p:nvPr/>
          </p:nvSpPr>
          <p:spPr>
            <a:xfrm>
              <a:off x="42407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7"/>
            <p:cNvSpPr/>
            <p:nvPr/>
          </p:nvSpPr>
          <p:spPr>
            <a:xfrm>
              <a:off x="434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
            <p:cNvSpPr/>
            <p:nvPr/>
          </p:nvSpPr>
          <p:spPr>
            <a:xfrm>
              <a:off x="444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
            <p:cNvSpPr/>
            <p:nvPr/>
          </p:nvSpPr>
          <p:spPr>
            <a:xfrm>
              <a:off x="45455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7"/>
            <p:cNvSpPr/>
            <p:nvPr/>
          </p:nvSpPr>
          <p:spPr>
            <a:xfrm>
              <a:off x="464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
            <p:cNvSpPr/>
            <p:nvPr/>
          </p:nvSpPr>
          <p:spPr>
            <a:xfrm>
              <a:off x="474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
            <p:cNvSpPr/>
            <p:nvPr/>
          </p:nvSpPr>
          <p:spPr>
            <a:xfrm>
              <a:off x="485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
            <p:cNvSpPr/>
            <p:nvPr/>
          </p:nvSpPr>
          <p:spPr>
            <a:xfrm>
              <a:off x="495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
            <p:cNvSpPr/>
            <p:nvPr/>
          </p:nvSpPr>
          <p:spPr>
            <a:xfrm>
              <a:off x="505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
            <p:cNvSpPr/>
            <p:nvPr/>
          </p:nvSpPr>
          <p:spPr>
            <a:xfrm>
              <a:off x="515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7"/>
            <p:cNvSpPr/>
            <p:nvPr/>
          </p:nvSpPr>
          <p:spPr>
            <a:xfrm>
              <a:off x="52566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7"/>
            <p:cNvSpPr/>
            <p:nvPr/>
          </p:nvSpPr>
          <p:spPr>
            <a:xfrm>
              <a:off x="535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
            <p:cNvSpPr/>
            <p:nvPr/>
          </p:nvSpPr>
          <p:spPr>
            <a:xfrm>
              <a:off x="545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
            <p:cNvSpPr/>
            <p:nvPr/>
          </p:nvSpPr>
          <p:spPr>
            <a:xfrm>
              <a:off x="556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7"/>
            <p:cNvSpPr/>
            <p:nvPr/>
          </p:nvSpPr>
          <p:spPr>
            <a:xfrm>
              <a:off x="566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7"/>
            <p:cNvSpPr/>
            <p:nvPr/>
          </p:nvSpPr>
          <p:spPr>
            <a:xfrm>
              <a:off x="57644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7"/>
            <p:cNvSpPr/>
            <p:nvPr/>
          </p:nvSpPr>
          <p:spPr>
            <a:xfrm>
              <a:off x="586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7"/>
            <p:cNvSpPr/>
            <p:nvPr/>
          </p:nvSpPr>
          <p:spPr>
            <a:xfrm>
              <a:off x="596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7"/>
            <p:cNvSpPr/>
            <p:nvPr/>
          </p:nvSpPr>
          <p:spPr>
            <a:xfrm>
              <a:off x="606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7"/>
            <p:cNvSpPr/>
            <p:nvPr/>
          </p:nvSpPr>
          <p:spPr>
            <a:xfrm>
              <a:off x="61710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7"/>
            <p:cNvSpPr/>
            <p:nvPr/>
          </p:nvSpPr>
          <p:spPr>
            <a:xfrm>
              <a:off x="627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7"/>
            <p:cNvSpPr/>
            <p:nvPr/>
          </p:nvSpPr>
          <p:spPr>
            <a:xfrm>
              <a:off x="637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7"/>
            <p:cNvSpPr/>
            <p:nvPr/>
          </p:nvSpPr>
          <p:spPr>
            <a:xfrm>
              <a:off x="64755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7"/>
            <p:cNvSpPr/>
            <p:nvPr/>
          </p:nvSpPr>
          <p:spPr>
            <a:xfrm>
              <a:off x="657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
            <p:cNvSpPr/>
            <p:nvPr/>
          </p:nvSpPr>
          <p:spPr>
            <a:xfrm>
              <a:off x="667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7"/>
            <p:cNvSpPr/>
            <p:nvPr/>
          </p:nvSpPr>
          <p:spPr>
            <a:xfrm>
              <a:off x="678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7"/>
            <p:cNvSpPr/>
            <p:nvPr/>
          </p:nvSpPr>
          <p:spPr>
            <a:xfrm>
              <a:off x="6881800" y="1666400"/>
              <a:ext cx="52700" cy="52425"/>
            </a:xfrm>
            <a:custGeom>
              <a:rect b="b" l="l" r="r" t="t"/>
              <a:pathLst>
                <a:path extrusionOk="0" h="2097" w="2108">
                  <a:moveTo>
                    <a:pt x="1060" y="1"/>
                  </a:moveTo>
                  <a:cubicBezTo>
                    <a:pt x="477" y="1"/>
                    <a:pt x="1" y="465"/>
                    <a:pt x="1" y="1048"/>
                  </a:cubicBezTo>
                  <a:cubicBezTo>
                    <a:pt x="1"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
            <p:cNvSpPr/>
            <p:nvPr/>
          </p:nvSpPr>
          <p:spPr>
            <a:xfrm>
              <a:off x="698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7"/>
            <p:cNvSpPr/>
            <p:nvPr/>
          </p:nvSpPr>
          <p:spPr>
            <a:xfrm>
              <a:off x="708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7"/>
            <p:cNvSpPr/>
            <p:nvPr/>
          </p:nvSpPr>
          <p:spPr>
            <a:xfrm>
              <a:off x="7186600" y="1666400"/>
              <a:ext cx="52400" cy="52425"/>
            </a:xfrm>
            <a:custGeom>
              <a:rect b="b" l="l" r="r" t="t"/>
              <a:pathLst>
                <a:path extrusionOk="0" h="2097" w="2096">
                  <a:moveTo>
                    <a:pt x="1048" y="1"/>
                  </a:moveTo>
                  <a:cubicBezTo>
                    <a:pt x="477" y="1"/>
                    <a:pt x="1" y="465"/>
                    <a:pt x="1" y="1048"/>
                  </a:cubicBezTo>
                  <a:cubicBezTo>
                    <a:pt x="1"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7"/>
            <p:cNvSpPr/>
            <p:nvPr/>
          </p:nvSpPr>
          <p:spPr>
            <a:xfrm>
              <a:off x="728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7"/>
            <p:cNvSpPr/>
            <p:nvPr/>
          </p:nvSpPr>
          <p:spPr>
            <a:xfrm>
              <a:off x="27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7" y="1632"/>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7"/>
            <p:cNvSpPr/>
            <p:nvPr/>
          </p:nvSpPr>
          <p:spPr>
            <a:xfrm>
              <a:off x="3807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
            <p:cNvSpPr/>
            <p:nvPr/>
          </p:nvSpPr>
          <p:spPr>
            <a:xfrm>
              <a:off x="4825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7"/>
            <p:cNvSpPr/>
            <p:nvPr/>
          </p:nvSpPr>
          <p:spPr>
            <a:xfrm>
              <a:off x="58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7"/>
            <p:cNvSpPr/>
            <p:nvPr/>
          </p:nvSpPr>
          <p:spPr>
            <a:xfrm>
              <a:off x="68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
            <p:cNvSpPr/>
            <p:nvPr/>
          </p:nvSpPr>
          <p:spPr>
            <a:xfrm>
              <a:off x="7873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7"/>
            <p:cNvSpPr/>
            <p:nvPr/>
          </p:nvSpPr>
          <p:spPr>
            <a:xfrm>
              <a:off x="8888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7"/>
            <p:cNvSpPr/>
            <p:nvPr/>
          </p:nvSpPr>
          <p:spPr>
            <a:xfrm>
              <a:off x="99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
            <p:cNvSpPr/>
            <p:nvPr/>
          </p:nvSpPr>
          <p:spPr>
            <a:xfrm>
              <a:off x="10918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7"/>
            <p:cNvSpPr/>
            <p:nvPr/>
          </p:nvSpPr>
          <p:spPr>
            <a:xfrm>
              <a:off x="11936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7"/>
            <p:cNvSpPr/>
            <p:nvPr/>
          </p:nvSpPr>
          <p:spPr>
            <a:xfrm>
              <a:off x="12951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
            <p:cNvSpPr/>
            <p:nvPr/>
          </p:nvSpPr>
          <p:spPr>
            <a:xfrm>
              <a:off x="13966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7"/>
            <p:cNvSpPr/>
            <p:nvPr/>
          </p:nvSpPr>
          <p:spPr>
            <a:xfrm>
              <a:off x="1498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7"/>
            <p:cNvSpPr/>
            <p:nvPr/>
          </p:nvSpPr>
          <p:spPr>
            <a:xfrm>
              <a:off x="15999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7"/>
            <p:cNvSpPr/>
            <p:nvPr/>
          </p:nvSpPr>
          <p:spPr>
            <a:xfrm>
              <a:off x="1701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7"/>
            <p:cNvSpPr/>
            <p:nvPr/>
          </p:nvSpPr>
          <p:spPr>
            <a:xfrm>
              <a:off x="18029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7"/>
            <p:cNvSpPr/>
            <p:nvPr/>
          </p:nvSpPr>
          <p:spPr>
            <a:xfrm>
              <a:off x="19044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
            <p:cNvSpPr/>
            <p:nvPr/>
          </p:nvSpPr>
          <p:spPr>
            <a:xfrm>
              <a:off x="20062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7"/>
            <p:cNvSpPr/>
            <p:nvPr/>
          </p:nvSpPr>
          <p:spPr>
            <a:xfrm>
              <a:off x="210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7"/>
            <p:cNvSpPr/>
            <p:nvPr/>
          </p:nvSpPr>
          <p:spPr>
            <a:xfrm>
              <a:off x="220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7"/>
            <p:cNvSpPr/>
            <p:nvPr/>
          </p:nvSpPr>
          <p:spPr>
            <a:xfrm>
              <a:off x="23110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7"/>
            <p:cNvSpPr/>
            <p:nvPr/>
          </p:nvSpPr>
          <p:spPr>
            <a:xfrm>
              <a:off x="241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7"/>
            <p:cNvSpPr/>
            <p:nvPr/>
          </p:nvSpPr>
          <p:spPr>
            <a:xfrm>
              <a:off x="251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
            <p:cNvSpPr/>
            <p:nvPr/>
          </p:nvSpPr>
          <p:spPr>
            <a:xfrm>
              <a:off x="261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7"/>
            <p:cNvSpPr/>
            <p:nvPr/>
          </p:nvSpPr>
          <p:spPr>
            <a:xfrm>
              <a:off x="271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7"/>
            <p:cNvSpPr/>
            <p:nvPr/>
          </p:nvSpPr>
          <p:spPr>
            <a:xfrm>
              <a:off x="281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7"/>
            <p:cNvSpPr/>
            <p:nvPr/>
          </p:nvSpPr>
          <p:spPr>
            <a:xfrm>
              <a:off x="292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7"/>
            <p:cNvSpPr/>
            <p:nvPr/>
          </p:nvSpPr>
          <p:spPr>
            <a:xfrm>
              <a:off x="302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7"/>
            <p:cNvSpPr/>
            <p:nvPr/>
          </p:nvSpPr>
          <p:spPr>
            <a:xfrm>
              <a:off x="312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
            <p:cNvSpPr/>
            <p:nvPr/>
          </p:nvSpPr>
          <p:spPr>
            <a:xfrm>
              <a:off x="322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7"/>
            <p:cNvSpPr/>
            <p:nvPr/>
          </p:nvSpPr>
          <p:spPr>
            <a:xfrm>
              <a:off x="33266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7"/>
            <p:cNvSpPr/>
            <p:nvPr/>
          </p:nvSpPr>
          <p:spPr>
            <a:xfrm>
              <a:off x="342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
            <p:cNvSpPr/>
            <p:nvPr/>
          </p:nvSpPr>
          <p:spPr>
            <a:xfrm>
              <a:off x="352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7"/>
            <p:cNvSpPr/>
            <p:nvPr/>
          </p:nvSpPr>
          <p:spPr>
            <a:xfrm>
              <a:off x="363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7"/>
            <p:cNvSpPr/>
            <p:nvPr/>
          </p:nvSpPr>
          <p:spPr>
            <a:xfrm>
              <a:off x="373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
            <p:cNvSpPr/>
            <p:nvPr/>
          </p:nvSpPr>
          <p:spPr>
            <a:xfrm>
              <a:off x="3834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7"/>
            <p:cNvSpPr/>
            <p:nvPr/>
          </p:nvSpPr>
          <p:spPr>
            <a:xfrm>
              <a:off x="393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7"/>
            <p:cNvSpPr/>
            <p:nvPr/>
          </p:nvSpPr>
          <p:spPr>
            <a:xfrm>
              <a:off x="403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
            <p:cNvSpPr/>
            <p:nvPr/>
          </p:nvSpPr>
          <p:spPr>
            <a:xfrm>
              <a:off x="413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7"/>
            <p:cNvSpPr/>
            <p:nvPr/>
          </p:nvSpPr>
          <p:spPr>
            <a:xfrm>
              <a:off x="42407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7"/>
            <p:cNvSpPr/>
            <p:nvPr/>
          </p:nvSpPr>
          <p:spPr>
            <a:xfrm>
              <a:off x="434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7"/>
            <p:cNvSpPr/>
            <p:nvPr/>
          </p:nvSpPr>
          <p:spPr>
            <a:xfrm>
              <a:off x="444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7"/>
            <p:cNvSpPr/>
            <p:nvPr/>
          </p:nvSpPr>
          <p:spPr>
            <a:xfrm>
              <a:off x="45455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7"/>
            <p:cNvSpPr/>
            <p:nvPr/>
          </p:nvSpPr>
          <p:spPr>
            <a:xfrm>
              <a:off x="464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
            <p:cNvSpPr/>
            <p:nvPr/>
          </p:nvSpPr>
          <p:spPr>
            <a:xfrm>
              <a:off x="474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7"/>
            <p:cNvSpPr/>
            <p:nvPr/>
          </p:nvSpPr>
          <p:spPr>
            <a:xfrm>
              <a:off x="485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7"/>
            <p:cNvSpPr/>
            <p:nvPr/>
          </p:nvSpPr>
          <p:spPr>
            <a:xfrm>
              <a:off x="495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
            <p:cNvSpPr/>
            <p:nvPr/>
          </p:nvSpPr>
          <p:spPr>
            <a:xfrm>
              <a:off x="505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
            <p:cNvSpPr/>
            <p:nvPr/>
          </p:nvSpPr>
          <p:spPr>
            <a:xfrm>
              <a:off x="515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7"/>
            <p:cNvSpPr/>
            <p:nvPr/>
          </p:nvSpPr>
          <p:spPr>
            <a:xfrm>
              <a:off x="52566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
            <p:cNvSpPr/>
            <p:nvPr/>
          </p:nvSpPr>
          <p:spPr>
            <a:xfrm>
              <a:off x="535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7"/>
            <p:cNvSpPr/>
            <p:nvPr/>
          </p:nvSpPr>
          <p:spPr>
            <a:xfrm>
              <a:off x="545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7"/>
            <p:cNvSpPr/>
            <p:nvPr/>
          </p:nvSpPr>
          <p:spPr>
            <a:xfrm>
              <a:off x="556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
            <p:cNvSpPr/>
            <p:nvPr/>
          </p:nvSpPr>
          <p:spPr>
            <a:xfrm>
              <a:off x="566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7"/>
            <p:cNvSpPr/>
            <p:nvPr/>
          </p:nvSpPr>
          <p:spPr>
            <a:xfrm>
              <a:off x="57644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7"/>
            <p:cNvSpPr/>
            <p:nvPr/>
          </p:nvSpPr>
          <p:spPr>
            <a:xfrm>
              <a:off x="586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7"/>
            <p:cNvSpPr/>
            <p:nvPr/>
          </p:nvSpPr>
          <p:spPr>
            <a:xfrm>
              <a:off x="596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
            <p:cNvSpPr/>
            <p:nvPr/>
          </p:nvSpPr>
          <p:spPr>
            <a:xfrm>
              <a:off x="606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7"/>
            <p:cNvSpPr/>
            <p:nvPr/>
          </p:nvSpPr>
          <p:spPr>
            <a:xfrm>
              <a:off x="61710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
            <p:cNvSpPr/>
            <p:nvPr/>
          </p:nvSpPr>
          <p:spPr>
            <a:xfrm>
              <a:off x="627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7"/>
            <p:cNvSpPr/>
            <p:nvPr/>
          </p:nvSpPr>
          <p:spPr>
            <a:xfrm>
              <a:off x="637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7"/>
            <p:cNvSpPr/>
            <p:nvPr/>
          </p:nvSpPr>
          <p:spPr>
            <a:xfrm>
              <a:off x="64755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
            <p:cNvSpPr/>
            <p:nvPr/>
          </p:nvSpPr>
          <p:spPr>
            <a:xfrm>
              <a:off x="657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7"/>
            <p:cNvSpPr/>
            <p:nvPr/>
          </p:nvSpPr>
          <p:spPr>
            <a:xfrm>
              <a:off x="667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
            <p:cNvSpPr/>
            <p:nvPr/>
          </p:nvSpPr>
          <p:spPr>
            <a:xfrm>
              <a:off x="678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
            <p:cNvSpPr/>
            <p:nvPr/>
          </p:nvSpPr>
          <p:spPr>
            <a:xfrm>
              <a:off x="6881800" y="1821475"/>
              <a:ext cx="52700" cy="52425"/>
            </a:xfrm>
            <a:custGeom>
              <a:rect b="b" l="l" r="r" t="t"/>
              <a:pathLst>
                <a:path extrusionOk="0" h="2097" w="2108">
                  <a:moveTo>
                    <a:pt x="1060" y="1"/>
                  </a:moveTo>
                  <a:cubicBezTo>
                    <a:pt x="477" y="1"/>
                    <a:pt x="1" y="465"/>
                    <a:pt x="1" y="1049"/>
                  </a:cubicBezTo>
                  <a:cubicBezTo>
                    <a:pt x="1"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7"/>
            <p:cNvSpPr/>
            <p:nvPr/>
          </p:nvSpPr>
          <p:spPr>
            <a:xfrm>
              <a:off x="698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7"/>
            <p:cNvSpPr/>
            <p:nvPr/>
          </p:nvSpPr>
          <p:spPr>
            <a:xfrm>
              <a:off x="708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
            <p:cNvSpPr/>
            <p:nvPr/>
          </p:nvSpPr>
          <p:spPr>
            <a:xfrm>
              <a:off x="7186600" y="1821475"/>
              <a:ext cx="52400" cy="52425"/>
            </a:xfrm>
            <a:custGeom>
              <a:rect b="b" l="l" r="r" t="t"/>
              <a:pathLst>
                <a:path extrusionOk="0" h="2097" w="2096">
                  <a:moveTo>
                    <a:pt x="1048" y="1"/>
                  </a:moveTo>
                  <a:cubicBezTo>
                    <a:pt x="477" y="1"/>
                    <a:pt x="1" y="465"/>
                    <a:pt x="1" y="1049"/>
                  </a:cubicBezTo>
                  <a:cubicBezTo>
                    <a:pt x="1"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7"/>
            <p:cNvSpPr/>
            <p:nvPr/>
          </p:nvSpPr>
          <p:spPr>
            <a:xfrm>
              <a:off x="728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
            <p:cNvSpPr/>
            <p:nvPr/>
          </p:nvSpPr>
          <p:spPr>
            <a:xfrm>
              <a:off x="27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7" y="1631"/>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
            <p:cNvSpPr/>
            <p:nvPr/>
          </p:nvSpPr>
          <p:spPr>
            <a:xfrm>
              <a:off x="3807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7"/>
            <p:cNvSpPr/>
            <p:nvPr/>
          </p:nvSpPr>
          <p:spPr>
            <a:xfrm>
              <a:off x="4825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
            <p:cNvSpPr/>
            <p:nvPr/>
          </p:nvSpPr>
          <p:spPr>
            <a:xfrm>
              <a:off x="58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
            <p:cNvSpPr/>
            <p:nvPr/>
          </p:nvSpPr>
          <p:spPr>
            <a:xfrm>
              <a:off x="68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7"/>
            <p:cNvSpPr/>
            <p:nvPr/>
          </p:nvSpPr>
          <p:spPr>
            <a:xfrm>
              <a:off x="7873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
            <p:cNvSpPr/>
            <p:nvPr/>
          </p:nvSpPr>
          <p:spPr>
            <a:xfrm>
              <a:off x="8888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
            <p:cNvSpPr/>
            <p:nvPr/>
          </p:nvSpPr>
          <p:spPr>
            <a:xfrm>
              <a:off x="99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7"/>
            <p:cNvSpPr/>
            <p:nvPr/>
          </p:nvSpPr>
          <p:spPr>
            <a:xfrm>
              <a:off x="10918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7"/>
            <p:cNvSpPr/>
            <p:nvPr/>
          </p:nvSpPr>
          <p:spPr>
            <a:xfrm>
              <a:off x="11936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
            <p:cNvSpPr/>
            <p:nvPr/>
          </p:nvSpPr>
          <p:spPr>
            <a:xfrm>
              <a:off x="12951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7"/>
            <p:cNvSpPr/>
            <p:nvPr/>
          </p:nvSpPr>
          <p:spPr>
            <a:xfrm>
              <a:off x="13966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
            <p:cNvSpPr/>
            <p:nvPr/>
          </p:nvSpPr>
          <p:spPr>
            <a:xfrm>
              <a:off x="1498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
            <p:cNvSpPr/>
            <p:nvPr/>
          </p:nvSpPr>
          <p:spPr>
            <a:xfrm>
              <a:off x="15999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
            <p:cNvSpPr/>
            <p:nvPr/>
          </p:nvSpPr>
          <p:spPr>
            <a:xfrm>
              <a:off x="1701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
            <p:cNvSpPr/>
            <p:nvPr/>
          </p:nvSpPr>
          <p:spPr>
            <a:xfrm>
              <a:off x="18029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
            <p:cNvSpPr/>
            <p:nvPr/>
          </p:nvSpPr>
          <p:spPr>
            <a:xfrm>
              <a:off x="19044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
            <p:cNvSpPr/>
            <p:nvPr/>
          </p:nvSpPr>
          <p:spPr>
            <a:xfrm>
              <a:off x="20062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
            <p:cNvSpPr/>
            <p:nvPr/>
          </p:nvSpPr>
          <p:spPr>
            <a:xfrm>
              <a:off x="210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
            <p:cNvSpPr/>
            <p:nvPr/>
          </p:nvSpPr>
          <p:spPr>
            <a:xfrm>
              <a:off x="220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7"/>
            <p:cNvSpPr/>
            <p:nvPr/>
          </p:nvSpPr>
          <p:spPr>
            <a:xfrm>
              <a:off x="23110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
            <p:cNvSpPr/>
            <p:nvPr/>
          </p:nvSpPr>
          <p:spPr>
            <a:xfrm>
              <a:off x="241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
            <p:cNvSpPr/>
            <p:nvPr/>
          </p:nvSpPr>
          <p:spPr>
            <a:xfrm>
              <a:off x="251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7"/>
            <p:cNvSpPr/>
            <p:nvPr/>
          </p:nvSpPr>
          <p:spPr>
            <a:xfrm>
              <a:off x="261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7"/>
            <p:cNvSpPr/>
            <p:nvPr/>
          </p:nvSpPr>
          <p:spPr>
            <a:xfrm>
              <a:off x="271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
            <p:cNvSpPr/>
            <p:nvPr/>
          </p:nvSpPr>
          <p:spPr>
            <a:xfrm>
              <a:off x="281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
            <p:cNvSpPr/>
            <p:nvPr/>
          </p:nvSpPr>
          <p:spPr>
            <a:xfrm>
              <a:off x="292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7"/>
            <p:cNvSpPr/>
            <p:nvPr/>
          </p:nvSpPr>
          <p:spPr>
            <a:xfrm>
              <a:off x="302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
            <p:cNvSpPr/>
            <p:nvPr/>
          </p:nvSpPr>
          <p:spPr>
            <a:xfrm>
              <a:off x="312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
            <p:cNvSpPr/>
            <p:nvPr/>
          </p:nvSpPr>
          <p:spPr>
            <a:xfrm>
              <a:off x="322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
            <p:cNvSpPr/>
            <p:nvPr/>
          </p:nvSpPr>
          <p:spPr>
            <a:xfrm>
              <a:off x="33266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
            <p:cNvSpPr/>
            <p:nvPr/>
          </p:nvSpPr>
          <p:spPr>
            <a:xfrm>
              <a:off x="342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
            <p:cNvSpPr/>
            <p:nvPr/>
          </p:nvSpPr>
          <p:spPr>
            <a:xfrm>
              <a:off x="352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7"/>
            <p:cNvSpPr/>
            <p:nvPr/>
          </p:nvSpPr>
          <p:spPr>
            <a:xfrm>
              <a:off x="363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
            <p:cNvSpPr/>
            <p:nvPr/>
          </p:nvSpPr>
          <p:spPr>
            <a:xfrm>
              <a:off x="373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7"/>
            <p:cNvSpPr/>
            <p:nvPr/>
          </p:nvSpPr>
          <p:spPr>
            <a:xfrm>
              <a:off x="3834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
            <p:cNvSpPr/>
            <p:nvPr/>
          </p:nvSpPr>
          <p:spPr>
            <a:xfrm>
              <a:off x="393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
            <p:cNvSpPr/>
            <p:nvPr/>
          </p:nvSpPr>
          <p:spPr>
            <a:xfrm>
              <a:off x="403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
            <p:cNvSpPr/>
            <p:nvPr/>
          </p:nvSpPr>
          <p:spPr>
            <a:xfrm>
              <a:off x="413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
            <p:cNvSpPr/>
            <p:nvPr/>
          </p:nvSpPr>
          <p:spPr>
            <a:xfrm>
              <a:off x="42407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7"/>
            <p:cNvSpPr/>
            <p:nvPr/>
          </p:nvSpPr>
          <p:spPr>
            <a:xfrm>
              <a:off x="434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
            <p:cNvSpPr/>
            <p:nvPr/>
          </p:nvSpPr>
          <p:spPr>
            <a:xfrm>
              <a:off x="444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
            <p:cNvSpPr/>
            <p:nvPr/>
          </p:nvSpPr>
          <p:spPr>
            <a:xfrm>
              <a:off x="45455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7"/>
            <p:cNvSpPr/>
            <p:nvPr/>
          </p:nvSpPr>
          <p:spPr>
            <a:xfrm>
              <a:off x="464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7"/>
            <p:cNvSpPr/>
            <p:nvPr/>
          </p:nvSpPr>
          <p:spPr>
            <a:xfrm>
              <a:off x="474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
            <p:cNvSpPr/>
            <p:nvPr/>
          </p:nvSpPr>
          <p:spPr>
            <a:xfrm>
              <a:off x="485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
            <p:cNvSpPr/>
            <p:nvPr/>
          </p:nvSpPr>
          <p:spPr>
            <a:xfrm>
              <a:off x="495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7"/>
            <p:cNvSpPr/>
            <p:nvPr/>
          </p:nvSpPr>
          <p:spPr>
            <a:xfrm>
              <a:off x="505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
            <p:cNvSpPr/>
            <p:nvPr/>
          </p:nvSpPr>
          <p:spPr>
            <a:xfrm>
              <a:off x="515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
            <p:cNvSpPr/>
            <p:nvPr/>
          </p:nvSpPr>
          <p:spPr>
            <a:xfrm>
              <a:off x="52566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7"/>
            <p:cNvSpPr/>
            <p:nvPr/>
          </p:nvSpPr>
          <p:spPr>
            <a:xfrm>
              <a:off x="535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
            <p:cNvSpPr/>
            <p:nvPr/>
          </p:nvSpPr>
          <p:spPr>
            <a:xfrm>
              <a:off x="545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7"/>
            <p:cNvSpPr/>
            <p:nvPr/>
          </p:nvSpPr>
          <p:spPr>
            <a:xfrm>
              <a:off x="556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
            <p:cNvSpPr/>
            <p:nvPr/>
          </p:nvSpPr>
          <p:spPr>
            <a:xfrm>
              <a:off x="566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
            <p:cNvSpPr/>
            <p:nvPr/>
          </p:nvSpPr>
          <p:spPr>
            <a:xfrm>
              <a:off x="57644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7"/>
            <p:cNvSpPr/>
            <p:nvPr/>
          </p:nvSpPr>
          <p:spPr>
            <a:xfrm>
              <a:off x="586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
            <p:cNvSpPr/>
            <p:nvPr/>
          </p:nvSpPr>
          <p:spPr>
            <a:xfrm>
              <a:off x="596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
            <p:cNvSpPr/>
            <p:nvPr/>
          </p:nvSpPr>
          <p:spPr>
            <a:xfrm>
              <a:off x="606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
            <p:cNvSpPr/>
            <p:nvPr/>
          </p:nvSpPr>
          <p:spPr>
            <a:xfrm>
              <a:off x="61710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
            <p:cNvSpPr/>
            <p:nvPr/>
          </p:nvSpPr>
          <p:spPr>
            <a:xfrm>
              <a:off x="627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7"/>
            <p:cNvSpPr/>
            <p:nvPr/>
          </p:nvSpPr>
          <p:spPr>
            <a:xfrm>
              <a:off x="637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7"/>
            <p:cNvSpPr/>
            <p:nvPr/>
          </p:nvSpPr>
          <p:spPr>
            <a:xfrm>
              <a:off x="64755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
            <p:cNvSpPr/>
            <p:nvPr/>
          </p:nvSpPr>
          <p:spPr>
            <a:xfrm>
              <a:off x="657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
            <p:cNvSpPr/>
            <p:nvPr/>
          </p:nvSpPr>
          <p:spPr>
            <a:xfrm>
              <a:off x="667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
            <p:cNvSpPr/>
            <p:nvPr/>
          </p:nvSpPr>
          <p:spPr>
            <a:xfrm>
              <a:off x="678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
            <p:cNvSpPr/>
            <p:nvPr/>
          </p:nvSpPr>
          <p:spPr>
            <a:xfrm>
              <a:off x="6881800" y="1976575"/>
              <a:ext cx="52700" cy="52400"/>
            </a:xfrm>
            <a:custGeom>
              <a:rect b="b" l="l" r="r" t="t"/>
              <a:pathLst>
                <a:path extrusionOk="0" h="2096" w="2108">
                  <a:moveTo>
                    <a:pt x="1060" y="0"/>
                  </a:moveTo>
                  <a:cubicBezTo>
                    <a:pt x="477" y="0"/>
                    <a:pt x="1" y="464"/>
                    <a:pt x="1" y="1048"/>
                  </a:cubicBezTo>
                  <a:cubicBezTo>
                    <a:pt x="1"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7"/>
            <p:cNvSpPr/>
            <p:nvPr/>
          </p:nvSpPr>
          <p:spPr>
            <a:xfrm>
              <a:off x="698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7"/>
            <p:cNvSpPr/>
            <p:nvPr/>
          </p:nvSpPr>
          <p:spPr>
            <a:xfrm>
              <a:off x="708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7"/>
            <p:cNvSpPr/>
            <p:nvPr/>
          </p:nvSpPr>
          <p:spPr>
            <a:xfrm>
              <a:off x="7186600" y="1976575"/>
              <a:ext cx="52400" cy="52400"/>
            </a:xfrm>
            <a:custGeom>
              <a:rect b="b" l="l" r="r" t="t"/>
              <a:pathLst>
                <a:path extrusionOk="0" h="2096" w="2096">
                  <a:moveTo>
                    <a:pt x="1048" y="0"/>
                  </a:moveTo>
                  <a:cubicBezTo>
                    <a:pt x="477" y="0"/>
                    <a:pt x="1" y="464"/>
                    <a:pt x="1" y="1048"/>
                  </a:cubicBezTo>
                  <a:cubicBezTo>
                    <a:pt x="1"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
            <p:cNvSpPr/>
            <p:nvPr/>
          </p:nvSpPr>
          <p:spPr>
            <a:xfrm>
              <a:off x="728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
            <p:cNvSpPr/>
            <p:nvPr/>
          </p:nvSpPr>
          <p:spPr>
            <a:xfrm>
              <a:off x="27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
            <p:cNvSpPr/>
            <p:nvPr/>
          </p:nvSpPr>
          <p:spPr>
            <a:xfrm>
              <a:off x="3807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7"/>
            <p:cNvSpPr/>
            <p:nvPr/>
          </p:nvSpPr>
          <p:spPr>
            <a:xfrm>
              <a:off x="4825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7"/>
            <p:cNvSpPr/>
            <p:nvPr/>
          </p:nvSpPr>
          <p:spPr>
            <a:xfrm>
              <a:off x="58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
            <p:cNvSpPr/>
            <p:nvPr/>
          </p:nvSpPr>
          <p:spPr>
            <a:xfrm>
              <a:off x="68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
            <p:cNvSpPr/>
            <p:nvPr/>
          </p:nvSpPr>
          <p:spPr>
            <a:xfrm>
              <a:off x="7873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
            <p:cNvSpPr/>
            <p:nvPr/>
          </p:nvSpPr>
          <p:spPr>
            <a:xfrm>
              <a:off x="8888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
            <p:cNvSpPr/>
            <p:nvPr/>
          </p:nvSpPr>
          <p:spPr>
            <a:xfrm>
              <a:off x="99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7"/>
            <p:cNvSpPr/>
            <p:nvPr/>
          </p:nvSpPr>
          <p:spPr>
            <a:xfrm>
              <a:off x="10918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
            <p:cNvSpPr/>
            <p:nvPr/>
          </p:nvSpPr>
          <p:spPr>
            <a:xfrm>
              <a:off x="11936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
            <p:cNvSpPr/>
            <p:nvPr/>
          </p:nvSpPr>
          <p:spPr>
            <a:xfrm>
              <a:off x="12951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7"/>
            <p:cNvSpPr/>
            <p:nvPr/>
          </p:nvSpPr>
          <p:spPr>
            <a:xfrm>
              <a:off x="13966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7"/>
            <p:cNvSpPr/>
            <p:nvPr/>
          </p:nvSpPr>
          <p:spPr>
            <a:xfrm>
              <a:off x="1498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
            <p:cNvSpPr/>
            <p:nvPr/>
          </p:nvSpPr>
          <p:spPr>
            <a:xfrm>
              <a:off x="15999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
            <p:cNvSpPr/>
            <p:nvPr/>
          </p:nvSpPr>
          <p:spPr>
            <a:xfrm>
              <a:off x="1701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
            <p:cNvSpPr/>
            <p:nvPr/>
          </p:nvSpPr>
          <p:spPr>
            <a:xfrm>
              <a:off x="18029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
            <p:cNvSpPr/>
            <p:nvPr/>
          </p:nvSpPr>
          <p:spPr>
            <a:xfrm>
              <a:off x="19044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7"/>
            <p:cNvSpPr/>
            <p:nvPr/>
          </p:nvSpPr>
          <p:spPr>
            <a:xfrm>
              <a:off x="20062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7"/>
            <p:cNvSpPr/>
            <p:nvPr/>
          </p:nvSpPr>
          <p:spPr>
            <a:xfrm>
              <a:off x="210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7"/>
            <p:cNvSpPr/>
            <p:nvPr/>
          </p:nvSpPr>
          <p:spPr>
            <a:xfrm>
              <a:off x="220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7"/>
            <p:cNvSpPr/>
            <p:nvPr/>
          </p:nvSpPr>
          <p:spPr>
            <a:xfrm>
              <a:off x="23110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
            <p:cNvSpPr/>
            <p:nvPr/>
          </p:nvSpPr>
          <p:spPr>
            <a:xfrm>
              <a:off x="241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
            <p:cNvSpPr/>
            <p:nvPr/>
          </p:nvSpPr>
          <p:spPr>
            <a:xfrm>
              <a:off x="251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
            <p:cNvSpPr/>
            <p:nvPr/>
          </p:nvSpPr>
          <p:spPr>
            <a:xfrm>
              <a:off x="261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
            <p:cNvSpPr/>
            <p:nvPr/>
          </p:nvSpPr>
          <p:spPr>
            <a:xfrm>
              <a:off x="271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
            <p:cNvSpPr/>
            <p:nvPr/>
          </p:nvSpPr>
          <p:spPr>
            <a:xfrm>
              <a:off x="281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7"/>
            <p:cNvSpPr/>
            <p:nvPr/>
          </p:nvSpPr>
          <p:spPr>
            <a:xfrm>
              <a:off x="292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
            <p:cNvSpPr/>
            <p:nvPr/>
          </p:nvSpPr>
          <p:spPr>
            <a:xfrm>
              <a:off x="302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
            <p:cNvSpPr/>
            <p:nvPr/>
          </p:nvSpPr>
          <p:spPr>
            <a:xfrm>
              <a:off x="312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7"/>
            <p:cNvSpPr/>
            <p:nvPr/>
          </p:nvSpPr>
          <p:spPr>
            <a:xfrm>
              <a:off x="322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
            <p:cNvSpPr/>
            <p:nvPr/>
          </p:nvSpPr>
          <p:spPr>
            <a:xfrm>
              <a:off x="33266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7"/>
            <p:cNvSpPr/>
            <p:nvPr/>
          </p:nvSpPr>
          <p:spPr>
            <a:xfrm>
              <a:off x="342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
            <p:cNvSpPr/>
            <p:nvPr/>
          </p:nvSpPr>
          <p:spPr>
            <a:xfrm>
              <a:off x="352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
            <p:cNvSpPr/>
            <p:nvPr/>
          </p:nvSpPr>
          <p:spPr>
            <a:xfrm>
              <a:off x="363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7"/>
            <p:cNvSpPr/>
            <p:nvPr/>
          </p:nvSpPr>
          <p:spPr>
            <a:xfrm>
              <a:off x="373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7"/>
            <p:cNvSpPr/>
            <p:nvPr/>
          </p:nvSpPr>
          <p:spPr>
            <a:xfrm>
              <a:off x="3834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7"/>
            <p:cNvSpPr/>
            <p:nvPr/>
          </p:nvSpPr>
          <p:spPr>
            <a:xfrm>
              <a:off x="393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7"/>
            <p:cNvSpPr/>
            <p:nvPr/>
          </p:nvSpPr>
          <p:spPr>
            <a:xfrm>
              <a:off x="403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
            <p:cNvSpPr/>
            <p:nvPr/>
          </p:nvSpPr>
          <p:spPr>
            <a:xfrm>
              <a:off x="413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
            <p:cNvSpPr/>
            <p:nvPr/>
          </p:nvSpPr>
          <p:spPr>
            <a:xfrm>
              <a:off x="42407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7"/>
            <p:cNvSpPr/>
            <p:nvPr/>
          </p:nvSpPr>
          <p:spPr>
            <a:xfrm>
              <a:off x="434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
            <p:cNvSpPr/>
            <p:nvPr/>
          </p:nvSpPr>
          <p:spPr>
            <a:xfrm>
              <a:off x="444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7"/>
            <p:cNvSpPr/>
            <p:nvPr/>
          </p:nvSpPr>
          <p:spPr>
            <a:xfrm>
              <a:off x="45455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7"/>
            <p:cNvSpPr/>
            <p:nvPr/>
          </p:nvSpPr>
          <p:spPr>
            <a:xfrm>
              <a:off x="464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7"/>
            <p:cNvSpPr/>
            <p:nvPr/>
          </p:nvSpPr>
          <p:spPr>
            <a:xfrm>
              <a:off x="474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
            <p:cNvSpPr/>
            <p:nvPr/>
          </p:nvSpPr>
          <p:spPr>
            <a:xfrm>
              <a:off x="485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
            <p:cNvSpPr/>
            <p:nvPr/>
          </p:nvSpPr>
          <p:spPr>
            <a:xfrm>
              <a:off x="495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
            <p:cNvSpPr/>
            <p:nvPr/>
          </p:nvSpPr>
          <p:spPr>
            <a:xfrm>
              <a:off x="505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
            <p:cNvSpPr/>
            <p:nvPr/>
          </p:nvSpPr>
          <p:spPr>
            <a:xfrm>
              <a:off x="515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7"/>
            <p:cNvSpPr/>
            <p:nvPr/>
          </p:nvSpPr>
          <p:spPr>
            <a:xfrm>
              <a:off x="52566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7"/>
            <p:cNvSpPr/>
            <p:nvPr/>
          </p:nvSpPr>
          <p:spPr>
            <a:xfrm>
              <a:off x="535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7"/>
            <p:cNvSpPr/>
            <p:nvPr/>
          </p:nvSpPr>
          <p:spPr>
            <a:xfrm>
              <a:off x="545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7"/>
            <p:cNvSpPr/>
            <p:nvPr/>
          </p:nvSpPr>
          <p:spPr>
            <a:xfrm>
              <a:off x="556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7"/>
            <p:cNvSpPr/>
            <p:nvPr/>
          </p:nvSpPr>
          <p:spPr>
            <a:xfrm>
              <a:off x="566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
            <p:cNvSpPr/>
            <p:nvPr/>
          </p:nvSpPr>
          <p:spPr>
            <a:xfrm>
              <a:off x="57644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7"/>
            <p:cNvSpPr/>
            <p:nvPr/>
          </p:nvSpPr>
          <p:spPr>
            <a:xfrm>
              <a:off x="586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7"/>
            <p:cNvSpPr/>
            <p:nvPr/>
          </p:nvSpPr>
          <p:spPr>
            <a:xfrm>
              <a:off x="596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7"/>
            <p:cNvSpPr/>
            <p:nvPr/>
          </p:nvSpPr>
          <p:spPr>
            <a:xfrm>
              <a:off x="606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7"/>
            <p:cNvSpPr/>
            <p:nvPr/>
          </p:nvSpPr>
          <p:spPr>
            <a:xfrm>
              <a:off x="61710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
            <p:cNvSpPr/>
            <p:nvPr/>
          </p:nvSpPr>
          <p:spPr>
            <a:xfrm>
              <a:off x="627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
            <p:cNvSpPr/>
            <p:nvPr/>
          </p:nvSpPr>
          <p:spPr>
            <a:xfrm>
              <a:off x="637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7"/>
            <p:cNvSpPr/>
            <p:nvPr/>
          </p:nvSpPr>
          <p:spPr>
            <a:xfrm>
              <a:off x="64755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7"/>
            <p:cNvSpPr/>
            <p:nvPr/>
          </p:nvSpPr>
          <p:spPr>
            <a:xfrm>
              <a:off x="657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
            <p:cNvSpPr/>
            <p:nvPr/>
          </p:nvSpPr>
          <p:spPr>
            <a:xfrm>
              <a:off x="667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7"/>
            <p:cNvSpPr/>
            <p:nvPr/>
          </p:nvSpPr>
          <p:spPr>
            <a:xfrm>
              <a:off x="678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
            <p:cNvSpPr/>
            <p:nvPr/>
          </p:nvSpPr>
          <p:spPr>
            <a:xfrm>
              <a:off x="6881800" y="2131650"/>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
            <p:cNvSpPr/>
            <p:nvPr/>
          </p:nvSpPr>
          <p:spPr>
            <a:xfrm>
              <a:off x="698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7"/>
            <p:cNvSpPr/>
            <p:nvPr/>
          </p:nvSpPr>
          <p:spPr>
            <a:xfrm>
              <a:off x="708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
            <p:cNvSpPr/>
            <p:nvPr/>
          </p:nvSpPr>
          <p:spPr>
            <a:xfrm>
              <a:off x="7186600" y="2131650"/>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
            <p:cNvSpPr/>
            <p:nvPr/>
          </p:nvSpPr>
          <p:spPr>
            <a:xfrm>
              <a:off x="728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7"/>
            <p:cNvSpPr/>
            <p:nvPr/>
          </p:nvSpPr>
          <p:spPr>
            <a:xfrm>
              <a:off x="27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
            <p:cNvSpPr/>
            <p:nvPr/>
          </p:nvSpPr>
          <p:spPr>
            <a:xfrm>
              <a:off x="3807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
            <p:cNvSpPr/>
            <p:nvPr/>
          </p:nvSpPr>
          <p:spPr>
            <a:xfrm>
              <a:off x="4825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7"/>
            <p:cNvSpPr/>
            <p:nvPr/>
          </p:nvSpPr>
          <p:spPr>
            <a:xfrm>
              <a:off x="58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
            <p:cNvSpPr/>
            <p:nvPr/>
          </p:nvSpPr>
          <p:spPr>
            <a:xfrm>
              <a:off x="68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
            <p:cNvSpPr/>
            <p:nvPr/>
          </p:nvSpPr>
          <p:spPr>
            <a:xfrm>
              <a:off x="7873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7"/>
            <p:cNvSpPr/>
            <p:nvPr/>
          </p:nvSpPr>
          <p:spPr>
            <a:xfrm>
              <a:off x="8888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7"/>
            <p:cNvSpPr/>
            <p:nvPr/>
          </p:nvSpPr>
          <p:spPr>
            <a:xfrm>
              <a:off x="99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7"/>
            <p:cNvSpPr/>
            <p:nvPr/>
          </p:nvSpPr>
          <p:spPr>
            <a:xfrm>
              <a:off x="10918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7"/>
            <p:cNvSpPr/>
            <p:nvPr/>
          </p:nvSpPr>
          <p:spPr>
            <a:xfrm>
              <a:off x="11936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
            <p:cNvSpPr/>
            <p:nvPr/>
          </p:nvSpPr>
          <p:spPr>
            <a:xfrm>
              <a:off x="12951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
            <p:cNvSpPr/>
            <p:nvPr/>
          </p:nvSpPr>
          <p:spPr>
            <a:xfrm>
              <a:off x="13966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
            <p:cNvSpPr/>
            <p:nvPr/>
          </p:nvSpPr>
          <p:spPr>
            <a:xfrm>
              <a:off x="1498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
            <p:cNvSpPr/>
            <p:nvPr/>
          </p:nvSpPr>
          <p:spPr>
            <a:xfrm>
              <a:off x="15999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
            <p:cNvSpPr/>
            <p:nvPr/>
          </p:nvSpPr>
          <p:spPr>
            <a:xfrm>
              <a:off x="1701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7"/>
            <p:cNvSpPr/>
            <p:nvPr/>
          </p:nvSpPr>
          <p:spPr>
            <a:xfrm>
              <a:off x="18029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
            <p:cNvSpPr/>
            <p:nvPr/>
          </p:nvSpPr>
          <p:spPr>
            <a:xfrm>
              <a:off x="19044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
            <p:cNvSpPr/>
            <p:nvPr/>
          </p:nvSpPr>
          <p:spPr>
            <a:xfrm>
              <a:off x="20062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7"/>
            <p:cNvSpPr/>
            <p:nvPr/>
          </p:nvSpPr>
          <p:spPr>
            <a:xfrm>
              <a:off x="210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7"/>
            <p:cNvSpPr/>
            <p:nvPr/>
          </p:nvSpPr>
          <p:spPr>
            <a:xfrm>
              <a:off x="220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
            <p:cNvSpPr/>
            <p:nvPr/>
          </p:nvSpPr>
          <p:spPr>
            <a:xfrm>
              <a:off x="23110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
            <p:cNvSpPr/>
            <p:nvPr/>
          </p:nvSpPr>
          <p:spPr>
            <a:xfrm>
              <a:off x="241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
            <p:cNvSpPr/>
            <p:nvPr/>
          </p:nvSpPr>
          <p:spPr>
            <a:xfrm>
              <a:off x="251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
            <p:cNvSpPr/>
            <p:nvPr/>
          </p:nvSpPr>
          <p:spPr>
            <a:xfrm>
              <a:off x="261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7"/>
            <p:cNvSpPr/>
            <p:nvPr/>
          </p:nvSpPr>
          <p:spPr>
            <a:xfrm>
              <a:off x="271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7"/>
            <p:cNvSpPr/>
            <p:nvPr/>
          </p:nvSpPr>
          <p:spPr>
            <a:xfrm>
              <a:off x="281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7"/>
            <p:cNvSpPr/>
            <p:nvPr/>
          </p:nvSpPr>
          <p:spPr>
            <a:xfrm>
              <a:off x="292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7"/>
            <p:cNvSpPr/>
            <p:nvPr/>
          </p:nvSpPr>
          <p:spPr>
            <a:xfrm>
              <a:off x="302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
            <p:cNvSpPr/>
            <p:nvPr/>
          </p:nvSpPr>
          <p:spPr>
            <a:xfrm>
              <a:off x="312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7"/>
            <p:cNvSpPr/>
            <p:nvPr/>
          </p:nvSpPr>
          <p:spPr>
            <a:xfrm>
              <a:off x="322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7"/>
            <p:cNvSpPr/>
            <p:nvPr/>
          </p:nvSpPr>
          <p:spPr>
            <a:xfrm>
              <a:off x="33266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
            <p:cNvSpPr/>
            <p:nvPr/>
          </p:nvSpPr>
          <p:spPr>
            <a:xfrm>
              <a:off x="342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7"/>
            <p:cNvSpPr/>
            <p:nvPr/>
          </p:nvSpPr>
          <p:spPr>
            <a:xfrm>
              <a:off x="352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
            <p:cNvSpPr/>
            <p:nvPr/>
          </p:nvSpPr>
          <p:spPr>
            <a:xfrm>
              <a:off x="363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
            <p:cNvSpPr/>
            <p:nvPr/>
          </p:nvSpPr>
          <p:spPr>
            <a:xfrm>
              <a:off x="373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7"/>
            <p:cNvSpPr/>
            <p:nvPr/>
          </p:nvSpPr>
          <p:spPr>
            <a:xfrm>
              <a:off x="3834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7"/>
            <p:cNvSpPr/>
            <p:nvPr/>
          </p:nvSpPr>
          <p:spPr>
            <a:xfrm>
              <a:off x="393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7"/>
            <p:cNvSpPr/>
            <p:nvPr/>
          </p:nvSpPr>
          <p:spPr>
            <a:xfrm>
              <a:off x="403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7"/>
            <p:cNvSpPr/>
            <p:nvPr/>
          </p:nvSpPr>
          <p:spPr>
            <a:xfrm>
              <a:off x="413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7"/>
            <p:cNvSpPr/>
            <p:nvPr/>
          </p:nvSpPr>
          <p:spPr>
            <a:xfrm>
              <a:off x="42407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
            <p:cNvSpPr/>
            <p:nvPr/>
          </p:nvSpPr>
          <p:spPr>
            <a:xfrm>
              <a:off x="434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7"/>
            <p:cNvSpPr/>
            <p:nvPr/>
          </p:nvSpPr>
          <p:spPr>
            <a:xfrm>
              <a:off x="444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7"/>
            <p:cNvSpPr/>
            <p:nvPr/>
          </p:nvSpPr>
          <p:spPr>
            <a:xfrm>
              <a:off x="45455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7"/>
            <p:cNvSpPr/>
            <p:nvPr/>
          </p:nvSpPr>
          <p:spPr>
            <a:xfrm>
              <a:off x="464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
            <p:cNvSpPr/>
            <p:nvPr/>
          </p:nvSpPr>
          <p:spPr>
            <a:xfrm>
              <a:off x="474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
            <p:cNvSpPr/>
            <p:nvPr/>
          </p:nvSpPr>
          <p:spPr>
            <a:xfrm>
              <a:off x="485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
            <p:cNvSpPr/>
            <p:nvPr/>
          </p:nvSpPr>
          <p:spPr>
            <a:xfrm>
              <a:off x="495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
            <p:cNvSpPr/>
            <p:nvPr/>
          </p:nvSpPr>
          <p:spPr>
            <a:xfrm>
              <a:off x="505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
            <p:cNvSpPr/>
            <p:nvPr/>
          </p:nvSpPr>
          <p:spPr>
            <a:xfrm>
              <a:off x="515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
            <p:cNvSpPr/>
            <p:nvPr/>
          </p:nvSpPr>
          <p:spPr>
            <a:xfrm>
              <a:off x="52566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
            <p:cNvSpPr/>
            <p:nvPr/>
          </p:nvSpPr>
          <p:spPr>
            <a:xfrm>
              <a:off x="535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
            <p:cNvSpPr/>
            <p:nvPr/>
          </p:nvSpPr>
          <p:spPr>
            <a:xfrm>
              <a:off x="545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7"/>
            <p:cNvSpPr/>
            <p:nvPr/>
          </p:nvSpPr>
          <p:spPr>
            <a:xfrm>
              <a:off x="556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
            <p:cNvSpPr/>
            <p:nvPr/>
          </p:nvSpPr>
          <p:spPr>
            <a:xfrm>
              <a:off x="566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
            <p:cNvSpPr/>
            <p:nvPr/>
          </p:nvSpPr>
          <p:spPr>
            <a:xfrm>
              <a:off x="57644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7"/>
            <p:cNvSpPr/>
            <p:nvPr/>
          </p:nvSpPr>
          <p:spPr>
            <a:xfrm>
              <a:off x="586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7"/>
            <p:cNvSpPr/>
            <p:nvPr/>
          </p:nvSpPr>
          <p:spPr>
            <a:xfrm>
              <a:off x="596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7"/>
            <p:cNvSpPr/>
            <p:nvPr/>
          </p:nvSpPr>
          <p:spPr>
            <a:xfrm>
              <a:off x="606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
            <p:cNvSpPr/>
            <p:nvPr/>
          </p:nvSpPr>
          <p:spPr>
            <a:xfrm>
              <a:off x="61710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7"/>
            <p:cNvSpPr/>
            <p:nvPr/>
          </p:nvSpPr>
          <p:spPr>
            <a:xfrm>
              <a:off x="627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7"/>
            <p:cNvSpPr/>
            <p:nvPr/>
          </p:nvSpPr>
          <p:spPr>
            <a:xfrm>
              <a:off x="637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
            <p:cNvSpPr/>
            <p:nvPr/>
          </p:nvSpPr>
          <p:spPr>
            <a:xfrm>
              <a:off x="64755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7"/>
            <p:cNvSpPr/>
            <p:nvPr/>
          </p:nvSpPr>
          <p:spPr>
            <a:xfrm>
              <a:off x="657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7"/>
            <p:cNvSpPr/>
            <p:nvPr/>
          </p:nvSpPr>
          <p:spPr>
            <a:xfrm>
              <a:off x="667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
            <p:cNvSpPr/>
            <p:nvPr/>
          </p:nvSpPr>
          <p:spPr>
            <a:xfrm>
              <a:off x="678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
            <p:cNvSpPr/>
            <p:nvPr/>
          </p:nvSpPr>
          <p:spPr>
            <a:xfrm>
              <a:off x="6881800" y="228672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
            <p:cNvSpPr/>
            <p:nvPr/>
          </p:nvSpPr>
          <p:spPr>
            <a:xfrm>
              <a:off x="698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
            <p:cNvSpPr/>
            <p:nvPr/>
          </p:nvSpPr>
          <p:spPr>
            <a:xfrm>
              <a:off x="708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
            <p:cNvSpPr/>
            <p:nvPr/>
          </p:nvSpPr>
          <p:spPr>
            <a:xfrm>
              <a:off x="7186600" y="228672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
            <p:cNvSpPr/>
            <p:nvPr/>
          </p:nvSpPr>
          <p:spPr>
            <a:xfrm>
              <a:off x="728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7"/>
            <p:cNvSpPr/>
            <p:nvPr/>
          </p:nvSpPr>
          <p:spPr>
            <a:xfrm>
              <a:off x="27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7"/>
            <p:cNvSpPr/>
            <p:nvPr/>
          </p:nvSpPr>
          <p:spPr>
            <a:xfrm>
              <a:off x="3807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7"/>
            <p:cNvSpPr/>
            <p:nvPr/>
          </p:nvSpPr>
          <p:spPr>
            <a:xfrm>
              <a:off x="4825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
            <p:cNvSpPr/>
            <p:nvPr/>
          </p:nvSpPr>
          <p:spPr>
            <a:xfrm>
              <a:off x="58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
            <p:cNvSpPr/>
            <p:nvPr/>
          </p:nvSpPr>
          <p:spPr>
            <a:xfrm>
              <a:off x="68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7"/>
            <p:cNvSpPr/>
            <p:nvPr/>
          </p:nvSpPr>
          <p:spPr>
            <a:xfrm>
              <a:off x="7873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
            <p:cNvSpPr/>
            <p:nvPr/>
          </p:nvSpPr>
          <p:spPr>
            <a:xfrm>
              <a:off x="8888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
            <p:cNvSpPr/>
            <p:nvPr/>
          </p:nvSpPr>
          <p:spPr>
            <a:xfrm>
              <a:off x="99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
            <p:cNvSpPr/>
            <p:nvPr/>
          </p:nvSpPr>
          <p:spPr>
            <a:xfrm>
              <a:off x="10918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7"/>
            <p:cNvSpPr/>
            <p:nvPr/>
          </p:nvSpPr>
          <p:spPr>
            <a:xfrm>
              <a:off x="11936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7"/>
            <p:cNvSpPr/>
            <p:nvPr/>
          </p:nvSpPr>
          <p:spPr>
            <a:xfrm>
              <a:off x="12951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
            <p:cNvSpPr/>
            <p:nvPr/>
          </p:nvSpPr>
          <p:spPr>
            <a:xfrm>
              <a:off x="13966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
            <p:cNvSpPr/>
            <p:nvPr/>
          </p:nvSpPr>
          <p:spPr>
            <a:xfrm>
              <a:off x="1498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
            <p:cNvSpPr/>
            <p:nvPr/>
          </p:nvSpPr>
          <p:spPr>
            <a:xfrm>
              <a:off x="15999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
            <p:cNvSpPr/>
            <p:nvPr/>
          </p:nvSpPr>
          <p:spPr>
            <a:xfrm>
              <a:off x="1701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
            <p:cNvSpPr/>
            <p:nvPr/>
          </p:nvSpPr>
          <p:spPr>
            <a:xfrm>
              <a:off x="18029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
            <p:cNvSpPr/>
            <p:nvPr/>
          </p:nvSpPr>
          <p:spPr>
            <a:xfrm>
              <a:off x="19044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
            <p:cNvSpPr/>
            <p:nvPr/>
          </p:nvSpPr>
          <p:spPr>
            <a:xfrm>
              <a:off x="20062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7"/>
            <p:cNvSpPr/>
            <p:nvPr/>
          </p:nvSpPr>
          <p:spPr>
            <a:xfrm>
              <a:off x="210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7"/>
            <p:cNvSpPr/>
            <p:nvPr/>
          </p:nvSpPr>
          <p:spPr>
            <a:xfrm>
              <a:off x="220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
            <p:cNvSpPr/>
            <p:nvPr/>
          </p:nvSpPr>
          <p:spPr>
            <a:xfrm>
              <a:off x="23110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
            <p:cNvSpPr/>
            <p:nvPr/>
          </p:nvSpPr>
          <p:spPr>
            <a:xfrm>
              <a:off x="241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
            <p:cNvSpPr/>
            <p:nvPr/>
          </p:nvSpPr>
          <p:spPr>
            <a:xfrm>
              <a:off x="251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
            <p:cNvSpPr/>
            <p:nvPr/>
          </p:nvSpPr>
          <p:spPr>
            <a:xfrm>
              <a:off x="261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
            <p:cNvSpPr/>
            <p:nvPr/>
          </p:nvSpPr>
          <p:spPr>
            <a:xfrm>
              <a:off x="271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
            <p:cNvSpPr/>
            <p:nvPr/>
          </p:nvSpPr>
          <p:spPr>
            <a:xfrm>
              <a:off x="281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7"/>
            <p:cNvSpPr/>
            <p:nvPr/>
          </p:nvSpPr>
          <p:spPr>
            <a:xfrm>
              <a:off x="292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
            <p:cNvSpPr/>
            <p:nvPr/>
          </p:nvSpPr>
          <p:spPr>
            <a:xfrm>
              <a:off x="302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
            <p:cNvSpPr/>
            <p:nvPr/>
          </p:nvSpPr>
          <p:spPr>
            <a:xfrm>
              <a:off x="312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7"/>
            <p:cNvSpPr/>
            <p:nvPr/>
          </p:nvSpPr>
          <p:spPr>
            <a:xfrm>
              <a:off x="322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7"/>
            <p:cNvSpPr/>
            <p:nvPr/>
          </p:nvSpPr>
          <p:spPr>
            <a:xfrm>
              <a:off x="33266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
            <p:cNvSpPr/>
            <p:nvPr/>
          </p:nvSpPr>
          <p:spPr>
            <a:xfrm>
              <a:off x="342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7"/>
            <p:cNvSpPr/>
            <p:nvPr/>
          </p:nvSpPr>
          <p:spPr>
            <a:xfrm>
              <a:off x="352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
            <p:cNvSpPr/>
            <p:nvPr/>
          </p:nvSpPr>
          <p:spPr>
            <a:xfrm>
              <a:off x="363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
            <p:cNvSpPr/>
            <p:nvPr/>
          </p:nvSpPr>
          <p:spPr>
            <a:xfrm>
              <a:off x="373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7"/>
            <p:cNvSpPr/>
            <p:nvPr/>
          </p:nvSpPr>
          <p:spPr>
            <a:xfrm>
              <a:off x="3834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7"/>
            <p:cNvSpPr/>
            <p:nvPr/>
          </p:nvSpPr>
          <p:spPr>
            <a:xfrm>
              <a:off x="393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
            <p:cNvSpPr/>
            <p:nvPr/>
          </p:nvSpPr>
          <p:spPr>
            <a:xfrm>
              <a:off x="403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
            <p:cNvSpPr/>
            <p:nvPr/>
          </p:nvSpPr>
          <p:spPr>
            <a:xfrm>
              <a:off x="413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
            <p:cNvSpPr/>
            <p:nvPr/>
          </p:nvSpPr>
          <p:spPr>
            <a:xfrm>
              <a:off x="42407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
            <p:cNvSpPr/>
            <p:nvPr/>
          </p:nvSpPr>
          <p:spPr>
            <a:xfrm>
              <a:off x="434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7"/>
            <p:cNvSpPr/>
            <p:nvPr/>
          </p:nvSpPr>
          <p:spPr>
            <a:xfrm>
              <a:off x="444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7"/>
            <p:cNvSpPr/>
            <p:nvPr/>
          </p:nvSpPr>
          <p:spPr>
            <a:xfrm>
              <a:off x="45455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7"/>
            <p:cNvSpPr/>
            <p:nvPr/>
          </p:nvSpPr>
          <p:spPr>
            <a:xfrm>
              <a:off x="464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
            <p:cNvSpPr/>
            <p:nvPr/>
          </p:nvSpPr>
          <p:spPr>
            <a:xfrm>
              <a:off x="474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7"/>
            <p:cNvSpPr/>
            <p:nvPr/>
          </p:nvSpPr>
          <p:spPr>
            <a:xfrm>
              <a:off x="485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7"/>
            <p:cNvSpPr/>
            <p:nvPr/>
          </p:nvSpPr>
          <p:spPr>
            <a:xfrm>
              <a:off x="495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7"/>
            <p:cNvSpPr/>
            <p:nvPr/>
          </p:nvSpPr>
          <p:spPr>
            <a:xfrm>
              <a:off x="505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7"/>
            <p:cNvSpPr/>
            <p:nvPr/>
          </p:nvSpPr>
          <p:spPr>
            <a:xfrm>
              <a:off x="515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
            <p:cNvSpPr/>
            <p:nvPr/>
          </p:nvSpPr>
          <p:spPr>
            <a:xfrm>
              <a:off x="52566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
            <p:cNvSpPr/>
            <p:nvPr/>
          </p:nvSpPr>
          <p:spPr>
            <a:xfrm>
              <a:off x="535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
            <p:cNvSpPr/>
            <p:nvPr/>
          </p:nvSpPr>
          <p:spPr>
            <a:xfrm>
              <a:off x="545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
            <p:cNvSpPr/>
            <p:nvPr/>
          </p:nvSpPr>
          <p:spPr>
            <a:xfrm>
              <a:off x="556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7"/>
            <p:cNvSpPr/>
            <p:nvPr/>
          </p:nvSpPr>
          <p:spPr>
            <a:xfrm>
              <a:off x="566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7"/>
            <p:cNvSpPr/>
            <p:nvPr/>
          </p:nvSpPr>
          <p:spPr>
            <a:xfrm>
              <a:off x="57644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
            <p:cNvSpPr/>
            <p:nvPr/>
          </p:nvSpPr>
          <p:spPr>
            <a:xfrm>
              <a:off x="586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7"/>
            <p:cNvSpPr/>
            <p:nvPr/>
          </p:nvSpPr>
          <p:spPr>
            <a:xfrm>
              <a:off x="596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
            <p:cNvSpPr/>
            <p:nvPr/>
          </p:nvSpPr>
          <p:spPr>
            <a:xfrm>
              <a:off x="606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7"/>
            <p:cNvSpPr/>
            <p:nvPr/>
          </p:nvSpPr>
          <p:spPr>
            <a:xfrm>
              <a:off x="61710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
            <p:cNvSpPr/>
            <p:nvPr/>
          </p:nvSpPr>
          <p:spPr>
            <a:xfrm>
              <a:off x="627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
            <p:cNvSpPr/>
            <p:nvPr/>
          </p:nvSpPr>
          <p:spPr>
            <a:xfrm>
              <a:off x="637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7"/>
            <p:cNvSpPr/>
            <p:nvPr/>
          </p:nvSpPr>
          <p:spPr>
            <a:xfrm>
              <a:off x="64755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7"/>
            <p:cNvSpPr/>
            <p:nvPr/>
          </p:nvSpPr>
          <p:spPr>
            <a:xfrm>
              <a:off x="657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
            <p:cNvSpPr/>
            <p:nvPr/>
          </p:nvSpPr>
          <p:spPr>
            <a:xfrm>
              <a:off x="667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
            <p:cNvSpPr/>
            <p:nvPr/>
          </p:nvSpPr>
          <p:spPr>
            <a:xfrm>
              <a:off x="678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
            <p:cNvSpPr/>
            <p:nvPr/>
          </p:nvSpPr>
          <p:spPr>
            <a:xfrm>
              <a:off x="6881800" y="2441800"/>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
            <p:cNvSpPr/>
            <p:nvPr/>
          </p:nvSpPr>
          <p:spPr>
            <a:xfrm>
              <a:off x="698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7"/>
            <p:cNvSpPr/>
            <p:nvPr/>
          </p:nvSpPr>
          <p:spPr>
            <a:xfrm>
              <a:off x="708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
            <p:cNvSpPr/>
            <p:nvPr/>
          </p:nvSpPr>
          <p:spPr>
            <a:xfrm>
              <a:off x="7186600" y="2441800"/>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
            <p:cNvSpPr/>
            <p:nvPr/>
          </p:nvSpPr>
          <p:spPr>
            <a:xfrm>
              <a:off x="728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
            <p:cNvSpPr/>
            <p:nvPr/>
          </p:nvSpPr>
          <p:spPr>
            <a:xfrm>
              <a:off x="27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
            <p:cNvSpPr/>
            <p:nvPr/>
          </p:nvSpPr>
          <p:spPr>
            <a:xfrm>
              <a:off x="3807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
            <p:cNvSpPr/>
            <p:nvPr/>
          </p:nvSpPr>
          <p:spPr>
            <a:xfrm>
              <a:off x="4825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7"/>
            <p:cNvSpPr/>
            <p:nvPr/>
          </p:nvSpPr>
          <p:spPr>
            <a:xfrm>
              <a:off x="58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7"/>
            <p:cNvSpPr/>
            <p:nvPr/>
          </p:nvSpPr>
          <p:spPr>
            <a:xfrm>
              <a:off x="68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
            <p:cNvSpPr/>
            <p:nvPr/>
          </p:nvSpPr>
          <p:spPr>
            <a:xfrm>
              <a:off x="7873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
            <p:cNvSpPr/>
            <p:nvPr/>
          </p:nvSpPr>
          <p:spPr>
            <a:xfrm>
              <a:off x="8888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
            <p:cNvSpPr/>
            <p:nvPr/>
          </p:nvSpPr>
          <p:spPr>
            <a:xfrm>
              <a:off x="99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
            <p:cNvSpPr/>
            <p:nvPr/>
          </p:nvSpPr>
          <p:spPr>
            <a:xfrm>
              <a:off x="10918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
            <p:cNvSpPr/>
            <p:nvPr/>
          </p:nvSpPr>
          <p:spPr>
            <a:xfrm>
              <a:off x="11936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
            <p:cNvSpPr/>
            <p:nvPr/>
          </p:nvSpPr>
          <p:spPr>
            <a:xfrm>
              <a:off x="12951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
            <p:cNvSpPr/>
            <p:nvPr/>
          </p:nvSpPr>
          <p:spPr>
            <a:xfrm>
              <a:off x="13966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
            <p:cNvSpPr/>
            <p:nvPr/>
          </p:nvSpPr>
          <p:spPr>
            <a:xfrm>
              <a:off x="1498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
            <p:cNvSpPr/>
            <p:nvPr/>
          </p:nvSpPr>
          <p:spPr>
            <a:xfrm>
              <a:off x="15999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
            <p:cNvSpPr/>
            <p:nvPr/>
          </p:nvSpPr>
          <p:spPr>
            <a:xfrm>
              <a:off x="1701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
            <p:cNvSpPr/>
            <p:nvPr/>
          </p:nvSpPr>
          <p:spPr>
            <a:xfrm>
              <a:off x="18029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
            <p:cNvSpPr/>
            <p:nvPr/>
          </p:nvSpPr>
          <p:spPr>
            <a:xfrm>
              <a:off x="19044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
            <p:cNvSpPr/>
            <p:nvPr/>
          </p:nvSpPr>
          <p:spPr>
            <a:xfrm>
              <a:off x="20062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
            <p:cNvSpPr/>
            <p:nvPr/>
          </p:nvSpPr>
          <p:spPr>
            <a:xfrm>
              <a:off x="210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
            <p:cNvSpPr/>
            <p:nvPr/>
          </p:nvSpPr>
          <p:spPr>
            <a:xfrm>
              <a:off x="220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
            <p:cNvSpPr/>
            <p:nvPr/>
          </p:nvSpPr>
          <p:spPr>
            <a:xfrm>
              <a:off x="23110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
            <p:cNvSpPr/>
            <p:nvPr/>
          </p:nvSpPr>
          <p:spPr>
            <a:xfrm>
              <a:off x="241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
            <p:cNvSpPr/>
            <p:nvPr/>
          </p:nvSpPr>
          <p:spPr>
            <a:xfrm>
              <a:off x="251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
            <p:cNvSpPr/>
            <p:nvPr/>
          </p:nvSpPr>
          <p:spPr>
            <a:xfrm>
              <a:off x="261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
            <p:cNvSpPr/>
            <p:nvPr/>
          </p:nvSpPr>
          <p:spPr>
            <a:xfrm>
              <a:off x="271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
            <p:cNvSpPr/>
            <p:nvPr/>
          </p:nvSpPr>
          <p:spPr>
            <a:xfrm>
              <a:off x="281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
            <p:cNvSpPr/>
            <p:nvPr/>
          </p:nvSpPr>
          <p:spPr>
            <a:xfrm>
              <a:off x="292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7"/>
            <p:cNvSpPr/>
            <p:nvPr/>
          </p:nvSpPr>
          <p:spPr>
            <a:xfrm>
              <a:off x="302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7"/>
            <p:cNvSpPr/>
            <p:nvPr/>
          </p:nvSpPr>
          <p:spPr>
            <a:xfrm>
              <a:off x="312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
            <p:cNvSpPr/>
            <p:nvPr/>
          </p:nvSpPr>
          <p:spPr>
            <a:xfrm>
              <a:off x="322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
            <p:cNvSpPr/>
            <p:nvPr/>
          </p:nvSpPr>
          <p:spPr>
            <a:xfrm>
              <a:off x="33266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
            <p:cNvSpPr/>
            <p:nvPr/>
          </p:nvSpPr>
          <p:spPr>
            <a:xfrm>
              <a:off x="342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
            <p:cNvSpPr/>
            <p:nvPr/>
          </p:nvSpPr>
          <p:spPr>
            <a:xfrm>
              <a:off x="352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
            <p:cNvSpPr/>
            <p:nvPr/>
          </p:nvSpPr>
          <p:spPr>
            <a:xfrm>
              <a:off x="363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
            <p:cNvSpPr/>
            <p:nvPr/>
          </p:nvSpPr>
          <p:spPr>
            <a:xfrm>
              <a:off x="373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
            <p:cNvSpPr/>
            <p:nvPr/>
          </p:nvSpPr>
          <p:spPr>
            <a:xfrm>
              <a:off x="3834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
            <p:cNvSpPr/>
            <p:nvPr/>
          </p:nvSpPr>
          <p:spPr>
            <a:xfrm>
              <a:off x="393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
            <p:cNvSpPr/>
            <p:nvPr/>
          </p:nvSpPr>
          <p:spPr>
            <a:xfrm>
              <a:off x="403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
            <p:cNvSpPr/>
            <p:nvPr/>
          </p:nvSpPr>
          <p:spPr>
            <a:xfrm>
              <a:off x="413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
            <p:cNvSpPr/>
            <p:nvPr/>
          </p:nvSpPr>
          <p:spPr>
            <a:xfrm>
              <a:off x="42407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
            <p:cNvSpPr/>
            <p:nvPr/>
          </p:nvSpPr>
          <p:spPr>
            <a:xfrm>
              <a:off x="434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
            <p:cNvSpPr/>
            <p:nvPr/>
          </p:nvSpPr>
          <p:spPr>
            <a:xfrm>
              <a:off x="444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7"/>
            <p:cNvSpPr/>
            <p:nvPr/>
          </p:nvSpPr>
          <p:spPr>
            <a:xfrm>
              <a:off x="45455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7"/>
            <p:cNvSpPr/>
            <p:nvPr/>
          </p:nvSpPr>
          <p:spPr>
            <a:xfrm>
              <a:off x="464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
            <p:cNvSpPr/>
            <p:nvPr/>
          </p:nvSpPr>
          <p:spPr>
            <a:xfrm>
              <a:off x="474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
            <p:cNvSpPr/>
            <p:nvPr/>
          </p:nvSpPr>
          <p:spPr>
            <a:xfrm>
              <a:off x="485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
            <p:cNvSpPr/>
            <p:nvPr/>
          </p:nvSpPr>
          <p:spPr>
            <a:xfrm>
              <a:off x="495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
            <p:cNvSpPr/>
            <p:nvPr/>
          </p:nvSpPr>
          <p:spPr>
            <a:xfrm>
              <a:off x="505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
            <p:cNvSpPr/>
            <p:nvPr/>
          </p:nvSpPr>
          <p:spPr>
            <a:xfrm>
              <a:off x="515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
            <p:cNvSpPr/>
            <p:nvPr/>
          </p:nvSpPr>
          <p:spPr>
            <a:xfrm>
              <a:off x="52566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7"/>
            <p:cNvSpPr/>
            <p:nvPr/>
          </p:nvSpPr>
          <p:spPr>
            <a:xfrm>
              <a:off x="535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7"/>
            <p:cNvSpPr/>
            <p:nvPr/>
          </p:nvSpPr>
          <p:spPr>
            <a:xfrm>
              <a:off x="545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
            <p:cNvSpPr/>
            <p:nvPr/>
          </p:nvSpPr>
          <p:spPr>
            <a:xfrm>
              <a:off x="556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
            <p:cNvSpPr/>
            <p:nvPr/>
          </p:nvSpPr>
          <p:spPr>
            <a:xfrm>
              <a:off x="566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7"/>
            <p:cNvSpPr/>
            <p:nvPr/>
          </p:nvSpPr>
          <p:spPr>
            <a:xfrm>
              <a:off x="57644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7"/>
            <p:cNvSpPr/>
            <p:nvPr/>
          </p:nvSpPr>
          <p:spPr>
            <a:xfrm>
              <a:off x="586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
            <p:cNvSpPr/>
            <p:nvPr/>
          </p:nvSpPr>
          <p:spPr>
            <a:xfrm>
              <a:off x="596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
            <p:cNvSpPr/>
            <p:nvPr/>
          </p:nvSpPr>
          <p:spPr>
            <a:xfrm>
              <a:off x="606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
            <p:cNvSpPr/>
            <p:nvPr/>
          </p:nvSpPr>
          <p:spPr>
            <a:xfrm>
              <a:off x="61710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7"/>
            <p:cNvSpPr/>
            <p:nvPr/>
          </p:nvSpPr>
          <p:spPr>
            <a:xfrm>
              <a:off x="627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7"/>
            <p:cNvSpPr/>
            <p:nvPr/>
          </p:nvSpPr>
          <p:spPr>
            <a:xfrm>
              <a:off x="637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
            <p:cNvSpPr/>
            <p:nvPr/>
          </p:nvSpPr>
          <p:spPr>
            <a:xfrm>
              <a:off x="64755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
            <p:cNvSpPr/>
            <p:nvPr/>
          </p:nvSpPr>
          <p:spPr>
            <a:xfrm>
              <a:off x="657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
            <p:cNvSpPr/>
            <p:nvPr/>
          </p:nvSpPr>
          <p:spPr>
            <a:xfrm>
              <a:off x="667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
            <p:cNvSpPr/>
            <p:nvPr/>
          </p:nvSpPr>
          <p:spPr>
            <a:xfrm>
              <a:off x="678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
            <p:cNvSpPr/>
            <p:nvPr/>
          </p:nvSpPr>
          <p:spPr>
            <a:xfrm>
              <a:off x="6881800" y="2596875"/>
              <a:ext cx="52700" cy="52700"/>
            </a:xfrm>
            <a:custGeom>
              <a:rect b="b" l="l" r="r" t="t"/>
              <a:pathLst>
                <a:path extrusionOk="0" h="2108"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
            <p:cNvSpPr/>
            <p:nvPr/>
          </p:nvSpPr>
          <p:spPr>
            <a:xfrm>
              <a:off x="698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7"/>
            <p:cNvSpPr/>
            <p:nvPr/>
          </p:nvSpPr>
          <p:spPr>
            <a:xfrm>
              <a:off x="708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7"/>
            <p:cNvSpPr/>
            <p:nvPr/>
          </p:nvSpPr>
          <p:spPr>
            <a:xfrm>
              <a:off x="7186600" y="2596875"/>
              <a:ext cx="52400" cy="52700"/>
            </a:xfrm>
            <a:custGeom>
              <a:rect b="b" l="l" r="r" t="t"/>
              <a:pathLst>
                <a:path extrusionOk="0" h="2108"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7"/>
            <p:cNvSpPr/>
            <p:nvPr/>
          </p:nvSpPr>
          <p:spPr>
            <a:xfrm>
              <a:off x="728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7"/>
            <p:cNvSpPr/>
            <p:nvPr/>
          </p:nvSpPr>
          <p:spPr>
            <a:xfrm>
              <a:off x="27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
            <p:cNvSpPr/>
            <p:nvPr/>
          </p:nvSpPr>
          <p:spPr>
            <a:xfrm>
              <a:off x="3807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
            <p:cNvSpPr/>
            <p:nvPr/>
          </p:nvSpPr>
          <p:spPr>
            <a:xfrm>
              <a:off x="4825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
            <p:cNvSpPr/>
            <p:nvPr/>
          </p:nvSpPr>
          <p:spPr>
            <a:xfrm>
              <a:off x="58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
            <p:cNvSpPr/>
            <p:nvPr/>
          </p:nvSpPr>
          <p:spPr>
            <a:xfrm>
              <a:off x="68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7"/>
            <p:cNvSpPr/>
            <p:nvPr/>
          </p:nvSpPr>
          <p:spPr>
            <a:xfrm>
              <a:off x="7873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7"/>
            <p:cNvSpPr/>
            <p:nvPr/>
          </p:nvSpPr>
          <p:spPr>
            <a:xfrm>
              <a:off x="8888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
            <p:cNvSpPr/>
            <p:nvPr/>
          </p:nvSpPr>
          <p:spPr>
            <a:xfrm>
              <a:off x="99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7"/>
            <p:cNvSpPr/>
            <p:nvPr/>
          </p:nvSpPr>
          <p:spPr>
            <a:xfrm>
              <a:off x="10918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
            <p:cNvSpPr/>
            <p:nvPr/>
          </p:nvSpPr>
          <p:spPr>
            <a:xfrm>
              <a:off x="11936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
            <p:cNvSpPr/>
            <p:nvPr/>
          </p:nvSpPr>
          <p:spPr>
            <a:xfrm>
              <a:off x="12951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7"/>
            <p:cNvSpPr/>
            <p:nvPr/>
          </p:nvSpPr>
          <p:spPr>
            <a:xfrm>
              <a:off x="13966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7"/>
            <p:cNvSpPr/>
            <p:nvPr/>
          </p:nvSpPr>
          <p:spPr>
            <a:xfrm>
              <a:off x="1498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
            <p:cNvSpPr/>
            <p:nvPr/>
          </p:nvSpPr>
          <p:spPr>
            <a:xfrm>
              <a:off x="15999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
            <p:cNvSpPr/>
            <p:nvPr/>
          </p:nvSpPr>
          <p:spPr>
            <a:xfrm>
              <a:off x="1701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
            <p:cNvSpPr/>
            <p:nvPr/>
          </p:nvSpPr>
          <p:spPr>
            <a:xfrm>
              <a:off x="18029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
            <p:cNvSpPr/>
            <p:nvPr/>
          </p:nvSpPr>
          <p:spPr>
            <a:xfrm>
              <a:off x="19044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7"/>
            <p:cNvSpPr/>
            <p:nvPr/>
          </p:nvSpPr>
          <p:spPr>
            <a:xfrm>
              <a:off x="20062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
            <p:cNvSpPr/>
            <p:nvPr/>
          </p:nvSpPr>
          <p:spPr>
            <a:xfrm>
              <a:off x="210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
            <p:cNvSpPr/>
            <p:nvPr/>
          </p:nvSpPr>
          <p:spPr>
            <a:xfrm>
              <a:off x="220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7"/>
            <p:cNvSpPr/>
            <p:nvPr/>
          </p:nvSpPr>
          <p:spPr>
            <a:xfrm>
              <a:off x="23110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7"/>
            <p:cNvSpPr/>
            <p:nvPr/>
          </p:nvSpPr>
          <p:spPr>
            <a:xfrm>
              <a:off x="241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
            <p:cNvSpPr/>
            <p:nvPr/>
          </p:nvSpPr>
          <p:spPr>
            <a:xfrm>
              <a:off x="251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
            <p:cNvSpPr/>
            <p:nvPr/>
          </p:nvSpPr>
          <p:spPr>
            <a:xfrm>
              <a:off x="261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
            <p:cNvSpPr/>
            <p:nvPr/>
          </p:nvSpPr>
          <p:spPr>
            <a:xfrm>
              <a:off x="271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
            <p:cNvSpPr/>
            <p:nvPr/>
          </p:nvSpPr>
          <p:spPr>
            <a:xfrm>
              <a:off x="281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
            <p:cNvSpPr/>
            <p:nvPr/>
          </p:nvSpPr>
          <p:spPr>
            <a:xfrm>
              <a:off x="292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
            <p:cNvSpPr/>
            <p:nvPr/>
          </p:nvSpPr>
          <p:spPr>
            <a:xfrm>
              <a:off x="302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
            <p:cNvSpPr/>
            <p:nvPr/>
          </p:nvSpPr>
          <p:spPr>
            <a:xfrm>
              <a:off x="312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
            <p:cNvSpPr/>
            <p:nvPr/>
          </p:nvSpPr>
          <p:spPr>
            <a:xfrm>
              <a:off x="322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
            <p:cNvSpPr/>
            <p:nvPr/>
          </p:nvSpPr>
          <p:spPr>
            <a:xfrm>
              <a:off x="33266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
            <p:cNvSpPr/>
            <p:nvPr/>
          </p:nvSpPr>
          <p:spPr>
            <a:xfrm>
              <a:off x="342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
            <p:cNvSpPr/>
            <p:nvPr/>
          </p:nvSpPr>
          <p:spPr>
            <a:xfrm>
              <a:off x="352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
            <p:cNvSpPr/>
            <p:nvPr/>
          </p:nvSpPr>
          <p:spPr>
            <a:xfrm>
              <a:off x="363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
            <p:cNvSpPr/>
            <p:nvPr/>
          </p:nvSpPr>
          <p:spPr>
            <a:xfrm>
              <a:off x="373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
            <p:cNvSpPr/>
            <p:nvPr/>
          </p:nvSpPr>
          <p:spPr>
            <a:xfrm>
              <a:off x="3834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
            <p:cNvSpPr/>
            <p:nvPr/>
          </p:nvSpPr>
          <p:spPr>
            <a:xfrm>
              <a:off x="393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
            <p:cNvSpPr/>
            <p:nvPr/>
          </p:nvSpPr>
          <p:spPr>
            <a:xfrm>
              <a:off x="403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7"/>
            <p:cNvSpPr/>
            <p:nvPr/>
          </p:nvSpPr>
          <p:spPr>
            <a:xfrm>
              <a:off x="413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7"/>
            <p:cNvSpPr/>
            <p:nvPr/>
          </p:nvSpPr>
          <p:spPr>
            <a:xfrm>
              <a:off x="42407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7"/>
            <p:cNvSpPr/>
            <p:nvPr/>
          </p:nvSpPr>
          <p:spPr>
            <a:xfrm>
              <a:off x="434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7"/>
            <p:cNvSpPr/>
            <p:nvPr/>
          </p:nvSpPr>
          <p:spPr>
            <a:xfrm>
              <a:off x="444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
            <p:cNvSpPr/>
            <p:nvPr/>
          </p:nvSpPr>
          <p:spPr>
            <a:xfrm>
              <a:off x="45455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
            <p:cNvSpPr/>
            <p:nvPr/>
          </p:nvSpPr>
          <p:spPr>
            <a:xfrm>
              <a:off x="464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7"/>
            <p:cNvSpPr/>
            <p:nvPr/>
          </p:nvSpPr>
          <p:spPr>
            <a:xfrm>
              <a:off x="474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7"/>
            <p:cNvSpPr/>
            <p:nvPr/>
          </p:nvSpPr>
          <p:spPr>
            <a:xfrm>
              <a:off x="485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
            <p:cNvSpPr/>
            <p:nvPr/>
          </p:nvSpPr>
          <p:spPr>
            <a:xfrm>
              <a:off x="495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
            <p:cNvSpPr/>
            <p:nvPr/>
          </p:nvSpPr>
          <p:spPr>
            <a:xfrm>
              <a:off x="505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
            <p:cNvSpPr/>
            <p:nvPr/>
          </p:nvSpPr>
          <p:spPr>
            <a:xfrm>
              <a:off x="515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7"/>
            <p:cNvSpPr/>
            <p:nvPr/>
          </p:nvSpPr>
          <p:spPr>
            <a:xfrm>
              <a:off x="52566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
            <p:cNvSpPr/>
            <p:nvPr/>
          </p:nvSpPr>
          <p:spPr>
            <a:xfrm>
              <a:off x="535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
            <p:cNvSpPr/>
            <p:nvPr/>
          </p:nvSpPr>
          <p:spPr>
            <a:xfrm>
              <a:off x="545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
            <p:cNvSpPr/>
            <p:nvPr/>
          </p:nvSpPr>
          <p:spPr>
            <a:xfrm>
              <a:off x="556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
            <p:cNvSpPr/>
            <p:nvPr/>
          </p:nvSpPr>
          <p:spPr>
            <a:xfrm>
              <a:off x="566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
            <p:cNvSpPr/>
            <p:nvPr/>
          </p:nvSpPr>
          <p:spPr>
            <a:xfrm>
              <a:off x="57644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
            <p:cNvSpPr/>
            <p:nvPr/>
          </p:nvSpPr>
          <p:spPr>
            <a:xfrm>
              <a:off x="586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7"/>
            <p:cNvSpPr/>
            <p:nvPr/>
          </p:nvSpPr>
          <p:spPr>
            <a:xfrm>
              <a:off x="596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
            <p:cNvSpPr/>
            <p:nvPr/>
          </p:nvSpPr>
          <p:spPr>
            <a:xfrm>
              <a:off x="606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
            <p:cNvSpPr/>
            <p:nvPr/>
          </p:nvSpPr>
          <p:spPr>
            <a:xfrm>
              <a:off x="61710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7"/>
            <p:cNvSpPr/>
            <p:nvPr/>
          </p:nvSpPr>
          <p:spPr>
            <a:xfrm>
              <a:off x="627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7"/>
            <p:cNvSpPr/>
            <p:nvPr/>
          </p:nvSpPr>
          <p:spPr>
            <a:xfrm>
              <a:off x="637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7"/>
            <p:cNvSpPr/>
            <p:nvPr/>
          </p:nvSpPr>
          <p:spPr>
            <a:xfrm>
              <a:off x="64755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
            <p:cNvSpPr/>
            <p:nvPr/>
          </p:nvSpPr>
          <p:spPr>
            <a:xfrm>
              <a:off x="657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7"/>
            <p:cNvSpPr/>
            <p:nvPr/>
          </p:nvSpPr>
          <p:spPr>
            <a:xfrm>
              <a:off x="667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7"/>
            <p:cNvSpPr/>
            <p:nvPr/>
          </p:nvSpPr>
          <p:spPr>
            <a:xfrm>
              <a:off x="678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7"/>
            <p:cNvSpPr/>
            <p:nvPr/>
          </p:nvSpPr>
          <p:spPr>
            <a:xfrm>
              <a:off x="6881800" y="2751950"/>
              <a:ext cx="52700" cy="52725"/>
            </a:xfrm>
            <a:custGeom>
              <a:rect b="b" l="l" r="r" t="t"/>
              <a:pathLst>
                <a:path extrusionOk="0" h="2109"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7"/>
            <p:cNvSpPr/>
            <p:nvPr/>
          </p:nvSpPr>
          <p:spPr>
            <a:xfrm>
              <a:off x="698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7"/>
            <p:cNvSpPr/>
            <p:nvPr/>
          </p:nvSpPr>
          <p:spPr>
            <a:xfrm>
              <a:off x="708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
            <p:cNvSpPr/>
            <p:nvPr/>
          </p:nvSpPr>
          <p:spPr>
            <a:xfrm>
              <a:off x="7186600" y="2751950"/>
              <a:ext cx="52400" cy="52725"/>
            </a:xfrm>
            <a:custGeom>
              <a:rect b="b" l="l" r="r" t="t"/>
              <a:pathLst>
                <a:path extrusionOk="0" h="2109"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7"/>
            <p:cNvSpPr/>
            <p:nvPr/>
          </p:nvSpPr>
          <p:spPr>
            <a:xfrm>
              <a:off x="728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
            <p:cNvSpPr/>
            <p:nvPr/>
          </p:nvSpPr>
          <p:spPr>
            <a:xfrm>
              <a:off x="27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7" y="1632"/>
                    <a:pt x="2107" y="1061"/>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7"/>
            <p:cNvSpPr/>
            <p:nvPr/>
          </p:nvSpPr>
          <p:spPr>
            <a:xfrm>
              <a:off x="3807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7"/>
            <p:cNvSpPr/>
            <p:nvPr/>
          </p:nvSpPr>
          <p:spPr>
            <a:xfrm>
              <a:off x="4825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
            <p:cNvSpPr/>
            <p:nvPr/>
          </p:nvSpPr>
          <p:spPr>
            <a:xfrm>
              <a:off x="58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7"/>
            <p:cNvSpPr/>
            <p:nvPr/>
          </p:nvSpPr>
          <p:spPr>
            <a:xfrm>
              <a:off x="68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
            <p:cNvSpPr/>
            <p:nvPr/>
          </p:nvSpPr>
          <p:spPr>
            <a:xfrm>
              <a:off x="7873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7"/>
            <p:cNvSpPr/>
            <p:nvPr/>
          </p:nvSpPr>
          <p:spPr>
            <a:xfrm>
              <a:off x="8888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7"/>
            <p:cNvSpPr/>
            <p:nvPr/>
          </p:nvSpPr>
          <p:spPr>
            <a:xfrm>
              <a:off x="99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
            <p:cNvSpPr/>
            <p:nvPr/>
          </p:nvSpPr>
          <p:spPr>
            <a:xfrm>
              <a:off x="10918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
            <p:cNvSpPr/>
            <p:nvPr/>
          </p:nvSpPr>
          <p:spPr>
            <a:xfrm>
              <a:off x="11936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7"/>
            <p:cNvSpPr/>
            <p:nvPr/>
          </p:nvSpPr>
          <p:spPr>
            <a:xfrm>
              <a:off x="12951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
            <p:cNvSpPr/>
            <p:nvPr/>
          </p:nvSpPr>
          <p:spPr>
            <a:xfrm>
              <a:off x="13966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7"/>
            <p:cNvSpPr/>
            <p:nvPr/>
          </p:nvSpPr>
          <p:spPr>
            <a:xfrm>
              <a:off x="1498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7"/>
            <p:cNvSpPr/>
            <p:nvPr/>
          </p:nvSpPr>
          <p:spPr>
            <a:xfrm>
              <a:off x="15999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
            <p:cNvSpPr/>
            <p:nvPr/>
          </p:nvSpPr>
          <p:spPr>
            <a:xfrm>
              <a:off x="1701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7"/>
            <p:cNvSpPr/>
            <p:nvPr/>
          </p:nvSpPr>
          <p:spPr>
            <a:xfrm>
              <a:off x="18029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7"/>
            <p:cNvSpPr/>
            <p:nvPr/>
          </p:nvSpPr>
          <p:spPr>
            <a:xfrm>
              <a:off x="19044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7"/>
            <p:cNvSpPr/>
            <p:nvPr/>
          </p:nvSpPr>
          <p:spPr>
            <a:xfrm>
              <a:off x="20062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7"/>
            <p:cNvSpPr/>
            <p:nvPr/>
          </p:nvSpPr>
          <p:spPr>
            <a:xfrm>
              <a:off x="210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
            <p:cNvSpPr/>
            <p:nvPr/>
          </p:nvSpPr>
          <p:spPr>
            <a:xfrm>
              <a:off x="220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7"/>
            <p:cNvSpPr/>
            <p:nvPr/>
          </p:nvSpPr>
          <p:spPr>
            <a:xfrm>
              <a:off x="23110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7"/>
            <p:cNvSpPr/>
            <p:nvPr/>
          </p:nvSpPr>
          <p:spPr>
            <a:xfrm>
              <a:off x="241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
            <p:cNvSpPr/>
            <p:nvPr/>
          </p:nvSpPr>
          <p:spPr>
            <a:xfrm>
              <a:off x="251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
            <p:cNvSpPr/>
            <p:nvPr/>
          </p:nvSpPr>
          <p:spPr>
            <a:xfrm>
              <a:off x="261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
            <p:cNvSpPr/>
            <p:nvPr/>
          </p:nvSpPr>
          <p:spPr>
            <a:xfrm>
              <a:off x="271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7"/>
            <p:cNvSpPr/>
            <p:nvPr/>
          </p:nvSpPr>
          <p:spPr>
            <a:xfrm>
              <a:off x="281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
            <p:cNvSpPr/>
            <p:nvPr/>
          </p:nvSpPr>
          <p:spPr>
            <a:xfrm>
              <a:off x="292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
            <p:cNvSpPr/>
            <p:nvPr/>
          </p:nvSpPr>
          <p:spPr>
            <a:xfrm>
              <a:off x="302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
            <p:cNvSpPr/>
            <p:nvPr/>
          </p:nvSpPr>
          <p:spPr>
            <a:xfrm>
              <a:off x="312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
            <p:cNvSpPr/>
            <p:nvPr/>
          </p:nvSpPr>
          <p:spPr>
            <a:xfrm>
              <a:off x="322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7"/>
            <p:cNvSpPr/>
            <p:nvPr/>
          </p:nvSpPr>
          <p:spPr>
            <a:xfrm>
              <a:off x="33266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
            <p:cNvSpPr/>
            <p:nvPr/>
          </p:nvSpPr>
          <p:spPr>
            <a:xfrm>
              <a:off x="342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
            <p:cNvSpPr/>
            <p:nvPr/>
          </p:nvSpPr>
          <p:spPr>
            <a:xfrm>
              <a:off x="352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7"/>
            <p:cNvSpPr/>
            <p:nvPr/>
          </p:nvSpPr>
          <p:spPr>
            <a:xfrm>
              <a:off x="363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7"/>
            <p:cNvSpPr/>
            <p:nvPr/>
          </p:nvSpPr>
          <p:spPr>
            <a:xfrm>
              <a:off x="373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7"/>
            <p:cNvSpPr/>
            <p:nvPr/>
          </p:nvSpPr>
          <p:spPr>
            <a:xfrm>
              <a:off x="3834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7"/>
            <p:cNvSpPr/>
            <p:nvPr/>
          </p:nvSpPr>
          <p:spPr>
            <a:xfrm>
              <a:off x="393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
            <p:cNvSpPr/>
            <p:nvPr/>
          </p:nvSpPr>
          <p:spPr>
            <a:xfrm>
              <a:off x="403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7"/>
            <p:cNvSpPr/>
            <p:nvPr/>
          </p:nvSpPr>
          <p:spPr>
            <a:xfrm>
              <a:off x="413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
            <p:cNvSpPr/>
            <p:nvPr/>
          </p:nvSpPr>
          <p:spPr>
            <a:xfrm>
              <a:off x="42407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
            <p:cNvSpPr/>
            <p:nvPr/>
          </p:nvSpPr>
          <p:spPr>
            <a:xfrm>
              <a:off x="434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7"/>
            <p:cNvSpPr/>
            <p:nvPr/>
          </p:nvSpPr>
          <p:spPr>
            <a:xfrm>
              <a:off x="444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7"/>
            <p:cNvSpPr/>
            <p:nvPr/>
          </p:nvSpPr>
          <p:spPr>
            <a:xfrm>
              <a:off x="45455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
            <p:cNvSpPr/>
            <p:nvPr/>
          </p:nvSpPr>
          <p:spPr>
            <a:xfrm>
              <a:off x="464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
            <p:cNvSpPr/>
            <p:nvPr/>
          </p:nvSpPr>
          <p:spPr>
            <a:xfrm>
              <a:off x="474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7"/>
            <p:cNvSpPr/>
            <p:nvPr/>
          </p:nvSpPr>
          <p:spPr>
            <a:xfrm>
              <a:off x="485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7"/>
            <p:cNvSpPr/>
            <p:nvPr/>
          </p:nvSpPr>
          <p:spPr>
            <a:xfrm>
              <a:off x="495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
            <p:cNvSpPr/>
            <p:nvPr/>
          </p:nvSpPr>
          <p:spPr>
            <a:xfrm>
              <a:off x="505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
            <p:cNvSpPr/>
            <p:nvPr/>
          </p:nvSpPr>
          <p:spPr>
            <a:xfrm>
              <a:off x="515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7"/>
            <p:cNvSpPr/>
            <p:nvPr/>
          </p:nvSpPr>
          <p:spPr>
            <a:xfrm>
              <a:off x="52566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7"/>
            <p:cNvSpPr/>
            <p:nvPr/>
          </p:nvSpPr>
          <p:spPr>
            <a:xfrm>
              <a:off x="535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
            <p:cNvSpPr/>
            <p:nvPr/>
          </p:nvSpPr>
          <p:spPr>
            <a:xfrm>
              <a:off x="545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
            <p:cNvSpPr/>
            <p:nvPr/>
          </p:nvSpPr>
          <p:spPr>
            <a:xfrm>
              <a:off x="556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7"/>
            <p:cNvSpPr/>
            <p:nvPr/>
          </p:nvSpPr>
          <p:spPr>
            <a:xfrm>
              <a:off x="566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7"/>
            <p:cNvSpPr/>
            <p:nvPr/>
          </p:nvSpPr>
          <p:spPr>
            <a:xfrm>
              <a:off x="57644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7"/>
            <p:cNvSpPr/>
            <p:nvPr/>
          </p:nvSpPr>
          <p:spPr>
            <a:xfrm>
              <a:off x="586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7"/>
            <p:cNvSpPr/>
            <p:nvPr/>
          </p:nvSpPr>
          <p:spPr>
            <a:xfrm>
              <a:off x="596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
            <p:cNvSpPr/>
            <p:nvPr/>
          </p:nvSpPr>
          <p:spPr>
            <a:xfrm>
              <a:off x="606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
            <p:cNvSpPr/>
            <p:nvPr/>
          </p:nvSpPr>
          <p:spPr>
            <a:xfrm>
              <a:off x="61710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
            <p:cNvSpPr/>
            <p:nvPr/>
          </p:nvSpPr>
          <p:spPr>
            <a:xfrm>
              <a:off x="627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
            <p:cNvSpPr/>
            <p:nvPr/>
          </p:nvSpPr>
          <p:spPr>
            <a:xfrm>
              <a:off x="637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
            <p:cNvSpPr/>
            <p:nvPr/>
          </p:nvSpPr>
          <p:spPr>
            <a:xfrm>
              <a:off x="64755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7"/>
            <p:cNvSpPr/>
            <p:nvPr/>
          </p:nvSpPr>
          <p:spPr>
            <a:xfrm>
              <a:off x="657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7"/>
            <p:cNvSpPr/>
            <p:nvPr/>
          </p:nvSpPr>
          <p:spPr>
            <a:xfrm>
              <a:off x="667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
            <p:cNvSpPr/>
            <p:nvPr/>
          </p:nvSpPr>
          <p:spPr>
            <a:xfrm>
              <a:off x="678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
            <p:cNvSpPr/>
            <p:nvPr/>
          </p:nvSpPr>
          <p:spPr>
            <a:xfrm>
              <a:off x="6881800" y="2907025"/>
              <a:ext cx="52700" cy="52725"/>
            </a:xfrm>
            <a:custGeom>
              <a:rect b="b" l="l" r="r" t="t"/>
              <a:pathLst>
                <a:path extrusionOk="0" h="2109" w="2108">
                  <a:moveTo>
                    <a:pt x="1060" y="1"/>
                  </a:moveTo>
                  <a:cubicBezTo>
                    <a:pt x="477" y="1"/>
                    <a:pt x="1" y="477"/>
                    <a:pt x="1" y="1061"/>
                  </a:cubicBezTo>
                  <a:cubicBezTo>
                    <a:pt x="1"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7"/>
            <p:cNvSpPr/>
            <p:nvPr/>
          </p:nvSpPr>
          <p:spPr>
            <a:xfrm>
              <a:off x="698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
            <p:cNvSpPr/>
            <p:nvPr/>
          </p:nvSpPr>
          <p:spPr>
            <a:xfrm>
              <a:off x="708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
            <p:cNvSpPr/>
            <p:nvPr/>
          </p:nvSpPr>
          <p:spPr>
            <a:xfrm>
              <a:off x="7186600" y="2907025"/>
              <a:ext cx="52400" cy="52725"/>
            </a:xfrm>
            <a:custGeom>
              <a:rect b="b" l="l" r="r" t="t"/>
              <a:pathLst>
                <a:path extrusionOk="0" h="2109" w="2096">
                  <a:moveTo>
                    <a:pt x="1048" y="1"/>
                  </a:moveTo>
                  <a:cubicBezTo>
                    <a:pt x="477" y="1"/>
                    <a:pt x="1" y="477"/>
                    <a:pt x="1" y="1061"/>
                  </a:cubicBezTo>
                  <a:cubicBezTo>
                    <a:pt x="1"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
            <p:cNvSpPr/>
            <p:nvPr/>
          </p:nvSpPr>
          <p:spPr>
            <a:xfrm>
              <a:off x="728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7"/>
            <p:cNvSpPr/>
            <p:nvPr/>
          </p:nvSpPr>
          <p:spPr>
            <a:xfrm>
              <a:off x="27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7" y="1620"/>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7"/>
            <p:cNvSpPr/>
            <p:nvPr/>
          </p:nvSpPr>
          <p:spPr>
            <a:xfrm>
              <a:off x="3807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7"/>
            <p:cNvSpPr/>
            <p:nvPr/>
          </p:nvSpPr>
          <p:spPr>
            <a:xfrm>
              <a:off x="4825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
            <p:cNvSpPr/>
            <p:nvPr/>
          </p:nvSpPr>
          <p:spPr>
            <a:xfrm>
              <a:off x="58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7"/>
            <p:cNvSpPr/>
            <p:nvPr/>
          </p:nvSpPr>
          <p:spPr>
            <a:xfrm>
              <a:off x="68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7"/>
            <p:cNvSpPr/>
            <p:nvPr/>
          </p:nvSpPr>
          <p:spPr>
            <a:xfrm>
              <a:off x="7873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7"/>
            <p:cNvSpPr/>
            <p:nvPr/>
          </p:nvSpPr>
          <p:spPr>
            <a:xfrm>
              <a:off x="8888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7"/>
            <p:cNvSpPr/>
            <p:nvPr/>
          </p:nvSpPr>
          <p:spPr>
            <a:xfrm>
              <a:off x="99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7"/>
            <p:cNvSpPr/>
            <p:nvPr/>
          </p:nvSpPr>
          <p:spPr>
            <a:xfrm>
              <a:off x="10918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7"/>
            <p:cNvSpPr/>
            <p:nvPr/>
          </p:nvSpPr>
          <p:spPr>
            <a:xfrm>
              <a:off x="11936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7"/>
            <p:cNvSpPr/>
            <p:nvPr/>
          </p:nvSpPr>
          <p:spPr>
            <a:xfrm>
              <a:off x="12951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7"/>
            <p:cNvSpPr/>
            <p:nvPr/>
          </p:nvSpPr>
          <p:spPr>
            <a:xfrm>
              <a:off x="13966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7"/>
            <p:cNvSpPr/>
            <p:nvPr/>
          </p:nvSpPr>
          <p:spPr>
            <a:xfrm>
              <a:off x="1498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7"/>
            <p:cNvSpPr/>
            <p:nvPr/>
          </p:nvSpPr>
          <p:spPr>
            <a:xfrm>
              <a:off x="15999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7"/>
            <p:cNvSpPr/>
            <p:nvPr/>
          </p:nvSpPr>
          <p:spPr>
            <a:xfrm>
              <a:off x="1701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7"/>
            <p:cNvSpPr/>
            <p:nvPr/>
          </p:nvSpPr>
          <p:spPr>
            <a:xfrm>
              <a:off x="18029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7"/>
            <p:cNvSpPr/>
            <p:nvPr/>
          </p:nvSpPr>
          <p:spPr>
            <a:xfrm>
              <a:off x="19044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7"/>
            <p:cNvSpPr/>
            <p:nvPr/>
          </p:nvSpPr>
          <p:spPr>
            <a:xfrm>
              <a:off x="20062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
            <p:cNvSpPr/>
            <p:nvPr/>
          </p:nvSpPr>
          <p:spPr>
            <a:xfrm>
              <a:off x="210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7"/>
            <p:cNvSpPr/>
            <p:nvPr/>
          </p:nvSpPr>
          <p:spPr>
            <a:xfrm>
              <a:off x="220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7"/>
            <p:cNvSpPr/>
            <p:nvPr/>
          </p:nvSpPr>
          <p:spPr>
            <a:xfrm>
              <a:off x="23110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7"/>
            <p:cNvSpPr/>
            <p:nvPr/>
          </p:nvSpPr>
          <p:spPr>
            <a:xfrm>
              <a:off x="241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7"/>
            <p:cNvSpPr/>
            <p:nvPr/>
          </p:nvSpPr>
          <p:spPr>
            <a:xfrm>
              <a:off x="251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7"/>
            <p:cNvSpPr/>
            <p:nvPr/>
          </p:nvSpPr>
          <p:spPr>
            <a:xfrm>
              <a:off x="261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7"/>
            <p:cNvSpPr/>
            <p:nvPr/>
          </p:nvSpPr>
          <p:spPr>
            <a:xfrm>
              <a:off x="271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7"/>
            <p:cNvSpPr/>
            <p:nvPr/>
          </p:nvSpPr>
          <p:spPr>
            <a:xfrm>
              <a:off x="281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7"/>
            <p:cNvSpPr/>
            <p:nvPr/>
          </p:nvSpPr>
          <p:spPr>
            <a:xfrm>
              <a:off x="292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7"/>
            <p:cNvSpPr/>
            <p:nvPr/>
          </p:nvSpPr>
          <p:spPr>
            <a:xfrm>
              <a:off x="302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7"/>
            <p:cNvSpPr/>
            <p:nvPr/>
          </p:nvSpPr>
          <p:spPr>
            <a:xfrm>
              <a:off x="312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7"/>
            <p:cNvSpPr/>
            <p:nvPr/>
          </p:nvSpPr>
          <p:spPr>
            <a:xfrm>
              <a:off x="322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
            <p:cNvSpPr/>
            <p:nvPr/>
          </p:nvSpPr>
          <p:spPr>
            <a:xfrm>
              <a:off x="33266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7"/>
            <p:cNvSpPr/>
            <p:nvPr/>
          </p:nvSpPr>
          <p:spPr>
            <a:xfrm>
              <a:off x="342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7"/>
            <p:cNvSpPr/>
            <p:nvPr/>
          </p:nvSpPr>
          <p:spPr>
            <a:xfrm>
              <a:off x="352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
            <p:cNvSpPr/>
            <p:nvPr/>
          </p:nvSpPr>
          <p:spPr>
            <a:xfrm>
              <a:off x="363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
            <p:cNvSpPr/>
            <p:nvPr/>
          </p:nvSpPr>
          <p:spPr>
            <a:xfrm>
              <a:off x="373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7"/>
            <p:cNvSpPr/>
            <p:nvPr/>
          </p:nvSpPr>
          <p:spPr>
            <a:xfrm>
              <a:off x="3834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7"/>
            <p:cNvSpPr/>
            <p:nvPr/>
          </p:nvSpPr>
          <p:spPr>
            <a:xfrm>
              <a:off x="393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
            <p:cNvSpPr/>
            <p:nvPr/>
          </p:nvSpPr>
          <p:spPr>
            <a:xfrm>
              <a:off x="403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7"/>
            <p:cNvSpPr/>
            <p:nvPr/>
          </p:nvSpPr>
          <p:spPr>
            <a:xfrm>
              <a:off x="413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7"/>
            <p:cNvSpPr/>
            <p:nvPr/>
          </p:nvSpPr>
          <p:spPr>
            <a:xfrm>
              <a:off x="42407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
            <p:cNvSpPr/>
            <p:nvPr/>
          </p:nvSpPr>
          <p:spPr>
            <a:xfrm>
              <a:off x="434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7"/>
            <p:cNvSpPr/>
            <p:nvPr/>
          </p:nvSpPr>
          <p:spPr>
            <a:xfrm>
              <a:off x="444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7"/>
            <p:cNvSpPr/>
            <p:nvPr/>
          </p:nvSpPr>
          <p:spPr>
            <a:xfrm>
              <a:off x="45455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7"/>
            <p:cNvSpPr/>
            <p:nvPr/>
          </p:nvSpPr>
          <p:spPr>
            <a:xfrm>
              <a:off x="464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7"/>
            <p:cNvSpPr/>
            <p:nvPr/>
          </p:nvSpPr>
          <p:spPr>
            <a:xfrm>
              <a:off x="474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7"/>
            <p:cNvSpPr/>
            <p:nvPr/>
          </p:nvSpPr>
          <p:spPr>
            <a:xfrm>
              <a:off x="485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7"/>
            <p:cNvSpPr/>
            <p:nvPr/>
          </p:nvSpPr>
          <p:spPr>
            <a:xfrm>
              <a:off x="495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7"/>
            <p:cNvSpPr/>
            <p:nvPr/>
          </p:nvSpPr>
          <p:spPr>
            <a:xfrm>
              <a:off x="505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
            <p:cNvSpPr/>
            <p:nvPr/>
          </p:nvSpPr>
          <p:spPr>
            <a:xfrm>
              <a:off x="515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7"/>
            <p:cNvSpPr/>
            <p:nvPr/>
          </p:nvSpPr>
          <p:spPr>
            <a:xfrm>
              <a:off x="52566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7"/>
            <p:cNvSpPr/>
            <p:nvPr/>
          </p:nvSpPr>
          <p:spPr>
            <a:xfrm>
              <a:off x="535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
            <p:cNvSpPr/>
            <p:nvPr/>
          </p:nvSpPr>
          <p:spPr>
            <a:xfrm>
              <a:off x="545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7"/>
            <p:cNvSpPr/>
            <p:nvPr/>
          </p:nvSpPr>
          <p:spPr>
            <a:xfrm>
              <a:off x="556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7"/>
            <p:cNvSpPr/>
            <p:nvPr/>
          </p:nvSpPr>
          <p:spPr>
            <a:xfrm>
              <a:off x="566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
            <p:cNvSpPr/>
            <p:nvPr/>
          </p:nvSpPr>
          <p:spPr>
            <a:xfrm>
              <a:off x="57644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
            <p:cNvSpPr/>
            <p:nvPr/>
          </p:nvSpPr>
          <p:spPr>
            <a:xfrm>
              <a:off x="586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7"/>
            <p:cNvSpPr/>
            <p:nvPr/>
          </p:nvSpPr>
          <p:spPr>
            <a:xfrm>
              <a:off x="596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
            <p:cNvSpPr/>
            <p:nvPr/>
          </p:nvSpPr>
          <p:spPr>
            <a:xfrm>
              <a:off x="606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
            <p:cNvSpPr/>
            <p:nvPr/>
          </p:nvSpPr>
          <p:spPr>
            <a:xfrm>
              <a:off x="61710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7"/>
            <p:cNvSpPr/>
            <p:nvPr/>
          </p:nvSpPr>
          <p:spPr>
            <a:xfrm>
              <a:off x="627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7"/>
            <p:cNvSpPr/>
            <p:nvPr/>
          </p:nvSpPr>
          <p:spPr>
            <a:xfrm>
              <a:off x="637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7"/>
            <p:cNvSpPr/>
            <p:nvPr/>
          </p:nvSpPr>
          <p:spPr>
            <a:xfrm>
              <a:off x="64755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
            <p:cNvSpPr/>
            <p:nvPr/>
          </p:nvSpPr>
          <p:spPr>
            <a:xfrm>
              <a:off x="657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
            <p:cNvSpPr/>
            <p:nvPr/>
          </p:nvSpPr>
          <p:spPr>
            <a:xfrm>
              <a:off x="667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
            <p:cNvSpPr/>
            <p:nvPr/>
          </p:nvSpPr>
          <p:spPr>
            <a:xfrm>
              <a:off x="678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
            <p:cNvSpPr/>
            <p:nvPr/>
          </p:nvSpPr>
          <p:spPr>
            <a:xfrm>
              <a:off x="6881800" y="3062400"/>
              <a:ext cx="52700" cy="52425"/>
            </a:xfrm>
            <a:custGeom>
              <a:rect b="b" l="l" r="r" t="t"/>
              <a:pathLst>
                <a:path extrusionOk="0" h="2097" w="2108">
                  <a:moveTo>
                    <a:pt x="1060" y="1"/>
                  </a:moveTo>
                  <a:cubicBezTo>
                    <a:pt x="477" y="1"/>
                    <a:pt x="1" y="465"/>
                    <a:pt x="1" y="1049"/>
                  </a:cubicBezTo>
                  <a:cubicBezTo>
                    <a:pt x="1"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7"/>
            <p:cNvSpPr/>
            <p:nvPr/>
          </p:nvSpPr>
          <p:spPr>
            <a:xfrm>
              <a:off x="698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
            <p:cNvSpPr/>
            <p:nvPr/>
          </p:nvSpPr>
          <p:spPr>
            <a:xfrm>
              <a:off x="708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
            <p:cNvSpPr/>
            <p:nvPr/>
          </p:nvSpPr>
          <p:spPr>
            <a:xfrm>
              <a:off x="7186600" y="3062400"/>
              <a:ext cx="52400" cy="52425"/>
            </a:xfrm>
            <a:custGeom>
              <a:rect b="b" l="l" r="r" t="t"/>
              <a:pathLst>
                <a:path extrusionOk="0" h="2097" w="2096">
                  <a:moveTo>
                    <a:pt x="1048" y="1"/>
                  </a:moveTo>
                  <a:cubicBezTo>
                    <a:pt x="477" y="1"/>
                    <a:pt x="1" y="465"/>
                    <a:pt x="1" y="1049"/>
                  </a:cubicBezTo>
                  <a:cubicBezTo>
                    <a:pt x="1"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
            <p:cNvSpPr/>
            <p:nvPr/>
          </p:nvSpPr>
          <p:spPr>
            <a:xfrm>
              <a:off x="728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7"/>
            <p:cNvSpPr/>
            <p:nvPr/>
          </p:nvSpPr>
          <p:spPr>
            <a:xfrm>
              <a:off x="27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7" y="1619"/>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7"/>
            <p:cNvSpPr/>
            <p:nvPr/>
          </p:nvSpPr>
          <p:spPr>
            <a:xfrm>
              <a:off x="3807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
            <p:cNvSpPr/>
            <p:nvPr/>
          </p:nvSpPr>
          <p:spPr>
            <a:xfrm>
              <a:off x="4825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7"/>
            <p:cNvSpPr/>
            <p:nvPr/>
          </p:nvSpPr>
          <p:spPr>
            <a:xfrm>
              <a:off x="58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7"/>
            <p:cNvSpPr/>
            <p:nvPr/>
          </p:nvSpPr>
          <p:spPr>
            <a:xfrm>
              <a:off x="68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
            <p:cNvSpPr/>
            <p:nvPr/>
          </p:nvSpPr>
          <p:spPr>
            <a:xfrm>
              <a:off x="7873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
            <p:cNvSpPr/>
            <p:nvPr/>
          </p:nvSpPr>
          <p:spPr>
            <a:xfrm>
              <a:off x="8888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
            <p:cNvSpPr/>
            <p:nvPr/>
          </p:nvSpPr>
          <p:spPr>
            <a:xfrm>
              <a:off x="99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7"/>
            <p:cNvSpPr/>
            <p:nvPr/>
          </p:nvSpPr>
          <p:spPr>
            <a:xfrm>
              <a:off x="10918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7"/>
            <p:cNvSpPr/>
            <p:nvPr/>
          </p:nvSpPr>
          <p:spPr>
            <a:xfrm>
              <a:off x="11936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
            <p:cNvSpPr/>
            <p:nvPr/>
          </p:nvSpPr>
          <p:spPr>
            <a:xfrm>
              <a:off x="12951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
            <p:cNvSpPr/>
            <p:nvPr/>
          </p:nvSpPr>
          <p:spPr>
            <a:xfrm>
              <a:off x="13966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7"/>
            <p:cNvSpPr/>
            <p:nvPr/>
          </p:nvSpPr>
          <p:spPr>
            <a:xfrm>
              <a:off x="1498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7"/>
            <p:cNvSpPr/>
            <p:nvPr/>
          </p:nvSpPr>
          <p:spPr>
            <a:xfrm>
              <a:off x="15999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7"/>
            <p:cNvSpPr/>
            <p:nvPr/>
          </p:nvSpPr>
          <p:spPr>
            <a:xfrm>
              <a:off x="1701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7"/>
            <p:cNvSpPr/>
            <p:nvPr/>
          </p:nvSpPr>
          <p:spPr>
            <a:xfrm>
              <a:off x="18029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7"/>
            <p:cNvSpPr/>
            <p:nvPr/>
          </p:nvSpPr>
          <p:spPr>
            <a:xfrm>
              <a:off x="19044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
            <p:cNvSpPr/>
            <p:nvPr/>
          </p:nvSpPr>
          <p:spPr>
            <a:xfrm>
              <a:off x="20062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
            <p:cNvSpPr/>
            <p:nvPr/>
          </p:nvSpPr>
          <p:spPr>
            <a:xfrm>
              <a:off x="210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7"/>
            <p:cNvSpPr/>
            <p:nvPr/>
          </p:nvSpPr>
          <p:spPr>
            <a:xfrm>
              <a:off x="220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7"/>
            <p:cNvSpPr/>
            <p:nvPr/>
          </p:nvSpPr>
          <p:spPr>
            <a:xfrm>
              <a:off x="23110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
            <p:cNvSpPr/>
            <p:nvPr/>
          </p:nvSpPr>
          <p:spPr>
            <a:xfrm>
              <a:off x="241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7"/>
            <p:cNvSpPr/>
            <p:nvPr/>
          </p:nvSpPr>
          <p:spPr>
            <a:xfrm>
              <a:off x="251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7"/>
            <p:cNvSpPr/>
            <p:nvPr/>
          </p:nvSpPr>
          <p:spPr>
            <a:xfrm>
              <a:off x="261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7"/>
            <p:cNvSpPr/>
            <p:nvPr/>
          </p:nvSpPr>
          <p:spPr>
            <a:xfrm>
              <a:off x="271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
            <p:cNvSpPr/>
            <p:nvPr/>
          </p:nvSpPr>
          <p:spPr>
            <a:xfrm>
              <a:off x="281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
            <p:cNvSpPr/>
            <p:nvPr/>
          </p:nvSpPr>
          <p:spPr>
            <a:xfrm>
              <a:off x="292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
            <p:cNvSpPr/>
            <p:nvPr/>
          </p:nvSpPr>
          <p:spPr>
            <a:xfrm>
              <a:off x="302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
            <p:cNvSpPr/>
            <p:nvPr/>
          </p:nvSpPr>
          <p:spPr>
            <a:xfrm>
              <a:off x="312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7"/>
            <p:cNvSpPr/>
            <p:nvPr/>
          </p:nvSpPr>
          <p:spPr>
            <a:xfrm>
              <a:off x="322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7"/>
            <p:cNvSpPr/>
            <p:nvPr/>
          </p:nvSpPr>
          <p:spPr>
            <a:xfrm>
              <a:off x="33266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
            <p:cNvSpPr/>
            <p:nvPr/>
          </p:nvSpPr>
          <p:spPr>
            <a:xfrm>
              <a:off x="342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
            <p:cNvSpPr/>
            <p:nvPr/>
          </p:nvSpPr>
          <p:spPr>
            <a:xfrm>
              <a:off x="352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
            <p:cNvSpPr/>
            <p:nvPr/>
          </p:nvSpPr>
          <p:spPr>
            <a:xfrm>
              <a:off x="363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
            <p:cNvSpPr/>
            <p:nvPr/>
          </p:nvSpPr>
          <p:spPr>
            <a:xfrm>
              <a:off x="373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
            <p:cNvSpPr/>
            <p:nvPr/>
          </p:nvSpPr>
          <p:spPr>
            <a:xfrm>
              <a:off x="3834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7"/>
            <p:cNvSpPr/>
            <p:nvPr/>
          </p:nvSpPr>
          <p:spPr>
            <a:xfrm>
              <a:off x="393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7"/>
            <p:cNvSpPr/>
            <p:nvPr/>
          </p:nvSpPr>
          <p:spPr>
            <a:xfrm>
              <a:off x="403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
            <p:cNvSpPr/>
            <p:nvPr/>
          </p:nvSpPr>
          <p:spPr>
            <a:xfrm>
              <a:off x="413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7"/>
            <p:cNvSpPr/>
            <p:nvPr/>
          </p:nvSpPr>
          <p:spPr>
            <a:xfrm>
              <a:off x="42407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7"/>
            <p:cNvSpPr/>
            <p:nvPr/>
          </p:nvSpPr>
          <p:spPr>
            <a:xfrm>
              <a:off x="434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
            <p:cNvSpPr/>
            <p:nvPr/>
          </p:nvSpPr>
          <p:spPr>
            <a:xfrm>
              <a:off x="444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7"/>
            <p:cNvSpPr/>
            <p:nvPr/>
          </p:nvSpPr>
          <p:spPr>
            <a:xfrm>
              <a:off x="45455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7"/>
            <p:cNvSpPr/>
            <p:nvPr/>
          </p:nvSpPr>
          <p:spPr>
            <a:xfrm>
              <a:off x="464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7"/>
            <p:cNvSpPr/>
            <p:nvPr/>
          </p:nvSpPr>
          <p:spPr>
            <a:xfrm>
              <a:off x="474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7"/>
            <p:cNvSpPr/>
            <p:nvPr/>
          </p:nvSpPr>
          <p:spPr>
            <a:xfrm>
              <a:off x="485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
            <p:cNvSpPr/>
            <p:nvPr/>
          </p:nvSpPr>
          <p:spPr>
            <a:xfrm>
              <a:off x="495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
            <p:cNvSpPr/>
            <p:nvPr/>
          </p:nvSpPr>
          <p:spPr>
            <a:xfrm>
              <a:off x="505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
            <p:cNvSpPr/>
            <p:nvPr/>
          </p:nvSpPr>
          <p:spPr>
            <a:xfrm>
              <a:off x="515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7"/>
            <p:cNvSpPr/>
            <p:nvPr/>
          </p:nvSpPr>
          <p:spPr>
            <a:xfrm>
              <a:off x="52566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7"/>
            <p:cNvSpPr/>
            <p:nvPr/>
          </p:nvSpPr>
          <p:spPr>
            <a:xfrm>
              <a:off x="535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
            <p:cNvSpPr/>
            <p:nvPr/>
          </p:nvSpPr>
          <p:spPr>
            <a:xfrm>
              <a:off x="545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
            <p:cNvSpPr/>
            <p:nvPr/>
          </p:nvSpPr>
          <p:spPr>
            <a:xfrm>
              <a:off x="556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7"/>
            <p:cNvSpPr/>
            <p:nvPr/>
          </p:nvSpPr>
          <p:spPr>
            <a:xfrm>
              <a:off x="566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7"/>
            <p:cNvSpPr/>
            <p:nvPr/>
          </p:nvSpPr>
          <p:spPr>
            <a:xfrm>
              <a:off x="57644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7"/>
            <p:cNvSpPr/>
            <p:nvPr/>
          </p:nvSpPr>
          <p:spPr>
            <a:xfrm>
              <a:off x="586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
            <p:cNvSpPr/>
            <p:nvPr/>
          </p:nvSpPr>
          <p:spPr>
            <a:xfrm>
              <a:off x="596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7"/>
            <p:cNvSpPr/>
            <p:nvPr/>
          </p:nvSpPr>
          <p:spPr>
            <a:xfrm>
              <a:off x="606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7"/>
            <p:cNvSpPr/>
            <p:nvPr/>
          </p:nvSpPr>
          <p:spPr>
            <a:xfrm>
              <a:off x="61710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7"/>
            <p:cNvSpPr/>
            <p:nvPr/>
          </p:nvSpPr>
          <p:spPr>
            <a:xfrm>
              <a:off x="627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
            <p:cNvSpPr/>
            <p:nvPr/>
          </p:nvSpPr>
          <p:spPr>
            <a:xfrm>
              <a:off x="637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7"/>
            <p:cNvSpPr/>
            <p:nvPr/>
          </p:nvSpPr>
          <p:spPr>
            <a:xfrm>
              <a:off x="64755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7"/>
            <p:cNvSpPr/>
            <p:nvPr/>
          </p:nvSpPr>
          <p:spPr>
            <a:xfrm>
              <a:off x="657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7"/>
            <p:cNvSpPr/>
            <p:nvPr/>
          </p:nvSpPr>
          <p:spPr>
            <a:xfrm>
              <a:off x="667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7"/>
            <p:cNvSpPr/>
            <p:nvPr/>
          </p:nvSpPr>
          <p:spPr>
            <a:xfrm>
              <a:off x="678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
            <p:cNvSpPr/>
            <p:nvPr/>
          </p:nvSpPr>
          <p:spPr>
            <a:xfrm>
              <a:off x="6881800" y="3217500"/>
              <a:ext cx="52700" cy="52400"/>
            </a:xfrm>
            <a:custGeom>
              <a:rect b="b" l="l" r="r" t="t"/>
              <a:pathLst>
                <a:path extrusionOk="0" h="2096" w="2108">
                  <a:moveTo>
                    <a:pt x="1060" y="0"/>
                  </a:moveTo>
                  <a:cubicBezTo>
                    <a:pt x="477" y="0"/>
                    <a:pt x="1" y="464"/>
                    <a:pt x="1" y="1048"/>
                  </a:cubicBezTo>
                  <a:cubicBezTo>
                    <a:pt x="1"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7"/>
            <p:cNvSpPr/>
            <p:nvPr/>
          </p:nvSpPr>
          <p:spPr>
            <a:xfrm>
              <a:off x="698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7"/>
            <p:cNvSpPr/>
            <p:nvPr/>
          </p:nvSpPr>
          <p:spPr>
            <a:xfrm>
              <a:off x="708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
            <p:cNvSpPr/>
            <p:nvPr/>
          </p:nvSpPr>
          <p:spPr>
            <a:xfrm>
              <a:off x="7186600" y="3217500"/>
              <a:ext cx="52400" cy="52400"/>
            </a:xfrm>
            <a:custGeom>
              <a:rect b="b" l="l" r="r" t="t"/>
              <a:pathLst>
                <a:path extrusionOk="0" h="2096" w="2096">
                  <a:moveTo>
                    <a:pt x="1048" y="0"/>
                  </a:moveTo>
                  <a:cubicBezTo>
                    <a:pt x="477" y="0"/>
                    <a:pt x="1" y="464"/>
                    <a:pt x="1" y="1048"/>
                  </a:cubicBezTo>
                  <a:cubicBezTo>
                    <a:pt x="1"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7"/>
            <p:cNvSpPr/>
            <p:nvPr/>
          </p:nvSpPr>
          <p:spPr>
            <a:xfrm>
              <a:off x="728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
            <p:cNvSpPr/>
            <p:nvPr/>
          </p:nvSpPr>
          <p:spPr>
            <a:xfrm>
              <a:off x="27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
            <p:cNvSpPr/>
            <p:nvPr/>
          </p:nvSpPr>
          <p:spPr>
            <a:xfrm>
              <a:off x="3807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7"/>
            <p:cNvSpPr/>
            <p:nvPr/>
          </p:nvSpPr>
          <p:spPr>
            <a:xfrm>
              <a:off x="4825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7"/>
            <p:cNvSpPr/>
            <p:nvPr/>
          </p:nvSpPr>
          <p:spPr>
            <a:xfrm>
              <a:off x="58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
            <p:cNvSpPr/>
            <p:nvPr/>
          </p:nvSpPr>
          <p:spPr>
            <a:xfrm>
              <a:off x="68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7"/>
            <p:cNvSpPr/>
            <p:nvPr/>
          </p:nvSpPr>
          <p:spPr>
            <a:xfrm>
              <a:off x="7873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7"/>
            <p:cNvSpPr/>
            <p:nvPr/>
          </p:nvSpPr>
          <p:spPr>
            <a:xfrm>
              <a:off x="8888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
            <p:cNvSpPr/>
            <p:nvPr/>
          </p:nvSpPr>
          <p:spPr>
            <a:xfrm>
              <a:off x="99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
            <p:cNvSpPr/>
            <p:nvPr/>
          </p:nvSpPr>
          <p:spPr>
            <a:xfrm>
              <a:off x="10918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
            <p:cNvSpPr/>
            <p:nvPr/>
          </p:nvSpPr>
          <p:spPr>
            <a:xfrm>
              <a:off x="11936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
            <p:cNvSpPr/>
            <p:nvPr/>
          </p:nvSpPr>
          <p:spPr>
            <a:xfrm>
              <a:off x="12951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7"/>
            <p:cNvSpPr/>
            <p:nvPr/>
          </p:nvSpPr>
          <p:spPr>
            <a:xfrm>
              <a:off x="13966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7"/>
            <p:cNvSpPr/>
            <p:nvPr/>
          </p:nvSpPr>
          <p:spPr>
            <a:xfrm>
              <a:off x="1498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
            <p:cNvSpPr/>
            <p:nvPr/>
          </p:nvSpPr>
          <p:spPr>
            <a:xfrm>
              <a:off x="15999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7"/>
            <p:cNvSpPr/>
            <p:nvPr/>
          </p:nvSpPr>
          <p:spPr>
            <a:xfrm>
              <a:off x="1701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7"/>
            <p:cNvSpPr/>
            <p:nvPr/>
          </p:nvSpPr>
          <p:spPr>
            <a:xfrm>
              <a:off x="18029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
            <p:cNvSpPr/>
            <p:nvPr/>
          </p:nvSpPr>
          <p:spPr>
            <a:xfrm>
              <a:off x="19044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
            <p:cNvSpPr/>
            <p:nvPr/>
          </p:nvSpPr>
          <p:spPr>
            <a:xfrm>
              <a:off x="20062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
            <p:cNvSpPr/>
            <p:nvPr/>
          </p:nvSpPr>
          <p:spPr>
            <a:xfrm>
              <a:off x="210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
            <p:cNvSpPr/>
            <p:nvPr/>
          </p:nvSpPr>
          <p:spPr>
            <a:xfrm>
              <a:off x="220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
            <p:cNvSpPr/>
            <p:nvPr/>
          </p:nvSpPr>
          <p:spPr>
            <a:xfrm>
              <a:off x="23110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7"/>
            <p:cNvSpPr/>
            <p:nvPr/>
          </p:nvSpPr>
          <p:spPr>
            <a:xfrm>
              <a:off x="241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7"/>
            <p:cNvSpPr/>
            <p:nvPr/>
          </p:nvSpPr>
          <p:spPr>
            <a:xfrm>
              <a:off x="251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7"/>
            <p:cNvSpPr/>
            <p:nvPr/>
          </p:nvSpPr>
          <p:spPr>
            <a:xfrm>
              <a:off x="261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7"/>
            <p:cNvSpPr/>
            <p:nvPr/>
          </p:nvSpPr>
          <p:spPr>
            <a:xfrm>
              <a:off x="271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
            <p:cNvSpPr/>
            <p:nvPr/>
          </p:nvSpPr>
          <p:spPr>
            <a:xfrm>
              <a:off x="281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
            <p:cNvSpPr/>
            <p:nvPr/>
          </p:nvSpPr>
          <p:spPr>
            <a:xfrm>
              <a:off x="292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
            <p:cNvSpPr/>
            <p:nvPr/>
          </p:nvSpPr>
          <p:spPr>
            <a:xfrm>
              <a:off x="302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
            <p:cNvSpPr/>
            <p:nvPr/>
          </p:nvSpPr>
          <p:spPr>
            <a:xfrm>
              <a:off x="312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
            <p:cNvSpPr/>
            <p:nvPr/>
          </p:nvSpPr>
          <p:spPr>
            <a:xfrm>
              <a:off x="322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7"/>
            <p:cNvSpPr/>
            <p:nvPr/>
          </p:nvSpPr>
          <p:spPr>
            <a:xfrm>
              <a:off x="33266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
            <p:cNvSpPr/>
            <p:nvPr/>
          </p:nvSpPr>
          <p:spPr>
            <a:xfrm>
              <a:off x="342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
            <p:cNvSpPr/>
            <p:nvPr/>
          </p:nvSpPr>
          <p:spPr>
            <a:xfrm>
              <a:off x="352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
            <p:cNvSpPr/>
            <p:nvPr/>
          </p:nvSpPr>
          <p:spPr>
            <a:xfrm>
              <a:off x="363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7"/>
            <p:cNvSpPr/>
            <p:nvPr/>
          </p:nvSpPr>
          <p:spPr>
            <a:xfrm>
              <a:off x="373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7"/>
            <p:cNvSpPr/>
            <p:nvPr/>
          </p:nvSpPr>
          <p:spPr>
            <a:xfrm>
              <a:off x="3834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7"/>
            <p:cNvSpPr/>
            <p:nvPr/>
          </p:nvSpPr>
          <p:spPr>
            <a:xfrm>
              <a:off x="393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
            <p:cNvSpPr/>
            <p:nvPr/>
          </p:nvSpPr>
          <p:spPr>
            <a:xfrm>
              <a:off x="403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
            <p:cNvSpPr/>
            <p:nvPr/>
          </p:nvSpPr>
          <p:spPr>
            <a:xfrm>
              <a:off x="413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7"/>
            <p:cNvSpPr/>
            <p:nvPr/>
          </p:nvSpPr>
          <p:spPr>
            <a:xfrm>
              <a:off x="42407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7"/>
            <p:cNvSpPr/>
            <p:nvPr/>
          </p:nvSpPr>
          <p:spPr>
            <a:xfrm>
              <a:off x="434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
            <p:cNvSpPr/>
            <p:nvPr/>
          </p:nvSpPr>
          <p:spPr>
            <a:xfrm>
              <a:off x="444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
            <p:cNvSpPr/>
            <p:nvPr/>
          </p:nvSpPr>
          <p:spPr>
            <a:xfrm>
              <a:off x="45455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7"/>
            <p:cNvSpPr/>
            <p:nvPr/>
          </p:nvSpPr>
          <p:spPr>
            <a:xfrm>
              <a:off x="464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
            <p:cNvSpPr/>
            <p:nvPr/>
          </p:nvSpPr>
          <p:spPr>
            <a:xfrm>
              <a:off x="474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7"/>
            <p:cNvSpPr/>
            <p:nvPr/>
          </p:nvSpPr>
          <p:spPr>
            <a:xfrm>
              <a:off x="485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7"/>
            <p:cNvSpPr/>
            <p:nvPr/>
          </p:nvSpPr>
          <p:spPr>
            <a:xfrm>
              <a:off x="495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
            <p:cNvSpPr/>
            <p:nvPr/>
          </p:nvSpPr>
          <p:spPr>
            <a:xfrm>
              <a:off x="505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
            <p:cNvSpPr/>
            <p:nvPr/>
          </p:nvSpPr>
          <p:spPr>
            <a:xfrm>
              <a:off x="515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7"/>
            <p:cNvSpPr/>
            <p:nvPr/>
          </p:nvSpPr>
          <p:spPr>
            <a:xfrm>
              <a:off x="52566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7"/>
            <p:cNvSpPr/>
            <p:nvPr/>
          </p:nvSpPr>
          <p:spPr>
            <a:xfrm>
              <a:off x="535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
            <p:cNvSpPr/>
            <p:nvPr/>
          </p:nvSpPr>
          <p:spPr>
            <a:xfrm>
              <a:off x="545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7"/>
            <p:cNvSpPr/>
            <p:nvPr/>
          </p:nvSpPr>
          <p:spPr>
            <a:xfrm>
              <a:off x="556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
            <p:cNvSpPr/>
            <p:nvPr/>
          </p:nvSpPr>
          <p:spPr>
            <a:xfrm>
              <a:off x="566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
            <p:cNvSpPr/>
            <p:nvPr/>
          </p:nvSpPr>
          <p:spPr>
            <a:xfrm>
              <a:off x="57644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7"/>
            <p:cNvSpPr/>
            <p:nvPr/>
          </p:nvSpPr>
          <p:spPr>
            <a:xfrm>
              <a:off x="586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
            <p:cNvSpPr/>
            <p:nvPr/>
          </p:nvSpPr>
          <p:spPr>
            <a:xfrm>
              <a:off x="596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
            <p:cNvSpPr/>
            <p:nvPr/>
          </p:nvSpPr>
          <p:spPr>
            <a:xfrm>
              <a:off x="606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
            <p:cNvSpPr/>
            <p:nvPr/>
          </p:nvSpPr>
          <p:spPr>
            <a:xfrm>
              <a:off x="61710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7"/>
            <p:cNvSpPr/>
            <p:nvPr/>
          </p:nvSpPr>
          <p:spPr>
            <a:xfrm>
              <a:off x="627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7"/>
            <p:cNvSpPr/>
            <p:nvPr/>
          </p:nvSpPr>
          <p:spPr>
            <a:xfrm>
              <a:off x="637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
            <p:cNvSpPr/>
            <p:nvPr/>
          </p:nvSpPr>
          <p:spPr>
            <a:xfrm>
              <a:off x="64755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
            <p:cNvSpPr/>
            <p:nvPr/>
          </p:nvSpPr>
          <p:spPr>
            <a:xfrm>
              <a:off x="657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
            <p:cNvSpPr/>
            <p:nvPr/>
          </p:nvSpPr>
          <p:spPr>
            <a:xfrm>
              <a:off x="667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7"/>
            <p:cNvSpPr/>
            <p:nvPr/>
          </p:nvSpPr>
          <p:spPr>
            <a:xfrm>
              <a:off x="678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7"/>
            <p:cNvSpPr/>
            <p:nvPr/>
          </p:nvSpPr>
          <p:spPr>
            <a:xfrm>
              <a:off x="6881800" y="337257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7"/>
            <p:cNvSpPr/>
            <p:nvPr/>
          </p:nvSpPr>
          <p:spPr>
            <a:xfrm>
              <a:off x="698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7"/>
            <p:cNvSpPr/>
            <p:nvPr/>
          </p:nvSpPr>
          <p:spPr>
            <a:xfrm>
              <a:off x="708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7"/>
            <p:cNvSpPr/>
            <p:nvPr/>
          </p:nvSpPr>
          <p:spPr>
            <a:xfrm>
              <a:off x="7186600" y="337257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7"/>
            <p:cNvSpPr/>
            <p:nvPr/>
          </p:nvSpPr>
          <p:spPr>
            <a:xfrm>
              <a:off x="728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
            <p:cNvSpPr/>
            <p:nvPr/>
          </p:nvSpPr>
          <p:spPr>
            <a:xfrm>
              <a:off x="27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7" y="1632"/>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
            <p:cNvSpPr/>
            <p:nvPr/>
          </p:nvSpPr>
          <p:spPr>
            <a:xfrm>
              <a:off x="3807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7"/>
            <p:cNvSpPr/>
            <p:nvPr/>
          </p:nvSpPr>
          <p:spPr>
            <a:xfrm>
              <a:off x="4825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7"/>
            <p:cNvSpPr/>
            <p:nvPr/>
          </p:nvSpPr>
          <p:spPr>
            <a:xfrm>
              <a:off x="58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
            <p:cNvSpPr/>
            <p:nvPr/>
          </p:nvSpPr>
          <p:spPr>
            <a:xfrm>
              <a:off x="68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
            <p:cNvSpPr/>
            <p:nvPr/>
          </p:nvSpPr>
          <p:spPr>
            <a:xfrm>
              <a:off x="7873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
            <p:cNvSpPr/>
            <p:nvPr/>
          </p:nvSpPr>
          <p:spPr>
            <a:xfrm>
              <a:off x="8888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
            <p:cNvSpPr/>
            <p:nvPr/>
          </p:nvSpPr>
          <p:spPr>
            <a:xfrm>
              <a:off x="99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
            <p:cNvSpPr/>
            <p:nvPr/>
          </p:nvSpPr>
          <p:spPr>
            <a:xfrm>
              <a:off x="10918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7"/>
            <p:cNvSpPr/>
            <p:nvPr/>
          </p:nvSpPr>
          <p:spPr>
            <a:xfrm>
              <a:off x="11936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
            <p:cNvSpPr/>
            <p:nvPr/>
          </p:nvSpPr>
          <p:spPr>
            <a:xfrm>
              <a:off x="12951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
            <p:cNvSpPr/>
            <p:nvPr/>
          </p:nvSpPr>
          <p:spPr>
            <a:xfrm>
              <a:off x="13966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
            <p:cNvSpPr/>
            <p:nvPr/>
          </p:nvSpPr>
          <p:spPr>
            <a:xfrm>
              <a:off x="1498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
            <p:cNvSpPr/>
            <p:nvPr/>
          </p:nvSpPr>
          <p:spPr>
            <a:xfrm>
              <a:off x="15999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
            <p:cNvSpPr/>
            <p:nvPr/>
          </p:nvSpPr>
          <p:spPr>
            <a:xfrm>
              <a:off x="1701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
            <p:cNvSpPr/>
            <p:nvPr/>
          </p:nvSpPr>
          <p:spPr>
            <a:xfrm>
              <a:off x="18029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
            <p:cNvSpPr/>
            <p:nvPr/>
          </p:nvSpPr>
          <p:spPr>
            <a:xfrm>
              <a:off x="19044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
            <p:cNvSpPr/>
            <p:nvPr/>
          </p:nvSpPr>
          <p:spPr>
            <a:xfrm>
              <a:off x="20062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7"/>
            <p:cNvSpPr/>
            <p:nvPr/>
          </p:nvSpPr>
          <p:spPr>
            <a:xfrm>
              <a:off x="210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7"/>
            <p:cNvSpPr/>
            <p:nvPr/>
          </p:nvSpPr>
          <p:spPr>
            <a:xfrm>
              <a:off x="220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
            <p:cNvSpPr/>
            <p:nvPr/>
          </p:nvSpPr>
          <p:spPr>
            <a:xfrm>
              <a:off x="23110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
            <p:cNvSpPr/>
            <p:nvPr/>
          </p:nvSpPr>
          <p:spPr>
            <a:xfrm>
              <a:off x="241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
            <p:cNvSpPr/>
            <p:nvPr/>
          </p:nvSpPr>
          <p:spPr>
            <a:xfrm>
              <a:off x="251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
            <p:cNvSpPr/>
            <p:nvPr/>
          </p:nvSpPr>
          <p:spPr>
            <a:xfrm>
              <a:off x="261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7"/>
            <p:cNvSpPr/>
            <p:nvPr/>
          </p:nvSpPr>
          <p:spPr>
            <a:xfrm>
              <a:off x="271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7"/>
            <p:cNvSpPr/>
            <p:nvPr/>
          </p:nvSpPr>
          <p:spPr>
            <a:xfrm>
              <a:off x="281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
            <p:cNvSpPr/>
            <p:nvPr/>
          </p:nvSpPr>
          <p:spPr>
            <a:xfrm>
              <a:off x="292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
            <p:cNvSpPr/>
            <p:nvPr/>
          </p:nvSpPr>
          <p:spPr>
            <a:xfrm>
              <a:off x="302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
            <p:cNvSpPr/>
            <p:nvPr/>
          </p:nvSpPr>
          <p:spPr>
            <a:xfrm>
              <a:off x="312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7"/>
            <p:cNvSpPr/>
            <p:nvPr/>
          </p:nvSpPr>
          <p:spPr>
            <a:xfrm>
              <a:off x="322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7"/>
            <p:cNvSpPr/>
            <p:nvPr/>
          </p:nvSpPr>
          <p:spPr>
            <a:xfrm>
              <a:off x="33266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
            <p:cNvSpPr/>
            <p:nvPr/>
          </p:nvSpPr>
          <p:spPr>
            <a:xfrm>
              <a:off x="342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
            <p:cNvSpPr/>
            <p:nvPr/>
          </p:nvSpPr>
          <p:spPr>
            <a:xfrm>
              <a:off x="352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
            <p:cNvSpPr/>
            <p:nvPr/>
          </p:nvSpPr>
          <p:spPr>
            <a:xfrm>
              <a:off x="363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
            <p:cNvSpPr/>
            <p:nvPr/>
          </p:nvSpPr>
          <p:spPr>
            <a:xfrm>
              <a:off x="373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
            <p:cNvSpPr/>
            <p:nvPr/>
          </p:nvSpPr>
          <p:spPr>
            <a:xfrm>
              <a:off x="3834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
            <p:cNvSpPr/>
            <p:nvPr/>
          </p:nvSpPr>
          <p:spPr>
            <a:xfrm>
              <a:off x="393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
            <p:cNvSpPr/>
            <p:nvPr/>
          </p:nvSpPr>
          <p:spPr>
            <a:xfrm>
              <a:off x="403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7"/>
            <p:cNvSpPr/>
            <p:nvPr/>
          </p:nvSpPr>
          <p:spPr>
            <a:xfrm>
              <a:off x="413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7"/>
            <p:cNvSpPr/>
            <p:nvPr/>
          </p:nvSpPr>
          <p:spPr>
            <a:xfrm>
              <a:off x="42407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
            <p:cNvSpPr/>
            <p:nvPr/>
          </p:nvSpPr>
          <p:spPr>
            <a:xfrm>
              <a:off x="434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
            <p:cNvSpPr/>
            <p:nvPr/>
          </p:nvSpPr>
          <p:spPr>
            <a:xfrm>
              <a:off x="444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
            <p:cNvSpPr/>
            <p:nvPr/>
          </p:nvSpPr>
          <p:spPr>
            <a:xfrm>
              <a:off x="45455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
            <p:cNvSpPr/>
            <p:nvPr/>
          </p:nvSpPr>
          <p:spPr>
            <a:xfrm>
              <a:off x="464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7"/>
            <p:cNvSpPr/>
            <p:nvPr/>
          </p:nvSpPr>
          <p:spPr>
            <a:xfrm>
              <a:off x="474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
            <p:cNvSpPr/>
            <p:nvPr/>
          </p:nvSpPr>
          <p:spPr>
            <a:xfrm>
              <a:off x="485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
            <p:cNvSpPr/>
            <p:nvPr/>
          </p:nvSpPr>
          <p:spPr>
            <a:xfrm>
              <a:off x="495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7"/>
            <p:cNvSpPr/>
            <p:nvPr/>
          </p:nvSpPr>
          <p:spPr>
            <a:xfrm>
              <a:off x="505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7"/>
            <p:cNvSpPr/>
            <p:nvPr/>
          </p:nvSpPr>
          <p:spPr>
            <a:xfrm>
              <a:off x="515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
            <p:cNvSpPr/>
            <p:nvPr/>
          </p:nvSpPr>
          <p:spPr>
            <a:xfrm>
              <a:off x="52566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
            <p:cNvSpPr/>
            <p:nvPr/>
          </p:nvSpPr>
          <p:spPr>
            <a:xfrm>
              <a:off x="535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
            <p:cNvSpPr/>
            <p:nvPr/>
          </p:nvSpPr>
          <p:spPr>
            <a:xfrm>
              <a:off x="545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
            <p:cNvSpPr/>
            <p:nvPr/>
          </p:nvSpPr>
          <p:spPr>
            <a:xfrm>
              <a:off x="556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7"/>
            <p:cNvSpPr/>
            <p:nvPr/>
          </p:nvSpPr>
          <p:spPr>
            <a:xfrm>
              <a:off x="566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7"/>
            <p:cNvSpPr/>
            <p:nvPr/>
          </p:nvSpPr>
          <p:spPr>
            <a:xfrm>
              <a:off x="57644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
            <p:cNvSpPr/>
            <p:nvPr/>
          </p:nvSpPr>
          <p:spPr>
            <a:xfrm>
              <a:off x="586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7"/>
            <p:cNvSpPr/>
            <p:nvPr/>
          </p:nvSpPr>
          <p:spPr>
            <a:xfrm>
              <a:off x="596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
            <p:cNvSpPr/>
            <p:nvPr/>
          </p:nvSpPr>
          <p:spPr>
            <a:xfrm>
              <a:off x="606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7"/>
            <p:cNvSpPr/>
            <p:nvPr/>
          </p:nvSpPr>
          <p:spPr>
            <a:xfrm>
              <a:off x="61710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
            <p:cNvSpPr/>
            <p:nvPr/>
          </p:nvSpPr>
          <p:spPr>
            <a:xfrm>
              <a:off x="627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
            <p:cNvSpPr/>
            <p:nvPr/>
          </p:nvSpPr>
          <p:spPr>
            <a:xfrm>
              <a:off x="637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7"/>
            <p:cNvSpPr/>
            <p:nvPr/>
          </p:nvSpPr>
          <p:spPr>
            <a:xfrm>
              <a:off x="64755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7"/>
            <p:cNvSpPr/>
            <p:nvPr/>
          </p:nvSpPr>
          <p:spPr>
            <a:xfrm>
              <a:off x="657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
            <p:cNvSpPr/>
            <p:nvPr/>
          </p:nvSpPr>
          <p:spPr>
            <a:xfrm>
              <a:off x="667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7"/>
            <p:cNvSpPr/>
            <p:nvPr/>
          </p:nvSpPr>
          <p:spPr>
            <a:xfrm>
              <a:off x="678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7"/>
            <p:cNvSpPr/>
            <p:nvPr/>
          </p:nvSpPr>
          <p:spPr>
            <a:xfrm>
              <a:off x="6881800" y="3527650"/>
              <a:ext cx="52700" cy="52400"/>
            </a:xfrm>
            <a:custGeom>
              <a:rect b="b" l="l" r="r" t="t"/>
              <a:pathLst>
                <a:path extrusionOk="0" h="2096" w="2108">
                  <a:moveTo>
                    <a:pt x="1060" y="0"/>
                  </a:moveTo>
                  <a:cubicBezTo>
                    <a:pt x="477" y="0"/>
                    <a:pt x="1" y="465"/>
                    <a:pt x="1" y="1048"/>
                  </a:cubicBezTo>
                  <a:cubicBezTo>
                    <a:pt x="1"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
            <p:cNvSpPr/>
            <p:nvPr/>
          </p:nvSpPr>
          <p:spPr>
            <a:xfrm>
              <a:off x="698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
            <p:cNvSpPr/>
            <p:nvPr/>
          </p:nvSpPr>
          <p:spPr>
            <a:xfrm>
              <a:off x="708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
            <p:cNvSpPr/>
            <p:nvPr/>
          </p:nvSpPr>
          <p:spPr>
            <a:xfrm>
              <a:off x="7186600" y="3527650"/>
              <a:ext cx="52400" cy="52400"/>
            </a:xfrm>
            <a:custGeom>
              <a:rect b="b" l="l" r="r" t="t"/>
              <a:pathLst>
                <a:path extrusionOk="0" h="2096" w="2096">
                  <a:moveTo>
                    <a:pt x="1048" y="0"/>
                  </a:moveTo>
                  <a:cubicBezTo>
                    <a:pt x="477" y="0"/>
                    <a:pt x="1" y="465"/>
                    <a:pt x="1" y="1048"/>
                  </a:cubicBezTo>
                  <a:cubicBezTo>
                    <a:pt x="1"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
            <p:cNvSpPr/>
            <p:nvPr/>
          </p:nvSpPr>
          <p:spPr>
            <a:xfrm>
              <a:off x="728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7"/>
            <p:cNvSpPr/>
            <p:nvPr/>
          </p:nvSpPr>
          <p:spPr>
            <a:xfrm>
              <a:off x="27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7"/>
            <p:cNvSpPr/>
            <p:nvPr/>
          </p:nvSpPr>
          <p:spPr>
            <a:xfrm>
              <a:off x="3807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7"/>
            <p:cNvSpPr/>
            <p:nvPr/>
          </p:nvSpPr>
          <p:spPr>
            <a:xfrm>
              <a:off x="4825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
            <p:cNvSpPr/>
            <p:nvPr/>
          </p:nvSpPr>
          <p:spPr>
            <a:xfrm>
              <a:off x="58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7"/>
            <p:cNvSpPr/>
            <p:nvPr/>
          </p:nvSpPr>
          <p:spPr>
            <a:xfrm>
              <a:off x="68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7"/>
            <p:cNvSpPr/>
            <p:nvPr/>
          </p:nvSpPr>
          <p:spPr>
            <a:xfrm>
              <a:off x="7873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7"/>
            <p:cNvSpPr/>
            <p:nvPr/>
          </p:nvSpPr>
          <p:spPr>
            <a:xfrm>
              <a:off x="8888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
            <p:cNvSpPr/>
            <p:nvPr/>
          </p:nvSpPr>
          <p:spPr>
            <a:xfrm>
              <a:off x="99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
            <p:cNvSpPr/>
            <p:nvPr/>
          </p:nvSpPr>
          <p:spPr>
            <a:xfrm>
              <a:off x="10918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7"/>
            <p:cNvSpPr/>
            <p:nvPr/>
          </p:nvSpPr>
          <p:spPr>
            <a:xfrm>
              <a:off x="11936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7"/>
            <p:cNvSpPr/>
            <p:nvPr/>
          </p:nvSpPr>
          <p:spPr>
            <a:xfrm>
              <a:off x="12951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7"/>
            <p:cNvSpPr/>
            <p:nvPr/>
          </p:nvSpPr>
          <p:spPr>
            <a:xfrm>
              <a:off x="13966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7"/>
            <p:cNvSpPr/>
            <p:nvPr/>
          </p:nvSpPr>
          <p:spPr>
            <a:xfrm>
              <a:off x="1498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7"/>
            <p:cNvSpPr/>
            <p:nvPr/>
          </p:nvSpPr>
          <p:spPr>
            <a:xfrm>
              <a:off x="15999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7"/>
            <p:cNvSpPr/>
            <p:nvPr/>
          </p:nvSpPr>
          <p:spPr>
            <a:xfrm>
              <a:off x="1701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7"/>
            <p:cNvSpPr/>
            <p:nvPr/>
          </p:nvSpPr>
          <p:spPr>
            <a:xfrm>
              <a:off x="18029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
            <p:cNvSpPr/>
            <p:nvPr/>
          </p:nvSpPr>
          <p:spPr>
            <a:xfrm>
              <a:off x="19044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
            <p:cNvSpPr/>
            <p:nvPr/>
          </p:nvSpPr>
          <p:spPr>
            <a:xfrm>
              <a:off x="20062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
            <p:cNvSpPr/>
            <p:nvPr/>
          </p:nvSpPr>
          <p:spPr>
            <a:xfrm>
              <a:off x="210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7"/>
            <p:cNvSpPr/>
            <p:nvPr/>
          </p:nvSpPr>
          <p:spPr>
            <a:xfrm>
              <a:off x="220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7"/>
            <p:cNvSpPr/>
            <p:nvPr/>
          </p:nvSpPr>
          <p:spPr>
            <a:xfrm>
              <a:off x="23110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7"/>
            <p:cNvSpPr/>
            <p:nvPr/>
          </p:nvSpPr>
          <p:spPr>
            <a:xfrm>
              <a:off x="241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
            <p:cNvSpPr/>
            <p:nvPr/>
          </p:nvSpPr>
          <p:spPr>
            <a:xfrm>
              <a:off x="251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
            <p:cNvSpPr/>
            <p:nvPr/>
          </p:nvSpPr>
          <p:spPr>
            <a:xfrm>
              <a:off x="261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7"/>
            <p:cNvSpPr/>
            <p:nvPr/>
          </p:nvSpPr>
          <p:spPr>
            <a:xfrm>
              <a:off x="271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7"/>
            <p:cNvSpPr/>
            <p:nvPr/>
          </p:nvSpPr>
          <p:spPr>
            <a:xfrm>
              <a:off x="281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7"/>
            <p:cNvSpPr/>
            <p:nvPr/>
          </p:nvSpPr>
          <p:spPr>
            <a:xfrm>
              <a:off x="292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7"/>
            <p:cNvSpPr/>
            <p:nvPr/>
          </p:nvSpPr>
          <p:spPr>
            <a:xfrm>
              <a:off x="302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
            <p:cNvSpPr/>
            <p:nvPr/>
          </p:nvSpPr>
          <p:spPr>
            <a:xfrm>
              <a:off x="312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7"/>
            <p:cNvSpPr/>
            <p:nvPr/>
          </p:nvSpPr>
          <p:spPr>
            <a:xfrm>
              <a:off x="322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7"/>
            <p:cNvSpPr/>
            <p:nvPr/>
          </p:nvSpPr>
          <p:spPr>
            <a:xfrm>
              <a:off x="33266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
            <p:cNvSpPr/>
            <p:nvPr/>
          </p:nvSpPr>
          <p:spPr>
            <a:xfrm>
              <a:off x="342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
            <p:cNvSpPr/>
            <p:nvPr/>
          </p:nvSpPr>
          <p:spPr>
            <a:xfrm>
              <a:off x="352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7"/>
            <p:cNvSpPr/>
            <p:nvPr/>
          </p:nvSpPr>
          <p:spPr>
            <a:xfrm>
              <a:off x="363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7"/>
            <p:cNvSpPr/>
            <p:nvPr/>
          </p:nvSpPr>
          <p:spPr>
            <a:xfrm>
              <a:off x="373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7"/>
            <p:cNvSpPr/>
            <p:nvPr/>
          </p:nvSpPr>
          <p:spPr>
            <a:xfrm>
              <a:off x="3834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7"/>
            <p:cNvSpPr/>
            <p:nvPr/>
          </p:nvSpPr>
          <p:spPr>
            <a:xfrm>
              <a:off x="393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7"/>
            <p:cNvSpPr/>
            <p:nvPr/>
          </p:nvSpPr>
          <p:spPr>
            <a:xfrm>
              <a:off x="403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7"/>
            <p:cNvSpPr/>
            <p:nvPr/>
          </p:nvSpPr>
          <p:spPr>
            <a:xfrm>
              <a:off x="413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7"/>
            <p:cNvSpPr/>
            <p:nvPr/>
          </p:nvSpPr>
          <p:spPr>
            <a:xfrm>
              <a:off x="42407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7"/>
            <p:cNvSpPr/>
            <p:nvPr/>
          </p:nvSpPr>
          <p:spPr>
            <a:xfrm>
              <a:off x="434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7"/>
            <p:cNvSpPr/>
            <p:nvPr/>
          </p:nvSpPr>
          <p:spPr>
            <a:xfrm>
              <a:off x="444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7"/>
            <p:cNvSpPr/>
            <p:nvPr/>
          </p:nvSpPr>
          <p:spPr>
            <a:xfrm>
              <a:off x="45455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7"/>
            <p:cNvSpPr/>
            <p:nvPr/>
          </p:nvSpPr>
          <p:spPr>
            <a:xfrm>
              <a:off x="464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7"/>
            <p:cNvSpPr/>
            <p:nvPr/>
          </p:nvSpPr>
          <p:spPr>
            <a:xfrm>
              <a:off x="474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
            <p:cNvSpPr/>
            <p:nvPr/>
          </p:nvSpPr>
          <p:spPr>
            <a:xfrm>
              <a:off x="485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7"/>
            <p:cNvSpPr/>
            <p:nvPr/>
          </p:nvSpPr>
          <p:spPr>
            <a:xfrm>
              <a:off x="495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
            <p:cNvSpPr/>
            <p:nvPr/>
          </p:nvSpPr>
          <p:spPr>
            <a:xfrm>
              <a:off x="505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
            <p:cNvSpPr/>
            <p:nvPr/>
          </p:nvSpPr>
          <p:spPr>
            <a:xfrm>
              <a:off x="515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7"/>
            <p:cNvSpPr/>
            <p:nvPr/>
          </p:nvSpPr>
          <p:spPr>
            <a:xfrm>
              <a:off x="52566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7"/>
            <p:cNvSpPr/>
            <p:nvPr/>
          </p:nvSpPr>
          <p:spPr>
            <a:xfrm>
              <a:off x="535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7"/>
            <p:cNvSpPr/>
            <p:nvPr/>
          </p:nvSpPr>
          <p:spPr>
            <a:xfrm>
              <a:off x="545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
            <p:cNvSpPr/>
            <p:nvPr/>
          </p:nvSpPr>
          <p:spPr>
            <a:xfrm>
              <a:off x="556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
            <p:cNvSpPr/>
            <p:nvPr/>
          </p:nvSpPr>
          <p:spPr>
            <a:xfrm>
              <a:off x="566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7"/>
            <p:cNvSpPr/>
            <p:nvPr/>
          </p:nvSpPr>
          <p:spPr>
            <a:xfrm>
              <a:off x="57644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7"/>
            <p:cNvSpPr/>
            <p:nvPr/>
          </p:nvSpPr>
          <p:spPr>
            <a:xfrm>
              <a:off x="586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7"/>
            <p:cNvSpPr/>
            <p:nvPr/>
          </p:nvSpPr>
          <p:spPr>
            <a:xfrm>
              <a:off x="596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7"/>
            <p:cNvSpPr/>
            <p:nvPr/>
          </p:nvSpPr>
          <p:spPr>
            <a:xfrm>
              <a:off x="606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7"/>
            <p:cNvSpPr/>
            <p:nvPr/>
          </p:nvSpPr>
          <p:spPr>
            <a:xfrm>
              <a:off x="61710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7"/>
            <p:cNvSpPr/>
            <p:nvPr/>
          </p:nvSpPr>
          <p:spPr>
            <a:xfrm>
              <a:off x="627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7"/>
            <p:cNvSpPr/>
            <p:nvPr/>
          </p:nvSpPr>
          <p:spPr>
            <a:xfrm>
              <a:off x="637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7"/>
            <p:cNvSpPr/>
            <p:nvPr/>
          </p:nvSpPr>
          <p:spPr>
            <a:xfrm>
              <a:off x="64755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7"/>
            <p:cNvSpPr/>
            <p:nvPr/>
          </p:nvSpPr>
          <p:spPr>
            <a:xfrm>
              <a:off x="657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
            <p:cNvSpPr/>
            <p:nvPr/>
          </p:nvSpPr>
          <p:spPr>
            <a:xfrm>
              <a:off x="667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7"/>
            <p:cNvSpPr/>
            <p:nvPr/>
          </p:nvSpPr>
          <p:spPr>
            <a:xfrm>
              <a:off x="678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
            <p:cNvSpPr/>
            <p:nvPr/>
          </p:nvSpPr>
          <p:spPr>
            <a:xfrm>
              <a:off x="6881800" y="3682725"/>
              <a:ext cx="52700" cy="52400"/>
            </a:xfrm>
            <a:custGeom>
              <a:rect b="b" l="l" r="r" t="t"/>
              <a:pathLst>
                <a:path extrusionOk="0" h="2096"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
            <p:cNvSpPr/>
            <p:nvPr/>
          </p:nvSpPr>
          <p:spPr>
            <a:xfrm>
              <a:off x="698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
            <p:cNvSpPr/>
            <p:nvPr/>
          </p:nvSpPr>
          <p:spPr>
            <a:xfrm>
              <a:off x="708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
            <p:cNvSpPr/>
            <p:nvPr/>
          </p:nvSpPr>
          <p:spPr>
            <a:xfrm>
              <a:off x="7186600" y="3682725"/>
              <a:ext cx="52400" cy="52400"/>
            </a:xfrm>
            <a:custGeom>
              <a:rect b="b" l="l" r="r" t="t"/>
              <a:pathLst>
                <a:path extrusionOk="0" h="2096"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7"/>
            <p:cNvSpPr/>
            <p:nvPr/>
          </p:nvSpPr>
          <p:spPr>
            <a:xfrm>
              <a:off x="728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7"/>
            <p:cNvSpPr/>
            <p:nvPr/>
          </p:nvSpPr>
          <p:spPr>
            <a:xfrm>
              <a:off x="27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7"/>
            <p:cNvSpPr/>
            <p:nvPr/>
          </p:nvSpPr>
          <p:spPr>
            <a:xfrm>
              <a:off x="3807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
            <p:cNvSpPr/>
            <p:nvPr/>
          </p:nvSpPr>
          <p:spPr>
            <a:xfrm>
              <a:off x="4825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
            <p:cNvSpPr/>
            <p:nvPr/>
          </p:nvSpPr>
          <p:spPr>
            <a:xfrm>
              <a:off x="58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7"/>
            <p:cNvSpPr/>
            <p:nvPr/>
          </p:nvSpPr>
          <p:spPr>
            <a:xfrm>
              <a:off x="68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7"/>
            <p:cNvSpPr/>
            <p:nvPr/>
          </p:nvSpPr>
          <p:spPr>
            <a:xfrm>
              <a:off x="7873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7"/>
            <p:cNvSpPr/>
            <p:nvPr/>
          </p:nvSpPr>
          <p:spPr>
            <a:xfrm>
              <a:off x="8888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7"/>
            <p:cNvSpPr/>
            <p:nvPr/>
          </p:nvSpPr>
          <p:spPr>
            <a:xfrm>
              <a:off x="99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7"/>
            <p:cNvSpPr/>
            <p:nvPr/>
          </p:nvSpPr>
          <p:spPr>
            <a:xfrm>
              <a:off x="10918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7"/>
            <p:cNvSpPr/>
            <p:nvPr/>
          </p:nvSpPr>
          <p:spPr>
            <a:xfrm>
              <a:off x="11936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7"/>
            <p:cNvSpPr/>
            <p:nvPr/>
          </p:nvSpPr>
          <p:spPr>
            <a:xfrm>
              <a:off x="12951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7"/>
            <p:cNvSpPr/>
            <p:nvPr/>
          </p:nvSpPr>
          <p:spPr>
            <a:xfrm>
              <a:off x="13966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7"/>
            <p:cNvSpPr/>
            <p:nvPr/>
          </p:nvSpPr>
          <p:spPr>
            <a:xfrm>
              <a:off x="1498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7"/>
            <p:cNvSpPr/>
            <p:nvPr/>
          </p:nvSpPr>
          <p:spPr>
            <a:xfrm>
              <a:off x="15999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7"/>
            <p:cNvSpPr/>
            <p:nvPr/>
          </p:nvSpPr>
          <p:spPr>
            <a:xfrm>
              <a:off x="1701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
            <p:cNvSpPr/>
            <p:nvPr/>
          </p:nvSpPr>
          <p:spPr>
            <a:xfrm>
              <a:off x="18029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
            <p:cNvSpPr/>
            <p:nvPr/>
          </p:nvSpPr>
          <p:spPr>
            <a:xfrm>
              <a:off x="19044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
            <p:cNvSpPr/>
            <p:nvPr/>
          </p:nvSpPr>
          <p:spPr>
            <a:xfrm>
              <a:off x="20062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
            <p:cNvSpPr/>
            <p:nvPr/>
          </p:nvSpPr>
          <p:spPr>
            <a:xfrm>
              <a:off x="210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7"/>
            <p:cNvSpPr/>
            <p:nvPr/>
          </p:nvSpPr>
          <p:spPr>
            <a:xfrm>
              <a:off x="220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7"/>
            <p:cNvSpPr/>
            <p:nvPr/>
          </p:nvSpPr>
          <p:spPr>
            <a:xfrm>
              <a:off x="23110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7"/>
            <p:cNvSpPr/>
            <p:nvPr/>
          </p:nvSpPr>
          <p:spPr>
            <a:xfrm>
              <a:off x="241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
            <p:cNvSpPr/>
            <p:nvPr/>
          </p:nvSpPr>
          <p:spPr>
            <a:xfrm>
              <a:off x="251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
            <p:cNvSpPr/>
            <p:nvPr/>
          </p:nvSpPr>
          <p:spPr>
            <a:xfrm>
              <a:off x="261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7"/>
            <p:cNvSpPr/>
            <p:nvPr/>
          </p:nvSpPr>
          <p:spPr>
            <a:xfrm>
              <a:off x="271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7"/>
            <p:cNvSpPr/>
            <p:nvPr/>
          </p:nvSpPr>
          <p:spPr>
            <a:xfrm>
              <a:off x="281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
            <p:cNvSpPr/>
            <p:nvPr/>
          </p:nvSpPr>
          <p:spPr>
            <a:xfrm>
              <a:off x="292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
            <p:cNvSpPr/>
            <p:nvPr/>
          </p:nvSpPr>
          <p:spPr>
            <a:xfrm>
              <a:off x="302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7"/>
            <p:cNvSpPr/>
            <p:nvPr/>
          </p:nvSpPr>
          <p:spPr>
            <a:xfrm>
              <a:off x="312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7"/>
            <p:cNvSpPr/>
            <p:nvPr/>
          </p:nvSpPr>
          <p:spPr>
            <a:xfrm>
              <a:off x="322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7"/>
            <p:cNvSpPr/>
            <p:nvPr/>
          </p:nvSpPr>
          <p:spPr>
            <a:xfrm>
              <a:off x="33266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7"/>
            <p:cNvSpPr/>
            <p:nvPr/>
          </p:nvSpPr>
          <p:spPr>
            <a:xfrm>
              <a:off x="342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7"/>
            <p:cNvSpPr/>
            <p:nvPr/>
          </p:nvSpPr>
          <p:spPr>
            <a:xfrm>
              <a:off x="352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7"/>
            <p:cNvSpPr/>
            <p:nvPr/>
          </p:nvSpPr>
          <p:spPr>
            <a:xfrm>
              <a:off x="363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7"/>
            <p:cNvSpPr/>
            <p:nvPr/>
          </p:nvSpPr>
          <p:spPr>
            <a:xfrm>
              <a:off x="373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7"/>
            <p:cNvSpPr/>
            <p:nvPr/>
          </p:nvSpPr>
          <p:spPr>
            <a:xfrm>
              <a:off x="3834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7"/>
            <p:cNvSpPr/>
            <p:nvPr/>
          </p:nvSpPr>
          <p:spPr>
            <a:xfrm>
              <a:off x="393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7"/>
            <p:cNvSpPr/>
            <p:nvPr/>
          </p:nvSpPr>
          <p:spPr>
            <a:xfrm>
              <a:off x="403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
            <p:cNvSpPr/>
            <p:nvPr/>
          </p:nvSpPr>
          <p:spPr>
            <a:xfrm>
              <a:off x="413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
            <p:cNvSpPr/>
            <p:nvPr/>
          </p:nvSpPr>
          <p:spPr>
            <a:xfrm>
              <a:off x="42407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7"/>
            <p:cNvSpPr/>
            <p:nvPr/>
          </p:nvSpPr>
          <p:spPr>
            <a:xfrm>
              <a:off x="434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7"/>
            <p:cNvSpPr/>
            <p:nvPr/>
          </p:nvSpPr>
          <p:spPr>
            <a:xfrm>
              <a:off x="444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
            <p:cNvSpPr/>
            <p:nvPr/>
          </p:nvSpPr>
          <p:spPr>
            <a:xfrm>
              <a:off x="45455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
            <p:cNvSpPr/>
            <p:nvPr/>
          </p:nvSpPr>
          <p:spPr>
            <a:xfrm>
              <a:off x="464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
            <p:cNvSpPr/>
            <p:nvPr/>
          </p:nvSpPr>
          <p:spPr>
            <a:xfrm>
              <a:off x="474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7"/>
            <p:cNvSpPr/>
            <p:nvPr/>
          </p:nvSpPr>
          <p:spPr>
            <a:xfrm>
              <a:off x="485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7"/>
            <p:cNvSpPr/>
            <p:nvPr/>
          </p:nvSpPr>
          <p:spPr>
            <a:xfrm>
              <a:off x="495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7"/>
            <p:cNvSpPr/>
            <p:nvPr/>
          </p:nvSpPr>
          <p:spPr>
            <a:xfrm>
              <a:off x="505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7"/>
            <p:cNvSpPr/>
            <p:nvPr/>
          </p:nvSpPr>
          <p:spPr>
            <a:xfrm>
              <a:off x="515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7"/>
            <p:cNvSpPr/>
            <p:nvPr/>
          </p:nvSpPr>
          <p:spPr>
            <a:xfrm>
              <a:off x="52566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
            <p:cNvSpPr/>
            <p:nvPr/>
          </p:nvSpPr>
          <p:spPr>
            <a:xfrm>
              <a:off x="535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
            <p:cNvSpPr/>
            <p:nvPr/>
          </p:nvSpPr>
          <p:spPr>
            <a:xfrm>
              <a:off x="545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7"/>
            <p:cNvSpPr/>
            <p:nvPr/>
          </p:nvSpPr>
          <p:spPr>
            <a:xfrm>
              <a:off x="556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7"/>
            <p:cNvSpPr/>
            <p:nvPr/>
          </p:nvSpPr>
          <p:spPr>
            <a:xfrm>
              <a:off x="566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7"/>
            <p:cNvSpPr/>
            <p:nvPr/>
          </p:nvSpPr>
          <p:spPr>
            <a:xfrm>
              <a:off x="57644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7"/>
            <p:cNvSpPr/>
            <p:nvPr/>
          </p:nvSpPr>
          <p:spPr>
            <a:xfrm>
              <a:off x="586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7"/>
            <p:cNvSpPr/>
            <p:nvPr/>
          </p:nvSpPr>
          <p:spPr>
            <a:xfrm>
              <a:off x="596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7"/>
            <p:cNvSpPr/>
            <p:nvPr/>
          </p:nvSpPr>
          <p:spPr>
            <a:xfrm>
              <a:off x="606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7"/>
            <p:cNvSpPr/>
            <p:nvPr/>
          </p:nvSpPr>
          <p:spPr>
            <a:xfrm>
              <a:off x="61710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
            <p:cNvSpPr/>
            <p:nvPr/>
          </p:nvSpPr>
          <p:spPr>
            <a:xfrm>
              <a:off x="627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
            <p:cNvSpPr/>
            <p:nvPr/>
          </p:nvSpPr>
          <p:spPr>
            <a:xfrm>
              <a:off x="637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
            <p:cNvSpPr/>
            <p:nvPr/>
          </p:nvSpPr>
          <p:spPr>
            <a:xfrm>
              <a:off x="64755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
            <p:cNvSpPr/>
            <p:nvPr/>
          </p:nvSpPr>
          <p:spPr>
            <a:xfrm>
              <a:off x="657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
            <p:cNvSpPr/>
            <p:nvPr/>
          </p:nvSpPr>
          <p:spPr>
            <a:xfrm>
              <a:off x="667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
            <p:cNvSpPr/>
            <p:nvPr/>
          </p:nvSpPr>
          <p:spPr>
            <a:xfrm>
              <a:off x="678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7"/>
            <p:cNvSpPr/>
            <p:nvPr/>
          </p:nvSpPr>
          <p:spPr>
            <a:xfrm>
              <a:off x="6881800" y="3837800"/>
              <a:ext cx="52700" cy="52425"/>
            </a:xfrm>
            <a:custGeom>
              <a:rect b="b" l="l" r="r" t="t"/>
              <a:pathLst>
                <a:path extrusionOk="0" h="2097"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
            <p:cNvSpPr/>
            <p:nvPr/>
          </p:nvSpPr>
          <p:spPr>
            <a:xfrm>
              <a:off x="698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
            <p:cNvSpPr/>
            <p:nvPr/>
          </p:nvSpPr>
          <p:spPr>
            <a:xfrm>
              <a:off x="708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
            <p:cNvSpPr/>
            <p:nvPr/>
          </p:nvSpPr>
          <p:spPr>
            <a:xfrm>
              <a:off x="7186600" y="3837800"/>
              <a:ext cx="52400" cy="52425"/>
            </a:xfrm>
            <a:custGeom>
              <a:rect b="b" l="l" r="r" t="t"/>
              <a:pathLst>
                <a:path extrusionOk="0" h="2097"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7"/>
            <p:cNvSpPr/>
            <p:nvPr/>
          </p:nvSpPr>
          <p:spPr>
            <a:xfrm>
              <a:off x="728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7"/>
            <p:cNvSpPr/>
            <p:nvPr/>
          </p:nvSpPr>
          <p:spPr>
            <a:xfrm>
              <a:off x="27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7"/>
            <p:cNvSpPr/>
            <p:nvPr/>
          </p:nvSpPr>
          <p:spPr>
            <a:xfrm>
              <a:off x="3807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7"/>
            <p:cNvSpPr/>
            <p:nvPr/>
          </p:nvSpPr>
          <p:spPr>
            <a:xfrm>
              <a:off x="4825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7"/>
            <p:cNvSpPr/>
            <p:nvPr/>
          </p:nvSpPr>
          <p:spPr>
            <a:xfrm>
              <a:off x="58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
            <p:cNvSpPr/>
            <p:nvPr/>
          </p:nvSpPr>
          <p:spPr>
            <a:xfrm>
              <a:off x="68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
            <p:cNvSpPr/>
            <p:nvPr/>
          </p:nvSpPr>
          <p:spPr>
            <a:xfrm>
              <a:off x="7873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7"/>
            <p:cNvSpPr/>
            <p:nvPr/>
          </p:nvSpPr>
          <p:spPr>
            <a:xfrm>
              <a:off x="8888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
            <p:cNvSpPr/>
            <p:nvPr/>
          </p:nvSpPr>
          <p:spPr>
            <a:xfrm>
              <a:off x="99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7"/>
            <p:cNvSpPr/>
            <p:nvPr/>
          </p:nvSpPr>
          <p:spPr>
            <a:xfrm>
              <a:off x="10918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7"/>
            <p:cNvSpPr/>
            <p:nvPr/>
          </p:nvSpPr>
          <p:spPr>
            <a:xfrm>
              <a:off x="11936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7"/>
            <p:cNvSpPr/>
            <p:nvPr/>
          </p:nvSpPr>
          <p:spPr>
            <a:xfrm>
              <a:off x="12951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7"/>
            <p:cNvSpPr/>
            <p:nvPr/>
          </p:nvSpPr>
          <p:spPr>
            <a:xfrm>
              <a:off x="13966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7"/>
            <p:cNvSpPr/>
            <p:nvPr/>
          </p:nvSpPr>
          <p:spPr>
            <a:xfrm>
              <a:off x="1498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7"/>
            <p:cNvSpPr/>
            <p:nvPr/>
          </p:nvSpPr>
          <p:spPr>
            <a:xfrm>
              <a:off x="15999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
            <p:cNvSpPr/>
            <p:nvPr/>
          </p:nvSpPr>
          <p:spPr>
            <a:xfrm>
              <a:off x="1701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7"/>
            <p:cNvSpPr/>
            <p:nvPr/>
          </p:nvSpPr>
          <p:spPr>
            <a:xfrm>
              <a:off x="18029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7"/>
            <p:cNvSpPr/>
            <p:nvPr/>
          </p:nvSpPr>
          <p:spPr>
            <a:xfrm>
              <a:off x="19044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7"/>
            <p:cNvSpPr/>
            <p:nvPr/>
          </p:nvSpPr>
          <p:spPr>
            <a:xfrm>
              <a:off x="20062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7"/>
            <p:cNvSpPr/>
            <p:nvPr/>
          </p:nvSpPr>
          <p:spPr>
            <a:xfrm>
              <a:off x="210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7"/>
            <p:cNvSpPr/>
            <p:nvPr/>
          </p:nvSpPr>
          <p:spPr>
            <a:xfrm>
              <a:off x="220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7"/>
            <p:cNvSpPr/>
            <p:nvPr/>
          </p:nvSpPr>
          <p:spPr>
            <a:xfrm>
              <a:off x="23110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7"/>
            <p:cNvSpPr/>
            <p:nvPr/>
          </p:nvSpPr>
          <p:spPr>
            <a:xfrm>
              <a:off x="241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7"/>
            <p:cNvSpPr/>
            <p:nvPr/>
          </p:nvSpPr>
          <p:spPr>
            <a:xfrm>
              <a:off x="251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7"/>
            <p:cNvSpPr/>
            <p:nvPr/>
          </p:nvSpPr>
          <p:spPr>
            <a:xfrm>
              <a:off x="261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7"/>
            <p:cNvSpPr/>
            <p:nvPr/>
          </p:nvSpPr>
          <p:spPr>
            <a:xfrm>
              <a:off x="271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7"/>
            <p:cNvSpPr/>
            <p:nvPr/>
          </p:nvSpPr>
          <p:spPr>
            <a:xfrm>
              <a:off x="281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7"/>
            <p:cNvSpPr/>
            <p:nvPr/>
          </p:nvSpPr>
          <p:spPr>
            <a:xfrm>
              <a:off x="292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7"/>
            <p:cNvSpPr/>
            <p:nvPr/>
          </p:nvSpPr>
          <p:spPr>
            <a:xfrm>
              <a:off x="302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
            <p:cNvSpPr/>
            <p:nvPr/>
          </p:nvSpPr>
          <p:spPr>
            <a:xfrm>
              <a:off x="312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7"/>
            <p:cNvSpPr/>
            <p:nvPr/>
          </p:nvSpPr>
          <p:spPr>
            <a:xfrm>
              <a:off x="322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7"/>
            <p:cNvSpPr/>
            <p:nvPr/>
          </p:nvSpPr>
          <p:spPr>
            <a:xfrm>
              <a:off x="33266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7"/>
            <p:cNvSpPr/>
            <p:nvPr/>
          </p:nvSpPr>
          <p:spPr>
            <a:xfrm>
              <a:off x="342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7"/>
            <p:cNvSpPr/>
            <p:nvPr/>
          </p:nvSpPr>
          <p:spPr>
            <a:xfrm>
              <a:off x="352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7"/>
            <p:cNvSpPr/>
            <p:nvPr/>
          </p:nvSpPr>
          <p:spPr>
            <a:xfrm>
              <a:off x="363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7"/>
            <p:cNvSpPr/>
            <p:nvPr/>
          </p:nvSpPr>
          <p:spPr>
            <a:xfrm>
              <a:off x="373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7"/>
            <p:cNvSpPr/>
            <p:nvPr/>
          </p:nvSpPr>
          <p:spPr>
            <a:xfrm>
              <a:off x="3834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
            <p:cNvSpPr/>
            <p:nvPr/>
          </p:nvSpPr>
          <p:spPr>
            <a:xfrm>
              <a:off x="393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
            <p:cNvSpPr/>
            <p:nvPr/>
          </p:nvSpPr>
          <p:spPr>
            <a:xfrm>
              <a:off x="403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7"/>
            <p:cNvSpPr/>
            <p:nvPr/>
          </p:nvSpPr>
          <p:spPr>
            <a:xfrm>
              <a:off x="413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7"/>
            <p:cNvSpPr/>
            <p:nvPr/>
          </p:nvSpPr>
          <p:spPr>
            <a:xfrm>
              <a:off x="42407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7"/>
            <p:cNvSpPr/>
            <p:nvPr/>
          </p:nvSpPr>
          <p:spPr>
            <a:xfrm>
              <a:off x="434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
            <p:cNvSpPr/>
            <p:nvPr/>
          </p:nvSpPr>
          <p:spPr>
            <a:xfrm>
              <a:off x="444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
            <p:cNvSpPr/>
            <p:nvPr/>
          </p:nvSpPr>
          <p:spPr>
            <a:xfrm>
              <a:off x="45455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7"/>
            <p:cNvSpPr/>
            <p:nvPr/>
          </p:nvSpPr>
          <p:spPr>
            <a:xfrm>
              <a:off x="464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7"/>
            <p:cNvSpPr/>
            <p:nvPr/>
          </p:nvSpPr>
          <p:spPr>
            <a:xfrm>
              <a:off x="474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7"/>
            <p:cNvSpPr/>
            <p:nvPr/>
          </p:nvSpPr>
          <p:spPr>
            <a:xfrm>
              <a:off x="485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
            <p:cNvSpPr/>
            <p:nvPr/>
          </p:nvSpPr>
          <p:spPr>
            <a:xfrm>
              <a:off x="495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
            <p:cNvSpPr/>
            <p:nvPr/>
          </p:nvSpPr>
          <p:spPr>
            <a:xfrm>
              <a:off x="505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7"/>
            <p:cNvSpPr/>
            <p:nvPr/>
          </p:nvSpPr>
          <p:spPr>
            <a:xfrm>
              <a:off x="515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7"/>
            <p:cNvSpPr/>
            <p:nvPr/>
          </p:nvSpPr>
          <p:spPr>
            <a:xfrm>
              <a:off x="52566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7"/>
            <p:cNvSpPr/>
            <p:nvPr/>
          </p:nvSpPr>
          <p:spPr>
            <a:xfrm>
              <a:off x="535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
            <p:cNvSpPr/>
            <p:nvPr/>
          </p:nvSpPr>
          <p:spPr>
            <a:xfrm>
              <a:off x="545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
            <p:cNvSpPr/>
            <p:nvPr/>
          </p:nvSpPr>
          <p:spPr>
            <a:xfrm>
              <a:off x="556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
            <p:cNvSpPr/>
            <p:nvPr/>
          </p:nvSpPr>
          <p:spPr>
            <a:xfrm>
              <a:off x="566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7"/>
            <p:cNvSpPr/>
            <p:nvPr/>
          </p:nvSpPr>
          <p:spPr>
            <a:xfrm>
              <a:off x="57644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
            <p:cNvSpPr/>
            <p:nvPr/>
          </p:nvSpPr>
          <p:spPr>
            <a:xfrm>
              <a:off x="586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
            <p:cNvSpPr/>
            <p:nvPr/>
          </p:nvSpPr>
          <p:spPr>
            <a:xfrm>
              <a:off x="596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7"/>
            <p:cNvSpPr/>
            <p:nvPr/>
          </p:nvSpPr>
          <p:spPr>
            <a:xfrm>
              <a:off x="606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7"/>
            <p:cNvSpPr/>
            <p:nvPr/>
          </p:nvSpPr>
          <p:spPr>
            <a:xfrm>
              <a:off x="61710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7"/>
            <p:cNvSpPr/>
            <p:nvPr/>
          </p:nvSpPr>
          <p:spPr>
            <a:xfrm>
              <a:off x="627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
            <p:cNvSpPr/>
            <p:nvPr/>
          </p:nvSpPr>
          <p:spPr>
            <a:xfrm>
              <a:off x="637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
            <p:cNvSpPr/>
            <p:nvPr/>
          </p:nvSpPr>
          <p:spPr>
            <a:xfrm>
              <a:off x="64755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7"/>
            <p:cNvSpPr/>
            <p:nvPr/>
          </p:nvSpPr>
          <p:spPr>
            <a:xfrm>
              <a:off x="657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7"/>
            <p:cNvSpPr/>
            <p:nvPr/>
          </p:nvSpPr>
          <p:spPr>
            <a:xfrm>
              <a:off x="667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
            <p:cNvSpPr/>
            <p:nvPr/>
          </p:nvSpPr>
          <p:spPr>
            <a:xfrm>
              <a:off x="678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
            <p:cNvSpPr/>
            <p:nvPr/>
          </p:nvSpPr>
          <p:spPr>
            <a:xfrm>
              <a:off x="6881800" y="3992875"/>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
            <p:cNvSpPr/>
            <p:nvPr/>
          </p:nvSpPr>
          <p:spPr>
            <a:xfrm>
              <a:off x="698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7"/>
            <p:cNvSpPr/>
            <p:nvPr/>
          </p:nvSpPr>
          <p:spPr>
            <a:xfrm>
              <a:off x="708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
            <p:cNvSpPr/>
            <p:nvPr/>
          </p:nvSpPr>
          <p:spPr>
            <a:xfrm>
              <a:off x="7186600" y="3992875"/>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
            <p:cNvSpPr/>
            <p:nvPr/>
          </p:nvSpPr>
          <p:spPr>
            <a:xfrm>
              <a:off x="728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7"/>
            <p:cNvSpPr/>
            <p:nvPr/>
          </p:nvSpPr>
          <p:spPr>
            <a:xfrm>
              <a:off x="27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7"/>
            <p:cNvSpPr/>
            <p:nvPr/>
          </p:nvSpPr>
          <p:spPr>
            <a:xfrm>
              <a:off x="3807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7"/>
            <p:cNvSpPr/>
            <p:nvPr/>
          </p:nvSpPr>
          <p:spPr>
            <a:xfrm>
              <a:off x="4825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
            <p:cNvSpPr/>
            <p:nvPr/>
          </p:nvSpPr>
          <p:spPr>
            <a:xfrm>
              <a:off x="58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7"/>
            <p:cNvSpPr/>
            <p:nvPr/>
          </p:nvSpPr>
          <p:spPr>
            <a:xfrm>
              <a:off x="68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7"/>
            <p:cNvSpPr/>
            <p:nvPr/>
          </p:nvSpPr>
          <p:spPr>
            <a:xfrm>
              <a:off x="7873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7"/>
            <p:cNvSpPr/>
            <p:nvPr/>
          </p:nvSpPr>
          <p:spPr>
            <a:xfrm>
              <a:off x="8888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7"/>
            <p:cNvSpPr/>
            <p:nvPr/>
          </p:nvSpPr>
          <p:spPr>
            <a:xfrm>
              <a:off x="99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7"/>
            <p:cNvSpPr/>
            <p:nvPr/>
          </p:nvSpPr>
          <p:spPr>
            <a:xfrm>
              <a:off x="10918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7"/>
            <p:cNvSpPr/>
            <p:nvPr/>
          </p:nvSpPr>
          <p:spPr>
            <a:xfrm>
              <a:off x="11936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7"/>
            <p:cNvSpPr/>
            <p:nvPr/>
          </p:nvSpPr>
          <p:spPr>
            <a:xfrm>
              <a:off x="12951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7"/>
            <p:cNvSpPr/>
            <p:nvPr/>
          </p:nvSpPr>
          <p:spPr>
            <a:xfrm>
              <a:off x="13966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7"/>
            <p:cNvSpPr/>
            <p:nvPr/>
          </p:nvSpPr>
          <p:spPr>
            <a:xfrm>
              <a:off x="1498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7"/>
            <p:cNvSpPr/>
            <p:nvPr/>
          </p:nvSpPr>
          <p:spPr>
            <a:xfrm>
              <a:off x="15999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7"/>
            <p:cNvSpPr/>
            <p:nvPr/>
          </p:nvSpPr>
          <p:spPr>
            <a:xfrm>
              <a:off x="1701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7"/>
            <p:cNvSpPr/>
            <p:nvPr/>
          </p:nvSpPr>
          <p:spPr>
            <a:xfrm>
              <a:off x="18029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7"/>
            <p:cNvSpPr/>
            <p:nvPr/>
          </p:nvSpPr>
          <p:spPr>
            <a:xfrm>
              <a:off x="19044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7"/>
            <p:cNvSpPr/>
            <p:nvPr/>
          </p:nvSpPr>
          <p:spPr>
            <a:xfrm>
              <a:off x="20062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7"/>
            <p:cNvSpPr/>
            <p:nvPr/>
          </p:nvSpPr>
          <p:spPr>
            <a:xfrm>
              <a:off x="210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7"/>
            <p:cNvSpPr/>
            <p:nvPr/>
          </p:nvSpPr>
          <p:spPr>
            <a:xfrm>
              <a:off x="220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7"/>
            <p:cNvSpPr/>
            <p:nvPr/>
          </p:nvSpPr>
          <p:spPr>
            <a:xfrm>
              <a:off x="23110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7"/>
            <p:cNvSpPr/>
            <p:nvPr/>
          </p:nvSpPr>
          <p:spPr>
            <a:xfrm>
              <a:off x="241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7"/>
            <p:cNvSpPr/>
            <p:nvPr/>
          </p:nvSpPr>
          <p:spPr>
            <a:xfrm>
              <a:off x="251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7"/>
            <p:cNvSpPr/>
            <p:nvPr/>
          </p:nvSpPr>
          <p:spPr>
            <a:xfrm>
              <a:off x="261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7"/>
            <p:cNvSpPr/>
            <p:nvPr/>
          </p:nvSpPr>
          <p:spPr>
            <a:xfrm>
              <a:off x="271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7"/>
            <p:cNvSpPr/>
            <p:nvPr/>
          </p:nvSpPr>
          <p:spPr>
            <a:xfrm>
              <a:off x="281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7"/>
            <p:cNvSpPr/>
            <p:nvPr/>
          </p:nvSpPr>
          <p:spPr>
            <a:xfrm>
              <a:off x="292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7"/>
            <p:cNvSpPr/>
            <p:nvPr/>
          </p:nvSpPr>
          <p:spPr>
            <a:xfrm>
              <a:off x="302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7"/>
            <p:cNvSpPr/>
            <p:nvPr/>
          </p:nvSpPr>
          <p:spPr>
            <a:xfrm>
              <a:off x="312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
            <p:cNvSpPr/>
            <p:nvPr/>
          </p:nvSpPr>
          <p:spPr>
            <a:xfrm>
              <a:off x="322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7"/>
            <p:cNvSpPr/>
            <p:nvPr/>
          </p:nvSpPr>
          <p:spPr>
            <a:xfrm>
              <a:off x="33266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7"/>
            <p:cNvSpPr/>
            <p:nvPr/>
          </p:nvSpPr>
          <p:spPr>
            <a:xfrm>
              <a:off x="342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7"/>
            <p:cNvSpPr/>
            <p:nvPr/>
          </p:nvSpPr>
          <p:spPr>
            <a:xfrm>
              <a:off x="352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7"/>
            <p:cNvSpPr/>
            <p:nvPr/>
          </p:nvSpPr>
          <p:spPr>
            <a:xfrm>
              <a:off x="363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7"/>
            <p:cNvSpPr/>
            <p:nvPr/>
          </p:nvSpPr>
          <p:spPr>
            <a:xfrm>
              <a:off x="373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
            <p:cNvSpPr/>
            <p:nvPr/>
          </p:nvSpPr>
          <p:spPr>
            <a:xfrm>
              <a:off x="3834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
            <p:cNvSpPr/>
            <p:nvPr/>
          </p:nvSpPr>
          <p:spPr>
            <a:xfrm>
              <a:off x="393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
            <p:cNvSpPr/>
            <p:nvPr/>
          </p:nvSpPr>
          <p:spPr>
            <a:xfrm>
              <a:off x="403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7"/>
            <p:cNvSpPr/>
            <p:nvPr/>
          </p:nvSpPr>
          <p:spPr>
            <a:xfrm>
              <a:off x="413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7"/>
            <p:cNvSpPr/>
            <p:nvPr/>
          </p:nvSpPr>
          <p:spPr>
            <a:xfrm>
              <a:off x="42407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7"/>
            <p:cNvSpPr/>
            <p:nvPr/>
          </p:nvSpPr>
          <p:spPr>
            <a:xfrm>
              <a:off x="434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7"/>
            <p:cNvSpPr/>
            <p:nvPr/>
          </p:nvSpPr>
          <p:spPr>
            <a:xfrm>
              <a:off x="444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7"/>
            <p:cNvSpPr/>
            <p:nvPr/>
          </p:nvSpPr>
          <p:spPr>
            <a:xfrm>
              <a:off x="45455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7"/>
            <p:cNvSpPr/>
            <p:nvPr/>
          </p:nvSpPr>
          <p:spPr>
            <a:xfrm>
              <a:off x="464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7"/>
            <p:cNvSpPr/>
            <p:nvPr/>
          </p:nvSpPr>
          <p:spPr>
            <a:xfrm>
              <a:off x="474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7"/>
            <p:cNvSpPr/>
            <p:nvPr/>
          </p:nvSpPr>
          <p:spPr>
            <a:xfrm>
              <a:off x="485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7"/>
            <p:cNvSpPr/>
            <p:nvPr/>
          </p:nvSpPr>
          <p:spPr>
            <a:xfrm>
              <a:off x="495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7"/>
            <p:cNvSpPr/>
            <p:nvPr/>
          </p:nvSpPr>
          <p:spPr>
            <a:xfrm>
              <a:off x="505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7"/>
            <p:cNvSpPr/>
            <p:nvPr/>
          </p:nvSpPr>
          <p:spPr>
            <a:xfrm>
              <a:off x="515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7"/>
            <p:cNvSpPr/>
            <p:nvPr/>
          </p:nvSpPr>
          <p:spPr>
            <a:xfrm>
              <a:off x="52566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7"/>
            <p:cNvSpPr/>
            <p:nvPr/>
          </p:nvSpPr>
          <p:spPr>
            <a:xfrm>
              <a:off x="535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7"/>
            <p:cNvSpPr/>
            <p:nvPr/>
          </p:nvSpPr>
          <p:spPr>
            <a:xfrm>
              <a:off x="545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7"/>
            <p:cNvSpPr/>
            <p:nvPr/>
          </p:nvSpPr>
          <p:spPr>
            <a:xfrm>
              <a:off x="556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7"/>
            <p:cNvSpPr/>
            <p:nvPr/>
          </p:nvSpPr>
          <p:spPr>
            <a:xfrm>
              <a:off x="566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7"/>
            <p:cNvSpPr/>
            <p:nvPr/>
          </p:nvSpPr>
          <p:spPr>
            <a:xfrm>
              <a:off x="57644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7"/>
            <p:cNvSpPr/>
            <p:nvPr/>
          </p:nvSpPr>
          <p:spPr>
            <a:xfrm>
              <a:off x="586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7"/>
            <p:cNvSpPr/>
            <p:nvPr/>
          </p:nvSpPr>
          <p:spPr>
            <a:xfrm>
              <a:off x="596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7"/>
            <p:cNvSpPr/>
            <p:nvPr/>
          </p:nvSpPr>
          <p:spPr>
            <a:xfrm>
              <a:off x="606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
            <p:cNvSpPr/>
            <p:nvPr/>
          </p:nvSpPr>
          <p:spPr>
            <a:xfrm>
              <a:off x="61710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7"/>
            <p:cNvSpPr/>
            <p:nvPr/>
          </p:nvSpPr>
          <p:spPr>
            <a:xfrm>
              <a:off x="627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7"/>
            <p:cNvSpPr/>
            <p:nvPr/>
          </p:nvSpPr>
          <p:spPr>
            <a:xfrm>
              <a:off x="637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
            <p:cNvSpPr/>
            <p:nvPr/>
          </p:nvSpPr>
          <p:spPr>
            <a:xfrm>
              <a:off x="64755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7"/>
            <p:cNvSpPr/>
            <p:nvPr/>
          </p:nvSpPr>
          <p:spPr>
            <a:xfrm>
              <a:off x="657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7"/>
            <p:cNvSpPr/>
            <p:nvPr/>
          </p:nvSpPr>
          <p:spPr>
            <a:xfrm>
              <a:off x="667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
            <p:cNvSpPr/>
            <p:nvPr/>
          </p:nvSpPr>
          <p:spPr>
            <a:xfrm>
              <a:off x="678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7"/>
            <p:cNvSpPr/>
            <p:nvPr/>
          </p:nvSpPr>
          <p:spPr>
            <a:xfrm>
              <a:off x="6881800" y="4147950"/>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7"/>
            <p:cNvSpPr/>
            <p:nvPr/>
          </p:nvSpPr>
          <p:spPr>
            <a:xfrm>
              <a:off x="698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7"/>
            <p:cNvSpPr/>
            <p:nvPr/>
          </p:nvSpPr>
          <p:spPr>
            <a:xfrm>
              <a:off x="708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7"/>
            <p:cNvSpPr/>
            <p:nvPr/>
          </p:nvSpPr>
          <p:spPr>
            <a:xfrm>
              <a:off x="7186600" y="4147950"/>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
            <p:cNvSpPr/>
            <p:nvPr/>
          </p:nvSpPr>
          <p:spPr>
            <a:xfrm>
              <a:off x="728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7"/>
            <p:cNvSpPr/>
            <p:nvPr/>
          </p:nvSpPr>
          <p:spPr>
            <a:xfrm>
              <a:off x="27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7"/>
            <p:cNvSpPr/>
            <p:nvPr/>
          </p:nvSpPr>
          <p:spPr>
            <a:xfrm>
              <a:off x="3807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7"/>
            <p:cNvSpPr/>
            <p:nvPr/>
          </p:nvSpPr>
          <p:spPr>
            <a:xfrm>
              <a:off x="4825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7"/>
            <p:cNvSpPr/>
            <p:nvPr/>
          </p:nvSpPr>
          <p:spPr>
            <a:xfrm>
              <a:off x="58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7"/>
            <p:cNvSpPr/>
            <p:nvPr/>
          </p:nvSpPr>
          <p:spPr>
            <a:xfrm>
              <a:off x="68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
            <p:cNvSpPr/>
            <p:nvPr/>
          </p:nvSpPr>
          <p:spPr>
            <a:xfrm>
              <a:off x="7873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7"/>
            <p:cNvSpPr/>
            <p:nvPr/>
          </p:nvSpPr>
          <p:spPr>
            <a:xfrm>
              <a:off x="8888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7"/>
            <p:cNvSpPr/>
            <p:nvPr/>
          </p:nvSpPr>
          <p:spPr>
            <a:xfrm>
              <a:off x="99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7"/>
            <p:cNvSpPr/>
            <p:nvPr/>
          </p:nvSpPr>
          <p:spPr>
            <a:xfrm>
              <a:off x="10918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7"/>
            <p:cNvSpPr/>
            <p:nvPr/>
          </p:nvSpPr>
          <p:spPr>
            <a:xfrm>
              <a:off x="11936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7"/>
            <p:cNvSpPr/>
            <p:nvPr/>
          </p:nvSpPr>
          <p:spPr>
            <a:xfrm>
              <a:off x="12951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7"/>
            <p:cNvSpPr/>
            <p:nvPr/>
          </p:nvSpPr>
          <p:spPr>
            <a:xfrm>
              <a:off x="13966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7"/>
            <p:cNvSpPr/>
            <p:nvPr/>
          </p:nvSpPr>
          <p:spPr>
            <a:xfrm>
              <a:off x="1498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
            <p:cNvSpPr/>
            <p:nvPr/>
          </p:nvSpPr>
          <p:spPr>
            <a:xfrm>
              <a:off x="15999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
            <p:cNvSpPr/>
            <p:nvPr/>
          </p:nvSpPr>
          <p:spPr>
            <a:xfrm>
              <a:off x="1701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7"/>
            <p:cNvSpPr/>
            <p:nvPr/>
          </p:nvSpPr>
          <p:spPr>
            <a:xfrm>
              <a:off x="18029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7"/>
            <p:cNvSpPr/>
            <p:nvPr/>
          </p:nvSpPr>
          <p:spPr>
            <a:xfrm>
              <a:off x="19044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7"/>
            <p:cNvSpPr/>
            <p:nvPr/>
          </p:nvSpPr>
          <p:spPr>
            <a:xfrm>
              <a:off x="20062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7"/>
            <p:cNvSpPr/>
            <p:nvPr/>
          </p:nvSpPr>
          <p:spPr>
            <a:xfrm>
              <a:off x="210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
            <p:cNvSpPr/>
            <p:nvPr/>
          </p:nvSpPr>
          <p:spPr>
            <a:xfrm>
              <a:off x="220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
            <p:cNvSpPr/>
            <p:nvPr/>
          </p:nvSpPr>
          <p:spPr>
            <a:xfrm>
              <a:off x="23110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7"/>
            <p:cNvSpPr/>
            <p:nvPr/>
          </p:nvSpPr>
          <p:spPr>
            <a:xfrm>
              <a:off x="241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7"/>
            <p:cNvSpPr/>
            <p:nvPr/>
          </p:nvSpPr>
          <p:spPr>
            <a:xfrm>
              <a:off x="251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7"/>
            <p:cNvSpPr/>
            <p:nvPr/>
          </p:nvSpPr>
          <p:spPr>
            <a:xfrm>
              <a:off x="261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7"/>
            <p:cNvSpPr/>
            <p:nvPr/>
          </p:nvSpPr>
          <p:spPr>
            <a:xfrm>
              <a:off x="271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7"/>
            <p:cNvSpPr/>
            <p:nvPr/>
          </p:nvSpPr>
          <p:spPr>
            <a:xfrm>
              <a:off x="281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7"/>
            <p:cNvSpPr/>
            <p:nvPr/>
          </p:nvSpPr>
          <p:spPr>
            <a:xfrm>
              <a:off x="292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7"/>
            <p:cNvSpPr/>
            <p:nvPr/>
          </p:nvSpPr>
          <p:spPr>
            <a:xfrm>
              <a:off x="302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
            <p:cNvSpPr/>
            <p:nvPr/>
          </p:nvSpPr>
          <p:spPr>
            <a:xfrm>
              <a:off x="312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7"/>
            <p:cNvSpPr/>
            <p:nvPr/>
          </p:nvSpPr>
          <p:spPr>
            <a:xfrm>
              <a:off x="322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7"/>
            <p:cNvSpPr/>
            <p:nvPr/>
          </p:nvSpPr>
          <p:spPr>
            <a:xfrm>
              <a:off x="33266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7"/>
            <p:cNvSpPr/>
            <p:nvPr/>
          </p:nvSpPr>
          <p:spPr>
            <a:xfrm>
              <a:off x="342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7"/>
            <p:cNvSpPr/>
            <p:nvPr/>
          </p:nvSpPr>
          <p:spPr>
            <a:xfrm>
              <a:off x="352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7"/>
            <p:cNvSpPr/>
            <p:nvPr/>
          </p:nvSpPr>
          <p:spPr>
            <a:xfrm>
              <a:off x="363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7"/>
            <p:cNvSpPr/>
            <p:nvPr/>
          </p:nvSpPr>
          <p:spPr>
            <a:xfrm>
              <a:off x="373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7"/>
            <p:cNvSpPr/>
            <p:nvPr/>
          </p:nvSpPr>
          <p:spPr>
            <a:xfrm>
              <a:off x="3834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7"/>
            <p:cNvSpPr/>
            <p:nvPr/>
          </p:nvSpPr>
          <p:spPr>
            <a:xfrm>
              <a:off x="393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7"/>
            <p:cNvSpPr/>
            <p:nvPr/>
          </p:nvSpPr>
          <p:spPr>
            <a:xfrm>
              <a:off x="403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7"/>
            <p:cNvSpPr/>
            <p:nvPr/>
          </p:nvSpPr>
          <p:spPr>
            <a:xfrm>
              <a:off x="413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7"/>
            <p:cNvSpPr/>
            <p:nvPr/>
          </p:nvSpPr>
          <p:spPr>
            <a:xfrm>
              <a:off x="42407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7"/>
            <p:cNvSpPr/>
            <p:nvPr/>
          </p:nvSpPr>
          <p:spPr>
            <a:xfrm>
              <a:off x="434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7"/>
            <p:cNvSpPr/>
            <p:nvPr/>
          </p:nvSpPr>
          <p:spPr>
            <a:xfrm>
              <a:off x="444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7"/>
            <p:cNvSpPr/>
            <p:nvPr/>
          </p:nvSpPr>
          <p:spPr>
            <a:xfrm>
              <a:off x="45455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7"/>
            <p:cNvSpPr/>
            <p:nvPr/>
          </p:nvSpPr>
          <p:spPr>
            <a:xfrm>
              <a:off x="464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7"/>
            <p:cNvSpPr/>
            <p:nvPr/>
          </p:nvSpPr>
          <p:spPr>
            <a:xfrm>
              <a:off x="474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7"/>
            <p:cNvSpPr/>
            <p:nvPr/>
          </p:nvSpPr>
          <p:spPr>
            <a:xfrm>
              <a:off x="485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7"/>
            <p:cNvSpPr/>
            <p:nvPr/>
          </p:nvSpPr>
          <p:spPr>
            <a:xfrm>
              <a:off x="495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7"/>
            <p:cNvSpPr/>
            <p:nvPr/>
          </p:nvSpPr>
          <p:spPr>
            <a:xfrm>
              <a:off x="505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7"/>
            <p:cNvSpPr/>
            <p:nvPr/>
          </p:nvSpPr>
          <p:spPr>
            <a:xfrm>
              <a:off x="515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7"/>
            <p:cNvSpPr/>
            <p:nvPr/>
          </p:nvSpPr>
          <p:spPr>
            <a:xfrm>
              <a:off x="52566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7"/>
            <p:cNvSpPr/>
            <p:nvPr/>
          </p:nvSpPr>
          <p:spPr>
            <a:xfrm>
              <a:off x="535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7"/>
            <p:cNvSpPr/>
            <p:nvPr/>
          </p:nvSpPr>
          <p:spPr>
            <a:xfrm>
              <a:off x="545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7"/>
            <p:cNvSpPr/>
            <p:nvPr/>
          </p:nvSpPr>
          <p:spPr>
            <a:xfrm>
              <a:off x="556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7"/>
            <p:cNvSpPr/>
            <p:nvPr/>
          </p:nvSpPr>
          <p:spPr>
            <a:xfrm>
              <a:off x="566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7"/>
            <p:cNvSpPr/>
            <p:nvPr/>
          </p:nvSpPr>
          <p:spPr>
            <a:xfrm>
              <a:off x="57644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7"/>
            <p:cNvSpPr/>
            <p:nvPr/>
          </p:nvSpPr>
          <p:spPr>
            <a:xfrm>
              <a:off x="586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7"/>
            <p:cNvSpPr/>
            <p:nvPr/>
          </p:nvSpPr>
          <p:spPr>
            <a:xfrm>
              <a:off x="596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7"/>
            <p:cNvSpPr/>
            <p:nvPr/>
          </p:nvSpPr>
          <p:spPr>
            <a:xfrm>
              <a:off x="606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7"/>
            <p:cNvSpPr/>
            <p:nvPr/>
          </p:nvSpPr>
          <p:spPr>
            <a:xfrm>
              <a:off x="61710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7"/>
            <p:cNvSpPr/>
            <p:nvPr/>
          </p:nvSpPr>
          <p:spPr>
            <a:xfrm>
              <a:off x="627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7"/>
            <p:cNvSpPr/>
            <p:nvPr/>
          </p:nvSpPr>
          <p:spPr>
            <a:xfrm>
              <a:off x="637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7"/>
            <p:cNvSpPr/>
            <p:nvPr/>
          </p:nvSpPr>
          <p:spPr>
            <a:xfrm>
              <a:off x="64755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7"/>
            <p:cNvSpPr/>
            <p:nvPr/>
          </p:nvSpPr>
          <p:spPr>
            <a:xfrm>
              <a:off x="657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7"/>
            <p:cNvSpPr/>
            <p:nvPr/>
          </p:nvSpPr>
          <p:spPr>
            <a:xfrm>
              <a:off x="667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7"/>
            <p:cNvSpPr/>
            <p:nvPr/>
          </p:nvSpPr>
          <p:spPr>
            <a:xfrm>
              <a:off x="678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7"/>
            <p:cNvSpPr/>
            <p:nvPr/>
          </p:nvSpPr>
          <p:spPr>
            <a:xfrm>
              <a:off x="6881800" y="4303050"/>
              <a:ext cx="52700" cy="52700"/>
            </a:xfrm>
            <a:custGeom>
              <a:rect b="b" l="l" r="r" t="t"/>
              <a:pathLst>
                <a:path extrusionOk="0" h="2108" w="2108">
                  <a:moveTo>
                    <a:pt x="1060" y="0"/>
                  </a:moveTo>
                  <a:cubicBezTo>
                    <a:pt x="477" y="0"/>
                    <a:pt x="1" y="476"/>
                    <a:pt x="1" y="1048"/>
                  </a:cubicBezTo>
                  <a:cubicBezTo>
                    <a:pt x="1"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7"/>
            <p:cNvSpPr/>
            <p:nvPr/>
          </p:nvSpPr>
          <p:spPr>
            <a:xfrm>
              <a:off x="698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7"/>
            <p:cNvSpPr/>
            <p:nvPr/>
          </p:nvSpPr>
          <p:spPr>
            <a:xfrm>
              <a:off x="708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7"/>
            <p:cNvSpPr/>
            <p:nvPr/>
          </p:nvSpPr>
          <p:spPr>
            <a:xfrm>
              <a:off x="7186600" y="4303050"/>
              <a:ext cx="52400" cy="52700"/>
            </a:xfrm>
            <a:custGeom>
              <a:rect b="b" l="l" r="r" t="t"/>
              <a:pathLst>
                <a:path extrusionOk="0" h="2108" w="2096">
                  <a:moveTo>
                    <a:pt x="1048" y="0"/>
                  </a:moveTo>
                  <a:cubicBezTo>
                    <a:pt x="477" y="0"/>
                    <a:pt x="1" y="476"/>
                    <a:pt x="1" y="1048"/>
                  </a:cubicBezTo>
                  <a:cubicBezTo>
                    <a:pt x="1"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7"/>
            <p:cNvSpPr/>
            <p:nvPr/>
          </p:nvSpPr>
          <p:spPr>
            <a:xfrm>
              <a:off x="728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7"/>
            <p:cNvSpPr/>
            <p:nvPr/>
          </p:nvSpPr>
          <p:spPr>
            <a:xfrm>
              <a:off x="27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7" y="1631"/>
                    <a:pt x="2107" y="1060"/>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7"/>
            <p:cNvSpPr/>
            <p:nvPr/>
          </p:nvSpPr>
          <p:spPr>
            <a:xfrm>
              <a:off x="3807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7"/>
            <p:cNvSpPr/>
            <p:nvPr/>
          </p:nvSpPr>
          <p:spPr>
            <a:xfrm>
              <a:off x="4825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
            <p:cNvSpPr/>
            <p:nvPr/>
          </p:nvSpPr>
          <p:spPr>
            <a:xfrm>
              <a:off x="58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
            <p:cNvSpPr/>
            <p:nvPr/>
          </p:nvSpPr>
          <p:spPr>
            <a:xfrm>
              <a:off x="68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7"/>
            <p:cNvSpPr/>
            <p:nvPr/>
          </p:nvSpPr>
          <p:spPr>
            <a:xfrm>
              <a:off x="7873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
            <p:cNvSpPr/>
            <p:nvPr/>
          </p:nvSpPr>
          <p:spPr>
            <a:xfrm>
              <a:off x="8888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7"/>
            <p:cNvSpPr/>
            <p:nvPr/>
          </p:nvSpPr>
          <p:spPr>
            <a:xfrm>
              <a:off x="99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7"/>
            <p:cNvSpPr/>
            <p:nvPr/>
          </p:nvSpPr>
          <p:spPr>
            <a:xfrm>
              <a:off x="10918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7"/>
            <p:cNvSpPr/>
            <p:nvPr/>
          </p:nvSpPr>
          <p:spPr>
            <a:xfrm>
              <a:off x="11936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7"/>
            <p:cNvSpPr/>
            <p:nvPr/>
          </p:nvSpPr>
          <p:spPr>
            <a:xfrm>
              <a:off x="12951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7"/>
            <p:cNvSpPr/>
            <p:nvPr/>
          </p:nvSpPr>
          <p:spPr>
            <a:xfrm>
              <a:off x="13966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7"/>
            <p:cNvSpPr/>
            <p:nvPr/>
          </p:nvSpPr>
          <p:spPr>
            <a:xfrm>
              <a:off x="1498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7"/>
            <p:cNvSpPr/>
            <p:nvPr/>
          </p:nvSpPr>
          <p:spPr>
            <a:xfrm>
              <a:off x="15999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7"/>
            <p:cNvSpPr/>
            <p:nvPr/>
          </p:nvSpPr>
          <p:spPr>
            <a:xfrm>
              <a:off x="1701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7"/>
            <p:cNvSpPr/>
            <p:nvPr/>
          </p:nvSpPr>
          <p:spPr>
            <a:xfrm>
              <a:off x="18029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7"/>
            <p:cNvSpPr/>
            <p:nvPr/>
          </p:nvSpPr>
          <p:spPr>
            <a:xfrm>
              <a:off x="19044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7"/>
            <p:cNvSpPr/>
            <p:nvPr/>
          </p:nvSpPr>
          <p:spPr>
            <a:xfrm>
              <a:off x="20062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7"/>
            <p:cNvSpPr/>
            <p:nvPr/>
          </p:nvSpPr>
          <p:spPr>
            <a:xfrm>
              <a:off x="210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7"/>
            <p:cNvSpPr/>
            <p:nvPr/>
          </p:nvSpPr>
          <p:spPr>
            <a:xfrm>
              <a:off x="220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7"/>
            <p:cNvSpPr/>
            <p:nvPr/>
          </p:nvSpPr>
          <p:spPr>
            <a:xfrm>
              <a:off x="23110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7"/>
            <p:cNvSpPr/>
            <p:nvPr/>
          </p:nvSpPr>
          <p:spPr>
            <a:xfrm>
              <a:off x="241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7"/>
            <p:cNvSpPr/>
            <p:nvPr/>
          </p:nvSpPr>
          <p:spPr>
            <a:xfrm>
              <a:off x="251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7"/>
            <p:cNvSpPr/>
            <p:nvPr/>
          </p:nvSpPr>
          <p:spPr>
            <a:xfrm>
              <a:off x="261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
            <p:cNvSpPr/>
            <p:nvPr/>
          </p:nvSpPr>
          <p:spPr>
            <a:xfrm>
              <a:off x="271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
            <p:cNvSpPr/>
            <p:nvPr/>
          </p:nvSpPr>
          <p:spPr>
            <a:xfrm>
              <a:off x="281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
            <p:cNvSpPr/>
            <p:nvPr/>
          </p:nvSpPr>
          <p:spPr>
            <a:xfrm>
              <a:off x="292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7"/>
            <p:cNvSpPr/>
            <p:nvPr/>
          </p:nvSpPr>
          <p:spPr>
            <a:xfrm>
              <a:off x="302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7"/>
            <p:cNvSpPr/>
            <p:nvPr/>
          </p:nvSpPr>
          <p:spPr>
            <a:xfrm>
              <a:off x="312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7"/>
            <p:cNvSpPr/>
            <p:nvPr/>
          </p:nvSpPr>
          <p:spPr>
            <a:xfrm>
              <a:off x="322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7"/>
            <p:cNvSpPr/>
            <p:nvPr/>
          </p:nvSpPr>
          <p:spPr>
            <a:xfrm>
              <a:off x="33266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7"/>
            <p:cNvSpPr/>
            <p:nvPr/>
          </p:nvSpPr>
          <p:spPr>
            <a:xfrm>
              <a:off x="342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7"/>
            <p:cNvSpPr/>
            <p:nvPr/>
          </p:nvSpPr>
          <p:spPr>
            <a:xfrm>
              <a:off x="352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7"/>
            <p:cNvSpPr/>
            <p:nvPr/>
          </p:nvSpPr>
          <p:spPr>
            <a:xfrm>
              <a:off x="363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7"/>
            <p:cNvSpPr/>
            <p:nvPr/>
          </p:nvSpPr>
          <p:spPr>
            <a:xfrm>
              <a:off x="373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7"/>
            <p:cNvSpPr/>
            <p:nvPr/>
          </p:nvSpPr>
          <p:spPr>
            <a:xfrm>
              <a:off x="3834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7"/>
            <p:cNvSpPr/>
            <p:nvPr/>
          </p:nvSpPr>
          <p:spPr>
            <a:xfrm>
              <a:off x="393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7"/>
            <p:cNvSpPr/>
            <p:nvPr/>
          </p:nvSpPr>
          <p:spPr>
            <a:xfrm>
              <a:off x="403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7"/>
            <p:cNvSpPr/>
            <p:nvPr/>
          </p:nvSpPr>
          <p:spPr>
            <a:xfrm>
              <a:off x="413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7"/>
            <p:cNvSpPr/>
            <p:nvPr/>
          </p:nvSpPr>
          <p:spPr>
            <a:xfrm>
              <a:off x="42407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7"/>
            <p:cNvSpPr/>
            <p:nvPr/>
          </p:nvSpPr>
          <p:spPr>
            <a:xfrm>
              <a:off x="434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7"/>
            <p:cNvSpPr/>
            <p:nvPr/>
          </p:nvSpPr>
          <p:spPr>
            <a:xfrm>
              <a:off x="444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7"/>
            <p:cNvSpPr/>
            <p:nvPr/>
          </p:nvSpPr>
          <p:spPr>
            <a:xfrm>
              <a:off x="45455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7"/>
            <p:cNvSpPr/>
            <p:nvPr/>
          </p:nvSpPr>
          <p:spPr>
            <a:xfrm>
              <a:off x="464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7"/>
            <p:cNvSpPr/>
            <p:nvPr/>
          </p:nvSpPr>
          <p:spPr>
            <a:xfrm>
              <a:off x="474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7"/>
            <p:cNvSpPr/>
            <p:nvPr/>
          </p:nvSpPr>
          <p:spPr>
            <a:xfrm>
              <a:off x="485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7"/>
            <p:cNvSpPr/>
            <p:nvPr/>
          </p:nvSpPr>
          <p:spPr>
            <a:xfrm>
              <a:off x="495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7"/>
            <p:cNvSpPr/>
            <p:nvPr/>
          </p:nvSpPr>
          <p:spPr>
            <a:xfrm>
              <a:off x="505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7"/>
            <p:cNvSpPr/>
            <p:nvPr/>
          </p:nvSpPr>
          <p:spPr>
            <a:xfrm>
              <a:off x="515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
            <p:cNvSpPr/>
            <p:nvPr/>
          </p:nvSpPr>
          <p:spPr>
            <a:xfrm>
              <a:off x="52566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7"/>
            <p:cNvSpPr/>
            <p:nvPr/>
          </p:nvSpPr>
          <p:spPr>
            <a:xfrm>
              <a:off x="535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7"/>
            <p:cNvSpPr/>
            <p:nvPr/>
          </p:nvSpPr>
          <p:spPr>
            <a:xfrm>
              <a:off x="545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
            <p:cNvSpPr/>
            <p:nvPr/>
          </p:nvSpPr>
          <p:spPr>
            <a:xfrm>
              <a:off x="556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7"/>
            <p:cNvSpPr/>
            <p:nvPr/>
          </p:nvSpPr>
          <p:spPr>
            <a:xfrm>
              <a:off x="566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7"/>
            <p:cNvSpPr/>
            <p:nvPr/>
          </p:nvSpPr>
          <p:spPr>
            <a:xfrm>
              <a:off x="57644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7"/>
            <p:cNvSpPr/>
            <p:nvPr/>
          </p:nvSpPr>
          <p:spPr>
            <a:xfrm>
              <a:off x="586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7"/>
            <p:cNvSpPr/>
            <p:nvPr/>
          </p:nvSpPr>
          <p:spPr>
            <a:xfrm>
              <a:off x="596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7"/>
            <p:cNvSpPr/>
            <p:nvPr/>
          </p:nvSpPr>
          <p:spPr>
            <a:xfrm>
              <a:off x="606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7"/>
            <p:cNvSpPr/>
            <p:nvPr/>
          </p:nvSpPr>
          <p:spPr>
            <a:xfrm>
              <a:off x="61710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7"/>
            <p:cNvSpPr/>
            <p:nvPr/>
          </p:nvSpPr>
          <p:spPr>
            <a:xfrm>
              <a:off x="627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7"/>
            <p:cNvSpPr/>
            <p:nvPr/>
          </p:nvSpPr>
          <p:spPr>
            <a:xfrm>
              <a:off x="637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7"/>
            <p:cNvSpPr/>
            <p:nvPr/>
          </p:nvSpPr>
          <p:spPr>
            <a:xfrm>
              <a:off x="64755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7"/>
            <p:cNvSpPr/>
            <p:nvPr/>
          </p:nvSpPr>
          <p:spPr>
            <a:xfrm>
              <a:off x="657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7"/>
            <p:cNvSpPr/>
            <p:nvPr/>
          </p:nvSpPr>
          <p:spPr>
            <a:xfrm>
              <a:off x="667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7"/>
            <p:cNvSpPr/>
            <p:nvPr/>
          </p:nvSpPr>
          <p:spPr>
            <a:xfrm>
              <a:off x="678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7"/>
            <p:cNvSpPr/>
            <p:nvPr/>
          </p:nvSpPr>
          <p:spPr>
            <a:xfrm>
              <a:off x="6881800" y="4458125"/>
              <a:ext cx="52700" cy="52700"/>
            </a:xfrm>
            <a:custGeom>
              <a:rect b="b" l="l" r="r" t="t"/>
              <a:pathLst>
                <a:path extrusionOk="0" h="2108" w="2108">
                  <a:moveTo>
                    <a:pt x="1060" y="0"/>
                  </a:moveTo>
                  <a:cubicBezTo>
                    <a:pt x="477" y="0"/>
                    <a:pt x="1" y="476"/>
                    <a:pt x="1" y="1060"/>
                  </a:cubicBezTo>
                  <a:cubicBezTo>
                    <a:pt x="1"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
            <p:cNvSpPr/>
            <p:nvPr/>
          </p:nvSpPr>
          <p:spPr>
            <a:xfrm>
              <a:off x="698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7"/>
            <p:cNvSpPr/>
            <p:nvPr/>
          </p:nvSpPr>
          <p:spPr>
            <a:xfrm>
              <a:off x="708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
            <p:cNvSpPr/>
            <p:nvPr/>
          </p:nvSpPr>
          <p:spPr>
            <a:xfrm>
              <a:off x="7186600" y="4458125"/>
              <a:ext cx="52400" cy="52700"/>
            </a:xfrm>
            <a:custGeom>
              <a:rect b="b" l="l" r="r" t="t"/>
              <a:pathLst>
                <a:path extrusionOk="0" h="2108" w="2096">
                  <a:moveTo>
                    <a:pt x="1048" y="0"/>
                  </a:moveTo>
                  <a:cubicBezTo>
                    <a:pt x="477" y="0"/>
                    <a:pt x="1" y="476"/>
                    <a:pt x="1" y="1060"/>
                  </a:cubicBezTo>
                  <a:cubicBezTo>
                    <a:pt x="1"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7"/>
            <p:cNvSpPr/>
            <p:nvPr/>
          </p:nvSpPr>
          <p:spPr>
            <a:xfrm>
              <a:off x="728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7"/>
            <p:cNvSpPr/>
            <p:nvPr/>
          </p:nvSpPr>
          <p:spPr>
            <a:xfrm>
              <a:off x="27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
            <p:cNvSpPr/>
            <p:nvPr/>
          </p:nvSpPr>
          <p:spPr>
            <a:xfrm>
              <a:off x="3807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7"/>
            <p:cNvSpPr/>
            <p:nvPr/>
          </p:nvSpPr>
          <p:spPr>
            <a:xfrm>
              <a:off x="4825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7"/>
            <p:cNvSpPr/>
            <p:nvPr/>
          </p:nvSpPr>
          <p:spPr>
            <a:xfrm>
              <a:off x="58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7"/>
            <p:cNvSpPr/>
            <p:nvPr/>
          </p:nvSpPr>
          <p:spPr>
            <a:xfrm>
              <a:off x="68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
            <p:cNvSpPr/>
            <p:nvPr/>
          </p:nvSpPr>
          <p:spPr>
            <a:xfrm>
              <a:off x="7873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7"/>
            <p:cNvSpPr/>
            <p:nvPr/>
          </p:nvSpPr>
          <p:spPr>
            <a:xfrm>
              <a:off x="8888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7"/>
            <p:cNvSpPr/>
            <p:nvPr/>
          </p:nvSpPr>
          <p:spPr>
            <a:xfrm>
              <a:off x="99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7"/>
            <p:cNvSpPr/>
            <p:nvPr/>
          </p:nvSpPr>
          <p:spPr>
            <a:xfrm>
              <a:off x="10918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7"/>
            <p:cNvSpPr/>
            <p:nvPr/>
          </p:nvSpPr>
          <p:spPr>
            <a:xfrm>
              <a:off x="11936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7"/>
            <p:cNvSpPr/>
            <p:nvPr/>
          </p:nvSpPr>
          <p:spPr>
            <a:xfrm>
              <a:off x="12951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7"/>
            <p:cNvSpPr/>
            <p:nvPr/>
          </p:nvSpPr>
          <p:spPr>
            <a:xfrm>
              <a:off x="13966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
            <p:cNvSpPr/>
            <p:nvPr/>
          </p:nvSpPr>
          <p:spPr>
            <a:xfrm>
              <a:off x="1498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7"/>
            <p:cNvSpPr/>
            <p:nvPr/>
          </p:nvSpPr>
          <p:spPr>
            <a:xfrm>
              <a:off x="15999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7"/>
            <p:cNvSpPr/>
            <p:nvPr/>
          </p:nvSpPr>
          <p:spPr>
            <a:xfrm>
              <a:off x="1701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7"/>
            <p:cNvSpPr/>
            <p:nvPr/>
          </p:nvSpPr>
          <p:spPr>
            <a:xfrm>
              <a:off x="18029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
            <p:cNvSpPr/>
            <p:nvPr/>
          </p:nvSpPr>
          <p:spPr>
            <a:xfrm>
              <a:off x="19044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
            <p:cNvSpPr/>
            <p:nvPr/>
          </p:nvSpPr>
          <p:spPr>
            <a:xfrm>
              <a:off x="20062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7"/>
            <p:cNvSpPr/>
            <p:nvPr/>
          </p:nvSpPr>
          <p:spPr>
            <a:xfrm>
              <a:off x="210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7"/>
            <p:cNvSpPr/>
            <p:nvPr/>
          </p:nvSpPr>
          <p:spPr>
            <a:xfrm>
              <a:off x="220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7"/>
            <p:cNvSpPr/>
            <p:nvPr/>
          </p:nvSpPr>
          <p:spPr>
            <a:xfrm>
              <a:off x="23110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7"/>
            <p:cNvSpPr/>
            <p:nvPr/>
          </p:nvSpPr>
          <p:spPr>
            <a:xfrm>
              <a:off x="241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7"/>
            <p:cNvSpPr/>
            <p:nvPr/>
          </p:nvSpPr>
          <p:spPr>
            <a:xfrm>
              <a:off x="251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7"/>
            <p:cNvSpPr/>
            <p:nvPr/>
          </p:nvSpPr>
          <p:spPr>
            <a:xfrm>
              <a:off x="261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7"/>
            <p:cNvSpPr/>
            <p:nvPr/>
          </p:nvSpPr>
          <p:spPr>
            <a:xfrm>
              <a:off x="271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7"/>
            <p:cNvSpPr/>
            <p:nvPr/>
          </p:nvSpPr>
          <p:spPr>
            <a:xfrm>
              <a:off x="281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7"/>
            <p:cNvSpPr/>
            <p:nvPr/>
          </p:nvSpPr>
          <p:spPr>
            <a:xfrm>
              <a:off x="292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
            <p:cNvSpPr/>
            <p:nvPr/>
          </p:nvSpPr>
          <p:spPr>
            <a:xfrm>
              <a:off x="302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7"/>
            <p:cNvSpPr/>
            <p:nvPr/>
          </p:nvSpPr>
          <p:spPr>
            <a:xfrm>
              <a:off x="312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7"/>
            <p:cNvSpPr/>
            <p:nvPr/>
          </p:nvSpPr>
          <p:spPr>
            <a:xfrm>
              <a:off x="322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7"/>
            <p:cNvSpPr/>
            <p:nvPr/>
          </p:nvSpPr>
          <p:spPr>
            <a:xfrm>
              <a:off x="33266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7"/>
            <p:cNvSpPr/>
            <p:nvPr/>
          </p:nvSpPr>
          <p:spPr>
            <a:xfrm>
              <a:off x="342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7"/>
            <p:cNvSpPr/>
            <p:nvPr/>
          </p:nvSpPr>
          <p:spPr>
            <a:xfrm>
              <a:off x="352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7"/>
            <p:cNvSpPr/>
            <p:nvPr/>
          </p:nvSpPr>
          <p:spPr>
            <a:xfrm>
              <a:off x="363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7"/>
            <p:cNvSpPr/>
            <p:nvPr/>
          </p:nvSpPr>
          <p:spPr>
            <a:xfrm>
              <a:off x="373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7"/>
            <p:cNvSpPr/>
            <p:nvPr/>
          </p:nvSpPr>
          <p:spPr>
            <a:xfrm>
              <a:off x="3834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7"/>
            <p:cNvSpPr/>
            <p:nvPr/>
          </p:nvSpPr>
          <p:spPr>
            <a:xfrm>
              <a:off x="393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7"/>
            <p:cNvSpPr/>
            <p:nvPr/>
          </p:nvSpPr>
          <p:spPr>
            <a:xfrm>
              <a:off x="403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7"/>
            <p:cNvSpPr/>
            <p:nvPr/>
          </p:nvSpPr>
          <p:spPr>
            <a:xfrm>
              <a:off x="413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7"/>
            <p:cNvSpPr/>
            <p:nvPr/>
          </p:nvSpPr>
          <p:spPr>
            <a:xfrm>
              <a:off x="42407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7"/>
            <p:cNvSpPr/>
            <p:nvPr/>
          </p:nvSpPr>
          <p:spPr>
            <a:xfrm>
              <a:off x="434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7"/>
            <p:cNvSpPr/>
            <p:nvPr/>
          </p:nvSpPr>
          <p:spPr>
            <a:xfrm>
              <a:off x="444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7"/>
            <p:cNvSpPr/>
            <p:nvPr/>
          </p:nvSpPr>
          <p:spPr>
            <a:xfrm>
              <a:off x="45455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7"/>
            <p:cNvSpPr/>
            <p:nvPr/>
          </p:nvSpPr>
          <p:spPr>
            <a:xfrm>
              <a:off x="464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
            <p:cNvSpPr/>
            <p:nvPr/>
          </p:nvSpPr>
          <p:spPr>
            <a:xfrm>
              <a:off x="474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
            <p:cNvSpPr/>
            <p:nvPr/>
          </p:nvSpPr>
          <p:spPr>
            <a:xfrm>
              <a:off x="485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7"/>
            <p:cNvSpPr/>
            <p:nvPr/>
          </p:nvSpPr>
          <p:spPr>
            <a:xfrm>
              <a:off x="495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7"/>
            <p:cNvSpPr/>
            <p:nvPr/>
          </p:nvSpPr>
          <p:spPr>
            <a:xfrm>
              <a:off x="505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
            <p:cNvSpPr/>
            <p:nvPr/>
          </p:nvSpPr>
          <p:spPr>
            <a:xfrm>
              <a:off x="515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
            <p:cNvSpPr/>
            <p:nvPr/>
          </p:nvSpPr>
          <p:spPr>
            <a:xfrm>
              <a:off x="52566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7"/>
            <p:cNvSpPr/>
            <p:nvPr/>
          </p:nvSpPr>
          <p:spPr>
            <a:xfrm>
              <a:off x="535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7"/>
            <p:cNvSpPr/>
            <p:nvPr/>
          </p:nvSpPr>
          <p:spPr>
            <a:xfrm>
              <a:off x="545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
            <p:cNvSpPr/>
            <p:nvPr/>
          </p:nvSpPr>
          <p:spPr>
            <a:xfrm>
              <a:off x="556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
            <p:cNvSpPr/>
            <p:nvPr/>
          </p:nvSpPr>
          <p:spPr>
            <a:xfrm>
              <a:off x="566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7"/>
            <p:cNvSpPr/>
            <p:nvPr/>
          </p:nvSpPr>
          <p:spPr>
            <a:xfrm>
              <a:off x="57644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7"/>
            <p:cNvSpPr/>
            <p:nvPr/>
          </p:nvSpPr>
          <p:spPr>
            <a:xfrm>
              <a:off x="586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7"/>
            <p:cNvSpPr/>
            <p:nvPr/>
          </p:nvSpPr>
          <p:spPr>
            <a:xfrm>
              <a:off x="596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
            <p:cNvSpPr/>
            <p:nvPr/>
          </p:nvSpPr>
          <p:spPr>
            <a:xfrm>
              <a:off x="606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
            <p:cNvSpPr/>
            <p:nvPr/>
          </p:nvSpPr>
          <p:spPr>
            <a:xfrm>
              <a:off x="61710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7"/>
            <p:cNvSpPr/>
            <p:nvPr/>
          </p:nvSpPr>
          <p:spPr>
            <a:xfrm>
              <a:off x="627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7"/>
            <p:cNvSpPr/>
            <p:nvPr/>
          </p:nvSpPr>
          <p:spPr>
            <a:xfrm>
              <a:off x="637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7"/>
            <p:cNvSpPr/>
            <p:nvPr/>
          </p:nvSpPr>
          <p:spPr>
            <a:xfrm>
              <a:off x="64755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
            <p:cNvSpPr/>
            <p:nvPr/>
          </p:nvSpPr>
          <p:spPr>
            <a:xfrm>
              <a:off x="657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
            <p:cNvSpPr/>
            <p:nvPr/>
          </p:nvSpPr>
          <p:spPr>
            <a:xfrm>
              <a:off x="667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7"/>
            <p:cNvSpPr/>
            <p:nvPr/>
          </p:nvSpPr>
          <p:spPr>
            <a:xfrm>
              <a:off x="678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7"/>
            <p:cNvSpPr/>
            <p:nvPr/>
          </p:nvSpPr>
          <p:spPr>
            <a:xfrm>
              <a:off x="6881800" y="4613500"/>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
            <p:cNvSpPr/>
            <p:nvPr/>
          </p:nvSpPr>
          <p:spPr>
            <a:xfrm>
              <a:off x="698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7"/>
            <p:cNvSpPr/>
            <p:nvPr/>
          </p:nvSpPr>
          <p:spPr>
            <a:xfrm>
              <a:off x="708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
            <p:cNvSpPr/>
            <p:nvPr/>
          </p:nvSpPr>
          <p:spPr>
            <a:xfrm>
              <a:off x="7186600" y="4613500"/>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7"/>
            <p:cNvSpPr/>
            <p:nvPr/>
          </p:nvSpPr>
          <p:spPr>
            <a:xfrm>
              <a:off x="728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7"/>
            <p:cNvSpPr/>
            <p:nvPr/>
          </p:nvSpPr>
          <p:spPr>
            <a:xfrm>
              <a:off x="27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
            <p:cNvSpPr/>
            <p:nvPr/>
          </p:nvSpPr>
          <p:spPr>
            <a:xfrm>
              <a:off x="3807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
            <p:cNvSpPr/>
            <p:nvPr/>
          </p:nvSpPr>
          <p:spPr>
            <a:xfrm>
              <a:off x="4825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7"/>
            <p:cNvSpPr/>
            <p:nvPr/>
          </p:nvSpPr>
          <p:spPr>
            <a:xfrm>
              <a:off x="58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7"/>
            <p:cNvSpPr/>
            <p:nvPr/>
          </p:nvSpPr>
          <p:spPr>
            <a:xfrm>
              <a:off x="68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7"/>
            <p:cNvSpPr/>
            <p:nvPr/>
          </p:nvSpPr>
          <p:spPr>
            <a:xfrm>
              <a:off x="7873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
            <p:cNvSpPr/>
            <p:nvPr/>
          </p:nvSpPr>
          <p:spPr>
            <a:xfrm>
              <a:off x="8888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7"/>
            <p:cNvSpPr/>
            <p:nvPr/>
          </p:nvSpPr>
          <p:spPr>
            <a:xfrm>
              <a:off x="99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7"/>
            <p:cNvSpPr/>
            <p:nvPr/>
          </p:nvSpPr>
          <p:spPr>
            <a:xfrm>
              <a:off x="10918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7"/>
            <p:cNvSpPr/>
            <p:nvPr/>
          </p:nvSpPr>
          <p:spPr>
            <a:xfrm>
              <a:off x="11936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7"/>
            <p:cNvSpPr/>
            <p:nvPr/>
          </p:nvSpPr>
          <p:spPr>
            <a:xfrm>
              <a:off x="12951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7"/>
            <p:cNvSpPr/>
            <p:nvPr/>
          </p:nvSpPr>
          <p:spPr>
            <a:xfrm>
              <a:off x="13966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
            <p:cNvSpPr/>
            <p:nvPr/>
          </p:nvSpPr>
          <p:spPr>
            <a:xfrm>
              <a:off x="1498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7"/>
            <p:cNvSpPr/>
            <p:nvPr/>
          </p:nvSpPr>
          <p:spPr>
            <a:xfrm>
              <a:off x="15999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7"/>
            <p:cNvSpPr/>
            <p:nvPr/>
          </p:nvSpPr>
          <p:spPr>
            <a:xfrm>
              <a:off x="1701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7"/>
            <p:cNvSpPr/>
            <p:nvPr/>
          </p:nvSpPr>
          <p:spPr>
            <a:xfrm>
              <a:off x="18029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
            <p:cNvSpPr/>
            <p:nvPr/>
          </p:nvSpPr>
          <p:spPr>
            <a:xfrm>
              <a:off x="19044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7"/>
            <p:cNvSpPr/>
            <p:nvPr/>
          </p:nvSpPr>
          <p:spPr>
            <a:xfrm>
              <a:off x="20062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7"/>
            <p:cNvSpPr/>
            <p:nvPr/>
          </p:nvSpPr>
          <p:spPr>
            <a:xfrm>
              <a:off x="210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
            <p:cNvSpPr/>
            <p:nvPr/>
          </p:nvSpPr>
          <p:spPr>
            <a:xfrm>
              <a:off x="220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
            <p:cNvSpPr/>
            <p:nvPr/>
          </p:nvSpPr>
          <p:spPr>
            <a:xfrm>
              <a:off x="23110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
            <p:cNvSpPr/>
            <p:nvPr/>
          </p:nvSpPr>
          <p:spPr>
            <a:xfrm>
              <a:off x="241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7"/>
            <p:cNvSpPr/>
            <p:nvPr/>
          </p:nvSpPr>
          <p:spPr>
            <a:xfrm>
              <a:off x="251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7"/>
            <p:cNvSpPr/>
            <p:nvPr/>
          </p:nvSpPr>
          <p:spPr>
            <a:xfrm>
              <a:off x="261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7"/>
            <p:cNvSpPr/>
            <p:nvPr/>
          </p:nvSpPr>
          <p:spPr>
            <a:xfrm>
              <a:off x="271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7"/>
            <p:cNvSpPr/>
            <p:nvPr/>
          </p:nvSpPr>
          <p:spPr>
            <a:xfrm>
              <a:off x="281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7"/>
            <p:cNvSpPr/>
            <p:nvPr/>
          </p:nvSpPr>
          <p:spPr>
            <a:xfrm>
              <a:off x="292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7"/>
            <p:cNvSpPr/>
            <p:nvPr/>
          </p:nvSpPr>
          <p:spPr>
            <a:xfrm>
              <a:off x="302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
            <p:cNvSpPr/>
            <p:nvPr/>
          </p:nvSpPr>
          <p:spPr>
            <a:xfrm>
              <a:off x="312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
            <p:cNvSpPr/>
            <p:nvPr/>
          </p:nvSpPr>
          <p:spPr>
            <a:xfrm>
              <a:off x="322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7"/>
            <p:cNvSpPr/>
            <p:nvPr/>
          </p:nvSpPr>
          <p:spPr>
            <a:xfrm>
              <a:off x="33266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
            <p:cNvSpPr/>
            <p:nvPr/>
          </p:nvSpPr>
          <p:spPr>
            <a:xfrm>
              <a:off x="342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
            <p:cNvSpPr/>
            <p:nvPr/>
          </p:nvSpPr>
          <p:spPr>
            <a:xfrm>
              <a:off x="352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7"/>
            <p:cNvSpPr/>
            <p:nvPr/>
          </p:nvSpPr>
          <p:spPr>
            <a:xfrm>
              <a:off x="363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
            <p:cNvSpPr/>
            <p:nvPr/>
          </p:nvSpPr>
          <p:spPr>
            <a:xfrm>
              <a:off x="373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
            <p:cNvSpPr/>
            <p:nvPr/>
          </p:nvSpPr>
          <p:spPr>
            <a:xfrm>
              <a:off x="3834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7"/>
            <p:cNvSpPr/>
            <p:nvPr/>
          </p:nvSpPr>
          <p:spPr>
            <a:xfrm>
              <a:off x="393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7"/>
            <p:cNvSpPr/>
            <p:nvPr/>
          </p:nvSpPr>
          <p:spPr>
            <a:xfrm>
              <a:off x="403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7"/>
            <p:cNvSpPr/>
            <p:nvPr/>
          </p:nvSpPr>
          <p:spPr>
            <a:xfrm>
              <a:off x="413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7"/>
            <p:cNvSpPr/>
            <p:nvPr/>
          </p:nvSpPr>
          <p:spPr>
            <a:xfrm>
              <a:off x="42407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
            <p:cNvSpPr/>
            <p:nvPr/>
          </p:nvSpPr>
          <p:spPr>
            <a:xfrm>
              <a:off x="434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7"/>
            <p:cNvSpPr/>
            <p:nvPr/>
          </p:nvSpPr>
          <p:spPr>
            <a:xfrm>
              <a:off x="444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7"/>
            <p:cNvSpPr/>
            <p:nvPr/>
          </p:nvSpPr>
          <p:spPr>
            <a:xfrm>
              <a:off x="45455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
            <p:cNvSpPr/>
            <p:nvPr/>
          </p:nvSpPr>
          <p:spPr>
            <a:xfrm>
              <a:off x="464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
            <p:cNvSpPr/>
            <p:nvPr/>
          </p:nvSpPr>
          <p:spPr>
            <a:xfrm>
              <a:off x="474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7"/>
            <p:cNvSpPr/>
            <p:nvPr/>
          </p:nvSpPr>
          <p:spPr>
            <a:xfrm>
              <a:off x="485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
            <p:cNvSpPr/>
            <p:nvPr/>
          </p:nvSpPr>
          <p:spPr>
            <a:xfrm>
              <a:off x="495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
            <p:cNvSpPr/>
            <p:nvPr/>
          </p:nvSpPr>
          <p:spPr>
            <a:xfrm>
              <a:off x="505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7"/>
            <p:cNvSpPr/>
            <p:nvPr/>
          </p:nvSpPr>
          <p:spPr>
            <a:xfrm>
              <a:off x="515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7"/>
            <p:cNvSpPr/>
            <p:nvPr/>
          </p:nvSpPr>
          <p:spPr>
            <a:xfrm>
              <a:off x="52566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7"/>
            <p:cNvSpPr/>
            <p:nvPr/>
          </p:nvSpPr>
          <p:spPr>
            <a:xfrm>
              <a:off x="535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7"/>
            <p:cNvSpPr/>
            <p:nvPr/>
          </p:nvSpPr>
          <p:spPr>
            <a:xfrm>
              <a:off x="545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7"/>
            <p:cNvSpPr/>
            <p:nvPr/>
          </p:nvSpPr>
          <p:spPr>
            <a:xfrm>
              <a:off x="556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7"/>
            <p:cNvSpPr/>
            <p:nvPr/>
          </p:nvSpPr>
          <p:spPr>
            <a:xfrm>
              <a:off x="566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7"/>
            <p:cNvSpPr/>
            <p:nvPr/>
          </p:nvSpPr>
          <p:spPr>
            <a:xfrm>
              <a:off x="57644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7"/>
            <p:cNvSpPr/>
            <p:nvPr/>
          </p:nvSpPr>
          <p:spPr>
            <a:xfrm>
              <a:off x="586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7"/>
            <p:cNvSpPr/>
            <p:nvPr/>
          </p:nvSpPr>
          <p:spPr>
            <a:xfrm>
              <a:off x="596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7"/>
            <p:cNvSpPr/>
            <p:nvPr/>
          </p:nvSpPr>
          <p:spPr>
            <a:xfrm>
              <a:off x="606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7"/>
            <p:cNvSpPr/>
            <p:nvPr/>
          </p:nvSpPr>
          <p:spPr>
            <a:xfrm>
              <a:off x="61710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7"/>
            <p:cNvSpPr/>
            <p:nvPr/>
          </p:nvSpPr>
          <p:spPr>
            <a:xfrm>
              <a:off x="627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7"/>
            <p:cNvSpPr/>
            <p:nvPr/>
          </p:nvSpPr>
          <p:spPr>
            <a:xfrm>
              <a:off x="637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7"/>
            <p:cNvSpPr/>
            <p:nvPr/>
          </p:nvSpPr>
          <p:spPr>
            <a:xfrm>
              <a:off x="64755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7"/>
            <p:cNvSpPr/>
            <p:nvPr/>
          </p:nvSpPr>
          <p:spPr>
            <a:xfrm>
              <a:off x="657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7"/>
            <p:cNvSpPr/>
            <p:nvPr/>
          </p:nvSpPr>
          <p:spPr>
            <a:xfrm>
              <a:off x="667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7"/>
            <p:cNvSpPr/>
            <p:nvPr/>
          </p:nvSpPr>
          <p:spPr>
            <a:xfrm>
              <a:off x="678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7"/>
            <p:cNvSpPr/>
            <p:nvPr/>
          </p:nvSpPr>
          <p:spPr>
            <a:xfrm>
              <a:off x="6881800" y="4768575"/>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7"/>
            <p:cNvSpPr/>
            <p:nvPr/>
          </p:nvSpPr>
          <p:spPr>
            <a:xfrm>
              <a:off x="698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7"/>
            <p:cNvSpPr/>
            <p:nvPr/>
          </p:nvSpPr>
          <p:spPr>
            <a:xfrm>
              <a:off x="708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7"/>
            <p:cNvSpPr/>
            <p:nvPr/>
          </p:nvSpPr>
          <p:spPr>
            <a:xfrm>
              <a:off x="7186600" y="4768575"/>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7"/>
            <p:cNvSpPr/>
            <p:nvPr/>
          </p:nvSpPr>
          <p:spPr>
            <a:xfrm>
              <a:off x="728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8" name="Google Shape;11048;p7"/>
          <p:cNvGrpSpPr/>
          <p:nvPr/>
        </p:nvGrpSpPr>
        <p:grpSpPr>
          <a:xfrm>
            <a:off x="223221" y="255838"/>
            <a:ext cx="8706833" cy="4631825"/>
            <a:chOff x="261561" y="255838"/>
            <a:chExt cx="8706833" cy="4631825"/>
          </a:xfrm>
        </p:grpSpPr>
        <p:grpSp>
          <p:nvGrpSpPr>
            <p:cNvPr id="11049" name="Google Shape;11049;p7"/>
            <p:cNvGrpSpPr/>
            <p:nvPr/>
          </p:nvGrpSpPr>
          <p:grpSpPr>
            <a:xfrm>
              <a:off x="261561" y="255838"/>
              <a:ext cx="8706833" cy="4631825"/>
              <a:chOff x="391650" y="259200"/>
              <a:chExt cx="8360700" cy="4631825"/>
            </a:xfrm>
          </p:grpSpPr>
          <p:sp>
            <p:nvSpPr>
              <p:cNvPr id="11050" name="Google Shape;11050;p7"/>
              <p:cNvSpPr/>
              <p:nvPr/>
            </p:nvSpPr>
            <p:spPr>
              <a:xfrm>
                <a:off x="391650" y="259200"/>
                <a:ext cx="8360700"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51" name="Google Shape;11051;p7"/>
              <p:cNvCxnSpPr/>
              <p:nvPr/>
            </p:nvCxnSpPr>
            <p:spPr>
              <a:xfrm>
                <a:off x="393750" y="713825"/>
                <a:ext cx="7942500" cy="0"/>
              </a:xfrm>
              <a:prstGeom prst="straightConnector1">
                <a:avLst/>
              </a:prstGeom>
              <a:noFill/>
              <a:ln cap="flat" cmpd="sng" w="9525">
                <a:solidFill>
                  <a:schemeClr val="dk1"/>
                </a:solidFill>
                <a:prstDash val="solid"/>
                <a:round/>
                <a:headEnd len="med" w="med" type="none"/>
                <a:tailEnd len="med" w="med" type="none"/>
              </a:ln>
            </p:spPr>
          </p:cxnSp>
          <p:cxnSp>
            <p:nvCxnSpPr>
              <p:cNvPr id="11052" name="Google Shape;11052;p7"/>
              <p:cNvCxnSpPr/>
              <p:nvPr/>
            </p:nvCxnSpPr>
            <p:spPr>
              <a:xfrm>
                <a:off x="8336400" y="260525"/>
                <a:ext cx="0" cy="4630500"/>
              </a:xfrm>
              <a:prstGeom prst="straightConnector1">
                <a:avLst/>
              </a:prstGeom>
              <a:noFill/>
              <a:ln cap="flat" cmpd="sng" w="9525">
                <a:solidFill>
                  <a:schemeClr val="dk1"/>
                </a:solidFill>
                <a:prstDash val="solid"/>
                <a:round/>
                <a:headEnd len="med" w="med" type="none"/>
                <a:tailEnd len="med" w="med" type="none"/>
              </a:ln>
            </p:spPr>
          </p:cxnSp>
          <p:grpSp>
            <p:nvGrpSpPr>
              <p:cNvPr id="11053" name="Google Shape;11053;p7"/>
              <p:cNvGrpSpPr/>
              <p:nvPr/>
            </p:nvGrpSpPr>
            <p:grpSpPr>
              <a:xfrm>
                <a:off x="8448356" y="454710"/>
                <a:ext cx="205838" cy="289853"/>
                <a:chOff x="3555900" y="1631296"/>
                <a:chExt cx="390956" cy="550529"/>
              </a:xfrm>
            </p:grpSpPr>
            <p:cxnSp>
              <p:nvCxnSpPr>
                <p:cNvPr id="11054" name="Google Shape;11054;p7"/>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11055" name="Google Shape;11055;p7"/>
                <p:cNvGrpSpPr/>
                <p:nvPr/>
              </p:nvGrpSpPr>
              <p:grpSpPr>
                <a:xfrm rot="-8100000">
                  <a:off x="3614579" y="1687125"/>
                  <a:ext cx="273597" cy="279297"/>
                  <a:chOff x="4572000" y="2331513"/>
                  <a:chExt cx="273600" cy="279300"/>
                </a:xfrm>
              </p:grpSpPr>
              <p:cxnSp>
                <p:nvCxnSpPr>
                  <p:cNvPr id="11056" name="Google Shape;11056;p7"/>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11057" name="Google Shape;11057;p7"/>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cxnSp>
            <p:nvCxnSpPr>
              <p:cNvPr id="11058" name="Google Shape;11058;p7"/>
              <p:cNvCxnSpPr/>
              <p:nvPr/>
            </p:nvCxnSpPr>
            <p:spPr>
              <a:xfrm>
                <a:off x="8551337" y="1671588"/>
                <a:ext cx="0" cy="1823700"/>
              </a:xfrm>
              <a:prstGeom prst="straightConnector1">
                <a:avLst/>
              </a:prstGeom>
              <a:noFill/>
              <a:ln cap="flat" cmpd="sng" w="19050">
                <a:solidFill>
                  <a:schemeClr val="dk1"/>
                </a:solidFill>
                <a:prstDash val="solid"/>
                <a:round/>
                <a:headEnd len="med" w="med" type="none"/>
                <a:tailEnd len="med" w="med" type="none"/>
              </a:ln>
            </p:spPr>
          </p:cxnSp>
          <p:grpSp>
            <p:nvGrpSpPr>
              <p:cNvPr id="11059" name="Google Shape;11059;p7"/>
              <p:cNvGrpSpPr/>
              <p:nvPr/>
            </p:nvGrpSpPr>
            <p:grpSpPr>
              <a:xfrm flipH="1" rot="10800000">
                <a:off x="8448406" y="4422299"/>
                <a:ext cx="205838" cy="289853"/>
                <a:chOff x="3555900" y="1631296"/>
                <a:chExt cx="390956" cy="550529"/>
              </a:xfrm>
            </p:grpSpPr>
            <p:cxnSp>
              <p:nvCxnSpPr>
                <p:cNvPr id="11060" name="Google Shape;11060;p7"/>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11061" name="Google Shape;11061;p7"/>
                <p:cNvGrpSpPr/>
                <p:nvPr/>
              </p:nvGrpSpPr>
              <p:grpSpPr>
                <a:xfrm rot="-8100000">
                  <a:off x="3614579" y="1687125"/>
                  <a:ext cx="273597" cy="279297"/>
                  <a:chOff x="4572000" y="2331513"/>
                  <a:chExt cx="273600" cy="279300"/>
                </a:xfrm>
              </p:grpSpPr>
              <p:cxnSp>
                <p:nvCxnSpPr>
                  <p:cNvPr id="11062" name="Google Shape;11062;p7"/>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11063" name="Google Shape;11063;p7"/>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grpSp>
        <p:sp>
          <p:nvSpPr>
            <p:cNvPr id="11064" name="Google Shape;11064;p7"/>
            <p:cNvSpPr/>
            <p:nvPr/>
          </p:nvSpPr>
          <p:spPr>
            <a:xfrm>
              <a:off x="39077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7"/>
            <p:cNvSpPr/>
            <p:nvPr/>
          </p:nvSpPr>
          <p:spPr>
            <a:xfrm>
              <a:off x="599050"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7"/>
            <p:cNvSpPr/>
            <p:nvPr/>
          </p:nvSpPr>
          <p:spPr>
            <a:xfrm>
              <a:off x="80732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67" name="Google Shape;11067;p7"/>
          <p:cNvSpPr txBox="1"/>
          <p:nvPr>
            <p:ph idx="1" type="body"/>
          </p:nvPr>
        </p:nvSpPr>
        <p:spPr>
          <a:xfrm>
            <a:off x="802850" y="1559950"/>
            <a:ext cx="7538400" cy="22803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SzPts val="1200"/>
              <a:buChar char="●"/>
              <a:defRPr/>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11068" name="Google Shape;11068;p7"/>
          <p:cNvSpPr txBox="1"/>
          <p:nvPr>
            <p:ph type="title"/>
          </p:nvPr>
        </p:nvSpPr>
        <p:spPr>
          <a:xfrm>
            <a:off x="802838" y="707525"/>
            <a:ext cx="7538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1069" name="Shape 11069"/>
        <p:cNvGrpSpPr/>
        <p:nvPr/>
      </p:nvGrpSpPr>
      <p:grpSpPr>
        <a:xfrm>
          <a:off x="0" y="0"/>
          <a:ext cx="0" cy="0"/>
          <a:chOff x="0" y="0"/>
          <a:chExt cx="0" cy="0"/>
        </a:xfrm>
      </p:grpSpPr>
      <p:grpSp>
        <p:nvGrpSpPr>
          <p:cNvPr id="11070" name="Google Shape;11070;p8"/>
          <p:cNvGrpSpPr/>
          <p:nvPr/>
        </p:nvGrpSpPr>
        <p:grpSpPr>
          <a:xfrm>
            <a:off x="3" y="4"/>
            <a:ext cx="9144066" cy="5143518"/>
            <a:chOff x="279200" y="890725"/>
            <a:chExt cx="7061600" cy="3930250"/>
          </a:xfrm>
        </p:grpSpPr>
        <p:sp>
          <p:nvSpPr>
            <p:cNvPr id="11071" name="Google Shape;11071;p8"/>
            <p:cNvSpPr/>
            <p:nvPr/>
          </p:nvSpPr>
          <p:spPr>
            <a:xfrm>
              <a:off x="27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8"/>
            <p:cNvSpPr/>
            <p:nvPr/>
          </p:nvSpPr>
          <p:spPr>
            <a:xfrm>
              <a:off x="3807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8"/>
            <p:cNvSpPr/>
            <p:nvPr/>
          </p:nvSpPr>
          <p:spPr>
            <a:xfrm>
              <a:off x="4825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8"/>
            <p:cNvSpPr/>
            <p:nvPr/>
          </p:nvSpPr>
          <p:spPr>
            <a:xfrm>
              <a:off x="58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
            <p:cNvSpPr/>
            <p:nvPr/>
          </p:nvSpPr>
          <p:spPr>
            <a:xfrm>
              <a:off x="68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
            <p:cNvSpPr/>
            <p:nvPr/>
          </p:nvSpPr>
          <p:spPr>
            <a:xfrm>
              <a:off x="7873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8"/>
            <p:cNvSpPr/>
            <p:nvPr/>
          </p:nvSpPr>
          <p:spPr>
            <a:xfrm>
              <a:off x="8888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
            <p:cNvSpPr/>
            <p:nvPr/>
          </p:nvSpPr>
          <p:spPr>
            <a:xfrm>
              <a:off x="99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8"/>
            <p:cNvSpPr/>
            <p:nvPr/>
          </p:nvSpPr>
          <p:spPr>
            <a:xfrm>
              <a:off x="10918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8"/>
            <p:cNvSpPr/>
            <p:nvPr/>
          </p:nvSpPr>
          <p:spPr>
            <a:xfrm>
              <a:off x="11936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8"/>
            <p:cNvSpPr/>
            <p:nvPr/>
          </p:nvSpPr>
          <p:spPr>
            <a:xfrm>
              <a:off x="12951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8"/>
            <p:cNvSpPr/>
            <p:nvPr/>
          </p:nvSpPr>
          <p:spPr>
            <a:xfrm>
              <a:off x="13966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8"/>
            <p:cNvSpPr/>
            <p:nvPr/>
          </p:nvSpPr>
          <p:spPr>
            <a:xfrm>
              <a:off x="1498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8"/>
            <p:cNvSpPr/>
            <p:nvPr/>
          </p:nvSpPr>
          <p:spPr>
            <a:xfrm>
              <a:off x="15999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8"/>
            <p:cNvSpPr/>
            <p:nvPr/>
          </p:nvSpPr>
          <p:spPr>
            <a:xfrm>
              <a:off x="1701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8"/>
            <p:cNvSpPr/>
            <p:nvPr/>
          </p:nvSpPr>
          <p:spPr>
            <a:xfrm>
              <a:off x="18029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8"/>
            <p:cNvSpPr/>
            <p:nvPr/>
          </p:nvSpPr>
          <p:spPr>
            <a:xfrm>
              <a:off x="19044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
            <p:cNvSpPr/>
            <p:nvPr/>
          </p:nvSpPr>
          <p:spPr>
            <a:xfrm>
              <a:off x="20062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
            <p:cNvSpPr/>
            <p:nvPr/>
          </p:nvSpPr>
          <p:spPr>
            <a:xfrm>
              <a:off x="210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8"/>
            <p:cNvSpPr/>
            <p:nvPr/>
          </p:nvSpPr>
          <p:spPr>
            <a:xfrm>
              <a:off x="220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8"/>
            <p:cNvSpPr/>
            <p:nvPr/>
          </p:nvSpPr>
          <p:spPr>
            <a:xfrm>
              <a:off x="23110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8"/>
            <p:cNvSpPr/>
            <p:nvPr/>
          </p:nvSpPr>
          <p:spPr>
            <a:xfrm>
              <a:off x="241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8"/>
            <p:cNvSpPr/>
            <p:nvPr/>
          </p:nvSpPr>
          <p:spPr>
            <a:xfrm>
              <a:off x="251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
            <p:cNvSpPr/>
            <p:nvPr/>
          </p:nvSpPr>
          <p:spPr>
            <a:xfrm>
              <a:off x="261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8"/>
            <p:cNvSpPr/>
            <p:nvPr/>
          </p:nvSpPr>
          <p:spPr>
            <a:xfrm>
              <a:off x="271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8"/>
            <p:cNvSpPr/>
            <p:nvPr/>
          </p:nvSpPr>
          <p:spPr>
            <a:xfrm>
              <a:off x="281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8"/>
            <p:cNvSpPr/>
            <p:nvPr/>
          </p:nvSpPr>
          <p:spPr>
            <a:xfrm>
              <a:off x="292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
            <p:cNvSpPr/>
            <p:nvPr/>
          </p:nvSpPr>
          <p:spPr>
            <a:xfrm>
              <a:off x="302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8"/>
            <p:cNvSpPr/>
            <p:nvPr/>
          </p:nvSpPr>
          <p:spPr>
            <a:xfrm>
              <a:off x="312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8"/>
            <p:cNvSpPr/>
            <p:nvPr/>
          </p:nvSpPr>
          <p:spPr>
            <a:xfrm>
              <a:off x="322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
            <p:cNvSpPr/>
            <p:nvPr/>
          </p:nvSpPr>
          <p:spPr>
            <a:xfrm>
              <a:off x="33266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8"/>
            <p:cNvSpPr/>
            <p:nvPr/>
          </p:nvSpPr>
          <p:spPr>
            <a:xfrm>
              <a:off x="342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8"/>
            <p:cNvSpPr/>
            <p:nvPr/>
          </p:nvSpPr>
          <p:spPr>
            <a:xfrm>
              <a:off x="352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8"/>
            <p:cNvSpPr/>
            <p:nvPr/>
          </p:nvSpPr>
          <p:spPr>
            <a:xfrm>
              <a:off x="363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8"/>
            <p:cNvSpPr/>
            <p:nvPr/>
          </p:nvSpPr>
          <p:spPr>
            <a:xfrm>
              <a:off x="373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8"/>
            <p:cNvSpPr/>
            <p:nvPr/>
          </p:nvSpPr>
          <p:spPr>
            <a:xfrm>
              <a:off x="3834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8"/>
            <p:cNvSpPr/>
            <p:nvPr/>
          </p:nvSpPr>
          <p:spPr>
            <a:xfrm>
              <a:off x="393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8"/>
            <p:cNvSpPr/>
            <p:nvPr/>
          </p:nvSpPr>
          <p:spPr>
            <a:xfrm>
              <a:off x="403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8"/>
            <p:cNvSpPr/>
            <p:nvPr/>
          </p:nvSpPr>
          <p:spPr>
            <a:xfrm>
              <a:off x="413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
            <p:cNvSpPr/>
            <p:nvPr/>
          </p:nvSpPr>
          <p:spPr>
            <a:xfrm>
              <a:off x="42407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
            <p:cNvSpPr/>
            <p:nvPr/>
          </p:nvSpPr>
          <p:spPr>
            <a:xfrm>
              <a:off x="434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
            <p:cNvSpPr/>
            <p:nvPr/>
          </p:nvSpPr>
          <p:spPr>
            <a:xfrm>
              <a:off x="444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
            <p:cNvSpPr/>
            <p:nvPr/>
          </p:nvSpPr>
          <p:spPr>
            <a:xfrm>
              <a:off x="45455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
            <p:cNvSpPr/>
            <p:nvPr/>
          </p:nvSpPr>
          <p:spPr>
            <a:xfrm>
              <a:off x="464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
            <p:cNvSpPr/>
            <p:nvPr/>
          </p:nvSpPr>
          <p:spPr>
            <a:xfrm>
              <a:off x="474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
            <p:cNvSpPr/>
            <p:nvPr/>
          </p:nvSpPr>
          <p:spPr>
            <a:xfrm>
              <a:off x="485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8"/>
            <p:cNvSpPr/>
            <p:nvPr/>
          </p:nvSpPr>
          <p:spPr>
            <a:xfrm>
              <a:off x="495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8"/>
            <p:cNvSpPr/>
            <p:nvPr/>
          </p:nvSpPr>
          <p:spPr>
            <a:xfrm>
              <a:off x="505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8"/>
            <p:cNvSpPr/>
            <p:nvPr/>
          </p:nvSpPr>
          <p:spPr>
            <a:xfrm>
              <a:off x="515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8"/>
            <p:cNvSpPr/>
            <p:nvPr/>
          </p:nvSpPr>
          <p:spPr>
            <a:xfrm>
              <a:off x="52566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
            <p:cNvSpPr/>
            <p:nvPr/>
          </p:nvSpPr>
          <p:spPr>
            <a:xfrm>
              <a:off x="535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8"/>
            <p:cNvSpPr/>
            <p:nvPr/>
          </p:nvSpPr>
          <p:spPr>
            <a:xfrm>
              <a:off x="545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8"/>
            <p:cNvSpPr/>
            <p:nvPr/>
          </p:nvSpPr>
          <p:spPr>
            <a:xfrm>
              <a:off x="556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8"/>
            <p:cNvSpPr/>
            <p:nvPr/>
          </p:nvSpPr>
          <p:spPr>
            <a:xfrm>
              <a:off x="566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
            <p:cNvSpPr/>
            <p:nvPr/>
          </p:nvSpPr>
          <p:spPr>
            <a:xfrm>
              <a:off x="57644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8"/>
            <p:cNvSpPr/>
            <p:nvPr/>
          </p:nvSpPr>
          <p:spPr>
            <a:xfrm>
              <a:off x="586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
            <p:cNvSpPr/>
            <p:nvPr/>
          </p:nvSpPr>
          <p:spPr>
            <a:xfrm>
              <a:off x="596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8"/>
            <p:cNvSpPr/>
            <p:nvPr/>
          </p:nvSpPr>
          <p:spPr>
            <a:xfrm>
              <a:off x="606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8"/>
            <p:cNvSpPr/>
            <p:nvPr/>
          </p:nvSpPr>
          <p:spPr>
            <a:xfrm>
              <a:off x="61710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
            <p:cNvSpPr/>
            <p:nvPr/>
          </p:nvSpPr>
          <p:spPr>
            <a:xfrm>
              <a:off x="627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
            <p:cNvSpPr/>
            <p:nvPr/>
          </p:nvSpPr>
          <p:spPr>
            <a:xfrm>
              <a:off x="637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
            <p:cNvSpPr/>
            <p:nvPr/>
          </p:nvSpPr>
          <p:spPr>
            <a:xfrm>
              <a:off x="64755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8"/>
            <p:cNvSpPr/>
            <p:nvPr/>
          </p:nvSpPr>
          <p:spPr>
            <a:xfrm>
              <a:off x="657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8"/>
            <p:cNvSpPr/>
            <p:nvPr/>
          </p:nvSpPr>
          <p:spPr>
            <a:xfrm>
              <a:off x="667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8"/>
            <p:cNvSpPr/>
            <p:nvPr/>
          </p:nvSpPr>
          <p:spPr>
            <a:xfrm>
              <a:off x="678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
            <p:cNvSpPr/>
            <p:nvPr/>
          </p:nvSpPr>
          <p:spPr>
            <a:xfrm>
              <a:off x="6881800" y="890725"/>
              <a:ext cx="52700" cy="52400"/>
            </a:xfrm>
            <a:custGeom>
              <a:rect b="b" l="l" r="r" t="t"/>
              <a:pathLst>
                <a:path extrusionOk="0" h="2096" w="2108">
                  <a:moveTo>
                    <a:pt x="1060" y="0"/>
                  </a:moveTo>
                  <a:cubicBezTo>
                    <a:pt x="477" y="0"/>
                    <a:pt x="1" y="476"/>
                    <a:pt x="1" y="1048"/>
                  </a:cubicBezTo>
                  <a:cubicBezTo>
                    <a:pt x="1"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
            <p:cNvSpPr/>
            <p:nvPr/>
          </p:nvSpPr>
          <p:spPr>
            <a:xfrm>
              <a:off x="698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8"/>
            <p:cNvSpPr/>
            <p:nvPr/>
          </p:nvSpPr>
          <p:spPr>
            <a:xfrm>
              <a:off x="708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8"/>
            <p:cNvSpPr/>
            <p:nvPr/>
          </p:nvSpPr>
          <p:spPr>
            <a:xfrm>
              <a:off x="7186600" y="890725"/>
              <a:ext cx="52400" cy="52400"/>
            </a:xfrm>
            <a:custGeom>
              <a:rect b="b" l="l" r="r" t="t"/>
              <a:pathLst>
                <a:path extrusionOk="0" h="2096" w="2096">
                  <a:moveTo>
                    <a:pt x="1048" y="0"/>
                  </a:moveTo>
                  <a:cubicBezTo>
                    <a:pt x="477" y="0"/>
                    <a:pt x="1" y="476"/>
                    <a:pt x="1" y="1048"/>
                  </a:cubicBezTo>
                  <a:cubicBezTo>
                    <a:pt x="1"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8"/>
            <p:cNvSpPr/>
            <p:nvPr/>
          </p:nvSpPr>
          <p:spPr>
            <a:xfrm>
              <a:off x="728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8"/>
            <p:cNvSpPr/>
            <p:nvPr/>
          </p:nvSpPr>
          <p:spPr>
            <a:xfrm>
              <a:off x="27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7" y="1631"/>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
            <p:cNvSpPr/>
            <p:nvPr/>
          </p:nvSpPr>
          <p:spPr>
            <a:xfrm>
              <a:off x="3807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8"/>
            <p:cNvSpPr/>
            <p:nvPr/>
          </p:nvSpPr>
          <p:spPr>
            <a:xfrm>
              <a:off x="4825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8"/>
            <p:cNvSpPr/>
            <p:nvPr/>
          </p:nvSpPr>
          <p:spPr>
            <a:xfrm>
              <a:off x="58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
            <p:cNvSpPr/>
            <p:nvPr/>
          </p:nvSpPr>
          <p:spPr>
            <a:xfrm>
              <a:off x="68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
            <p:cNvSpPr/>
            <p:nvPr/>
          </p:nvSpPr>
          <p:spPr>
            <a:xfrm>
              <a:off x="7873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
            <p:cNvSpPr/>
            <p:nvPr/>
          </p:nvSpPr>
          <p:spPr>
            <a:xfrm>
              <a:off x="8888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
            <p:cNvSpPr/>
            <p:nvPr/>
          </p:nvSpPr>
          <p:spPr>
            <a:xfrm>
              <a:off x="99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
            <p:cNvSpPr/>
            <p:nvPr/>
          </p:nvSpPr>
          <p:spPr>
            <a:xfrm>
              <a:off x="10918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
            <p:cNvSpPr/>
            <p:nvPr/>
          </p:nvSpPr>
          <p:spPr>
            <a:xfrm>
              <a:off x="11936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
            <p:cNvSpPr/>
            <p:nvPr/>
          </p:nvSpPr>
          <p:spPr>
            <a:xfrm>
              <a:off x="12951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8"/>
            <p:cNvSpPr/>
            <p:nvPr/>
          </p:nvSpPr>
          <p:spPr>
            <a:xfrm>
              <a:off x="13966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8"/>
            <p:cNvSpPr/>
            <p:nvPr/>
          </p:nvSpPr>
          <p:spPr>
            <a:xfrm>
              <a:off x="1498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8"/>
            <p:cNvSpPr/>
            <p:nvPr/>
          </p:nvSpPr>
          <p:spPr>
            <a:xfrm>
              <a:off x="15999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8"/>
            <p:cNvSpPr/>
            <p:nvPr/>
          </p:nvSpPr>
          <p:spPr>
            <a:xfrm>
              <a:off x="1701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8"/>
            <p:cNvSpPr/>
            <p:nvPr/>
          </p:nvSpPr>
          <p:spPr>
            <a:xfrm>
              <a:off x="18029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
            <p:cNvSpPr/>
            <p:nvPr/>
          </p:nvSpPr>
          <p:spPr>
            <a:xfrm>
              <a:off x="19044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
            <p:cNvSpPr/>
            <p:nvPr/>
          </p:nvSpPr>
          <p:spPr>
            <a:xfrm>
              <a:off x="20062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8"/>
            <p:cNvSpPr/>
            <p:nvPr/>
          </p:nvSpPr>
          <p:spPr>
            <a:xfrm>
              <a:off x="210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8"/>
            <p:cNvSpPr/>
            <p:nvPr/>
          </p:nvSpPr>
          <p:spPr>
            <a:xfrm>
              <a:off x="220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
            <p:cNvSpPr/>
            <p:nvPr/>
          </p:nvSpPr>
          <p:spPr>
            <a:xfrm>
              <a:off x="23110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8"/>
            <p:cNvSpPr/>
            <p:nvPr/>
          </p:nvSpPr>
          <p:spPr>
            <a:xfrm>
              <a:off x="241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8"/>
            <p:cNvSpPr/>
            <p:nvPr/>
          </p:nvSpPr>
          <p:spPr>
            <a:xfrm>
              <a:off x="251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
            <p:cNvSpPr/>
            <p:nvPr/>
          </p:nvSpPr>
          <p:spPr>
            <a:xfrm>
              <a:off x="261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
            <p:cNvSpPr/>
            <p:nvPr/>
          </p:nvSpPr>
          <p:spPr>
            <a:xfrm>
              <a:off x="271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8"/>
            <p:cNvSpPr/>
            <p:nvPr/>
          </p:nvSpPr>
          <p:spPr>
            <a:xfrm>
              <a:off x="281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8"/>
            <p:cNvSpPr/>
            <p:nvPr/>
          </p:nvSpPr>
          <p:spPr>
            <a:xfrm>
              <a:off x="292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8"/>
            <p:cNvSpPr/>
            <p:nvPr/>
          </p:nvSpPr>
          <p:spPr>
            <a:xfrm>
              <a:off x="302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8"/>
            <p:cNvSpPr/>
            <p:nvPr/>
          </p:nvSpPr>
          <p:spPr>
            <a:xfrm>
              <a:off x="312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8"/>
            <p:cNvSpPr/>
            <p:nvPr/>
          </p:nvSpPr>
          <p:spPr>
            <a:xfrm>
              <a:off x="322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8"/>
            <p:cNvSpPr/>
            <p:nvPr/>
          </p:nvSpPr>
          <p:spPr>
            <a:xfrm>
              <a:off x="33266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
            <p:cNvSpPr/>
            <p:nvPr/>
          </p:nvSpPr>
          <p:spPr>
            <a:xfrm>
              <a:off x="342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8"/>
            <p:cNvSpPr/>
            <p:nvPr/>
          </p:nvSpPr>
          <p:spPr>
            <a:xfrm>
              <a:off x="352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8"/>
            <p:cNvSpPr/>
            <p:nvPr/>
          </p:nvSpPr>
          <p:spPr>
            <a:xfrm>
              <a:off x="363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
            <p:cNvSpPr/>
            <p:nvPr/>
          </p:nvSpPr>
          <p:spPr>
            <a:xfrm>
              <a:off x="373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
            <p:cNvSpPr/>
            <p:nvPr/>
          </p:nvSpPr>
          <p:spPr>
            <a:xfrm>
              <a:off x="3834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
            <p:cNvSpPr/>
            <p:nvPr/>
          </p:nvSpPr>
          <p:spPr>
            <a:xfrm>
              <a:off x="393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8"/>
            <p:cNvSpPr/>
            <p:nvPr/>
          </p:nvSpPr>
          <p:spPr>
            <a:xfrm>
              <a:off x="403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8"/>
            <p:cNvSpPr/>
            <p:nvPr/>
          </p:nvSpPr>
          <p:spPr>
            <a:xfrm>
              <a:off x="413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8"/>
            <p:cNvSpPr/>
            <p:nvPr/>
          </p:nvSpPr>
          <p:spPr>
            <a:xfrm>
              <a:off x="42407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8"/>
            <p:cNvSpPr/>
            <p:nvPr/>
          </p:nvSpPr>
          <p:spPr>
            <a:xfrm>
              <a:off x="434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
            <p:cNvSpPr/>
            <p:nvPr/>
          </p:nvSpPr>
          <p:spPr>
            <a:xfrm>
              <a:off x="444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
            <p:cNvSpPr/>
            <p:nvPr/>
          </p:nvSpPr>
          <p:spPr>
            <a:xfrm>
              <a:off x="45455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8"/>
            <p:cNvSpPr/>
            <p:nvPr/>
          </p:nvSpPr>
          <p:spPr>
            <a:xfrm>
              <a:off x="464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
            <p:cNvSpPr/>
            <p:nvPr/>
          </p:nvSpPr>
          <p:spPr>
            <a:xfrm>
              <a:off x="474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
            <p:cNvSpPr/>
            <p:nvPr/>
          </p:nvSpPr>
          <p:spPr>
            <a:xfrm>
              <a:off x="485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
            <p:cNvSpPr/>
            <p:nvPr/>
          </p:nvSpPr>
          <p:spPr>
            <a:xfrm>
              <a:off x="495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
            <p:cNvSpPr/>
            <p:nvPr/>
          </p:nvSpPr>
          <p:spPr>
            <a:xfrm>
              <a:off x="505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8"/>
            <p:cNvSpPr/>
            <p:nvPr/>
          </p:nvSpPr>
          <p:spPr>
            <a:xfrm>
              <a:off x="515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8"/>
            <p:cNvSpPr/>
            <p:nvPr/>
          </p:nvSpPr>
          <p:spPr>
            <a:xfrm>
              <a:off x="52566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8"/>
            <p:cNvSpPr/>
            <p:nvPr/>
          </p:nvSpPr>
          <p:spPr>
            <a:xfrm>
              <a:off x="535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8"/>
            <p:cNvSpPr/>
            <p:nvPr/>
          </p:nvSpPr>
          <p:spPr>
            <a:xfrm>
              <a:off x="545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8"/>
            <p:cNvSpPr/>
            <p:nvPr/>
          </p:nvSpPr>
          <p:spPr>
            <a:xfrm>
              <a:off x="556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8"/>
            <p:cNvSpPr/>
            <p:nvPr/>
          </p:nvSpPr>
          <p:spPr>
            <a:xfrm>
              <a:off x="566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8"/>
            <p:cNvSpPr/>
            <p:nvPr/>
          </p:nvSpPr>
          <p:spPr>
            <a:xfrm>
              <a:off x="57644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8"/>
            <p:cNvSpPr/>
            <p:nvPr/>
          </p:nvSpPr>
          <p:spPr>
            <a:xfrm>
              <a:off x="586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8"/>
            <p:cNvSpPr/>
            <p:nvPr/>
          </p:nvSpPr>
          <p:spPr>
            <a:xfrm>
              <a:off x="596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8"/>
            <p:cNvSpPr/>
            <p:nvPr/>
          </p:nvSpPr>
          <p:spPr>
            <a:xfrm>
              <a:off x="606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8"/>
            <p:cNvSpPr/>
            <p:nvPr/>
          </p:nvSpPr>
          <p:spPr>
            <a:xfrm>
              <a:off x="61710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8"/>
            <p:cNvSpPr/>
            <p:nvPr/>
          </p:nvSpPr>
          <p:spPr>
            <a:xfrm>
              <a:off x="627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
            <p:cNvSpPr/>
            <p:nvPr/>
          </p:nvSpPr>
          <p:spPr>
            <a:xfrm>
              <a:off x="637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8"/>
            <p:cNvSpPr/>
            <p:nvPr/>
          </p:nvSpPr>
          <p:spPr>
            <a:xfrm>
              <a:off x="64755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8"/>
            <p:cNvSpPr/>
            <p:nvPr/>
          </p:nvSpPr>
          <p:spPr>
            <a:xfrm>
              <a:off x="657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8"/>
            <p:cNvSpPr/>
            <p:nvPr/>
          </p:nvSpPr>
          <p:spPr>
            <a:xfrm>
              <a:off x="667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
            <p:cNvSpPr/>
            <p:nvPr/>
          </p:nvSpPr>
          <p:spPr>
            <a:xfrm>
              <a:off x="678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8"/>
            <p:cNvSpPr/>
            <p:nvPr/>
          </p:nvSpPr>
          <p:spPr>
            <a:xfrm>
              <a:off x="6881800" y="1045800"/>
              <a:ext cx="52700" cy="52400"/>
            </a:xfrm>
            <a:custGeom>
              <a:rect b="b" l="l" r="r" t="t"/>
              <a:pathLst>
                <a:path extrusionOk="0" h="2096" w="2108">
                  <a:moveTo>
                    <a:pt x="1060" y="0"/>
                  </a:moveTo>
                  <a:cubicBezTo>
                    <a:pt x="477" y="0"/>
                    <a:pt x="1" y="477"/>
                    <a:pt x="1" y="1048"/>
                  </a:cubicBezTo>
                  <a:cubicBezTo>
                    <a:pt x="1"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
            <p:cNvSpPr/>
            <p:nvPr/>
          </p:nvSpPr>
          <p:spPr>
            <a:xfrm>
              <a:off x="698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
            <p:cNvSpPr/>
            <p:nvPr/>
          </p:nvSpPr>
          <p:spPr>
            <a:xfrm>
              <a:off x="708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8"/>
            <p:cNvSpPr/>
            <p:nvPr/>
          </p:nvSpPr>
          <p:spPr>
            <a:xfrm>
              <a:off x="7186600" y="1045800"/>
              <a:ext cx="52400" cy="52400"/>
            </a:xfrm>
            <a:custGeom>
              <a:rect b="b" l="l" r="r" t="t"/>
              <a:pathLst>
                <a:path extrusionOk="0" h="2096" w="2096">
                  <a:moveTo>
                    <a:pt x="1048" y="0"/>
                  </a:moveTo>
                  <a:cubicBezTo>
                    <a:pt x="477" y="0"/>
                    <a:pt x="1" y="477"/>
                    <a:pt x="1" y="1048"/>
                  </a:cubicBezTo>
                  <a:cubicBezTo>
                    <a:pt x="1"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8"/>
            <p:cNvSpPr/>
            <p:nvPr/>
          </p:nvSpPr>
          <p:spPr>
            <a:xfrm>
              <a:off x="728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
            <p:cNvSpPr/>
            <p:nvPr/>
          </p:nvSpPr>
          <p:spPr>
            <a:xfrm>
              <a:off x="27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8"/>
            <p:cNvSpPr/>
            <p:nvPr/>
          </p:nvSpPr>
          <p:spPr>
            <a:xfrm>
              <a:off x="3807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8"/>
            <p:cNvSpPr/>
            <p:nvPr/>
          </p:nvSpPr>
          <p:spPr>
            <a:xfrm>
              <a:off x="4825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8"/>
            <p:cNvSpPr/>
            <p:nvPr/>
          </p:nvSpPr>
          <p:spPr>
            <a:xfrm>
              <a:off x="58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8"/>
            <p:cNvSpPr/>
            <p:nvPr/>
          </p:nvSpPr>
          <p:spPr>
            <a:xfrm>
              <a:off x="68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8"/>
            <p:cNvSpPr/>
            <p:nvPr/>
          </p:nvSpPr>
          <p:spPr>
            <a:xfrm>
              <a:off x="7873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8"/>
            <p:cNvSpPr/>
            <p:nvPr/>
          </p:nvSpPr>
          <p:spPr>
            <a:xfrm>
              <a:off x="8888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
            <p:cNvSpPr/>
            <p:nvPr/>
          </p:nvSpPr>
          <p:spPr>
            <a:xfrm>
              <a:off x="99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
            <p:cNvSpPr/>
            <p:nvPr/>
          </p:nvSpPr>
          <p:spPr>
            <a:xfrm>
              <a:off x="10918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8"/>
            <p:cNvSpPr/>
            <p:nvPr/>
          </p:nvSpPr>
          <p:spPr>
            <a:xfrm>
              <a:off x="11936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8"/>
            <p:cNvSpPr/>
            <p:nvPr/>
          </p:nvSpPr>
          <p:spPr>
            <a:xfrm>
              <a:off x="12951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8"/>
            <p:cNvSpPr/>
            <p:nvPr/>
          </p:nvSpPr>
          <p:spPr>
            <a:xfrm>
              <a:off x="13966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8"/>
            <p:cNvSpPr/>
            <p:nvPr/>
          </p:nvSpPr>
          <p:spPr>
            <a:xfrm>
              <a:off x="1498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8"/>
            <p:cNvSpPr/>
            <p:nvPr/>
          </p:nvSpPr>
          <p:spPr>
            <a:xfrm>
              <a:off x="15999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8"/>
            <p:cNvSpPr/>
            <p:nvPr/>
          </p:nvSpPr>
          <p:spPr>
            <a:xfrm>
              <a:off x="1701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8"/>
            <p:cNvSpPr/>
            <p:nvPr/>
          </p:nvSpPr>
          <p:spPr>
            <a:xfrm>
              <a:off x="18029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8"/>
            <p:cNvSpPr/>
            <p:nvPr/>
          </p:nvSpPr>
          <p:spPr>
            <a:xfrm>
              <a:off x="19044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
            <p:cNvSpPr/>
            <p:nvPr/>
          </p:nvSpPr>
          <p:spPr>
            <a:xfrm>
              <a:off x="20062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8"/>
            <p:cNvSpPr/>
            <p:nvPr/>
          </p:nvSpPr>
          <p:spPr>
            <a:xfrm>
              <a:off x="210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8"/>
            <p:cNvSpPr/>
            <p:nvPr/>
          </p:nvSpPr>
          <p:spPr>
            <a:xfrm>
              <a:off x="220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8"/>
            <p:cNvSpPr/>
            <p:nvPr/>
          </p:nvSpPr>
          <p:spPr>
            <a:xfrm>
              <a:off x="23110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8"/>
            <p:cNvSpPr/>
            <p:nvPr/>
          </p:nvSpPr>
          <p:spPr>
            <a:xfrm>
              <a:off x="241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8"/>
            <p:cNvSpPr/>
            <p:nvPr/>
          </p:nvSpPr>
          <p:spPr>
            <a:xfrm>
              <a:off x="251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8"/>
            <p:cNvSpPr/>
            <p:nvPr/>
          </p:nvSpPr>
          <p:spPr>
            <a:xfrm>
              <a:off x="261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
            <p:cNvSpPr/>
            <p:nvPr/>
          </p:nvSpPr>
          <p:spPr>
            <a:xfrm>
              <a:off x="271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
            <p:cNvSpPr/>
            <p:nvPr/>
          </p:nvSpPr>
          <p:spPr>
            <a:xfrm>
              <a:off x="281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
            <p:cNvSpPr/>
            <p:nvPr/>
          </p:nvSpPr>
          <p:spPr>
            <a:xfrm>
              <a:off x="292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
            <p:cNvSpPr/>
            <p:nvPr/>
          </p:nvSpPr>
          <p:spPr>
            <a:xfrm>
              <a:off x="302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8"/>
            <p:cNvSpPr/>
            <p:nvPr/>
          </p:nvSpPr>
          <p:spPr>
            <a:xfrm>
              <a:off x="312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8"/>
            <p:cNvSpPr/>
            <p:nvPr/>
          </p:nvSpPr>
          <p:spPr>
            <a:xfrm>
              <a:off x="322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8"/>
            <p:cNvSpPr/>
            <p:nvPr/>
          </p:nvSpPr>
          <p:spPr>
            <a:xfrm>
              <a:off x="33266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8"/>
            <p:cNvSpPr/>
            <p:nvPr/>
          </p:nvSpPr>
          <p:spPr>
            <a:xfrm>
              <a:off x="342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8"/>
            <p:cNvSpPr/>
            <p:nvPr/>
          </p:nvSpPr>
          <p:spPr>
            <a:xfrm>
              <a:off x="352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
            <p:cNvSpPr/>
            <p:nvPr/>
          </p:nvSpPr>
          <p:spPr>
            <a:xfrm>
              <a:off x="363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8"/>
            <p:cNvSpPr/>
            <p:nvPr/>
          </p:nvSpPr>
          <p:spPr>
            <a:xfrm>
              <a:off x="373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8"/>
            <p:cNvSpPr/>
            <p:nvPr/>
          </p:nvSpPr>
          <p:spPr>
            <a:xfrm>
              <a:off x="3834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
            <p:cNvSpPr/>
            <p:nvPr/>
          </p:nvSpPr>
          <p:spPr>
            <a:xfrm>
              <a:off x="393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
            <p:cNvSpPr/>
            <p:nvPr/>
          </p:nvSpPr>
          <p:spPr>
            <a:xfrm>
              <a:off x="403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
            <p:cNvSpPr/>
            <p:nvPr/>
          </p:nvSpPr>
          <p:spPr>
            <a:xfrm>
              <a:off x="413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
            <p:cNvSpPr/>
            <p:nvPr/>
          </p:nvSpPr>
          <p:spPr>
            <a:xfrm>
              <a:off x="42407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8"/>
            <p:cNvSpPr/>
            <p:nvPr/>
          </p:nvSpPr>
          <p:spPr>
            <a:xfrm>
              <a:off x="434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8"/>
            <p:cNvSpPr/>
            <p:nvPr/>
          </p:nvSpPr>
          <p:spPr>
            <a:xfrm>
              <a:off x="444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
            <p:cNvSpPr/>
            <p:nvPr/>
          </p:nvSpPr>
          <p:spPr>
            <a:xfrm>
              <a:off x="45455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8"/>
            <p:cNvSpPr/>
            <p:nvPr/>
          </p:nvSpPr>
          <p:spPr>
            <a:xfrm>
              <a:off x="464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8"/>
            <p:cNvSpPr/>
            <p:nvPr/>
          </p:nvSpPr>
          <p:spPr>
            <a:xfrm>
              <a:off x="474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8"/>
            <p:cNvSpPr/>
            <p:nvPr/>
          </p:nvSpPr>
          <p:spPr>
            <a:xfrm>
              <a:off x="485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8"/>
            <p:cNvSpPr/>
            <p:nvPr/>
          </p:nvSpPr>
          <p:spPr>
            <a:xfrm>
              <a:off x="495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8"/>
            <p:cNvSpPr/>
            <p:nvPr/>
          </p:nvSpPr>
          <p:spPr>
            <a:xfrm>
              <a:off x="505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8"/>
            <p:cNvSpPr/>
            <p:nvPr/>
          </p:nvSpPr>
          <p:spPr>
            <a:xfrm>
              <a:off x="515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8"/>
            <p:cNvSpPr/>
            <p:nvPr/>
          </p:nvSpPr>
          <p:spPr>
            <a:xfrm>
              <a:off x="52566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8"/>
            <p:cNvSpPr/>
            <p:nvPr/>
          </p:nvSpPr>
          <p:spPr>
            <a:xfrm>
              <a:off x="535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8"/>
            <p:cNvSpPr/>
            <p:nvPr/>
          </p:nvSpPr>
          <p:spPr>
            <a:xfrm>
              <a:off x="545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
            <p:cNvSpPr/>
            <p:nvPr/>
          </p:nvSpPr>
          <p:spPr>
            <a:xfrm>
              <a:off x="556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
            <p:cNvSpPr/>
            <p:nvPr/>
          </p:nvSpPr>
          <p:spPr>
            <a:xfrm>
              <a:off x="566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8"/>
            <p:cNvSpPr/>
            <p:nvPr/>
          </p:nvSpPr>
          <p:spPr>
            <a:xfrm>
              <a:off x="57644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8"/>
            <p:cNvSpPr/>
            <p:nvPr/>
          </p:nvSpPr>
          <p:spPr>
            <a:xfrm>
              <a:off x="586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
            <p:cNvSpPr/>
            <p:nvPr/>
          </p:nvSpPr>
          <p:spPr>
            <a:xfrm>
              <a:off x="596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8"/>
            <p:cNvSpPr/>
            <p:nvPr/>
          </p:nvSpPr>
          <p:spPr>
            <a:xfrm>
              <a:off x="606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
            <p:cNvSpPr/>
            <p:nvPr/>
          </p:nvSpPr>
          <p:spPr>
            <a:xfrm>
              <a:off x="61710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8"/>
            <p:cNvSpPr/>
            <p:nvPr/>
          </p:nvSpPr>
          <p:spPr>
            <a:xfrm>
              <a:off x="627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8"/>
            <p:cNvSpPr/>
            <p:nvPr/>
          </p:nvSpPr>
          <p:spPr>
            <a:xfrm>
              <a:off x="637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8"/>
            <p:cNvSpPr/>
            <p:nvPr/>
          </p:nvSpPr>
          <p:spPr>
            <a:xfrm>
              <a:off x="64755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
            <p:cNvSpPr/>
            <p:nvPr/>
          </p:nvSpPr>
          <p:spPr>
            <a:xfrm>
              <a:off x="657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8"/>
            <p:cNvSpPr/>
            <p:nvPr/>
          </p:nvSpPr>
          <p:spPr>
            <a:xfrm>
              <a:off x="667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8"/>
            <p:cNvSpPr/>
            <p:nvPr/>
          </p:nvSpPr>
          <p:spPr>
            <a:xfrm>
              <a:off x="678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8"/>
            <p:cNvSpPr/>
            <p:nvPr/>
          </p:nvSpPr>
          <p:spPr>
            <a:xfrm>
              <a:off x="6881800" y="1200875"/>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8"/>
            <p:cNvSpPr/>
            <p:nvPr/>
          </p:nvSpPr>
          <p:spPr>
            <a:xfrm>
              <a:off x="698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8"/>
            <p:cNvSpPr/>
            <p:nvPr/>
          </p:nvSpPr>
          <p:spPr>
            <a:xfrm>
              <a:off x="708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8"/>
            <p:cNvSpPr/>
            <p:nvPr/>
          </p:nvSpPr>
          <p:spPr>
            <a:xfrm>
              <a:off x="7186600" y="1200875"/>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
            <p:cNvSpPr/>
            <p:nvPr/>
          </p:nvSpPr>
          <p:spPr>
            <a:xfrm>
              <a:off x="728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8"/>
            <p:cNvSpPr/>
            <p:nvPr/>
          </p:nvSpPr>
          <p:spPr>
            <a:xfrm>
              <a:off x="27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8"/>
            <p:cNvSpPr/>
            <p:nvPr/>
          </p:nvSpPr>
          <p:spPr>
            <a:xfrm>
              <a:off x="3807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8"/>
            <p:cNvSpPr/>
            <p:nvPr/>
          </p:nvSpPr>
          <p:spPr>
            <a:xfrm>
              <a:off x="4825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8"/>
            <p:cNvSpPr/>
            <p:nvPr/>
          </p:nvSpPr>
          <p:spPr>
            <a:xfrm>
              <a:off x="58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
            <p:cNvSpPr/>
            <p:nvPr/>
          </p:nvSpPr>
          <p:spPr>
            <a:xfrm>
              <a:off x="68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
            <p:cNvSpPr/>
            <p:nvPr/>
          </p:nvSpPr>
          <p:spPr>
            <a:xfrm>
              <a:off x="7873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8"/>
            <p:cNvSpPr/>
            <p:nvPr/>
          </p:nvSpPr>
          <p:spPr>
            <a:xfrm>
              <a:off x="8888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8"/>
            <p:cNvSpPr/>
            <p:nvPr/>
          </p:nvSpPr>
          <p:spPr>
            <a:xfrm>
              <a:off x="99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8"/>
            <p:cNvSpPr/>
            <p:nvPr/>
          </p:nvSpPr>
          <p:spPr>
            <a:xfrm>
              <a:off x="10918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8"/>
            <p:cNvSpPr/>
            <p:nvPr/>
          </p:nvSpPr>
          <p:spPr>
            <a:xfrm>
              <a:off x="11936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8"/>
            <p:cNvSpPr/>
            <p:nvPr/>
          </p:nvSpPr>
          <p:spPr>
            <a:xfrm>
              <a:off x="12951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8"/>
            <p:cNvSpPr/>
            <p:nvPr/>
          </p:nvSpPr>
          <p:spPr>
            <a:xfrm>
              <a:off x="13966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8"/>
            <p:cNvSpPr/>
            <p:nvPr/>
          </p:nvSpPr>
          <p:spPr>
            <a:xfrm>
              <a:off x="1498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8"/>
            <p:cNvSpPr/>
            <p:nvPr/>
          </p:nvSpPr>
          <p:spPr>
            <a:xfrm>
              <a:off x="15999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8"/>
            <p:cNvSpPr/>
            <p:nvPr/>
          </p:nvSpPr>
          <p:spPr>
            <a:xfrm>
              <a:off x="1701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
            <p:cNvSpPr/>
            <p:nvPr/>
          </p:nvSpPr>
          <p:spPr>
            <a:xfrm>
              <a:off x="18029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8"/>
            <p:cNvSpPr/>
            <p:nvPr/>
          </p:nvSpPr>
          <p:spPr>
            <a:xfrm>
              <a:off x="19044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8"/>
            <p:cNvSpPr/>
            <p:nvPr/>
          </p:nvSpPr>
          <p:spPr>
            <a:xfrm>
              <a:off x="20062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
            <p:cNvSpPr/>
            <p:nvPr/>
          </p:nvSpPr>
          <p:spPr>
            <a:xfrm>
              <a:off x="210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8"/>
            <p:cNvSpPr/>
            <p:nvPr/>
          </p:nvSpPr>
          <p:spPr>
            <a:xfrm>
              <a:off x="220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
            <p:cNvSpPr/>
            <p:nvPr/>
          </p:nvSpPr>
          <p:spPr>
            <a:xfrm>
              <a:off x="23110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
            <p:cNvSpPr/>
            <p:nvPr/>
          </p:nvSpPr>
          <p:spPr>
            <a:xfrm>
              <a:off x="241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8"/>
            <p:cNvSpPr/>
            <p:nvPr/>
          </p:nvSpPr>
          <p:spPr>
            <a:xfrm>
              <a:off x="251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8"/>
            <p:cNvSpPr/>
            <p:nvPr/>
          </p:nvSpPr>
          <p:spPr>
            <a:xfrm>
              <a:off x="261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8"/>
            <p:cNvSpPr/>
            <p:nvPr/>
          </p:nvSpPr>
          <p:spPr>
            <a:xfrm>
              <a:off x="271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
            <p:cNvSpPr/>
            <p:nvPr/>
          </p:nvSpPr>
          <p:spPr>
            <a:xfrm>
              <a:off x="281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8"/>
            <p:cNvSpPr/>
            <p:nvPr/>
          </p:nvSpPr>
          <p:spPr>
            <a:xfrm>
              <a:off x="292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8"/>
            <p:cNvSpPr/>
            <p:nvPr/>
          </p:nvSpPr>
          <p:spPr>
            <a:xfrm>
              <a:off x="302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
            <p:cNvSpPr/>
            <p:nvPr/>
          </p:nvSpPr>
          <p:spPr>
            <a:xfrm>
              <a:off x="312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
            <p:cNvSpPr/>
            <p:nvPr/>
          </p:nvSpPr>
          <p:spPr>
            <a:xfrm>
              <a:off x="322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8"/>
            <p:cNvSpPr/>
            <p:nvPr/>
          </p:nvSpPr>
          <p:spPr>
            <a:xfrm>
              <a:off x="33266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8"/>
            <p:cNvSpPr/>
            <p:nvPr/>
          </p:nvSpPr>
          <p:spPr>
            <a:xfrm>
              <a:off x="342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
            <p:cNvSpPr/>
            <p:nvPr/>
          </p:nvSpPr>
          <p:spPr>
            <a:xfrm>
              <a:off x="352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8"/>
            <p:cNvSpPr/>
            <p:nvPr/>
          </p:nvSpPr>
          <p:spPr>
            <a:xfrm>
              <a:off x="363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8"/>
            <p:cNvSpPr/>
            <p:nvPr/>
          </p:nvSpPr>
          <p:spPr>
            <a:xfrm>
              <a:off x="373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8"/>
            <p:cNvSpPr/>
            <p:nvPr/>
          </p:nvSpPr>
          <p:spPr>
            <a:xfrm>
              <a:off x="3834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8"/>
            <p:cNvSpPr/>
            <p:nvPr/>
          </p:nvSpPr>
          <p:spPr>
            <a:xfrm>
              <a:off x="393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
            <p:cNvSpPr/>
            <p:nvPr/>
          </p:nvSpPr>
          <p:spPr>
            <a:xfrm>
              <a:off x="403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
            <p:cNvSpPr/>
            <p:nvPr/>
          </p:nvSpPr>
          <p:spPr>
            <a:xfrm>
              <a:off x="413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
            <p:cNvSpPr/>
            <p:nvPr/>
          </p:nvSpPr>
          <p:spPr>
            <a:xfrm>
              <a:off x="42407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
            <p:cNvSpPr/>
            <p:nvPr/>
          </p:nvSpPr>
          <p:spPr>
            <a:xfrm>
              <a:off x="434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8"/>
            <p:cNvSpPr/>
            <p:nvPr/>
          </p:nvSpPr>
          <p:spPr>
            <a:xfrm>
              <a:off x="444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8"/>
            <p:cNvSpPr/>
            <p:nvPr/>
          </p:nvSpPr>
          <p:spPr>
            <a:xfrm>
              <a:off x="45455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8"/>
            <p:cNvSpPr/>
            <p:nvPr/>
          </p:nvSpPr>
          <p:spPr>
            <a:xfrm>
              <a:off x="464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8"/>
            <p:cNvSpPr/>
            <p:nvPr/>
          </p:nvSpPr>
          <p:spPr>
            <a:xfrm>
              <a:off x="474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8"/>
            <p:cNvSpPr/>
            <p:nvPr/>
          </p:nvSpPr>
          <p:spPr>
            <a:xfrm>
              <a:off x="485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
            <p:cNvSpPr/>
            <p:nvPr/>
          </p:nvSpPr>
          <p:spPr>
            <a:xfrm>
              <a:off x="495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
            <p:cNvSpPr/>
            <p:nvPr/>
          </p:nvSpPr>
          <p:spPr>
            <a:xfrm>
              <a:off x="505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
            <p:cNvSpPr/>
            <p:nvPr/>
          </p:nvSpPr>
          <p:spPr>
            <a:xfrm>
              <a:off x="515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
            <p:cNvSpPr/>
            <p:nvPr/>
          </p:nvSpPr>
          <p:spPr>
            <a:xfrm>
              <a:off x="52566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8"/>
            <p:cNvSpPr/>
            <p:nvPr/>
          </p:nvSpPr>
          <p:spPr>
            <a:xfrm>
              <a:off x="535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8"/>
            <p:cNvSpPr/>
            <p:nvPr/>
          </p:nvSpPr>
          <p:spPr>
            <a:xfrm>
              <a:off x="545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8"/>
            <p:cNvSpPr/>
            <p:nvPr/>
          </p:nvSpPr>
          <p:spPr>
            <a:xfrm>
              <a:off x="556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
            <p:cNvSpPr/>
            <p:nvPr/>
          </p:nvSpPr>
          <p:spPr>
            <a:xfrm>
              <a:off x="566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
            <p:cNvSpPr/>
            <p:nvPr/>
          </p:nvSpPr>
          <p:spPr>
            <a:xfrm>
              <a:off x="57644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8"/>
            <p:cNvSpPr/>
            <p:nvPr/>
          </p:nvSpPr>
          <p:spPr>
            <a:xfrm>
              <a:off x="586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
            <p:cNvSpPr/>
            <p:nvPr/>
          </p:nvSpPr>
          <p:spPr>
            <a:xfrm>
              <a:off x="596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
            <p:cNvSpPr/>
            <p:nvPr/>
          </p:nvSpPr>
          <p:spPr>
            <a:xfrm>
              <a:off x="606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8"/>
            <p:cNvSpPr/>
            <p:nvPr/>
          </p:nvSpPr>
          <p:spPr>
            <a:xfrm>
              <a:off x="61710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8"/>
            <p:cNvSpPr/>
            <p:nvPr/>
          </p:nvSpPr>
          <p:spPr>
            <a:xfrm>
              <a:off x="627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
            <p:cNvSpPr/>
            <p:nvPr/>
          </p:nvSpPr>
          <p:spPr>
            <a:xfrm>
              <a:off x="637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
            <p:cNvSpPr/>
            <p:nvPr/>
          </p:nvSpPr>
          <p:spPr>
            <a:xfrm>
              <a:off x="64755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8"/>
            <p:cNvSpPr/>
            <p:nvPr/>
          </p:nvSpPr>
          <p:spPr>
            <a:xfrm>
              <a:off x="657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8"/>
            <p:cNvSpPr/>
            <p:nvPr/>
          </p:nvSpPr>
          <p:spPr>
            <a:xfrm>
              <a:off x="667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
            <p:cNvSpPr/>
            <p:nvPr/>
          </p:nvSpPr>
          <p:spPr>
            <a:xfrm>
              <a:off x="678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8"/>
            <p:cNvSpPr/>
            <p:nvPr/>
          </p:nvSpPr>
          <p:spPr>
            <a:xfrm>
              <a:off x="6881800" y="1355950"/>
              <a:ext cx="52700" cy="52700"/>
            </a:xfrm>
            <a:custGeom>
              <a:rect b="b" l="l" r="r" t="t"/>
              <a:pathLst>
                <a:path extrusionOk="0" h="2108"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8"/>
            <p:cNvSpPr/>
            <p:nvPr/>
          </p:nvSpPr>
          <p:spPr>
            <a:xfrm>
              <a:off x="698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8"/>
            <p:cNvSpPr/>
            <p:nvPr/>
          </p:nvSpPr>
          <p:spPr>
            <a:xfrm>
              <a:off x="708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8"/>
            <p:cNvSpPr/>
            <p:nvPr/>
          </p:nvSpPr>
          <p:spPr>
            <a:xfrm>
              <a:off x="7186600" y="1355950"/>
              <a:ext cx="52400" cy="52700"/>
            </a:xfrm>
            <a:custGeom>
              <a:rect b="b" l="l" r="r" t="t"/>
              <a:pathLst>
                <a:path extrusionOk="0" h="2108"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8"/>
            <p:cNvSpPr/>
            <p:nvPr/>
          </p:nvSpPr>
          <p:spPr>
            <a:xfrm>
              <a:off x="728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
            <p:cNvSpPr/>
            <p:nvPr/>
          </p:nvSpPr>
          <p:spPr>
            <a:xfrm>
              <a:off x="27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8"/>
            <p:cNvSpPr/>
            <p:nvPr/>
          </p:nvSpPr>
          <p:spPr>
            <a:xfrm>
              <a:off x="3807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8"/>
            <p:cNvSpPr/>
            <p:nvPr/>
          </p:nvSpPr>
          <p:spPr>
            <a:xfrm>
              <a:off x="4825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
            <p:cNvSpPr/>
            <p:nvPr/>
          </p:nvSpPr>
          <p:spPr>
            <a:xfrm>
              <a:off x="58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8"/>
            <p:cNvSpPr/>
            <p:nvPr/>
          </p:nvSpPr>
          <p:spPr>
            <a:xfrm>
              <a:off x="68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8"/>
            <p:cNvSpPr/>
            <p:nvPr/>
          </p:nvSpPr>
          <p:spPr>
            <a:xfrm>
              <a:off x="7873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8"/>
            <p:cNvSpPr/>
            <p:nvPr/>
          </p:nvSpPr>
          <p:spPr>
            <a:xfrm>
              <a:off x="8888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
            <p:cNvSpPr/>
            <p:nvPr/>
          </p:nvSpPr>
          <p:spPr>
            <a:xfrm>
              <a:off x="99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
            <p:cNvSpPr/>
            <p:nvPr/>
          </p:nvSpPr>
          <p:spPr>
            <a:xfrm>
              <a:off x="10918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
            <p:cNvSpPr/>
            <p:nvPr/>
          </p:nvSpPr>
          <p:spPr>
            <a:xfrm>
              <a:off x="11936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8"/>
            <p:cNvSpPr/>
            <p:nvPr/>
          </p:nvSpPr>
          <p:spPr>
            <a:xfrm>
              <a:off x="12951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8"/>
            <p:cNvSpPr/>
            <p:nvPr/>
          </p:nvSpPr>
          <p:spPr>
            <a:xfrm>
              <a:off x="13966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8"/>
            <p:cNvSpPr/>
            <p:nvPr/>
          </p:nvSpPr>
          <p:spPr>
            <a:xfrm>
              <a:off x="1498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
            <p:cNvSpPr/>
            <p:nvPr/>
          </p:nvSpPr>
          <p:spPr>
            <a:xfrm>
              <a:off x="15999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8"/>
            <p:cNvSpPr/>
            <p:nvPr/>
          </p:nvSpPr>
          <p:spPr>
            <a:xfrm>
              <a:off x="1701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8"/>
            <p:cNvSpPr/>
            <p:nvPr/>
          </p:nvSpPr>
          <p:spPr>
            <a:xfrm>
              <a:off x="18029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8"/>
            <p:cNvSpPr/>
            <p:nvPr/>
          </p:nvSpPr>
          <p:spPr>
            <a:xfrm>
              <a:off x="19044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8"/>
            <p:cNvSpPr/>
            <p:nvPr/>
          </p:nvSpPr>
          <p:spPr>
            <a:xfrm>
              <a:off x="20062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8"/>
            <p:cNvSpPr/>
            <p:nvPr/>
          </p:nvSpPr>
          <p:spPr>
            <a:xfrm>
              <a:off x="210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
            <p:cNvSpPr/>
            <p:nvPr/>
          </p:nvSpPr>
          <p:spPr>
            <a:xfrm>
              <a:off x="220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
            <p:cNvSpPr/>
            <p:nvPr/>
          </p:nvSpPr>
          <p:spPr>
            <a:xfrm>
              <a:off x="23110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8"/>
            <p:cNvSpPr/>
            <p:nvPr/>
          </p:nvSpPr>
          <p:spPr>
            <a:xfrm>
              <a:off x="241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
            <p:cNvSpPr/>
            <p:nvPr/>
          </p:nvSpPr>
          <p:spPr>
            <a:xfrm>
              <a:off x="251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8"/>
            <p:cNvSpPr/>
            <p:nvPr/>
          </p:nvSpPr>
          <p:spPr>
            <a:xfrm>
              <a:off x="261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8"/>
            <p:cNvSpPr/>
            <p:nvPr/>
          </p:nvSpPr>
          <p:spPr>
            <a:xfrm>
              <a:off x="271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8"/>
            <p:cNvSpPr/>
            <p:nvPr/>
          </p:nvSpPr>
          <p:spPr>
            <a:xfrm>
              <a:off x="281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
            <p:cNvSpPr/>
            <p:nvPr/>
          </p:nvSpPr>
          <p:spPr>
            <a:xfrm>
              <a:off x="292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
            <p:cNvSpPr/>
            <p:nvPr/>
          </p:nvSpPr>
          <p:spPr>
            <a:xfrm>
              <a:off x="302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
            <p:cNvSpPr/>
            <p:nvPr/>
          </p:nvSpPr>
          <p:spPr>
            <a:xfrm>
              <a:off x="312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
            <p:cNvSpPr/>
            <p:nvPr/>
          </p:nvSpPr>
          <p:spPr>
            <a:xfrm>
              <a:off x="322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8"/>
            <p:cNvSpPr/>
            <p:nvPr/>
          </p:nvSpPr>
          <p:spPr>
            <a:xfrm>
              <a:off x="33266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8"/>
            <p:cNvSpPr/>
            <p:nvPr/>
          </p:nvSpPr>
          <p:spPr>
            <a:xfrm>
              <a:off x="342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8"/>
            <p:cNvSpPr/>
            <p:nvPr/>
          </p:nvSpPr>
          <p:spPr>
            <a:xfrm>
              <a:off x="352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8"/>
            <p:cNvSpPr/>
            <p:nvPr/>
          </p:nvSpPr>
          <p:spPr>
            <a:xfrm>
              <a:off x="363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
            <p:cNvSpPr/>
            <p:nvPr/>
          </p:nvSpPr>
          <p:spPr>
            <a:xfrm>
              <a:off x="373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8"/>
            <p:cNvSpPr/>
            <p:nvPr/>
          </p:nvSpPr>
          <p:spPr>
            <a:xfrm>
              <a:off x="3834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8"/>
            <p:cNvSpPr/>
            <p:nvPr/>
          </p:nvSpPr>
          <p:spPr>
            <a:xfrm>
              <a:off x="393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8"/>
            <p:cNvSpPr/>
            <p:nvPr/>
          </p:nvSpPr>
          <p:spPr>
            <a:xfrm>
              <a:off x="403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8"/>
            <p:cNvSpPr/>
            <p:nvPr/>
          </p:nvSpPr>
          <p:spPr>
            <a:xfrm>
              <a:off x="413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8"/>
            <p:cNvSpPr/>
            <p:nvPr/>
          </p:nvSpPr>
          <p:spPr>
            <a:xfrm>
              <a:off x="42407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8"/>
            <p:cNvSpPr/>
            <p:nvPr/>
          </p:nvSpPr>
          <p:spPr>
            <a:xfrm>
              <a:off x="434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8"/>
            <p:cNvSpPr/>
            <p:nvPr/>
          </p:nvSpPr>
          <p:spPr>
            <a:xfrm>
              <a:off x="444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8"/>
            <p:cNvSpPr/>
            <p:nvPr/>
          </p:nvSpPr>
          <p:spPr>
            <a:xfrm>
              <a:off x="45455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8"/>
            <p:cNvSpPr/>
            <p:nvPr/>
          </p:nvSpPr>
          <p:spPr>
            <a:xfrm>
              <a:off x="464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8"/>
            <p:cNvSpPr/>
            <p:nvPr/>
          </p:nvSpPr>
          <p:spPr>
            <a:xfrm>
              <a:off x="474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8"/>
            <p:cNvSpPr/>
            <p:nvPr/>
          </p:nvSpPr>
          <p:spPr>
            <a:xfrm>
              <a:off x="485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8"/>
            <p:cNvSpPr/>
            <p:nvPr/>
          </p:nvSpPr>
          <p:spPr>
            <a:xfrm>
              <a:off x="495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8"/>
            <p:cNvSpPr/>
            <p:nvPr/>
          </p:nvSpPr>
          <p:spPr>
            <a:xfrm>
              <a:off x="505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8"/>
            <p:cNvSpPr/>
            <p:nvPr/>
          </p:nvSpPr>
          <p:spPr>
            <a:xfrm>
              <a:off x="515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8"/>
            <p:cNvSpPr/>
            <p:nvPr/>
          </p:nvSpPr>
          <p:spPr>
            <a:xfrm>
              <a:off x="52566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8"/>
            <p:cNvSpPr/>
            <p:nvPr/>
          </p:nvSpPr>
          <p:spPr>
            <a:xfrm>
              <a:off x="535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8"/>
            <p:cNvSpPr/>
            <p:nvPr/>
          </p:nvSpPr>
          <p:spPr>
            <a:xfrm>
              <a:off x="545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8"/>
            <p:cNvSpPr/>
            <p:nvPr/>
          </p:nvSpPr>
          <p:spPr>
            <a:xfrm>
              <a:off x="556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8"/>
            <p:cNvSpPr/>
            <p:nvPr/>
          </p:nvSpPr>
          <p:spPr>
            <a:xfrm>
              <a:off x="566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8"/>
            <p:cNvSpPr/>
            <p:nvPr/>
          </p:nvSpPr>
          <p:spPr>
            <a:xfrm>
              <a:off x="57644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8"/>
            <p:cNvSpPr/>
            <p:nvPr/>
          </p:nvSpPr>
          <p:spPr>
            <a:xfrm>
              <a:off x="586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8"/>
            <p:cNvSpPr/>
            <p:nvPr/>
          </p:nvSpPr>
          <p:spPr>
            <a:xfrm>
              <a:off x="596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8"/>
            <p:cNvSpPr/>
            <p:nvPr/>
          </p:nvSpPr>
          <p:spPr>
            <a:xfrm>
              <a:off x="606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
            <p:cNvSpPr/>
            <p:nvPr/>
          </p:nvSpPr>
          <p:spPr>
            <a:xfrm>
              <a:off x="61710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8"/>
            <p:cNvSpPr/>
            <p:nvPr/>
          </p:nvSpPr>
          <p:spPr>
            <a:xfrm>
              <a:off x="627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8"/>
            <p:cNvSpPr/>
            <p:nvPr/>
          </p:nvSpPr>
          <p:spPr>
            <a:xfrm>
              <a:off x="637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
            <p:cNvSpPr/>
            <p:nvPr/>
          </p:nvSpPr>
          <p:spPr>
            <a:xfrm>
              <a:off x="64755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
            <p:cNvSpPr/>
            <p:nvPr/>
          </p:nvSpPr>
          <p:spPr>
            <a:xfrm>
              <a:off x="657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8"/>
            <p:cNvSpPr/>
            <p:nvPr/>
          </p:nvSpPr>
          <p:spPr>
            <a:xfrm>
              <a:off x="667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8"/>
            <p:cNvSpPr/>
            <p:nvPr/>
          </p:nvSpPr>
          <p:spPr>
            <a:xfrm>
              <a:off x="678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8"/>
            <p:cNvSpPr/>
            <p:nvPr/>
          </p:nvSpPr>
          <p:spPr>
            <a:xfrm>
              <a:off x="6881800" y="1511025"/>
              <a:ext cx="52700" cy="52725"/>
            </a:xfrm>
            <a:custGeom>
              <a:rect b="b" l="l" r="r" t="t"/>
              <a:pathLst>
                <a:path extrusionOk="0" h="2109"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8"/>
            <p:cNvSpPr/>
            <p:nvPr/>
          </p:nvSpPr>
          <p:spPr>
            <a:xfrm>
              <a:off x="698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8"/>
            <p:cNvSpPr/>
            <p:nvPr/>
          </p:nvSpPr>
          <p:spPr>
            <a:xfrm>
              <a:off x="708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8"/>
            <p:cNvSpPr/>
            <p:nvPr/>
          </p:nvSpPr>
          <p:spPr>
            <a:xfrm>
              <a:off x="7186600" y="1511025"/>
              <a:ext cx="52400" cy="52725"/>
            </a:xfrm>
            <a:custGeom>
              <a:rect b="b" l="l" r="r" t="t"/>
              <a:pathLst>
                <a:path extrusionOk="0" h="2109"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8"/>
            <p:cNvSpPr/>
            <p:nvPr/>
          </p:nvSpPr>
          <p:spPr>
            <a:xfrm>
              <a:off x="728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8"/>
            <p:cNvSpPr/>
            <p:nvPr/>
          </p:nvSpPr>
          <p:spPr>
            <a:xfrm>
              <a:off x="27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7" y="1620"/>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8"/>
            <p:cNvSpPr/>
            <p:nvPr/>
          </p:nvSpPr>
          <p:spPr>
            <a:xfrm>
              <a:off x="3807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8"/>
            <p:cNvSpPr/>
            <p:nvPr/>
          </p:nvSpPr>
          <p:spPr>
            <a:xfrm>
              <a:off x="4825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8"/>
            <p:cNvSpPr/>
            <p:nvPr/>
          </p:nvSpPr>
          <p:spPr>
            <a:xfrm>
              <a:off x="58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8"/>
            <p:cNvSpPr/>
            <p:nvPr/>
          </p:nvSpPr>
          <p:spPr>
            <a:xfrm>
              <a:off x="68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8"/>
            <p:cNvSpPr/>
            <p:nvPr/>
          </p:nvSpPr>
          <p:spPr>
            <a:xfrm>
              <a:off x="7873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
            <p:cNvSpPr/>
            <p:nvPr/>
          </p:nvSpPr>
          <p:spPr>
            <a:xfrm>
              <a:off x="8888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8"/>
            <p:cNvSpPr/>
            <p:nvPr/>
          </p:nvSpPr>
          <p:spPr>
            <a:xfrm>
              <a:off x="99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8"/>
            <p:cNvSpPr/>
            <p:nvPr/>
          </p:nvSpPr>
          <p:spPr>
            <a:xfrm>
              <a:off x="10918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8"/>
            <p:cNvSpPr/>
            <p:nvPr/>
          </p:nvSpPr>
          <p:spPr>
            <a:xfrm>
              <a:off x="11936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8"/>
            <p:cNvSpPr/>
            <p:nvPr/>
          </p:nvSpPr>
          <p:spPr>
            <a:xfrm>
              <a:off x="12951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8"/>
            <p:cNvSpPr/>
            <p:nvPr/>
          </p:nvSpPr>
          <p:spPr>
            <a:xfrm>
              <a:off x="13966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8"/>
            <p:cNvSpPr/>
            <p:nvPr/>
          </p:nvSpPr>
          <p:spPr>
            <a:xfrm>
              <a:off x="1498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8"/>
            <p:cNvSpPr/>
            <p:nvPr/>
          </p:nvSpPr>
          <p:spPr>
            <a:xfrm>
              <a:off x="15999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8"/>
            <p:cNvSpPr/>
            <p:nvPr/>
          </p:nvSpPr>
          <p:spPr>
            <a:xfrm>
              <a:off x="1701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8"/>
            <p:cNvSpPr/>
            <p:nvPr/>
          </p:nvSpPr>
          <p:spPr>
            <a:xfrm>
              <a:off x="18029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8"/>
            <p:cNvSpPr/>
            <p:nvPr/>
          </p:nvSpPr>
          <p:spPr>
            <a:xfrm>
              <a:off x="19044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8"/>
            <p:cNvSpPr/>
            <p:nvPr/>
          </p:nvSpPr>
          <p:spPr>
            <a:xfrm>
              <a:off x="20062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8"/>
            <p:cNvSpPr/>
            <p:nvPr/>
          </p:nvSpPr>
          <p:spPr>
            <a:xfrm>
              <a:off x="210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8"/>
            <p:cNvSpPr/>
            <p:nvPr/>
          </p:nvSpPr>
          <p:spPr>
            <a:xfrm>
              <a:off x="220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
            <p:cNvSpPr/>
            <p:nvPr/>
          </p:nvSpPr>
          <p:spPr>
            <a:xfrm>
              <a:off x="23110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8"/>
            <p:cNvSpPr/>
            <p:nvPr/>
          </p:nvSpPr>
          <p:spPr>
            <a:xfrm>
              <a:off x="241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8"/>
            <p:cNvSpPr/>
            <p:nvPr/>
          </p:nvSpPr>
          <p:spPr>
            <a:xfrm>
              <a:off x="251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8"/>
            <p:cNvSpPr/>
            <p:nvPr/>
          </p:nvSpPr>
          <p:spPr>
            <a:xfrm>
              <a:off x="261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8"/>
            <p:cNvSpPr/>
            <p:nvPr/>
          </p:nvSpPr>
          <p:spPr>
            <a:xfrm>
              <a:off x="271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8"/>
            <p:cNvSpPr/>
            <p:nvPr/>
          </p:nvSpPr>
          <p:spPr>
            <a:xfrm>
              <a:off x="281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8"/>
            <p:cNvSpPr/>
            <p:nvPr/>
          </p:nvSpPr>
          <p:spPr>
            <a:xfrm>
              <a:off x="292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8"/>
            <p:cNvSpPr/>
            <p:nvPr/>
          </p:nvSpPr>
          <p:spPr>
            <a:xfrm>
              <a:off x="302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8"/>
            <p:cNvSpPr/>
            <p:nvPr/>
          </p:nvSpPr>
          <p:spPr>
            <a:xfrm>
              <a:off x="312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8"/>
            <p:cNvSpPr/>
            <p:nvPr/>
          </p:nvSpPr>
          <p:spPr>
            <a:xfrm>
              <a:off x="322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8"/>
            <p:cNvSpPr/>
            <p:nvPr/>
          </p:nvSpPr>
          <p:spPr>
            <a:xfrm>
              <a:off x="33266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8"/>
            <p:cNvSpPr/>
            <p:nvPr/>
          </p:nvSpPr>
          <p:spPr>
            <a:xfrm>
              <a:off x="342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8"/>
            <p:cNvSpPr/>
            <p:nvPr/>
          </p:nvSpPr>
          <p:spPr>
            <a:xfrm>
              <a:off x="352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8"/>
            <p:cNvSpPr/>
            <p:nvPr/>
          </p:nvSpPr>
          <p:spPr>
            <a:xfrm>
              <a:off x="363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8"/>
            <p:cNvSpPr/>
            <p:nvPr/>
          </p:nvSpPr>
          <p:spPr>
            <a:xfrm>
              <a:off x="373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8"/>
            <p:cNvSpPr/>
            <p:nvPr/>
          </p:nvSpPr>
          <p:spPr>
            <a:xfrm>
              <a:off x="3834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8"/>
            <p:cNvSpPr/>
            <p:nvPr/>
          </p:nvSpPr>
          <p:spPr>
            <a:xfrm>
              <a:off x="393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8"/>
            <p:cNvSpPr/>
            <p:nvPr/>
          </p:nvSpPr>
          <p:spPr>
            <a:xfrm>
              <a:off x="403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8"/>
            <p:cNvSpPr/>
            <p:nvPr/>
          </p:nvSpPr>
          <p:spPr>
            <a:xfrm>
              <a:off x="413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8"/>
            <p:cNvSpPr/>
            <p:nvPr/>
          </p:nvSpPr>
          <p:spPr>
            <a:xfrm>
              <a:off x="42407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8"/>
            <p:cNvSpPr/>
            <p:nvPr/>
          </p:nvSpPr>
          <p:spPr>
            <a:xfrm>
              <a:off x="434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
            <p:cNvSpPr/>
            <p:nvPr/>
          </p:nvSpPr>
          <p:spPr>
            <a:xfrm>
              <a:off x="444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8"/>
            <p:cNvSpPr/>
            <p:nvPr/>
          </p:nvSpPr>
          <p:spPr>
            <a:xfrm>
              <a:off x="45455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8"/>
            <p:cNvSpPr/>
            <p:nvPr/>
          </p:nvSpPr>
          <p:spPr>
            <a:xfrm>
              <a:off x="464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8"/>
            <p:cNvSpPr/>
            <p:nvPr/>
          </p:nvSpPr>
          <p:spPr>
            <a:xfrm>
              <a:off x="474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
            <p:cNvSpPr/>
            <p:nvPr/>
          </p:nvSpPr>
          <p:spPr>
            <a:xfrm>
              <a:off x="485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8"/>
            <p:cNvSpPr/>
            <p:nvPr/>
          </p:nvSpPr>
          <p:spPr>
            <a:xfrm>
              <a:off x="495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8"/>
            <p:cNvSpPr/>
            <p:nvPr/>
          </p:nvSpPr>
          <p:spPr>
            <a:xfrm>
              <a:off x="505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8"/>
            <p:cNvSpPr/>
            <p:nvPr/>
          </p:nvSpPr>
          <p:spPr>
            <a:xfrm>
              <a:off x="515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8"/>
            <p:cNvSpPr/>
            <p:nvPr/>
          </p:nvSpPr>
          <p:spPr>
            <a:xfrm>
              <a:off x="52566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8"/>
            <p:cNvSpPr/>
            <p:nvPr/>
          </p:nvSpPr>
          <p:spPr>
            <a:xfrm>
              <a:off x="535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8"/>
            <p:cNvSpPr/>
            <p:nvPr/>
          </p:nvSpPr>
          <p:spPr>
            <a:xfrm>
              <a:off x="545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8"/>
            <p:cNvSpPr/>
            <p:nvPr/>
          </p:nvSpPr>
          <p:spPr>
            <a:xfrm>
              <a:off x="556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8"/>
            <p:cNvSpPr/>
            <p:nvPr/>
          </p:nvSpPr>
          <p:spPr>
            <a:xfrm>
              <a:off x="566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8"/>
            <p:cNvSpPr/>
            <p:nvPr/>
          </p:nvSpPr>
          <p:spPr>
            <a:xfrm>
              <a:off x="57644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8"/>
            <p:cNvSpPr/>
            <p:nvPr/>
          </p:nvSpPr>
          <p:spPr>
            <a:xfrm>
              <a:off x="586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
            <p:cNvSpPr/>
            <p:nvPr/>
          </p:nvSpPr>
          <p:spPr>
            <a:xfrm>
              <a:off x="596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8"/>
            <p:cNvSpPr/>
            <p:nvPr/>
          </p:nvSpPr>
          <p:spPr>
            <a:xfrm>
              <a:off x="606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8"/>
            <p:cNvSpPr/>
            <p:nvPr/>
          </p:nvSpPr>
          <p:spPr>
            <a:xfrm>
              <a:off x="61710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8"/>
            <p:cNvSpPr/>
            <p:nvPr/>
          </p:nvSpPr>
          <p:spPr>
            <a:xfrm>
              <a:off x="627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8"/>
            <p:cNvSpPr/>
            <p:nvPr/>
          </p:nvSpPr>
          <p:spPr>
            <a:xfrm>
              <a:off x="637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8"/>
            <p:cNvSpPr/>
            <p:nvPr/>
          </p:nvSpPr>
          <p:spPr>
            <a:xfrm>
              <a:off x="64755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8"/>
            <p:cNvSpPr/>
            <p:nvPr/>
          </p:nvSpPr>
          <p:spPr>
            <a:xfrm>
              <a:off x="657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8"/>
            <p:cNvSpPr/>
            <p:nvPr/>
          </p:nvSpPr>
          <p:spPr>
            <a:xfrm>
              <a:off x="667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
            <p:cNvSpPr/>
            <p:nvPr/>
          </p:nvSpPr>
          <p:spPr>
            <a:xfrm>
              <a:off x="678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8"/>
            <p:cNvSpPr/>
            <p:nvPr/>
          </p:nvSpPr>
          <p:spPr>
            <a:xfrm>
              <a:off x="6881800" y="1666400"/>
              <a:ext cx="52700" cy="52425"/>
            </a:xfrm>
            <a:custGeom>
              <a:rect b="b" l="l" r="r" t="t"/>
              <a:pathLst>
                <a:path extrusionOk="0" h="2097" w="2108">
                  <a:moveTo>
                    <a:pt x="1060" y="1"/>
                  </a:moveTo>
                  <a:cubicBezTo>
                    <a:pt x="477" y="1"/>
                    <a:pt x="1" y="465"/>
                    <a:pt x="1" y="1048"/>
                  </a:cubicBezTo>
                  <a:cubicBezTo>
                    <a:pt x="1"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8"/>
            <p:cNvSpPr/>
            <p:nvPr/>
          </p:nvSpPr>
          <p:spPr>
            <a:xfrm>
              <a:off x="698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
            <p:cNvSpPr/>
            <p:nvPr/>
          </p:nvSpPr>
          <p:spPr>
            <a:xfrm>
              <a:off x="708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8"/>
            <p:cNvSpPr/>
            <p:nvPr/>
          </p:nvSpPr>
          <p:spPr>
            <a:xfrm>
              <a:off x="7186600" y="1666400"/>
              <a:ext cx="52400" cy="52425"/>
            </a:xfrm>
            <a:custGeom>
              <a:rect b="b" l="l" r="r" t="t"/>
              <a:pathLst>
                <a:path extrusionOk="0" h="2097" w="2096">
                  <a:moveTo>
                    <a:pt x="1048" y="1"/>
                  </a:moveTo>
                  <a:cubicBezTo>
                    <a:pt x="477" y="1"/>
                    <a:pt x="1" y="465"/>
                    <a:pt x="1" y="1048"/>
                  </a:cubicBezTo>
                  <a:cubicBezTo>
                    <a:pt x="1"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8"/>
            <p:cNvSpPr/>
            <p:nvPr/>
          </p:nvSpPr>
          <p:spPr>
            <a:xfrm>
              <a:off x="728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8"/>
            <p:cNvSpPr/>
            <p:nvPr/>
          </p:nvSpPr>
          <p:spPr>
            <a:xfrm>
              <a:off x="27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7" y="1632"/>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8"/>
            <p:cNvSpPr/>
            <p:nvPr/>
          </p:nvSpPr>
          <p:spPr>
            <a:xfrm>
              <a:off x="3807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
            <p:cNvSpPr/>
            <p:nvPr/>
          </p:nvSpPr>
          <p:spPr>
            <a:xfrm>
              <a:off x="4825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8"/>
            <p:cNvSpPr/>
            <p:nvPr/>
          </p:nvSpPr>
          <p:spPr>
            <a:xfrm>
              <a:off x="58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8"/>
            <p:cNvSpPr/>
            <p:nvPr/>
          </p:nvSpPr>
          <p:spPr>
            <a:xfrm>
              <a:off x="68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8"/>
            <p:cNvSpPr/>
            <p:nvPr/>
          </p:nvSpPr>
          <p:spPr>
            <a:xfrm>
              <a:off x="7873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8"/>
            <p:cNvSpPr/>
            <p:nvPr/>
          </p:nvSpPr>
          <p:spPr>
            <a:xfrm>
              <a:off x="8888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8"/>
            <p:cNvSpPr/>
            <p:nvPr/>
          </p:nvSpPr>
          <p:spPr>
            <a:xfrm>
              <a:off x="99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8"/>
            <p:cNvSpPr/>
            <p:nvPr/>
          </p:nvSpPr>
          <p:spPr>
            <a:xfrm>
              <a:off x="10918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8"/>
            <p:cNvSpPr/>
            <p:nvPr/>
          </p:nvSpPr>
          <p:spPr>
            <a:xfrm>
              <a:off x="11936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8"/>
            <p:cNvSpPr/>
            <p:nvPr/>
          </p:nvSpPr>
          <p:spPr>
            <a:xfrm>
              <a:off x="12951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8"/>
            <p:cNvSpPr/>
            <p:nvPr/>
          </p:nvSpPr>
          <p:spPr>
            <a:xfrm>
              <a:off x="13966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
            <p:cNvSpPr/>
            <p:nvPr/>
          </p:nvSpPr>
          <p:spPr>
            <a:xfrm>
              <a:off x="1498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8"/>
            <p:cNvSpPr/>
            <p:nvPr/>
          </p:nvSpPr>
          <p:spPr>
            <a:xfrm>
              <a:off x="15999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8"/>
            <p:cNvSpPr/>
            <p:nvPr/>
          </p:nvSpPr>
          <p:spPr>
            <a:xfrm>
              <a:off x="1701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8"/>
            <p:cNvSpPr/>
            <p:nvPr/>
          </p:nvSpPr>
          <p:spPr>
            <a:xfrm>
              <a:off x="18029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8"/>
            <p:cNvSpPr/>
            <p:nvPr/>
          </p:nvSpPr>
          <p:spPr>
            <a:xfrm>
              <a:off x="19044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8"/>
            <p:cNvSpPr/>
            <p:nvPr/>
          </p:nvSpPr>
          <p:spPr>
            <a:xfrm>
              <a:off x="20062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8"/>
            <p:cNvSpPr/>
            <p:nvPr/>
          </p:nvSpPr>
          <p:spPr>
            <a:xfrm>
              <a:off x="210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8"/>
            <p:cNvSpPr/>
            <p:nvPr/>
          </p:nvSpPr>
          <p:spPr>
            <a:xfrm>
              <a:off x="220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8"/>
            <p:cNvSpPr/>
            <p:nvPr/>
          </p:nvSpPr>
          <p:spPr>
            <a:xfrm>
              <a:off x="23110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
            <p:cNvSpPr/>
            <p:nvPr/>
          </p:nvSpPr>
          <p:spPr>
            <a:xfrm>
              <a:off x="241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8"/>
            <p:cNvSpPr/>
            <p:nvPr/>
          </p:nvSpPr>
          <p:spPr>
            <a:xfrm>
              <a:off x="251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
            <p:cNvSpPr/>
            <p:nvPr/>
          </p:nvSpPr>
          <p:spPr>
            <a:xfrm>
              <a:off x="261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8"/>
            <p:cNvSpPr/>
            <p:nvPr/>
          </p:nvSpPr>
          <p:spPr>
            <a:xfrm>
              <a:off x="271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8"/>
            <p:cNvSpPr/>
            <p:nvPr/>
          </p:nvSpPr>
          <p:spPr>
            <a:xfrm>
              <a:off x="281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8"/>
            <p:cNvSpPr/>
            <p:nvPr/>
          </p:nvSpPr>
          <p:spPr>
            <a:xfrm>
              <a:off x="292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
            <p:cNvSpPr/>
            <p:nvPr/>
          </p:nvSpPr>
          <p:spPr>
            <a:xfrm>
              <a:off x="302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
            <p:cNvSpPr/>
            <p:nvPr/>
          </p:nvSpPr>
          <p:spPr>
            <a:xfrm>
              <a:off x="312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8"/>
            <p:cNvSpPr/>
            <p:nvPr/>
          </p:nvSpPr>
          <p:spPr>
            <a:xfrm>
              <a:off x="322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8"/>
            <p:cNvSpPr/>
            <p:nvPr/>
          </p:nvSpPr>
          <p:spPr>
            <a:xfrm>
              <a:off x="33266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8"/>
            <p:cNvSpPr/>
            <p:nvPr/>
          </p:nvSpPr>
          <p:spPr>
            <a:xfrm>
              <a:off x="342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8"/>
            <p:cNvSpPr/>
            <p:nvPr/>
          </p:nvSpPr>
          <p:spPr>
            <a:xfrm>
              <a:off x="352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8"/>
            <p:cNvSpPr/>
            <p:nvPr/>
          </p:nvSpPr>
          <p:spPr>
            <a:xfrm>
              <a:off x="363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8"/>
            <p:cNvSpPr/>
            <p:nvPr/>
          </p:nvSpPr>
          <p:spPr>
            <a:xfrm>
              <a:off x="373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8"/>
            <p:cNvSpPr/>
            <p:nvPr/>
          </p:nvSpPr>
          <p:spPr>
            <a:xfrm>
              <a:off x="3834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8"/>
            <p:cNvSpPr/>
            <p:nvPr/>
          </p:nvSpPr>
          <p:spPr>
            <a:xfrm>
              <a:off x="393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8"/>
            <p:cNvSpPr/>
            <p:nvPr/>
          </p:nvSpPr>
          <p:spPr>
            <a:xfrm>
              <a:off x="403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8"/>
            <p:cNvSpPr/>
            <p:nvPr/>
          </p:nvSpPr>
          <p:spPr>
            <a:xfrm>
              <a:off x="413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8"/>
            <p:cNvSpPr/>
            <p:nvPr/>
          </p:nvSpPr>
          <p:spPr>
            <a:xfrm>
              <a:off x="42407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8"/>
            <p:cNvSpPr/>
            <p:nvPr/>
          </p:nvSpPr>
          <p:spPr>
            <a:xfrm>
              <a:off x="434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8"/>
            <p:cNvSpPr/>
            <p:nvPr/>
          </p:nvSpPr>
          <p:spPr>
            <a:xfrm>
              <a:off x="444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8"/>
            <p:cNvSpPr/>
            <p:nvPr/>
          </p:nvSpPr>
          <p:spPr>
            <a:xfrm>
              <a:off x="45455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8"/>
            <p:cNvSpPr/>
            <p:nvPr/>
          </p:nvSpPr>
          <p:spPr>
            <a:xfrm>
              <a:off x="464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8"/>
            <p:cNvSpPr/>
            <p:nvPr/>
          </p:nvSpPr>
          <p:spPr>
            <a:xfrm>
              <a:off x="474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8"/>
            <p:cNvSpPr/>
            <p:nvPr/>
          </p:nvSpPr>
          <p:spPr>
            <a:xfrm>
              <a:off x="485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8"/>
            <p:cNvSpPr/>
            <p:nvPr/>
          </p:nvSpPr>
          <p:spPr>
            <a:xfrm>
              <a:off x="495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8"/>
            <p:cNvSpPr/>
            <p:nvPr/>
          </p:nvSpPr>
          <p:spPr>
            <a:xfrm>
              <a:off x="505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8"/>
            <p:cNvSpPr/>
            <p:nvPr/>
          </p:nvSpPr>
          <p:spPr>
            <a:xfrm>
              <a:off x="515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8"/>
            <p:cNvSpPr/>
            <p:nvPr/>
          </p:nvSpPr>
          <p:spPr>
            <a:xfrm>
              <a:off x="52566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8"/>
            <p:cNvSpPr/>
            <p:nvPr/>
          </p:nvSpPr>
          <p:spPr>
            <a:xfrm>
              <a:off x="535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
            <p:cNvSpPr/>
            <p:nvPr/>
          </p:nvSpPr>
          <p:spPr>
            <a:xfrm>
              <a:off x="545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8"/>
            <p:cNvSpPr/>
            <p:nvPr/>
          </p:nvSpPr>
          <p:spPr>
            <a:xfrm>
              <a:off x="556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8"/>
            <p:cNvSpPr/>
            <p:nvPr/>
          </p:nvSpPr>
          <p:spPr>
            <a:xfrm>
              <a:off x="566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8"/>
            <p:cNvSpPr/>
            <p:nvPr/>
          </p:nvSpPr>
          <p:spPr>
            <a:xfrm>
              <a:off x="57644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8"/>
            <p:cNvSpPr/>
            <p:nvPr/>
          </p:nvSpPr>
          <p:spPr>
            <a:xfrm>
              <a:off x="586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8"/>
            <p:cNvSpPr/>
            <p:nvPr/>
          </p:nvSpPr>
          <p:spPr>
            <a:xfrm>
              <a:off x="596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8"/>
            <p:cNvSpPr/>
            <p:nvPr/>
          </p:nvSpPr>
          <p:spPr>
            <a:xfrm>
              <a:off x="606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8"/>
            <p:cNvSpPr/>
            <p:nvPr/>
          </p:nvSpPr>
          <p:spPr>
            <a:xfrm>
              <a:off x="61710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8"/>
            <p:cNvSpPr/>
            <p:nvPr/>
          </p:nvSpPr>
          <p:spPr>
            <a:xfrm>
              <a:off x="627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8"/>
            <p:cNvSpPr/>
            <p:nvPr/>
          </p:nvSpPr>
          <p:spPr>
            <a:xfrm>
              <a:off x="637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8"/>
            <p:cNvSpPr/>
            <p:nvPr/>
          </p:nvSpPr>
          <p:spPr>
            <a:xfrm>
              <a:off x="64755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8"/>
            <p:cNvSpPr/>
            <p:nvPr/>
          </p:nvSpPr>
          <p:spPr>
            <a:xfrm>
              <a:off x="657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8"/>
            <p:cNvSpPr/>
            <p:nvPr/>
          </p:nvSpPr>
          <p:spPr>
            <a:xfrm>
              <a:off x="667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
            <p:cNvSpPr/>
            <p:nvPr/>
          </p:nvSpPr>
          <p:spPr>
            <a:xfrm>
              <a:off x="678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8"/>
            <p:cNvSpPr/>
            <p:nvPr/>
          </p:nvSpPr>
          <p:spPr>
            <a:xfrm>
              <a:off x="6881800" y="1821475"/>
              <a:ext cx="52700" cy="52425"/>
            </a:xfrm>
            <a:custGeom>
              <a:rect b="b" l="l" r="r" t="t"/>
              <a:pathLst>
                <a:path extrusionOk="0" h="2097" w="2108">
                  <a:moveTo>
                    <a:pt x="1060" y="1"/>
                  </a:moveTo>
                  <a:cubicBezTo>
                    <a:pt x="477" y="1"/>
                    <a:pt x="1" y="465"/>
                    <a:pt x="1" y="1049"/>
                  </a:cubicBezTo>
                  <a:cubicBezTo>
                    <a:pt x="1"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8"/>
            <p:cNvSpPr/>
            <p:nvPr/>
          </p:nvSpPr>
          <p:spPr>
            <a:xfrm>
              <a:off x="698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8"/>
            <p:cNvSpPr/>
            <p:nvPr/>
          </p:nvSpPr>
          <p:spPr>
            <a:xfrm>
              <a:off x="708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8"/>
            <p:cNvSpPr/>
            <p:nvPr/>
          </p:nvSpPr>
          <p:spPr>
            <a:xfrm>
              <a:off x="7186600" y="1821475"/>
              <a:ext cx="52400" cy="52425"/>
            </a:xfrm>
            <a:custGeom>
              <a:rect b="b" l="l" r="r" t="t"/>
              <a:pathLst>
                <a:path extrusionOk="0" h="2097" w="2096">
                  <a:moveTo>
                    <a:pt x="1048" y="1"/>
                  </a:moveTo>
                  <a:cubicBezTo>
                    <a:pt x="477" y="1"/>
                    <a:pt x="1" y="465"/>
                    <a:pt x="1" y="1049"/>
                  </a:cubicBezTo>
                  <a:cubicBezTo>
                    <a:pt x="1"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8"/>
            <p:cNvSpPr/>
            <p:nvPr/>
          </p:nvSpPr>
          <p:spPr>
            <a:xfrm>
              <a:off x="728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8"/>
            <p:cNvSpPr/>
            <p:nvPr/>
          </p:nvSpPr>
          <p:spPr>
            <a:xfrm>
              <a:off x="27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7" y="1631"/>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8"/>
            <p:cNvSpPr/>
            <p:nvPr/>
          </p:nvSpPr>
          <p:spPr>
            <a:xfrm>
              <a:off x="3807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8"/>
            <p:cNvSpPr/>
            <p:nvPr/>
          </p:nvSpPr>
          <p:spPr>
            <a:xfrm>
              <a:off x="4825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
            <p:cNvSpPr/>
            <p:nvPr/>
          </p:nvSpPr>
          <p:spPr>
            <a:xfrm>
              <a:off x="58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8"/>
            <p:cNvSpPr/>
            <p:nvPr/>
          </p:nvSpPr>
          <p:spPr>
            <a:xfrm>
              <a:off x="68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8"/>
            <p:cNvSpPr/>
            <p:nvPr/>
          </p:nvSpPr>
          <p:spPr>
            <a:xfrm>
              <a:off x="7873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
            <p:cNvSpPr/>
            <p:nvPr/>
          </p:nvSpPr>
          <p:spPr>
            <a:xfrm>
              <a:off x="8888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
            <p:cNvSpPr/>
            <p:nvPr/>
          </p:nvSpPr>
          <p:spPr>
            <a:xfrm>
              <a:off x="99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
            <p:cNvSpPr/>
            <p:nvPr/>
          </p:nvSpPr>
          <p:spPr>
            <a:xfrm>
              <a:off x="10918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8"/>
            <p:cNvSpPr/>
            <p:nvPr/>
          </p:nvSpPr>
          <p:spPr>
            <a:xfrm>
              <a:off x="11936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8"/>
            <p:cNvSpPr/>
            <p:nvPr/>
          </p:nvSpPr>
          <p:spPr>
            <a:xfrm>
              <a:off x="12951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8"/>
            <p:cNvSpPr/>
            <p:nvPr/>
          </p:nvSpPr>
          <p:spPr>
            <a:xfrm>
              <a:off x="13966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8"/>
            <p:cNvSpPr/>
            <p:nvPr/>
          </p:nvSpPr>
          <p:spPr>
            <a:xfrm>
              <a:off x="1498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8"/>
            <p:cNvSpPr/>
            <p:nvPr/>
          </p:nvSpPr>
          <p:spPr>
            <a:xfrm>
              <a:off x="15999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
            <p:cNvSpPr/>
            <p:nvPr/>
          </p:nvSpPr>
          <p:spPr>
            <a:xfrm>
              <a:off x="1701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
            <p:cNvSpPr/>
            <p:nvPr/>
          </p:nvSpPr>
          <p:spPr>
            <a:xfrm>
              <a:off x="18029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8"/>
            <p:cNvSpPr/>
            <p:nvPr/>
          </p:nvSpPr>
          <p:spPr>
            <a:xfrm>
              <a:off x="19044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8"/>
            <p:cNvSpPr/>
            <p:nvPr/>
          </p:nvSpPr>
          <p:spPr>
            <a:xfrm>
              <a:off x="20062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8"/>
            <p:cNvSpPr/>
            <p:nvPr/>
          </p:nvSpPr>
          <p:spPr>
            <a:xfrm>
              <a:off x="210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8"/>
            <p:cNvSpPr/>
            <p:nvPr/>
          </p:nvSpPr>
          <p:spPr>
            <a:xfrm>
              <a:off x="220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8"/>
            <p:cNvSpPr/>
            <p:nvPr/>
          </p:nvSpPr>
          <p:spPr>
            <a:xfrm>
              <a:off x="23110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
            <p:cNvSpPr/>
            <p:nvPr/>
          </p:nvSpPr>
          <p:spPr>
            <a:xfrm>
              <a:off x="241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8"/>
            <p:cNvSpPr/>
            <p:nvPr/>
          </p:nvSpPr>
          <p:spPr>
            <a:xfrm>
              <a:off x="251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8"/>
            <p:cNvSpPr/>
            <p:nvPr/>
          </p:nvSpPr>
          <p:spPr>
            <a:xfrm>
              <a:off x="261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8"/>
            <p:cNvSpPr/>
            <p:nvPr/>
          </p:nvSpPr>
          <p:spPr>
            <a:xfrm>
              <a:off x="271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8"/>
            <p:cNvSpPr/>
            <p:nvPr/>
          </p:nvSpPr>
          <p:spPr>
            <a:xfrm>
              <a:off x="281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8"/>
            <p:cNvSpPr/>
            <p:nvPr/>
          </p:nvSpPr>
          <p:spPr>
            <a:xfrm>
              <a:off x="292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8"/>
            <p:cNvSpPr/>
            <p:nvPr/>
          </p:nvSpPr>
          <p:spPr>
            <a:xfrm>
              <a:off x="302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8"/>
            <p:cNvSpPr/>
            <p:nvPr/>
          </p:nvSpPr>
          <p:spPr>
            <a:xfrm>
              <a:off x="312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8"/>
            <p:cNvSpPr/>
            <p:nvPr/>
          </p:nvSpPr>
          <p:spPr>
            <a:xfrm>
              <a:off x="322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8"/>
            <p:cNvSpPr/>
            <p:nvPr/>
          </p:nvSpPr>
          <p:spPr>
            <a:xfrm>
              <a:off x="33266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8"/>
            <p:cNvSpPr/>
            <p:nvPr/>
          </p:nvSpPr>
          <p:spPr>
            <a:xfrm>
              <a:off x="342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8"/>
            <p:cNvSpPr/>
            <p:nvPr/>
          </p:nvSpPr>
          <p:spPr>
            <a:xfrm>
              <a:off x="352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8"/>
            <p:cNvSpPr/>
            <p:nvPr/>
          </p:nvSpPr>
          <p:spPr>
            <a:xfrm>
              <a:off x="363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8"/>
            <p:cNvSpPr/>
            <p:nvPr/>
          </p:nvSpPr>
          <p:spPr>
            <a:xfrm>
              <a:off x="373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8"/>
            <p:cNvSpPr/>
            <p:nvPr/>
          </p:nvSpPr>
          <p:spPr>
            <a:xfrm>
              <a:off x="3834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8"/>
            <p:cNvSpPr/>
            <p:nvPr/>
          </p:nvSpPr>
          <p:spPr>
            <a:xfrm>
              <a:off x="393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8"/>
            <p:cNvSpPr/>
            <p:nvPr/>
          </p:nvSpPr>
          <p:spPr>
            <a:xfrm>
              <a:off x="403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8"/>
            <p:cNvSpPr/>
            <p:nvPr/>
          </p:nvSpPr>
          <p:spPr>
            <a:xfrm>
              <a:off x="413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8"/>
            <p:cNvSpPr/>
            <p:nvPr/>
          </p:nvSpPr>
          <p:spPr>
            <a:xfrm>
              <a:off x="42407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8"/>
            <p:cNvSpPr/>
            <p:nvPr/>
          </p:nvSpPr>
          <p:spPr>
            <a:xfrm>
              <a:off x="434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8"/>
            <p:cNvSpPr/>
            <p:nvPr/>
          </p:nvSpPr>
          <p:spPr>
            <a:xfrm>
              <a:off x="444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8"/>
            <p:cNvSpPr/>
            <p:nvPr/>
          </p:nvSpPr>
          <p:spPr>
            <a:xfrm>
              <a:off x="45455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8"/>
            <p:cNvSpPr/>
            <p:nvPr/>
          </p:nvSpPr>
          <p:spPr>
            <a:xfrm>
              <a:off x="464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8"/>
            <p:cNvSpPr/>
            <p:nvPr/>
          </p:nvSpPr>
          <p:spPr>
            <a:xfrm>
              <a:off x="474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8"/>
            <p:cNvSpPr/>
            <p:nvPr/>
          </p:nvSpPr>
          <p:spPr>
            <a:xfrm>
              <a:off x="485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8"/>
            <p:cNvSpPr/>
            <p:nvPr/>
          </p:nvSpPr>
          <p:spPr>
            <a:xfrm>
              <a:off x="495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8"/>
            <p:cNvSpPr/>
            <p:nvPr/>
          </p:nvSpPr>
          <p:spPr>
            <a:xfrm>
              <a:off x="505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
            <p:cNvSpPr/>
            <p:nvPr/>
          </p:nvSpPr>
          <p:spPr>
            <a:xfrm>
              <a:off x="515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
            <p:cNvSpPr/>
            <p:nvPr/>
          </p:nvSpPr>
          <p:spPr>
            <a:xfrm>
              <a:off x="52566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8"/>
            <p:cNvSpPr/>
            <p:nvPr/>
          </p:nvSpPr>
          <p:spPr>
            <a:xfrm>
              <a:off x="535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8"/>
            <p:cNvSpPr/>
            <p:nvPr/>
          </p:nvSpPr>
          <p:spPr>
            <a:xfrm>
              <a:off x="545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8"/>
            <p:cNvSpPr/>
            <p:nvPr/>
          </p:nvSpPr>
          <p:spPr>
            <a:xfrm>
              <a:off x="556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8"/>
            <p:cNvSpPr/>
            <p:nvPr/>
          </p:nvSpPr>
          <p:spPr>
            <a:xfrm>
              <a:off x="566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8"/>
            <p:cNvSpPr/>
            <p:nvPr/>
          </p:nvSpPr>
          <p:spPr>
            <a:xfrm>
              <a:off x="57644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8"/>
            <p:cNvSpPr/>
            <p:nvPr/>
          </p:nvSpPr>
          <p:spPr>
            <a:xfrm>
              <a:off x="586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8"/>
            <p:cNvSpPr/>
            <p:nvPr/>
          </p:nvSpPr>
          <p:spPr>
            <a:xfrm>
              <a:off x="596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8"/>
            <p:cNvSpPr/>
            <p:nvPr/>
          </p:nvSpPr>
          <p:spPr>
            <a:xfrm>
              <a:off x="606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8"/>
            <p:cNvSpPr/>
            <p:nvPr/>
          </p:nvSpPr>
          <p:spPr>
            <a:xfrm>
              <a:off x="61710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8"/>
            <p:cNvSpPr/>
            <p:nvPr/>
          </p:nvSpPr>
          <p:spPr>
            <a:xfrm>
              <a:off x="627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8"/>
            <p:cNvSpPr/>
            <p:nvPr/>
          </p:nvSpPr>
          <p:spPr>
            <a:xfrm>
              <a:off x="637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8"/>
            <p:cNvSpPr/>
            <p:nvPr/>
          </p:nvSpPr>
          <p:spPr>
            <a:xfrm>
              <a:off x="64755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8"/>
            <p:cNvSpPr/>
            <p:nvPr/>
          </p:nvSpPr>
          <p:spPr>
            <a:xfrm>
              <a:off x="657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8"/>
            <p:cNvSpPr/>
            <p:nvPr/>
          </p:nvSpPr>
          <p:spPr>
            <a:xfrm>
              <a:off x="667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8"/>
            <p:cNvSpPr/>
            <p:nvPr/>
          </p:nvSpPr>
          <p:spPr>
            <a:xfrm>
              <a:off x="678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
            <p:cNvSpPr/>
            <p:nvPr/>
          </p:nvSpPr>
          <p:spPr>
            <a:xfrm>
              <a:off x="6881800" y="1976575"/>
              <a:ext cx="52700" cy="52400"/>
            </a:xfrm>
            <a:custGeom>
              <a:rect b="b" l="l" r="r" t="t"/>
              <a:pathLst>
                <a:path extrusionOk="0" h="2096" w="2108">
                  <a:moveTo>
                    <a:pt x="1060" y="0"/>
                  </a:moveTo>
                  <a:cubicBezTo>
                    <a:pt x="477" y="0"/>
                    <a:pt x="1" y="464"/>
                    <a:pt x="1" y="1048"/>
                  </a:cubicBezTo>
                  <a:cubicBezTo>
                    <a:pt x="1"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
            <p:cNvSpPr/>
            <p:nvPr/>
          </p:nvSpPr>
          <p:spPr>
            <a:xfrm>
              <a:off x="698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8"/>
            <p:cNvSpPr/>
            <p:nvPr/>
          </p:nvSpPr>
          <p:spPr>
            <a:xfrm>
              <a:off x="708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8"/>
            <p:cNvSpPr/>
            <p:nvPr/>
          </p:nvSpPr>
          <p:spPr>
            <a:xfrm>
              <a:off x="7186600" y="1976575"/>
              <a:ext cx="52400" cy="52400"/>
            </a:xfrm>
            <a:custGeom>
              <a:rect b="b" l="l" r="r" t="t"/>
              <a:pathLst>
                <a:path extrusionOk="0" h="2096" w="2096">
                  <a:moveTo>
                    <a:pt x="1048" y="0"/>
                  </a:moveTo>
                  <a:cubicBezTo>
                    <a:pt x="477" y="0"/>
                    <a:pt x="1" y="464"/>
                    <a:pt x="1" y="1048"/>
                  </a:cubicBezTo>
                  <a:cubicBezTo>
                    <a:pt x="1"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
            <p:cNvSpPr/>
            <p:nvPr/>
          </p:nvSpPr>
          <p:spPr>
            <a:xfrm>
              <a:off x="728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
            <p:cNvSpPr/>
            <p:nvPr/>
          </p:nvSpPr>
          <p:spPr>
            <a:xfrm>
              <a:off x="27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
            <p:cNvSpPr/>
            <p:nvPr/>
          </p:nvSpPr>
          <p:spPr>
            <a:xfrm>
              <a:off x="3807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8"/>
            <p:cNvSpPr/>
            <p:nvPr/>
          </p:nvSpPr>
          <p:spPr>
            <a:xfrm>
              <a:off x="4825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8"/>
            <p:cNvSpPr/>
            <p:nvPr/>
          </p:nvSpPr>
          <p:spPr>
            <a:xfrm>
              <a:off x="58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8"/>
            <p:cNvSpPr/>
            <p:nvPr/>
          </p:nvSpPr>
          <p:spPr>
            <a:xfrm>
              <a:off x="68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8"/>
            <p:cNvSpPr/>
            <p:nvPr/>
          </p:nvSpPr>
          <p:spPr>
            <a:xfrm>
              <a:off x="7873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8"/>
            <p:cNvSpPr/>
            <p:nvPr/>
          </p:nvSpPr>
          <p:spPr>
            <a:xfrm>
              <a:off x="8888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
            <p:cNvSpPr/>
            <p:nvPr/>
          </p:nvSpPr>
          <p:spPr>
            <a:xfrm>
              <a:off x="99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8"/>
            <p:cNvSpPr/>
            <p:nvPr/>
          </p:nvSpPr>
          <p:spPr>
            <a:xfrm>
              <a:off x="10918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8"/>
            <p:cNvSpPr/>
            <p:nvPr/>
          </p:nvSpPr>
          <p:spPr>
            <a:xfrm>
              <a:off x="11936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8"/>
            <p:cNvSpPr/>
            <p:nvPr/>
          </p:nvSpPr>
          <p:spPr>
            <a:xfrm>
              <a:off x="12951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
            <p:cNvSpPr/>
            <p:nvPr/>
          </p:nvSpPr>
          <p:spPr>
            <a:xfrm>
              <a:off x="13966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
            <p:cNvSpPr/>
            <p:nvPr/>
          </p:nvSpPr>
          <p:spPr>
            <a:xfrm>
              <a:off x="1498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8"/>
            <p:cNvSpPr/>
            <p:nvPr/>
          </p:nvSpPr>
          <p:spPr>
            <a:xfrm>
              <a:off x="15999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8"/>
            <p:cNvSpPr/>
            <p:nvPr/>
          </p:nvSpPr>
          <p:spPr>
            <a:xfrm>
              <a:off x="1701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8"/>
            <p:cNvSpPr/>
            <p:nvPr/>
          </p:nvSpPr>
          <p:spPr>
            <a:xfrm>
              <a:off x="18029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
            <p:cNvSpPr/>
            <p:nvPr/>
          </p:nvSpPr>
          <p:spPr>
            <a:xfrm>
              <a:off x="19044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8"/>
            <p:cNvSpPr/>
            <p:nvPr/>
          </p:nvSpPr>
          <p:spPr>
            <a:xfrm>
              <a:off x="20062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8"/>
            <p:cNvSpPr/>
            <p:nvPr/>
          </p:nvSpPr>
          <p:spPr>
            <a:xfrm>
              <a:off x="210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
            <p:cNvSpPr/>
            <p:nvPr/>
          </p:nvSpPr>
          <p:spPr>
            <a:xfrm>
              <a:off x="220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8"/>
            <p:cNvSpPr/>
            <p:nvPr/>
          </p:nvSpPr>
          <p:spPr>
            <a:xfrm>
              <a:off x="23110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8"/>
            <p:cNvSpPr/>
            <p:nvPr/>
          </p:nvSpPr>
          <p:spPr>
            <a:xfrm>
              <a:off x="241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8"/>
            <p:cNvSpPr/>
            <p:nvPr/>
          </p:nvSpPr>
          <p:spPr>
            <a:xfrm>
              <a:off x="251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8"/>
            <p:cNvSpPr/>
            <p:nvPr/>
          </p:nvSpPr>
          <p:spPr>
            <a:xfrm>
              <a:off x="261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
            <p:cNvSpPr/>
            <p:nvPr/>
          </p:nvSpPr>
          <p:spPr>
            <a:xfrm>
              <a:off x="271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8"/>
            <p:cNvSpPr/>
            <p:nvPr/>
          </p:nvSpPr>
          <p:spPr>
            <a:xfrm>
              <a:off x="281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8"/>
            <p:cNvSpPr/>
            <p:nvPr/>
          </p:nvSpPr>
          <p:spPr>
            <a:xfrm>
              <a:off x="292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8"/>
            <p:cNvSpPr/>
            <p:nvPr/>
          </p:nvSpPr>
          <p:spPr>
            <a:xfrm>
              <a:off x="302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
            <p:cNvSpPr/>
            <p:nvPr/>
          </p:nvSpPr>
          <p:spPr>
            <a:xfrm>
              <a:off x="312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
            <p:cNvSpPr/>
            <p:nvPr/>
          </p:nvSpPr>
          <p:spPr>
            <a:xfrm>
              <a:off x="322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
            <p:cNvSpPr/>
            <p:nvPr/>
          </p:nvSpPr>
          <p:spPr>
            <a:xfrm>
              <a:off x="33266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8"/>
            <p:cNvSpPr/>
            <p:nvPr/>
          </p:nvSpPr>
          <p:spPr>
            <a:xfrm>
              <a:off x="342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8"/>
            <p:cNvSpPr/>
            <p:nvPr/>
          </p:nvSpPr>
          <p:spPr>
            <a:xfrm>
              <a:off x="352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
            <p:cNvSpPr/>
            <p:nvPr/>
          </p:nvSpPr>
          <p:spPr>
            <a:xfrm>
              <a:off x="363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
            <p:cNvSpPr/>
            <p:nvPr/>
          </p:nvSpPr>
          <p:spPr>
            <a:xfrm>
              <a:off x="373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8"/>
            <p:cNvSpPr/>
            <p:nvPr/>
          </p:nvSpPr>
          <p:spPr>
            <a:xfrm>
              <a:off x="3834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8"/>
            <p:cNvSpPr/>
            <p:nvPr/>
          </p:nvSpPr>
          <p:spPr>
            <a:xfrm>
              <a:off x="393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8"/>
            <p:cNvSpPr/>
            <p:nvPr/>
          </p:nvSpPr>
          <p:spPr>
            <a:xfrm>
              <a:off x="403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
            <p:cNvSpPr/>
            <p:nvPr/>
          </p:nvSpPr>
          <p:spPr>
            <a:xfrm>
              <a:off x="413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8"/>
            <p:cNvSpPr/>
            <p:nvPr/>
          </p:nvSpPr>
          <p:spPr>
            <a:xfrm>
              <a:off x="42407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8"/>
            <p:cNvSpPr/>
            <p:nvPr/>
          </p:nvSpPr>
          <p:spPr>
            <a:xfrm>
              <a:off x="434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
            <p:cNvSpPr/>
            <p:nvPr/>
          </p:nvSpPr>
          <p:spPr>
            <a:xfrm>
              <a:off x="444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8"/>
            <p:cNvSpPr/>
            <p:nvPr/>
          </p:nvSpPr>
          <p:spPr>
            <a:xfrm>
              <a:off x="45455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8"/>
            <p:cNvSpPr/>
            <p:nvPr/>
          </p:nvSpPr>
          <p:spPr>
            <a:xfrm>
              <a:off x="464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
            <p:cNvSpPr/>
            <p:nvPr/>
          </p:nvSpPr>
          <p:spPr>
            <a:xfrm>
              <a:off x="474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8"/>
            <p:cNvSpPr/>
            <p:nvPr/>
          </p:nvSpPr>
          <p:spPr>
            <a:xfrm>
              <a:off x="485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8"/>
            <p:cNvSpPr/>
            <p:nvPr/>
          </p:nvSpPr>
          <p:spPr>
            <a:xfrm>
              <a:off x="495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8"/>
            <p:cNvSpPr/>
            <p:nvPr/>
          </p:nvSpPr>
          <p:spPr>
            <a:xfrm>
              <a:off x="505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8"/>
            <p:cNvSpPr/>
            <p:nvPr/>
          </p:nvSpPr>
          <p:spPr>
            <a:xfrm>
              <a:off x="515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
            <p:cNvSpPr/>
            <p:nvPr/>
          </p:nvSpPr>
          <p:spPr>
            <a:xfrm>
              <a:off x="52566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8"/>
            <p:cNvSpPr/>
            <p:nvPr/>
          </p:nvSpPr>
          <p:spPr>
            <a:xfrm>
              <a:off x="535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8"/>
            <p:cNvSpPr/>
            <p:nvPr/>
          </p:nvSpPr>
          <p:spPr>
            <a:xfrm>
              <a:off x="545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8"/>
            <p:cNvSpPr/>
            <p:nvPr/>
          </p:nvSpPr>
          <p:spPr>
            <a:xfrm>
              <a:off x="556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8"/>
            <p:cNvSpPr/>
            <p:nvPr/>
          </p:nvSpPr>
          <p:spPr>
            <a:xfrm>
              <a:off x="566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8"/>
            <p:cNvSpPr/>
            <p:nvPr/>
          </p:nvSpPr>
          <p:spPr>
            <a:xfrm>
              <a:off x="57644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8"/>
            <p:cNvSpPr/>
            <p:nvPr/>
          </p:nvSpPr>
          <p:spPr>
            <a:xfrm>
              <a:off x="586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
            <p:cNvSpPr/>
            <p:nvPr/>
          </p:nvSpPr>
          <p:spPr>
            <a:xfrm>
              <a:off x="596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8"/>
            <p:cNvSpPr/>
            <p:nvPr/>
          </p:nvSpPr>
          <p:spPr>
            <a:xfrm>
              <a:off x="606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8"/>
            <p:cNvSpPr/>
            <p:nvPr/>
          </p:nvSpPr>
          <p:spPr>
            <a:xfrm>
              <a:off x="61710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8"/>
            <p:cNvSpPr/>
            <p:nvPr/>
          </p:nvSpPr>
          <p:spPr>
            <a:xfrm>
              <a:off x="627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8"/>
            <p:cNvSpPr/>
            <p:nvPr/>
          </p:nvSpPr>
          <p:spPr>
            <a:xfrm>
              <a:off x="637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8"/>
            <p:cNvSpPr/>
            <p:nvPr/>
          </p:nvSpPr>
          <p:spPr>
            <a:xfrm>
              <a:off x="64755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8"/>
            <p:cNvSpPr/>
            <p:nvPr/>
          </p:nvSpPr>
          <p:spPr>
            <a:xfrm>
              <a:off x="657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8"/>
            <p:cNvSpPr/>
            <p:nvPr/>
          </p:nvSpPr>
          <p:spPr>
            <a:xfrm>
              <a:off x="667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8"/>
            <p:cNvSpPr/>
            <p:nvPr/>
          </p:nvSpPr>
          <p:spPr>
            <a:xfrm>
              <a:off x="678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8"/>
            <p:cNvSpPr/>
            <p:nvPr/>
          </p:nvSpPr>
          <p:spPr>
            <a:xfrm>
              <a:off x="6881800" y="2131650"/>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8"/>
            <p:cNvSpPr/>
            <p:nvPr/>
          </p:nvSpPr>
          <p:spPr>
            <a:xfrm>
              <a:off x="698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8"/>
            <p:cNvSpPr/>
            <p:nvPr/>
          </p:nvSpPr>
          <p:spPr>
            <a:xfrm>
              <a:off x="708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8"/>
            <p:cNvSpPr/>
            <p:nvPr/>
          </p:nvSpPr>
          <p:spPr>
            <a:xfrm>
              <a:off x="7186600" y="2131650"/>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
            <p:cNvSpPr/>
            <p:nvPr/>
          </p:nvSpPr>
          <p:spPr>
            <a:xfrm>
              <a:off x="728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
            <p:cNvSpPr/>
            <p:nvPr/>
          </p:nvSpPr>
          <p:spPr>
            <a:xfrm>
              <a:off x="27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8"/>
            <p:cNvSpPr/>
            <p:nvPr/>
          </p:nvSpPr>
          <p:spPr>
            <a:xfrm>
              <a:off x="3807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8"/>
            <p:cNvSpPr/>
            <p:nvPr/>
          </p:nvSpPr>
          <p:spPr>
            <a:xfrm>
              <a:off x="4825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8"/>
            <p:cNvSpPr/>
            <p:nvPr/>
          </p:nvSpPr>
          <p:spPr>
            <a:xfrm>
              <a:off x="58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8"/>
            <p:cNvSpPr/>
            <p:nvPr/>
          </p:nvSpPr>
          <p:spPr>
            <a:xfrm>
              <a:off x="68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8"/>
            <p:cNvSpPr/>
            <p:nvPr/>
          </p:nvSpPr>
          <p:spPr>
            <a:xfrm>
              <a:off x="7873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8"/>
            <p:cNvSpPr/>
            <p:nvPr/>
          </p:nvSpPr>
          <p:spPr>
            <a:xfrm>
              <a:off x="8888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8"/>
            <p:cNvSpPr/>
            <p:nvPr/>
          </p:nvSpPr>
          <p:spPr>
            <a:xfrm>
              <a:off x="99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
            <p:cNvSpPr/>
            <p:nvPr/>
          </p:nvSpPr>
          <p:spPr>
            <a:xfrm>
              <a:off x="10918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
            <p:cNvSpPr/>
            <p:nvPr/>
          </p:nvSpPr>
          <p:spPr>
            <a:xfrm>
              <a:off x="11936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8"/>
            <p:cNvSpPr/>
            <p:nvPr/>
          </p:nvSpPr>
          <p:spPr>
            <a:xfrm>
              <a:off x="12951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8"/>
            <p:cNvSpPr/>
            <p:nvPr/>
          </p:nvSpPr>
          <p:spPr>
            <a:xfrm>
              <a:off x="13966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8"/>
            <p:cNvSpPr/>
            <p:nvPr/>
          </p:nvSpPr>
          <p:spPr>
            <a:xfrm>
              <a:off x="1498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8"/>
            <p:cNvSpPr/>
            <p:nvPr/>
          </p:nvSpPr>
          <p:spPr>
            <a:xfrm>
              <a:off x="15999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8"/>
            <p:cNvSpPr/>
            <p:nvPr/>
          </p:nvSpPr>
          <p:spPr>
            <a:xfrm>
              <a:off x="1701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
            <p:cNvSpPr/>
            <p:nvPr/>
          </p:nvSpPr>
          <p:spPr>
            <a:xfrm>
              <a:off x="18029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8"/>
            <p:cNvSpPr/>
            <p:nvPr/>
          </p:nvSpPr>
          <p:spPr>
            <a:xfrm>
              <a:off x="19044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8"/>
            <p:cNvSpPr/>
            <p:nvPr/>
          </p:nvSpPr>
          <p:spPr>
            <a:xfrm>
              <a:off x="20062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8"/>
            <p:cNvSpPr/>
            <p:nvPr/>
          </p:nvSpPr>
          <p:spPr>
            <a:xfrm>
              <a:off x="210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8"/>
            <p:cNvSpPr/>
            <p:nvPr/>
          </p:nvSpPr>
          <p:spPr>
            <a:xfrm>
              <a:off x="220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8"/>
            <p:cNvSpPr/>
            <p:nvPr/>
          </p:nvSpPr>
          <p:spPr>
            <a:xfrm>
              <a:off x="23110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
            <p:cNvSpPr/>
            <p:nvPr/>
          </p:nvSpPr>
          <p:spPr>
            <a:xfrm>
              <a:off x="241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
            <p:cNvSpPr/>
            <p:nvPr/>
          </p:nvSpPr>
          <p:spPr>
            <a:xfrm>
              <a:off x="251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8"/>
            <p:cNvSpPr/>
            <p:nvPr/>
          </p:nvSpPr>
          <p:spPr>
            <a:xfrm>
              <a:off x="261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8"/>
            <p:cNvSpPr/>
            <p:nvPr/>
          </p:nvSpPr>
          <p:spPr>
            <a:xfrm>
              <a:off x="271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
            <p:cNvSpPr/>
            <p:nvPr/>
          </p:nvSpPr>
          <p:spPr>
            <a:xfrm>
              <a:off x="281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
            <p:cNvSpPr/>
            <p:nvPr/>
          </p:nvSpPr>
          <p:spPr>
            <a:xfrm>
              <a:off x="292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8"/>
            <p:cNvSpPr/>
            <p:nvPr/>
          </p:nvSpPr>
          <p:spPr>
            <a:xfrm>
              <a:off x="302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8"/>
            <p:cNvSpPr/>
            <p:nvPr/>
          </p:nvSpPr>
          <p:spPr>
            <a:xfrm>
              <a:off x="312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8"/>
            <p:cNvSpPr/>
            <p:nvPr/>
          </p:nvSpPr>
          <p:spPr>
            <a:xfrm>
              <a:off x="322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
            <p:cNvSpPr/>
            <p:nvPr/>
          </p:nvSpPr>
          <p:spPr>
            <a:xfrm>
              <a:off x="33266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8"/>
            <p:cNvSpPr/>
            <p:nvPr/>
          </p:nvSpPr>
          <p:spPr>
            <a:xfrm>
              <a:off x="342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8"/>
            <p:cNvSpPr/>
            <p:nvPr/>
          </p:nvSpPr>
          <p:spPr>
            <a:xfrm>
              <a:off x="352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
            <p:cNvSpPr/>
            <p:nvPr/>
          </p:nvSpPr>
          <p:spPr>
            <a:xfrm>
              <a:off x="363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8"/>
            <p:cNvSpPr/>
            <p:nvPr/>
          </p:nvSpPr>
          <p:spPr>
            <a:xfrm>
              <a:off x="373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8"/>
            <p:cNvSpPr/>
            <p:nvPr/>
          </p:nvSpPr>
          <p:spPr>
            <a:xfrm>
              <a:off x="3834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8"/>
            <p:cNvSpPr/>
            <p:nvPr/>
          </p:nvSpPr>
          <p:spPr>
            <a:xfrm>
              <a:off x="393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8"/>
            <p:cNvSpPr/>
            <p:nvPr/>
          </p:nvSpPr>
          <p:spPr>
            <a:xfrm>
              <a:off x="403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
            <p:cNvSpPr/>
            <p:nvPr/>
          </p:nvSpPr>
          <p:spPr>
            <a:xfrm>
              <a:off x="413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
            <p:cNvSpPr/>
            <p:nvPr/>
          </p:nvSpPr>
          <p:spPr>
            <a:xfrm>
              <a:off x="42407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8"/>
            <p:cNvSpPr/>
            <p:nvPr/>
          </p:nvSpPr>
          <p:spPr>
            <a:xfrm>
              <a:off x="434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8"/>
            <p:cNvSpPr/>
            <p:nvPr/>
          </p:nvSpPr>
          <p:spPr>
            <a:xfrm>
              <a:off x="444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
            <p:cNvSpPr/>
            <p:nvPr/>
          </p:nvSpPr>
          <p:spPr>
            <a:xfrm>
              <a:off x="45455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8"/>
            <p:cNvSpPr/>
            <p:nvPr/>
          </p:nvSpPr>
          <p:spPr>
            <a:xfrm>
              <a:off x="464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8"/>
            <p:cNvSpPr/>
            <p:nvPr/>
          </p:nvSpPr>
          <p:spPr>
            <a:xfrm>
              <a:off x="474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8"/>
            <p:cNvSpPr/>
            <p:nvPr/>
          </p:nvSpPr>
          <p:spPr>
            <a:xfrm>
              <a:off x="485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8"/>
            <p:cNvSpPr/>
            <p:nvPr/>
          </p:nvSpPr>
          <p:spPr>
            <a:xfrm>
              <a:off x="495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
            <p:cNvSpPr/>
            <p:nvPr/>
          </p:nvSpPr>
          <p:spPr>
            <a:xfrm>
              <a:off x="505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
            <p:cNvSpPr/>
            <p:nvPr/>
          </p:nvSpPr>
          <p:spPr>
            <a:xfrm>
              <a:off x="515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
            <p:cNvSpPr/>
            <p:nvPr/>
          </p:nvSpPr>
          <p:spPr>
            <a:xfrm>
              <a:off x="52566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8"/>
            <p:cNvSpPr/>
            <p:nvPr/>
          </p:nvSpPr>
          <p:spPr>
            <a:xfrm>
              <a:off x="535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8"/>
            <p:cNvSpPr/>
            <p:nvPr/>
          </p:nvSpPr>
          <p:spPr>
            <a:xfrm>
              <a:off x="545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8"/>
            <p:cNvSpPr/>
            <p:nvPr/>
          </p:nvSpPr>
          <p:spPr>
            <a:xfrm>
              <a:off x="556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8"/>
            <p:cNvSpPr/>
            <p:nvPr/>
          </p:nvSpPr>
          <p:spPr>
            <a:xfrm>
              <a:off x="566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8"/>
            <p:cNvSpPr/>
            <p:nvPr/>
          </p:nvSpPr>
          <p:spPr>
            <a:xfrm>
              <a:off x="57644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8"/>
            <p:cNvSpPr/>
            <p:nvPr/>
          </p:nvSpPr>
          <p:spPr>
            <a:xfrm>
              <a:off x="586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8"/>
            <p:cNvSpPr/>
            <p:nvPr/>
          </p:nvSpPr>
          <p:spPr>
            <a:xfrm>
              <a:off x="596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8"/>
            <p:cNvSpPr/>
            <p:nvPr/>
          </p:nvSpPr>
          <p:spPr>
            <a:xfrm>
              <a:off x="606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8"/>
            <p:cNvSpPr/>
            <p:nvPr/>
          </p:nvSpPr>
          <p:spPr>
            <a:xfrm>
              <a:off x="61710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8"/>
            <p:cNvSpPr/>
            <p:nvPr/>
          </p:nvSpPr>
          <p:spPr>
            <a:xfrm>
              <a:off x="627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8"/>
            <p:cNvSpPr/>
            <p:nvPr/>
          </p:nvSpPr>
          <p:spPr>
            <a:xfrm>
              <a:off x="637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8"/>
            <p:cNvSpPr/>
            <p:nvPr/>
          </p:nvSpPr>
          <p:spPr>
            <a:xfrm>
              <a:off x="64755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8"/>
            <p:cNvSpPr/>
            <p:nvPr/>
          </p:nvSpPr>
          <p:spPr>
            <a:xfrm>
              <a:off x="657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8"/>
            <p:cNvSpPr/>
            <p:nvPr/>
          </p:nvSpPr>
          <p:spPr>
            <a:xfrm>
              <a:off x="667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8"/>
            <p:cNvSpPr/>
            <p:nvPr/>
          </p:nvSpPr>
          <p:spPr>
            <a:xfrm>
              <a:off x="678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8"/>
            <p:cNvSpPr/>
            <p:nvPr/>
          </p:nvSpPr>
          <p:spPr>
            <a:xfrm>
              <a:off x="6881800" y="228672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
            <p:cNvSpPr/>
            <p:nvPr/>
          </p:nvSpPr>
          <p:spPr>
            <a:xfrm>
              <a:off x="698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8"/>
            <p:cNvSpPr/>
            <p:nvPr/>
          </p:nvSpPr>
          <p:spPr>
            <a:xfrm>
              <a:off x="708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8"/>
            <p:cNvSpPr/>
            <p:nvPr/>
          </p:nvSpPr>
          <p:spPr>
            <a:xfrm>
              <a:off x="7186600" y="228672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8"/>
            <p:cNvSpPr/>
            <p:nvPr/>
          </p:nvSpPr>
          <p:spPr>
            <a:xfrm>
              <a:off x="728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
            <p:cNvSpPr/>
            <p:nvPr/>
          </p:nvSpPr>
          <p:spPr>
            <a:xfrm>
              <a:off x="27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
            <p:cNvSpPr/>
            <p:nvPr/>
          </p:nvSpPr>
          <p:spPr>
            <a:xfrm>
              <a:off x="3807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8"/>
            <p:cNvSpPr/>
            <p:nvPr/>
          </p:nvSpPr>
          <p:spPr>
            <a:xfrm>
              <a:off x="4825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8"/>
            <p:cNvSpPr/>
            <p:nvPr/>
          </p:nvSpPr>
          <p:spPr>
            <a:xfrm>
              <a:off x="58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
            <p:cNvSpPr/>
            <p:nvPr/>
          </p:nvSpPr>
          <p:spPr>
            <a:xfrm>
              <a:off x="68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8"/>
            <p:cNvSpPr/>
            <p:nvPr/>
          </p:nvSpPr>
          <p:spPr>
            <a:xfrm>
              <a:off x="7873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8"/>
            <p:cNvSpPr/>
            <p:nvPr/>
          </p:nvSpPr>
          <p:spPr>
            <a:xfrm>
              <a:off x="8888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8"/>
            <p:cNvSpPr/>
            <p:nvPr/>
          </p:nvSpPr>
          <p:spPr>
            <a:xfrm>
              <a:off x="99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
            <p:cNvSpPr/>
            <p:nvPr/>
          </p:nvSpPr>
          <p:spPr>
            <a:xfrm>
              <a:off x="10918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8"/>
            <p:cNvSpPr/>
            <p:nvPr/>
          </p:nvSpPr>
          <p:spPr>
            <a:xfrm>
              <a:off x="11936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8"/>
            <p:cNvSpPr/>
            <p:nvPr/>
          </p:nvSpPr>
          <p:spPr>
            <a:xfrm>
              <a:off x="12951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8"/>
            <p:cNvSpPr/>
            <p:nvPr/>
          </p:nvSpPr>
          <p:spPr>
            <a:xfrm>
              <a:off x="13966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
            <p:cNvSpPr/>
            <p:nvPr/>
          </p:nvSpPr>
          <p:spPr>
            <a:xfrm>
              <a:off x="1498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8"/>
            <p:cNvSpPr/>
            <p:nvPr/>
          </p:nvSpPr>
          <p:spPr>
            <a:xfrm>
              <a:off x="15999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8"/>
            <p:cNvSpPr/>
            <p:nvPr/>
          </p:nvSpPr>
          <p:spPr>
            <a:xfrm>
              <a:off x="1701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8"/>
            <p:cNvSpPr/>
            <p:nvPr/>
          </p:nvSpPr>
          <p:spPr>
            <a:xfrm>
              <a:off x="18029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
            <p:cNvSpPr/>
            <p:nvPr/>
          </p:nvSpPr>
          <p:spPr>
            <a:xfrm>
              <a:off x="19044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8"/>
            <p:cNvSpPr/>
            <p:nvPr/>
          </p:nvSpPr>
          <p:spPr>
            <a:xfrm>
              <a:off x="20062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8"/>
            <p:cNvSpPr/>
            <p:nvPr/>
          </p:nvSpPr>
          <p:spPr>
            <a:xfrm>
              <a:off x="210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
            <p:cNvSpPr/>
            <p:nvPr/>
          </p:nvSpPr>
          <p:spPr>
            <a:xfrm>
              <a:off x="220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8"/>
            <p:cNvSpPr/>
            <p:nvPr/>
          </p:nvSpPr>
          <p:spPr>
            <a:xfrm>
              <a:off x="23110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8"/>
            <p:cNvSpPr/>
            <p:nvPr/>
          </p:nvSpPr>
          <p:spPr>
            <a:xfrm>
              <a:off x="241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8"/>
            <p:cNvSpPr/>
            <p:nvPr/>
          </p:nvSpPr>
          <p:spPr>
            <a:xfrm>
              <a:off x="251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8"/>
            <p:cNvSpPr/>
            <p:nvPr/>
          </p:nvSpPr>
          <p:spPr>
            <a:xfrm>
              <a:off x="261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
            <p:cNvSpPr/>
            <p:nvPr/>
          </p:nvSpPr>
          <p:spPr>
            <a:xfrm>
              <a:off x="271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8"/>
            <p:cNvSpPr/>
            <p:nvPr/>
          </p:nvSpPr>
          <p:spPr>
            <a:xfrm>
              <a:off x="281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8"/>
            <p:cNvSpPr/>
            <p:nvPr/>
          </p:nvSpPr>
          <p:spPr>
            <a:xfrm>
              <a:off x="292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8"/>
            <p:cNvSpPr/>
            <p:nvPr/>
          </p:nvSpPr>
          <p:spPr>
            <a:xfrm>
              <a:off x="302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
            <p:cNvSpPr/>
            <p:nvPr/>
          </p:nvSpPr>
          <p:spPr>
            <a:xfrm>
              <a:off x="312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
            <p:cNvSpPr/>
            <p:nvPr/>
          </p:nvSpPr>
          <p:spPr>
            <a:xfrm>
              <a:off x="322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8"/>
            <p:cNvSpPr/>
            <p:nvPr/>
          </p:nvSpPr>
          <p:spPr>
            <a:xfrm>
              <a:off x="33266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8"/>
            <p:cNvSpPr/>
            <p:nvPr/>
          </p:nvSpPr>
          <p:spPr>
            <a:xfrm>
              <a:off x="342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8"/>
            <p:cNvSpPr/>
            <p:nvPr/>
          </p:nvSpPr>
          <p:spPr>
            <a:xfrm>
              <a:off x="352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8"/>
            <p:cNvSpPr/>
            <p:nvPr/>
          </p:nvSpPr>
          <p:spPr>
            <a:xfrm>
              <a:off x="363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8"/>
            <p:cNvSpPr/>
            <p:nvPr/>
          </p:nvSpPr>
          <p:spPr>
            <a:xfrm>
              <a:off x="373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
            <p:cNvSpPr/>
            <p:nvPr/>
          </p:nvSpPr>
          <p:spPr>
            <a:xfrm>
              <a:off x="3834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8"/>
            <p:cNvSpPr/>
            <p:nvPr/>
          </p:nvSpPr>
          <p:spPr>
            <a:xfrm>
              <a:off x="393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8"/>
            <p:cNvSpPr/>
            <p:nvPr/>
          </p:nvSpPr>
          <p:spPr>
            <a:xfrm>
              <a:off x="403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8"/>
            <p:cNvSpPr/>
            <p:nvPr/>
          </p:nvSpPr>
          <p:spPr>
            <a:xfrm>
              <a:off x="413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
            <p:cNvSpPr/>
            <p:nvPr/>
          </p:nvSpPr>
          <p:spPr>
            <a:xfrm>
              <a:off x="42407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8"/>
            <p:cNvSpPr/>
            <p:nvPr/>
          </p:nvSpPr>
          <p:spPr>
            <a:xfrm>
              <a:off x="434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8"/>
            <p:cNvSpPr/>
            <p:nvPr/>
          </p:nvSpPr>
          <p:spPr>
            <a:xfrm>
              <a:off x="444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8"/>
            <p:cNvSpPr/>
            <p:nvPr/>
          </p:nvSpPr>
          <p:spPr>
            <a:xfrm>
              <a:off x="45455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8"/>
            <p:cNvSpPr/>
            <p:nvPr/>
          </p:nvSpPr>
          <p:spPr>
            <a:xfrm>
              <a:off x="464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8"/>
            <p:cNvSpPr/>
            <p:nvPr/>
          </p:nvSpPr>
          <p:spPr>
            <a:xfrm>
              <a:off x="474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
            <p:cNvSpPr/>
            <p:nvPr/>
          </p:nvSpPr>
          <p:spPr>
            <a:xfrm>
              <a:off x="485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8"/>
            <p:cNvSpPr/>
            <p:nvPr/>
          </p:nvSpPr>
          <p:spPr>
            <a:xfrm>
              <a:off x="495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8"/>
            <p:cNvSpPr/>
            <p:nvPr/>
          </p:nvSpPr>
          <p:spPr>
            <a:xfrm>
              <a:off x="505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8"/>
            <p:cNvSpPr/>
            <p:nvPr/>
          </p:nvSpPr>
          <p:spPr>
            <a:xfrm>
              <a:off x="515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8"/>
            <p:cNvSpPr/>
            <p:nvPr/>
          </p:nvSpPr>
          <p:spPr>
            <a:xfrm>
              <a:off x="52566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8"/>
            <p:cNvSpPr/>
            <p:nvPr/>
          </p:nvSpPr>
          <p:spPr>
            <a:xfrm>
              <a:off x="535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8"/>
            <p:cNvSpPr/>
            <p:nvPr/>
          </p:nvSpPr>
          <p:spPr>
            <a:xfrm>
              <a:off x="545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8"/>
            <p:cNvSpPr/>
            <p:nvPr/>
          </p:nvSpPr>
          <p:spPr>
            <a:xfrm>
              <a:off x="556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8"/>
            <p:cNvSpPr/>
            <p:nvPr/>
          </p:nvSpPr>
          <p:spPr>
            <a:xfrm>
              <a:off x="566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8"/>
            <p:cNvSpPr/>
            <p:nvPr/>
          </p:nvSpPr>
          <p:spPr>
            <a:xfrm>
              <a:off x="57644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
            <p:cNvSpPr/>
            <p:nvPr/>
          </p:nvSpPr>
          <p:spPr>
            <a:xfrm>
              <a:off x="586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8"/>
            <p:cNvSpPr/>
            <p:nvPr/>
          </p:nvSpPr>
          <p:spPr>
            <a:xfrm>
              <a:off x="596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8"/>
            <p:cNvSpPr/>
            <p:nvPr/>
          </p:nvSpPr>
          <p:spPr>
            <a:xfrm>
              <a:off x="606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
            <p:cNvSpPr/>
            <p:nvPr/>
          </p:nvSpPr>
          <p:spPr>
            <a:xfrm>
              <a:off x="61710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
            <p:cNvSpPr/>
            <p:nvPr/>
          </p:nvSpPr>
          <p:spPr>
            <a:xfrm>
              <a:off x="627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8"/>
            <p:cNvSpPr/>
            <p:nvPr/>
          </p:nvSpPr>
          <p:spPr>
            <a:xfrm>
              <a:off x="637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8"/>
            <p:cNvSpPr/>
            <p:nvPr/>
          </p:nvSpPr>
          <p:spPr>
            <a:xfrm>
              <a:off x="64755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8"/>
            <p:cNvSpPr/>
            <p:nvPr/>
          </p:nvSpPr>
          <p:spPr>
            <a:xfrm>
              <a:off x="657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8"/>
            <p:cNvSpPr/>
            <p:nvPr/>
          </p:nvSpPr>
          <p:spPr>
            <a:xfrm>
              <a:off x="667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8"/>
            <p:cNvSpPr/>
            <p:nvPr/>
          </p:nvSpPr>
          <p:spPr>
            <a:xfrm>
              <a:off x="678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
            <p:cNvSpPr/>
            <p:nvPr/>
          </p:nvSpPr>
          <p:spPr>
            <a:xfrm>
              <a:off x="6881800" y="2441800"/>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8"/>
            <p:cNvSpPr/>
            <p:nvPr/>
          </p:nvSpPr>
          <p:spPr>
            <a:xfrm>
              <a:off x="698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8"/>
            <p:cNvSpPr/>
            <p:nvPr/>
          </p:nvSpPr>
          <p:spPr>
            <a:xfrm>
              <a:off x="708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8"/>
            <p:cNvSpPr/>
            <p:nvPr/>
          </p:nvSpPr>
          <p:spPr>
            <a:xfrm>
              <a:off x="7186600" y="2441800"/>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8"/>
            <p:cNvSpPr/>
            <p:nvPr/>
          </p:nvSpPr>
          <p:spPr>
            <a:xfrm>
              <a:off x="728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8"/>
            <p:cNvSpPr/>
            <p:nvPr/>
          </p:nvSpPr>
          <p:spPr>
            <a:xfrm>
              <a:off x="27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8"/>
            <p:cNvSpPr/>
            <p:nvPr/>
          </p:nvSpPr>
          <p:spPr>
            <a:xfrm>
              <a:off x="3807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8"/>
            <p:cNvSpPr/>
            <p:nvPr/>
          </p:nvSpPr>
          <p:spPr>
            <a:xfrm>
              <a:off x="4825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8"/>
            <p:cNvSpPr/>
            <p:nvPr/>
          </p:nvSpPr>
          <p:spPr>
            <a:xfrm>
              <a:off x="58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8"/>
            <p:cNvSpPr/>
            <p:nvPr/>
          </p:nvSpPr>
          <p:spPr>
            <a:xfrm>
              <a:off x="68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8"/>
            <p:cNvSpPr/>
            <p:nvPr/>
          </p:nvSpPr>
          <p:spPr>
            <a:xfrm>
              <a:off x="7873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8"/>
            <p:cNvSpPr/>
            <p:nvPr/>
          </p:nvSpPr>
          <p:spPr>
            <a:xfrm>
              <a:off x="8888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8"/>
            <p:cNvSpPr/>
            <p:nvPr/>
          </p:nvSpPr>
          <p:spPr>
            <a:xfrm>
              <a:off x="99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8"/>
            <p:cNvSpPr/>
            <p:nvPr/>
          </p:nvSpPr>
          <p:spPr>
            <a:xfrm>
              <a:off x="10918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
            <p:cNvSpPr/>
            <p:nvPr/>
          </p:nvSpPr>
          <p:spPr>
            <a:xfrm>
              <a:off x="11936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
            <p:cNvSpPr/>
            <p:nvPr/>
          </p:nvSpPr>
          <p:spPr>
            <a:xfrm>
              <a:off x="12951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8"/>
            <p:cNvSpPr/>
            <p:nvPr/>
          </p:nvSpPr>
          <p:spPr>
            <a:xfrm>
              <a:off x="13966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8"/>
            <p:cNvSpPr/>
            <p:nvPr/>
          </p:nvSpPr>
          <p:spPr>
            <a:xfrm>
              <a:off x="1498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8"/>
            <p:cNvSpPr/>
            <p:nvPr/>
          </p:nvSpPr>
          <p:spPr>
            <a:xfrm>
              <a:off x="15999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
            <p:cNvSpPr/>
            <p:nvPr/>
          </p:nvSpPr>
          <p:spPr>
            <a:xfrm>
              <a:off x="1701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8"/>
            <p:cNvSpPr/>
            <p:nvPr/>
          </p:nvSpPr>
          <p:spPr>
            <a:xfrm>
              <a:off x="18029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8"/>
            <p:cNvSpPr/>
            <p:nvPr/>
          </p:nvSpPr>
          <p:spPr>
            <a:xfrm>
              <a:off x="19044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8"/>
            <p:cNvSpPr/>
            <p:nvPr/>
          </p:nvSpPr>
          <p:spPr>
            <a:xfrm>
              <a:off x="20062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8"/>
            <p:cNvSpPr/>
            <p:nvPr/>
          </p:nvSpPr>
          <p:spPr>
            <a:xfrm>
              <a:off x="210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8"/>
            <p:cNvSpPr/>
            <p:nvPr/>
          </p:nvSpPr>
          <p:spPr>
            <a:xfrm>
              <a:off x="220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8"/>
            <p:cNvSpPr/>
            <p:nvPr/>
          </p:nvSpPr>
          <p:spPr>
            <a:xfrm>
              <a:off x="23110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8"/>
            <p:cNvSpPr/>
            <p:nvPr/>
          </p:nvSpPr>
          <p:spPr>
            <a:xfrm>
              <a:off x="241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8"/>
            <p:cNvSpPr/>
            <p:nvPr/>
          </p:nvSpPr>
          <p:spPr>
            <a:xfrm>
              <a:off x="251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8"/>
            <p:cNvSpPr/>
            <p:nvPr/>
          </p:nvSpPr>
          <p:spPr>
            <a:xfrm>
              <a:off x="261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
            <p:cNvSpPr/>
            <p:nvPr/>
          </p:nvSpPr>
          <p:spPr>
            <a:xfrm>
              <a:off x="271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
            <p:cNvSpPr/>
            <p:nvPr/>
          </p:nvSpPr>
          <p:spPr>
            <a:xfrm>
              <a:off x="281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
            <p:cNvSpPr/>
            <p:nvPr/>
          </p:nvSpPr>
          <p:spPr>
            <a:xfrm>
              <a:off x="292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8"/>
            <p:cNvSpPr/>
            <p:nvPr/>
          </p:nvSpPr>
          <p:spPr>
            <a:xfrm>
              <a:off x="302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8"/>
            <p:cNvSpPr/>
            <p:nvPr/>
          </p:nvSpPr>
          <p:spPr>
            <a:xfrm>
              <a:off x="312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8"/>
            <p:cNvSpPr/>
            <p:nvPr/>
          </p:nvSpPr>
          <p:spPr>
            <a:xfrm>
              <a:off x="322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8"/>
            <p:cNvSpPr/>
            <p:nvPr/>
          </p:nvSpPr>
          <p:spPr>
            <a:xfrm>
              <a:off x="33266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8"/>
            <p:cNvSpPr/>
            <p:nvPr/>
          </p:nvSpPr>
          <p:spPr>
            <a:xfrm>
              <a:off x="342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8"/>
            <p:cNvSpPr/>
            <p:nvPr/>
          </p:nvSpPr>
          <p:spPr>
            <a:xfrm>
              <a:off x="352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
            <p:cNvSpPr/>
            <p:nvPr/>
          </p:nvSpPr>
          <p:spPr>
            <a:xfrm>
              <a:off x="363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8"/>
            <p:cNvSpPr/>
            <p:nvPr/>
          </p:nvSpPr>
          <p:spPr>
            <a:xfrm>
              <a:off x="373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8"/>
            <p:cNvSpPr/>
            <p:nvPr/>
          </p:nvSpPr>
          <p:spPr>
            <a:xfrm>
              <a:off x="3834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
            <p:cNvSpPr/>
            <p:nvPr/>
          </p:nvSpPr>
          <p:spPr>
            <a:xfrm>
              <a:off x="393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8"/>
            <p:cNvSpPr/>
            <p:nvPr/>
          </p:nvSpPr>
          <p:spPr>
            <a:xfrm>
              <a:off x="403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8"/>
            <p:cNvSpPr/>
            <p:nvPr/>
          </p:nvSpPr>
          <p:spPr>
            <a:xfrm>
              <a:off x="413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8"/>
            <p:cNvSpPr/>
            <p:nvPr/>
          </p:nvSpPr>
          <p:spPr>
            <a:xfrm>
              <a:off x="42407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8"/>
            <p:cNvSpPr/>
            <p:nvPr/>
          </p:nvSpPr>
          <p:spPr>
            <a:xfrm>
              <a:off x="434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8"/>
            <p:cNvSpPr/>
            <p:nvPr/>
          </p:nvSpPr>
          <p:spPr>
            <a:xfrm>
              <a:off x="444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8"/>
            <p:cNvSpPr/>
            <p:nvPr/>
          </p:nvSpPr>
          <p:spPr>
            <a:xfrm>
              <a:off x="45455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
            <p:cNvSpPr/>
            <p:nvPr/>
          </p:nvSpPr>
          <p:spPr>
            <a:xfrm>
              <a:off x="464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
            <p:cNvSpPr/>
            <p:nvPr/>
          </p:nvSpPr>
          <p:spPr>
            <a:xfrm>
              <a:off x="474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8"/>
            <p:cNvSpPr/>
            <p:nvPr/>
          </p:nvSpPr>
          <p:spPr>
            <a:xfrm>
              <a:off x="485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8"/>
            <p:cNvSpPr/>
            <p:nvPr/>
          </p:nvSpPr>
          <p:spPr>
            <a:xfrm>
              <a:off x="495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
            <p:cNvSpPr/>
            <p:nvPr/>
          </p:nvSpPr>
          <p:spPr>
            <a:xfrm>
              <a:off x="505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8"/>
            <p:cNvSpPr/>
            <p:nvPr/>
          </p:nvSpPr>
          <p:spPr>
            <a:xfrm>
              <a:off x="515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8"/>
            <p:cNvSpPr/>
            <p:nvPr/>
          </p:nvSpPr>
          <p:spPr>
            <a:xfrm>
              <a:off x="52566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8"/>
            <p:cNvSpPr/>
            <p:nvPr/>
          </p:nvSpPr>
          <p:spPr>
            <a:xfrm>
              <a:off x="535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
            <p:cNvSpPr/>
            <p:nvPr/>
          </p:nvSpPr>
          <p:spPr>
            <a:xfrm>
              <a:off x="545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
            <p:cNvSpPr/>
            <p:nvPr/>
          </p:nvSpPr>
          <p:spPr>
            <a:xfrm>
              <a:off x="556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8"/>
            <p:cNvSpPr/>
            <p:nvPr/>
          </p:nvSpPr>
          <p:spPr>
            <a:xfrm>
              <a:off x="566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8"/>
            <p:cNvSpPr/>
            <p:nvPr/>
          </p:nvSpPr>
          <p:spPr>
            <a:xfrm>
              <a:off x="57644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8"/>
            <p:cNvSpPr/>
            <p:nvPr/>
          </p:nvSpPr>
          <p:spPr>
            <a:xfrm>
              <a:off x="586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8"/>
            <p:cNvSpPr/>
            <p:nvPr/>
          </p:nvSpPr>
          <p:spPr>
            <a:xfrm>
              <a:off x="596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
            <p:cNvSpPr/>
            <p:nvPr/>
          </p:nvSpPr>
          <p:spPr>
            <a:xfrm>
              <a:off x="606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
            <p:cNvSpPr/>
            <p:nvPr/>
          </p:nvSpPr>
          <p:spPr>
            <a:xfrm>
              <a:off x="61710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8"/>
            <p:cNvSpPr/>
            <p:nvPr/>
          </p:nvSpPr>
          <p:spPr>
            <a:xfrm>
              <a:off x="627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8"/>
            <p:cNvSpPr/>
            <p:nvPr/>
          </p:nvSpPr>
          <p:spPr>
            <a:xfrm>
              <a:off x="637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8"/>
            <p:cNvSpPr/>
            <p:nvPr/>
          </p:nvSpPr>
          <p:spPr>
            <a:xfrm>
              <a:off x="64755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8"/>
            <p:cNvSpPr/>
            <p:nvPr/>
          </p:nvSpPr>
          <p:spPr>
            <a:xfrm>
              <a:off x="657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
            <p:cNvSpPr/>
            <p:nvPr/>
          </p:nvSpPr>
          <p:spPr>
            <a:xfrm>
              <a:off x="667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
            <p:cNvSpPr/>
            <p:nvPr/>
          </p:nvSpPr>
          <p:spPr>
            <a:xfrm>
              <a:off x="678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8"/>
            <p:cNvSpPr/>
            <p:nvPr/>
          </p:nvSpPr>
          <p:spPr>
            <a:xfrm>
              <a:off x="6881800" y="2596875"/>
              <a:ext cx="52700" cy="52700"/>
            </a:xfrm>
            <a:custGeom>
              <a:rect b="b" l="l" r="r" t="t"/>
              <a:pathLst>
                <a:path extrusionOk="0" h="2108"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8"/>
            <p:cNvSpPr/>
            <p:nvPr/>
          </p:nvSpPr>
          <p:spPr>
            <a:xfrm>
              <a:off x="698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8"/>
            <p:cNvSpPr/>
            <p:nvPr/>
          </p:nvSpPr>
          <p:spPr>
            <a:xfrm>
              <a:off x="708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8"/>
            <p:cNvSpPr/>
            <p:nvPr/>
          </p:nvSpPr>
          <p:spPr>
            <a:xfrm>
              <a:off x="7186600" y="2596875"/>
              <a:ext cx="52400" cy="52700"/>
            </a:xfrm>
            <a:custGeom>
              <a:rect b="b" l="l" r="r" t="t"/>
              <a:pathLst>
                <a:path extrusionOk="0" h="2108"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8"/>
            <p:cNvSpPr/>
            <p:nvPr/>
          </p:nvSpPr>
          <p:spPr>
            <a:xfrm>
              <a:off x="728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
            <p:cNvSpPr/>
            <p:nvPr/>
          </p:nvSpPr>
          <p:spPr>
            <a:xfrm>
              <a:off x="27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
            <p:cNvSpPr/>
            <p:nvPr/>
          </p:nvSpPr>
          <p:spPr>
            <a:xfrm>
              <a:off x="3807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8"/>
            <p:cNvSpPr/>
            <p:nvPr/>
          </p:nvSpPr>
          <p:spPr>
            <a:xfrm>
              <a:off x="4825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8"/>
            <p:cNvSpPr/>
            <p:nvPr/>
          </p:nvSpPr>
          <p:spPr>
            <a:xfrm>
              <a:off x="58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8"/>
            <p:cNvSpPr/>
            <p:nvPr/>
          </p:nvSpPr>
          <p:spPr>
            <a:xfrm>
              <a:off x="68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
            <p:cNvSpPr/>
            <p:nvPr/>
          </p:nvSpPr>
          <p:spPr>
            <a:xfrm>
              <a:off x="7873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
            <p:cNvSpPr/>
            <p:nvPr/>
          </p:nvSpPr>
          <p:spPr>
            <a:xfrm>
              <a:off x="8888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8"/>
            <p:cNvSpPr/>
            <p:nvPr/>
          </p:nvSpPr>
          <p:spPr>
            <a:xfrm>
              <a:off x="99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8"/>
            <p:cNvSpPr/>
            <p:nvPr/>
          </p:nvSpPr>
          <p:spPr>
            <a:xfrm>
              <a:off x="10918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8"/>
            <p:cNvSpPr/>
            <p:nvPr/>
          </p:nvSpPr>
          <p:spPr>
            <a:xfrm>
              <a:off x="11936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8"/>
            <p:cNvSpPr/>
            <p:nvPr/>
          </p:nvSpPr>
          <p:spPr>
            <a:xfrm>
              <a:off x="12951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8"/>
            <p:cNvSpPr/>
            <p:nvPr/>
          </p:nvSpPr>
          <p:spPr>
            <a:xfrm>
              <a:off x="13966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8"/>
            <p:cNvSpPr/>
            <p:nvPr/>
          </p:nvSpPr>
          <p:spPr>
            <a:xfrm>
              <a:off x="1498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8"/>
            <p:cNvSpPr/>
            <p:nvPr/>
          </p:nvSpPr>
          <p:spPr>
            <a:xfrm>
              <a:off x="15999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8"/>
            <p:cNvSpPr/>
            <p:nvPr/>
          </p:nvSpPr>
          <p:spPr>
            <a:xfrm>
              <a:off x="1701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8"/>
            <p:cNvSpPr/>
            <p:nvPr/>
          </p:nvSpPr>
          <p:spPr>
            <a:xfrm>
              <a:off x="18029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8"/>
            <p:cNvSpPr/>
            <p:nvPr/>
          </p:nvSpPr>
          <p:spPr>
            <a:xfrm>
              <a:off x="19044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
            <p:cNvSpPr/>
            <p:nvPr/>
          </p:nvSpPr>
          <p:spPr>
            <a:xfrm>
              <a:off x="20062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8"/>
            <p:cNvSpPr/>
            <p:nvPr/>
          </p:nvSpPr>
          <p:spPr>
            <a:xfrm>
              <a:off x="210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8"/>
            <p:cNvSpPr/>
            <p:nvPr/>
          </p:nvSpPr>
          <p:spPr>
            <a:xfrm>
              <a:off x="220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8"/>
            <p:cNvSpPr/>
            <p:nvPr/>
          </p:nvSpPr>
          <p:spPr>
            <a:xfrm>
              <a:off x="23110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8"/>
            <p:cNvSpPr/>
            <p:nvPr/>
          </p:nvSpPr>
          <p:spPr>
            <a:xfrm>
              <a:off x="241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8"/>
            <p:cNvSpPr/>
            <p:nvPr/>
          </p:nvSpPr>
          <p:spPr>
            <a:xfrm>
              <a:off x="251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8"/>
            <p:cNvSpPr/>
            <p:nvPr/>
          </p:nvSpPr>
          <p:spPr>
            <a:xfrm>
              <a:off x="261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
            <p:cNvSpPr/>
            <p:nvPr/>
          </p:nvSpPr>
          <p:spPr>
            <a:xfrm>
              <a:off x="271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8"/>
            <p:cNvSpPr/>
            <p:nvPr/>
          </p:nvSpPr>
          <p:spPr>
            <a:xfrm>
              <a:off x="281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8"/>
            <p:cNvSpPr/>
            <p:nvPr/>
          </p:nvSpPr>
          <p:spPr>
            <a:xfrm>
              <a:off x="292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8"/>
            <p:cNvSpPr/>
            <p:nvPr/>
          </p:nvSpPr>
          <p:spPr>
            <a:xfrm>
              <a:off x="302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8"/>
            <p:cNvSpPr/>
            <p:nvPr/>
          </p:nvSpPr>
          <p:spPr>
            <a:xfrm>
              <a:off x="312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8"/>
            <p:cNvSpPr/>
            <p:nvPr/>
          </p:nvSpPr>
          <p:spPr>
            <a:xfrm>
              <a:off x="322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8"/>
            <p:cNvSpPr/>
            <p:nvPr/>
          </p:nvSpPr>
          <p:spPr>
            <a:xfrm>
              <a:off x="33266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8"/>
            <p:cNvSpPr/>
            <p:nvPr/>
          </p:nvSpPr>
          <p:spPr>
            <a:xfrm>
              <a:off x="342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8"/>
            <p:cNvSpPr/>
            <p:nvPr/>
          </p:nvSpPr>
          <p:spPr>
            <a:xfrm>
              <a:off x="352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8"/>
            <p:cNvSpPr/>
            <p:nvPr/>
          </p:nvSpPr>
          <p:spPr>
            <a:xfrm>
              <a:off x="363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8"/>
            <p:cNvSpPr/>
            <p:nvPr/>
          </p:nvSpPr>
          <p:spPr>
            <a:xfrm>
              <a:off x="373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8"/>
            <p:cNvSpPr/>
            <p:nvPr/>
          </p:nvSpPr>
          <p:spPr>
            <a:xfrm>
              <a:off x="3834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8"/>
            <p:cNvSpPr/>
            <p:nvPr/>
          </p:nvSpPr>
          <p:spPr>
            <a:xfrm>
              <a:off x="393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8"/>
            <p:cNvSpPr/>
            <p:nvPr/>
          </p:nvSpPr>
          <p:spPr>
            <a:xfrm>
              <a:off x="403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8"/>
            <p:cNvSpPr/>
            <p:nvPr/>
          </p:nvSpPr>
          <p:spPr>
            <a:xfrm>
              <a:off x="413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8"/>
            <p:cNvSpPr/>
            <p:nvPr/>
          </p:nvSpPr>
          <p:spPr>
            <a:xfrm>
              <a:off x="42407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
            <p:cNvSpPr/>
            <p:nvPr/>
          </p:nvSpPr>
          <p:spPr>
            <a:xfrm>
              <a:off x="434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
            <p:cNvSpPr/>
            <p:nvPr/>
          </p:nvSpPr>
          <p:spPr>
            <a:xfrm>
              <a:off x="444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
            <p:cNvSpPr/>
            <p:nvPr/>
          </p:nvSpPr>
          <p:spPr>
            <a:xfrm>
              <a:off x="45455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8"/>
            <p:cNvSpPr/>
            <p:nvPr/>
          </p:nvSpPr>
          <p:spPr>
            <a:xfrm>
              <a:off x="464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8"/>
            <p:cNvSpPr/>
            <p:nvPr/>
          </p:nvSpPr>
          <p:spPr>
            <a:xfrm>
              <a:off x="474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
            <p:cNvSpPr/>
            <p:nvPr/>
          </p:nvSpPr>
          <p:spPr>
            <a:xfrm>
              <a:off x="485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8"/>
            <p:cNvSpPr/>
            <p:nvPr/>
          </p:nvSpPr>
          <p:spPr>
            <a:xfrm>
              <a:off x="495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8"/>
            <p:cNvSpPr/>
            <p:nvPr/>
          </p:nvSpPr>
          <p:spPr>
            <a:xfrm>
              <a:off x="505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8"/>
            <p:cNvSpPr/>
            <p:nvPr/>
          </p:nvSpPr>
          <p:spPr>
            <a:xfrm>
              <a:off x="515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
            <p:cNvSpPr/>
            <p:nvPr/>
          </p:nvSpPr>
          <p:spPr>
            <a:xfrm>
              <a:off x="52566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8"/>
            <p:cNvSpPr/>
            <p:nvPr/>
          </p:nvSpPr>
          <p:spPr>
            <a:xfrm>
              <a:off x="535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
            <p:cNvSpPr/>
            <p:nvPr/>
          </p:nvSpPr>
          <p:spPr>
            <a:xfrm>
              <a:off x="545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8"/>
            <p:cNvSpPr/>
            <p:nvPr/>
          </p:nvSpPr>
          <p:spPr>
            <a:xfrm>
              <a:off x="556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8"/>
            <p:cNvSpPr/>
            <p:nvPr/>
          </p:nvSpPr>
          <p:spPr>
            <a:xfrm>
              <a:off x="566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8"/>
            <p:cNvSpPr/>
            <p:nvPr/>
          </p:nvSpPr>
          <p:spPr>
            <a:xfrm>
              <a:off x="57644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
            <p:cNvSpPr/>
            <p:nvPr/>
          </p:nvSpPr>
          <p:spPr>
            <a:xfrm>
              <a:off x="586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
            <p:cNvSpPr/>
            <p:nvPr/>
          </p:nvSpPr>
          <p:spPr>
            <a:xfrm>
              <a:off x="596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8"/>
            <p:cNvSpPr/>
            <p:nvPr/>
          </p:nvSpPr>
          <p:spPr>
            <a:xfrm>
              <a:off x="606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8"/>
            <p:cNvSpPr/>
            <p:nvPr/>
          </p:nvSpPr>
          <p:spPr>
            <a:xfrm>
              <a:off x="61710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8"/>
            <p:cNvSpPr/>
            <p:nvPr/>
          </p:nvSpPr>
          <p:spPr>
            <a:xfrm>
              <a:off x="627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
            <p:cNvSpPr/>
            <p:nvPr/>
          </p:nvSpPr>
          <p:spPr>
            <a:xfrm>
              <a:off x="637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
            <p:cNvSpPr/>
            <p:nvPr/>
          </p:nvSpPr>
          <p:spPr>
            <a:xfrm>
              <a:off x="64755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8"/>
            <p:cNvSpPr/>
            <p:nvPr/>
          </p:nvSpPr>
          <p:spPr>
            <a:xfrm>
              <a:off x="657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8"/>
            <p:cNvSpPr/>
            <p:nvPr/>
          </p:nvSpPr>
          <p:spPr>
            <a:xfrm>
              <a:off x="667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8"/>
            <p:cNvSpPr/>
            <p:nvPr/>
          </p:nvSpPr>
          <p:spPr>
            <a:xfrm>
              <a:off x="678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8"/>
            <p:cNvSpPr/>
            <p:nvPr/>
          </p:nvSpPr>
          <p:spPr>
            <a:xfrm>
              <a:off x="6881800" y="2751950"/>
              <a:ext cx="52700" cy="52725"/>
            </a:xfrm>
            <a:custGeom>
              <a:rect b="b" l="l" r="r" t="t"/>
              <a:pathLst>
                <a:path extrusionOk="0" h="2109"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
            <p:cNvSpPr/>
            <p:nvPr/>
          </p:nvSpPr>
          <p:spPr>
            <a:xfrm>
              <a:off x="698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8"/>
            <p:cNvSpPr/>
            <p:nvPr/>
          </p:nvSpPr>
          <p:spPr>
            <a:xfrm>
              <a:off x="708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8"/>
            <p:cNvSpPr/>
            <p:nvPr/>
          </p:nvSpPr>
          <p:spPr>
            <a:xfrm>
              <a:off x="7186600" y="2751950"/>
              <a:ext cx="52400" cy="52725"/>
            </a:xfrm>
            <a:custGeom>
              <a:rect b="b" l="l" r="r" t="t"/>
              <a:pathLst>
                <a:path extrusionOk="0" h="2109"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8"/>
            <p:cNvSpPr/>
            <p:nvPr/>
          </p:nvSpPr>
          <p:spPr>
            <a:xfrm>
              <a:off x="728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
            <p:cNvSpPr/>
            <p:nvPr/>
          </p:nvSpPr>
          <p:spPr>
            <a:xfrm>
              <a:off x="27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7" y="1632"/>
                    <a:pt x="2107" y="1061"/>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8"/>
            <p:cNvSpPr/>
            <p:nvPr/>
          </p:nvSpPr>
          <p:spPr>
            <a:xfrm>
              <a:off x="3807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8"/>
            <p:cNvSpPr/>
            <p:nvPr/>
          </p:nvSpPr>
          <p:spPr>
            <a:xfrm>
              <a:off x="4825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8"/>
            <p:cNvSpPr/>
            <p:nvPr/>
          </p:nvSpPr>
          <p:spPr>
            <a:xfrm>
              <a:off x="58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8"/>
            <p:cNvSpPr/>
            <p:nvPr/>
          </p:nvSpPr>
          <p:spPr>
            <a:xfrm>
              <a:off x="68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8"/>
            <p:cNvSpPr/>
            <p:nvPr/>
          </p:nvSpPr>
          <p:spPr>
            <a:xfrm>
              <a:off x="7873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8"/>
            <p:cNvSpPr/>
            <p:nvPr/>
          </p:nvSpPr>
          <p:spPr>
            <a:xfrm>
              <a:off x="8888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8"/>
            <p:cNvSpPr/>
            <p:nvPr/>
          </p:nvSpPr>
          <p:spPr>
            <a:xfrm>
              <a:off x="99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8"/>
            <p:cNvSpPr/>
            <p:nvPr/>
          </p:nvSpPr>
          <p:spPr>
            <a:xfrm>
              <a:off x="10918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8"/>
            <p:cNvSpPr/>
            <p:nvPr/>
          </p:nvSpPr>
          <p:spPr>
            <a:xfrm>
              <a:off x="11936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8"/>
            <p:cNvSpPr/>
            <p:nvPr/>
          </p:nvSpPr>
          <p:spPr>
            <a:xfrm>
              <a:off x="12951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8"/>
            <p:cNvSpPr/>
            <p:nvPr/>
          </p:nvSpPr>
          <p:spPr>
            <a:xfrm>
              <a:off x="13966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8"/>
            <p:cNvSpPr/>
            <p:nvPr/>
          </p:nvSpPr>
          <p:spPr>
            <a:xfrm>
              <a:off x="1498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
            <p:cNvSpPr/>
            <p:nvPr/>
          </p:nvSpPr>
          <p:spPr>
            <a:xfrm>
              <a:off x="15999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8"/>
            <p:cNvSpPr/>
            <p:nvPr/>
          </p:nvSpPr>
          <p:spPr>
            <a:xfrm>
              <a:off x="1701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8"/>
            <p:cNvSpPr/>
            <p:nvPr/>
          </p:nvSpPr>
          <p:spPr>
            <a:xfrm>
              <a:off x="18029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8"/>
            <p:cNvSpPr/>
            <p:nvPr/>
          </p:nvSpPr>
          <p:spPr>
            <a:xfrm>
              <a:off x="19044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8"/>
            <p:cNvSpPr/>
            <p:nvPr/>
          </p:nvSpPr>
          <p:spPr>
            <a:xfrm>
              <a:off x="20062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8"/>
            <p:cNvSpPr/>
            <p:nvPr/>
          </p:nvSpPr>
          <p:spPr>
            <a:xfrm>
              <a:off x="210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8"/>
            <p:cNvSpPr/>
            <p:nvPr/>
          </p:nvSpPr>
          <p:spPr>
            <a:xfrm>
              <a:off x="220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
            <p:cNvSpPr/>
            <p:nvPr/>
          </p:nvSpPr>
          <p:spPr>
            <a:xfrm>
              <a:off x="23110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
            <p:cNvSpPr/>
            <p:nvPr/>
          </p:nvSpPr>
          <p:spPr>
            <a:xfrm>
              <a:off x="241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8"/>
            <p:cNvSpPr/>
            <p:nvPr/>
          </p:nvSpPr>
          <p:spPr>
            <a:xfrm>
              <a:off x="251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8"/>
            <p:cNvSpPr/>
            <p:nvPr/>
          </p:nvSpPr>
          <p:spPr>
            <a:xfrm>
              <a:off x="261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8"/>
            <p:cNvSpPr/>
            <p:nvPr/>
          </p:nvSpPr>
          <p:spPr>
            <a:xfrm>
              <a:off x="271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8"/>
            <p:cNvSpPr/>
            <p:nvPr/>
          </p:nvSpPr>
          <p:spPr>
            <a:xfrm>
              <a:off x="281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8"/>
            <p:cNvSpPr/>
            <p:nvPr/>
          </p:nvSpPr>
          <p:spPr>
            <a:xfrm>
              <a:off x="292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8"/>
            <p:cNvSpPr/>
            <p:nvPr/>
          </p:nvSpPr>
          <p:spPr>
            <a:xfrm>
              <a:off x="302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8"/>
            <p:cNvSpPr/>
            <p:nvPr/>
          </p:nvSpPr>
          <p:spPr>
            <a:xfrm>
              <a:off x="312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8"/>
            <p:cNvSpPr/>
            <p:nvPr/>
          </p:nvSpPr>
          <p:spPr>
            <a:xfrm>
              <a:off x="322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8"/>
            <p:cNvSpPr/>
            <p:nvPr/>
          </p:nvSpPr>
          <p:spPr>
            <a:xfrm>
              <a:off x="33266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8"/>
            <p:cNvSpPr/>
            <p:nvPr/>
          </p:nvSpPr>
          <p:spPr>
            <a:xfrm>
              <a:off x="342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8"/>
            <p:cNvSpPr/>
            <p:nvPr/>
          </p:nvSpPr>
          <p:spPr>
            <a:xfrm>
              <a:off x="352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8"/>
            <p:cNvSpPr/>
            <p:nvPr/>
          </p:nvSpPr>
          <p:spPr>
            <a:xfrm>
              <a:off x="363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8"/>
            <p:cNvSpPr/>
            <p:nvPr/>
          </p:nvSpPr>
          <p:spPr>
            <a:xfrm>
              <a:off x="373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
            <p:cNvSpPr/>
            <p:nvPr/>
          </p:nvSpPr>
          <p:spPr>
            <a:xfrm>
              <a:off x="3834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8"/>
            <p:cNvSpPr/>
            <p:nvPr/>
          </p:nvSpPr>
          <p:spPr>
            <a:xfrm>
              <a:off x="393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8"/>
            <p:cNvSpPr/>
            <p:nvPr/>
          </p:nvSpPr>
          <p:spPr>
            <a:xfrm>
              <a:off x="403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
            <p:cNvSpPr/>
            <p:nvPr/>
          </p:nvSpPr>
          <p:spPr>
            <a:xfrm>
              <a:off x="413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8"/>
            <p:cNvSpPr/>
            <p:nvPr/>
          </p:nvSpPr>
          <p:spPr>
            <a:xfrm>
              <a:off x="42407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8"/>
            <p:cNvSpPr/>
            <p:nvPr/>
          </p:nvSpPr>
          <p:spPr>
            <a:xfrm>
              <a:off x="434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8"/>
            <p:cNvSpPr/>
            <p:nvPr/>
          </p:nvSpPr>
          <p:spPr>
            <a:xfrm>
              <a:off x="444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8"/>
            <p:cNvSpPr/>
            <p:nvPr/>
          </p:nvSpPr>
          <p:spPr>
            <a:xfrm>
              <a:off x="45455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8"/>
            <p:cNvSpPr/>
            <p:nvPr/>
          </p:nvSpPr>
          <p:spPr>
            <a:xfrm>
              <a:off x="464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8"/>
            <p:cNvSpPr/>
            <p:nvPr/>
          </p:nvSpPr>
          <p:spPr>
            <a:xfrm>
              <a:off x="474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8"/>
            <p:cNvSpPr/>
            <p:nvPr/>
          </p:nvSpPr>
          <p:spPr>
            <a:xfrm>
              <a:off x="485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8"/>
            <p:cNvSpPr/>
            <p:nvPr/>
          </p:nvSpPr>
          <p:spPr>
            <a:xfrm>
              <a:off x="495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8"/>
            <p:cNvSpPr/>
            <p:nvPr/>
          </p:nvSpPr>
          <p:spPr>
            <a:xfrm>
              <a:off x="505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8"/>
            <p:cNvSpPr/>
            <p:nvPr/>
          </p:nvSpPr>
          <p:spPr>
            <a:xfrm>
              <a:off x="515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8"/>
            <p:cNvSpPr/>
            <p:nvPr/>
          </p:nvSpPr>
          <p:spPr>
            <a:xfrm>
              <a:off x="52566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8"/>
            <p:cNvSpPr/>
            <p:nvPr/>
          </p:nvSpPr>
          <p:spPr>
            <a:xfrm>
              <a:off x="535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8"/>
            <p:cNvSpPr/>
            <p:nvPr/>
          </p:nvSpPr>
          <p:spPr>
            <a:xfrm>
              <a:off x="545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8"/>
            <p:cNvSpPr/>
            <p:nvPr/>
          </p:nvSpPr>
          <p:spPr>
            <a:xfrm>
              <a:off x="556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8"/>
            <p:cNvSpPr/>
            <p:nvPr/>
          </p:nvSpPr>
          <p:spPr>
            <a:xfrm>
              <a:off x="566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8"/>
            <p:cNvSpPr/>
            <p:nvPr/>
          </p:nvSpPr>
          <p:spPr>
            <a:xfrm>
              <a:off x="57644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8"/>
            <p:cNvSpPr/>
            <p:nvPr/>
          </p:nvSpPr>
          <p:spPr>
            <a:xfrm>
              <a:off x="586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
            <p:cNvSpPr/>
            <p:nvPr/>
          </p:nvSpPr>
          <p:spPr>
            <a:xfrm>
              <a:off x="596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8"/>
            <p:cNvSpPr/>
            <p:nvPr/>
          </p:nvSpPr>
          <p:spPr>
            <a:xfrm>
              <a:off x="606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8"/>
            <p:cNvSpPr/>
            <p:nvPr/>
          </p:nvSpPr>
          <p:spPr>
            <a:xfrm>
              <a:off x="61710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8"/>
            <p:cNvSpPr/>
            <p:nvPr/>
          </p:nvSpPr>
          <p:spPr>
            <a:xfrm>
              <a:off x="627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8"/>
            <p:cNvSpPr/>
            <p:nvPr/>
          </p:nvSpPr>
          <p:spPr>
            <a:xfrm>
              <a:off x="637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8"/>
            <p:cNvSpPr/>
            <p:nvPr/>
          </p:nvSpPr>
          <p:spPr>
            <a:xfrm>
              <a:off x="64755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8"/>
            <p:cNvSpPr/>
            <p:nvPr/>
          </p:nvSpPr>
          <p:spPr>
            <a:xfrm>
              <a:off x="657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8"/>
            <p:cNvSpPr/>
            <p:nvPr/>
          </p:nvSpPr>
          <p:spPr>
            <a:xfrm>
              <a:off x="667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8"/>
            <p:cNvSpPr/>
            <p:nvPr/>
          </p:nvSpPr>
          <p:spPr>
            <a:xfrm>
              <a:off x="678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8"/>
            <p:cNvSpPr/>
            <p:nvPr/>
          </p:nvSpPr>
          <p:spPr>
            <a:xfrm>
              <a:off x="6881800" y="2907025"/>
              <a:ext cx="52700" cy="52725"/>
            </a:xfrm>
            <a:custGeom>
              <a:rect b="b" l="l" r="r" t="t"/>
              <a:pathLst>
                <a:path extrusionOk="0" h="2109" w="2108">
                  <a:moveTo>
                    <a:pt x="1060" y="1"/>
                  </a:moveTo>
                  <a:cubicBezTo>
                    <a:pt x="477" y="1"/>
                    <a:pt x="1" y="477"/>
                    <a:pt x="1" y="1061"/>
                  </a:cubicBezTo>
                  <a:cubicBezTo>
                    <a:pt x="1"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8"/>
            <p:cNvSpPr/>
            <p:nvPr/>
          </p:nvSpPr>
          <p:spPr>
            <a:xfrm>
              <a:off x="698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8"/>
            <p:cNvSpPr/>
            <p:nvPr/>
          </p:nvSpPr>
          <p:spPr>
            <a:xfrm>
              <a:off x="708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8"/>
            <p:cNvSpPr/>
            <p:nvPr/>
          </p:nvSpPr>
          <p:spPr>
            <a:xfrm>
              <a:off x="7186600" y="2907025"/>
              <a:ext cx="52400" cy="52725"/>
            </a:xfrm>
            <a:custGeom>
              <a:rect b="b" l="l" r="r" t="t"/>
              <a:pathLst>
                <a:path extrusionOk="0" h="2109" w="2096">
                  <a:moveTo>
                    <a:pt x="1048" y="1"/>
                  </a:moveTo>
                  <a:cubicBezTo>
                    <a:pt x="477" y="1"/>
                    <a:pt x="1" y="477"/>
                    <a:pt x="1" y="1061"/>
                  </a:cubicBezTo>
                  <a:cubicBezTo>
                    <a:pt x="1"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8"/>
            <p:cNvSpPr/>
            <p:nvPr/>
          </p:nvSpPr>
          <p:spPr>
            <a:xfrm>
              <a:off x="728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8"/>
            <p:cNvSpPr/>
            <p:nvPr/>
          </p:nvSpPr>
          <p:spPr>
            <a:xfrm>
              <a:off x="27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7" y="1620"/>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8"/>
            <p:cNvSpPr/>
            <p:nvPr/>
          </p:nvSpPr>
          <p:spPr>
            <a:xfrm>
              <a:off x="3807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8"/>
            <p:cNvSpPr/>
            <p:nvPr/>
          </p:nvSpPr>
          <p:spPr>
            <a:xfrm>
              <a:off x="4825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8"/>
            <p:cNvSpPr/>
            <p:nvPr/>
          </p:nvSpPr>
          <p:spPr>
            <a:xfrm>
              <a:off x="58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8"/>
            <p:cNvSpPr/>
            <p:nvPr/>
          </p:nvSpPr>
          <p:spPr>
            <a:xfrm>
              <a:off x="68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8"/>
            <p:cNvSpPr/>
            <p:nvPr/>
          </p:nvSpPr>
          <p:spPr>
            <a:xfrm>
              <a:off x="7873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8"/>
            <p:cNvSpPr/>
            <p:nvPr/>
          </p:nvSpPr>
          <p:spPr>
            <a:xfrm>
              <a:off x="8888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8"/>
            <p:cNvSpPr/>
            <p:nvPr/>
          </p:nvSpPr>
          <p:spPr>
            <a:xfrm>
              <a:off x="99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8"/>
            <p:cNvSpPr/>
            <p:nvPr/>
          </p:nvSpPr>
          <p:spPr>
            <a:xfrm>
              <a:off x="10918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8"/>
            <p:cNvSpPr/>
            <p:nvPr/>
          </p:nvSpPr>
          <p:spPr>
            <a:xfrm>
              <a:off x="11936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8"/>
            <p:cNvSpPr/>
            <p:nvPr/>
          </p:nvSpPr>
          <p:spPr>
            <a:xfrm>
              <a:off x="12951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8"/>
            <p:cNvSpPr/>
            <p:nvPr/>
          </p:nvSpPr>
          <p:spPr>
            <a:xfrm>
              <a:off x="13966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8"/>
            <p:cNvSpPr/>
            <p:nvPr/>
          </p:nvSpPr>
          <p:spPr>
            <a:xfrm>
              <a:off x="1498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8"/>
            <p:cNvSpPr/>
            <p:nvPr/>
          </p:nvSpPr>
          <p:spPr>
            <a:xfrm>
              <a:off x="15999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8"/>
            <p:cNvSpPr/>
            <p:nvPr/>
          </p:nvSpPr>
          <p:spPr>
            <a:xfrm>
              <a:off x="1701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8"/>
            <p:cNvSpPr/>
            <p:nvPr/>
          </p:nvSpPr>
          <p:spPr>
            <a:xfrm>
              <a:off x="18029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8"/>
            <p:cNvSpPr/>
            <p:nvPr/>
          </p:nvSpPr>
          <p:spPr>
            <a:xfrm>
              <a:off x="19044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8"/>
            <p:cNvSpPr/>
            <p:nvPr/>
          </p:nvSpPr>
          <p:spPr>
            <a:xfrm>
              <a:off x="20062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8"/>
            <p:cNvSpPr/>
            <p:nvPr/>
          </p:nvSpPr>
          <p:spPr>
            <a:xfrm>
              <a:off x="210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8"/>
            <p:cNvSpPr/>
            <p:nvPr/>
          </p:nvSpPr>
          <p:spPr>
            <a:xfrm>
              <a:off x="220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8"/>
            <p:cNvSpPr/>
            <p:nvPr/>
          </p:nvSpPr>
          <p:spPr>
            <a:xfrm>
              <a:off x="23110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8"/>
            <p:cNvSpPr/>
            <p:nvPr/>
          </p:nvSpPr>
          <p:spPr>
            <a:xfrm>
              <a:off x="241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8"/>
            <p:cNvSpPr/>
            <p:nvPr/>
          </p:nvSpPr>
          <p:spPr>
            <a:xfrm>
              <a:off x="251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8"/>
            <p:cNvSpPr/>
            <p:nvPr/>
          </p:nvSpPr>
          <p:spPr>
            <a:xfrm>
              <a:off x="261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8"/>
            <p:cNvSpPr/>
            <p:nvPr/>
          </p:nvSpPr>
          <p:spPr>
            <a:xfrm>
              <a:off x="271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8"/>
            <p:cNvSpPr/>
            <p:nvPr/>
          </p:nvSpPr>
          <p:spPr>
            <a:xfrm>
              <a:off x="281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8"/>
            <p:cNvSpPr/>
            <p:nvPr/>
          </p:nvSpPr>
          <p:spPr>
            <a:xfrm>
              <a:off x="292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8"/>
            <p:cNvSpPr/>
            <p:nvPr/>
          </p:nvSpPr>
          <p:spPr>
            <a:xfrm>
              <a:off x="302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8"/>
            <p:cNvSpPr/>
            <p:nvPr/>
          </p:nvSpPr>
          <p:spPr>
            <a:xfrm>
              <a:off x="312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8"/>
            <p:cNvSpPr/>
            <p:nvPr/>
          </p:nvSpPr>
          <p:spPr>
            <a:xfrm>
              <a:off x="322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8"/>
            <p:cNvSpPr/>
            <p:nvPr/>
          </p:nvSpPr>
          <p:spPr>
            <a:xfrm>
              <a:off x="33266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8"/>
            <p:cNvSpPr/>
            <p:nvPr/>
          </p:nvSpPr>
          <p:spPr>
            <a:xfrm>
              <a:off x="342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8"/>
            <p:cNvSpPr/>
            <p:nvPr/>
          </p:nvSpPr>
          <p:spPr>
            <a:xfrm>
              <a:off x="352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8"/>
            <p:cNvSpPr/>
            <p:nvPr/>
          </p:nvSpPr>
          <p:spPr>
            <a:xfrm>
              <a:off x="363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8"/>
            <p:cNvSpPr/>
            <p:nvPr/>
          </p:nvSpPr>
          <p:spPr>
            <a:xfrm>
              <a:off x="373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8"/>
            <p:cNvSpPr/>
            <p:nvPr/>
          </p:nvSpPr>
          <p:spPr>
            <a:xfrm>
              <a:off x="3834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8"/>
            <p:cNvSpPr/>
            <p:nvPr/>
          </p:nvSpPr>
          <p:spPr>
            <a:xfrm>
              <a:off x="393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8"/>
            <p:cNvSpPr/>
            <p:nvPr/>
          </p:nvSpPr>
          <p:spPr>
            <a:xfrm>
              <a:off x="403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8"/>
            <p:cNvSpPr/>
            <p:nvPr/>
          </p:nvSpPr>
          <p:spPr>
            <a:xfrm>
              <a:off x="413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8"/>
            <p:cNvSpPr/>
            <p:nvPr/>
          </p:nvSpPr>
          <p:spPr>
            <a:xfrm>
              <a:off x="42407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8"/>
            <p:cNvSpPr/>
            <p:nvPr/>
          </p:nvSpPr>
          <p:spPr>
            <a:xfrm>
              <a:off x="434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8"/>
            <p:cNvSpPr/>
            <p:nvPr/>
          </p:nvSpPr>
          <p:spPr>
            <a:xfrm>
              <a:off x="444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8"/>
            <p:cNvSpPr/>
            <p:nvPr/>
          </p:nvSpPr>
          <p:spPr>
            <a:xfrm>
              <a:off x="45455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8"/>
            <p:cNvSpPr/>
            <p:nvPr/>
          </p:nvSpPr>
          <p:spPr>
            <a:xfrm>
              <a:off x="464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8"/>
            <p:cNvSpPr/>
            <p:nvPr/>
          </p:nvSpPr>
          <p:spPr>
            <a:xfrm>
              <a:off x="474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8"/>
            <p:cNvSpPr/>
            <p:nvPr/>
          </p:nvSpPr>
          <p:spPr>
            <a:xfrm>
              <a:off x="485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8"/>
            <p:cNvSpPr/>
            <p:nvPr/>
          </p:nvSpPr>
          <p:spPr>
            <a:xfrm>
              <a:off x="495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8"/>
            <p:cNvSpPr/>
            <p:nvPr/>
          </p:nvSpPr>
          <p:spPr>
            <a:xfrm>
              <a:off x="505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8"/>
            <p:cNvSpPr/>
            <p:nvPr/>
          </p:nvSpPr>
          <p:spPr>
            <a:xfrm>
              <a:off x="515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8"/>
            <p:cNvSpPr/>
            <p:nvPr/>
          </p:nvSpPr>
          <p:spPr>
            <a:xfrm>
              <a:off x="52566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8"/>
            <p:cNvSpPr/>
            <p:nvPr/>
          </p:nvSpPr>
          <p:spPr>
            <a:xfrm>
              <a:off x="535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8"/>
            <p:cNvSpPr/>
            <p:nvPr/>
          </p:nvSpPr>
          <p:spPr>
            <a:xfrm>
              <a:off x="545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8"/>
            <p:cNvSpPr/>
            <p:nvPr/>
          </p:nvSpPr>
          <p:spPr>
            <a:xfrm>
              <a:off x="556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8"/>
            <p:cNvSpPr/>
            <p:nvPr/>
          </p:nvSpPr>
          <p:spPr>
            <a:xfrm>
              <a:off x="566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8"/>
            <p:cNvSpPr/>
            <p:nvPr/>
          </p:nvSpPr>
          <p:spPr>
            <a:xfrm>
              <a:off x="57644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8"/>
            <p:cNvSpPr/>
            <p:nvPr/>
          </p:nvSpPr>
          <p:spPr>
            <a:xfrm>
              <a:off x="586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8"/>
            <p:cNvSpPr/>
            <p:nvPr/>
          </p:nvSpPr>
          <p:spPr>
            <a:xfrm>
              <a:off x="596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8"/>
            <p:cNvSpPr/>
            <p:nvPr/>
          </p:nvSpPr>
          <p:spPr>
            <a:xfrm>
              <a:off x="606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8"/>
            <p:cNvSpPr/>
            <p:nvPr/>
          </p:nvSpPr>
          <p:spPr>
            <a:xfrm>
              <a:off x="61710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8"/>
            <p:cNvSpPr/>
            <p:nvPr/>
          </p:nvSpPr>
          <p:spPr>
            <a:xfrm>
              <a:off x="627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8"/>
            <p:cNvSpPr/>
            <p:nvPr/>
          </p:nvSpPr>
          <p:spPr>
            <a:xfrm>
              <a:off x="637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8"/>
            <p:cNvSpPr/>
            <p:nvPr/>
          </p:nvSpPr>
          <p:spPr>
            <a:xfrm>
              <a:off x="64755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8"/>
            <p:cNvSpPr/>
            <p:nvPr/>
          </p:nvSpPr>
          <p:spPr>
            <a:xfrm>
              <a:off x="657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8"/>
            <p:cNvSpPr/>
            <p:nvPr/>
          </p:nvSpPr>
          <p:spPr>
            <a:xfrm>
              <a:off x="667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8"/>
            <p:cNvSpPr/>
            <p:nvPr/>
          </p:nvSpPr>
          <p:spPr>
            <a:xfrm>
              <a:off x="678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8"/>
            <p:cNvSpPr/>
            <p:nvPr/>
          </p:nvSpPr>
          <p:spPr>
            <a:xfrm>
              <a:off x="6881800" y="3062400"/>
              <a:ext cx="52700" cy="52425"/>
            </a:xfrm>
            <a:custGeom>
              <a:rect b="b" l="l" r="r" t="t"/>
              <a:pathLst>
                <a:path extrusionOk="0" h="2097" w="2108">
                  <a:moveTo>
                    <a:pt x="1060" y="1"/>
                  </a:moveTo>
                  <a:cubicBezTo>
                    <a:pt x="477" y="1"/>
                    <a:pt x="1" y="465"/>
                    <a:pt x="1" y="1049"/>
                  </a:cubicBezTo>
                  <a:cubicBezTo>
                    <a:pt x="1"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8"/>
            <p:cNvSpPr/>
            <p:nvPr/>
          </p:nvSpPr>
          <p:spPr>
            <a:xfrm>
              <a:off x="698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8"/>
            <p:cNvSpPr/>
            <p:nvPr/>
          </p:nvSpPr>
          <p:spPr>
            <a:xfrm>
              <a:off x="708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8"/>
            <p:cNvSpPr/>
            <p:nvPr/>
          </p:nvSpPr>
          <p:spPr>
            <a:xfrm>
              <a:off x="7186600" y="3062400"/>
              <a:ext cx="52400" cy="52425"/>
            </a:xfrm>
            <a:custGeom>
              <a:rect b="b" l="l" r="r" t="t"/>
              <a:pathLst>
                <a:path extrusionOk="0" h="2097" w="2096">
                  <a:moveTo>
                    <a:pt x="1048" y="1"/>
                  </a:moveTo>
                  <a:cubicBezTo>
                    <a:pt x="477" y="1"/>
                    <a:pt x="1" y="465"/>
                    <a:pt x="1" y="1049"/>
                  </a:cubicBezTo>
                  <a:cubicBezTo>
                    <a:pt x="1"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8"/>
            <p:cNvSpPr/>
            <p:nvPr/>
          </p:nvSpPr>
          <p:spPr>
            <a:xfrm>
              <a:off x="728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8"/>
            <p:cNvSpPr/>
            <p:nvPr/>
          </p:nvSpPr>
          <p:spPr>
            <a:xfrm>
              <a:off x="27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7" y="1619"/>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8"/>
            <p:cNvSpPr/>
            <p:nvPr/>
          </p:nvSpPr>
          <p:spPr>
            <a:xfrm>
              <a:off x="3807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8"/>
            <p:cNvSpPr/>
            <p:nvPr/>
          </p:nvSpPr>
          <p:spPr>
            <a:xfrm>
              <a:off x="4825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8"/>
            <p:cNvSpPr/>
            <p:nvPr/>
          </p:nvSpPr>
          <p:spPr>
            <a:xfrm>
              <a:off x="58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8"/>
            <p:cNvSpPr/>
            <p:nvPr/>
          </p:nvSpPr>
          <p:spPr>
            <a:xfrm>
              <a:off x="68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8"/>
            <p:cNvSpPr/>
            <p:nvPr/>
          </p:nvSpPr>
          <p:spPr>
            <a:xfrm>
              <a:off x="7873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8"/>
            <p:cNvSpPr/>
            <p:nvPr/>
          </p:nvSpPr>
          <p:spPr>
            <a:xfrm>
              <a:off x="8888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8"/>
            <p:cNvSpPr/>
            <p:nvPr/>
          </p:nvSpPr>
          <p:spPr>
            <a:xfrm>
              <a:off x="99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8"/>
            <p:cNvSpPr/>
            <p:nvPr/>
          </p:nvSpPr>
          <p:spPr>
            <a:xfrm>
              <a:off x="10918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8"/>
            <p:cNvSpPr/>
            <p:nvPr/>
          </p:nvSpPr>
          <p:spPr>
            <a:xfrm>
              <a:off x="11936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8"/>
            <p:cNvSpPr/>
            <p:nvPr/>
          </p:nvSpPr>
          <p:spPr>
            <a:xfrm>
              <a:off x="12951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8"/>
            <p:cNvSpPr/>
            <p:nvPr/>
          </p:nvSpPr>
          <p:spPr>
            <a:xfrm>
              <a:off x="13966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8"/>
            <p:cNvSpPr/>
            <p:nvPr/>
          </p:nvSpPr>
          <p:spPr>
            <a:xfrm>
              <a:off x="1498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8"/>
            <p:cNvSpPr/>
            <p:nvPr/>
          </p:nvSpPr>
          <p:spPr>
            <a:xfrm>
              <a:off x="15999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8"/>
            <p:cNvSpPr/>
            <p:nvPr/>
          </p:nvSpPr>
          <p:spPr>
            <a:xfrm>
              <a:off x="1701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8"/>
            <p:cNvSpPr/>
            <p:nvPr/>
          </p:nvSpPr>
          <p:spPr>
            <a:xfrm>
              <a:off x="18029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
            <p:cNvSpPr/>
            <p:nvPr/>
          </p:nvSpPr>
          <p:spPr>
            <a:xfrm>
              <a:off x="19044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8"/>
            <p:cNvSpPr/>
            <p:nvPr/>
          </p:nvSpPr>
          <p:spPr>
            <a:xfrm>
              <a:off x="20062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8"/>
            <p:cNvSpPr/>
            <p:nvPr/>
          </p:nvSpPr>
          <p:spPr>
            <a:xfrm>
              <a:off x="210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8"/>
            <p:cNvSpPr/>
            <p:nvPr/>
          </p:nvSpPr>
          <p:spPr>
            <a:xfrm>
              <a:off x="220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8"/>
            <p:cNvSpPr/>
            <p:nvPr/>
          </p:nvSpPr>
          <p:spPr>
            <a:xfrm>
              <a:off x="23110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8"/>
            <p:cNvSpPr/>
            <p:nvPr/>
          </p:nvSpPr>
          <p:spPr>
            <a:xfrm>
              <a:off x="241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8"/>
            <p:cNvSpPr/>
            <p:nvPr/>
          </p:nvSpPr>
          <p:spPr>
            <a:xfrm>
              <a:off x="251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8"/>
            <p:cNvSpPr/>
            <p:nvPr/>
          </p:nvSpPr>
          <p:spPr>
            <a:xfrm>
              <a:off x="261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8"/>
            <p:cNvSpPr/>
            <p:nvPr/>
          </p:nvSpPr>
          <p:spPr>
            <a:xfrm>
              <a:off x="271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8"/>
            <p:cNvSpPr/>
            <p:nvPr/>
          </p:nvSpPr>
          <p:spPr>
            <a:xfrm>
              <a:off x="281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8"/>
            <p:cNvSpPr/>
            <p:nvPr/>
          </p:nvSpPr>
          <p:spPr>
            <a:xfrm>
              <a:off x="292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8"/>
            <p:cNvSpPr/>
            <p:nvPr/>
          </p:nvSpPr>
          <p:spPr>
            <a:xfrm>
              <a:off x="302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8"/>
            <p:cNvSpPr/>
            <p:nvPr/>
          </p:nvSpPr>
          <p:spPr>
            <a:xfrm>
              <a:off x="312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8"/>
            <p:cNvSpPr/>
            <p:nvPr/>
          </p:nvSpPr>
          <p:spPr>
            <a:xfrm>
              <a:off x="322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8"/>
            <p:cNvSpPr/>
            <p:nvPr/>
          </p:nvSpPr>
          <p:spPr>
            <a:xfrm>
              <a:off x="33266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8"/>
            <p:cNvSpPr/>
            <p:nvPr/>
          </p:nvSpPr>
          <p:spPr>
            <a:xfrm>
              <a:off x="342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8"/>
            <p:cNvSpPr/>
            <p:nvPr/>
          </p:nvSpPr>
          <p:spPr>
            <a:xfrm>
              <a:off x="352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8"/>
            <p:cNvSpPr/>
            <p:nvPr/>
          </p:nvSpPr>
          <p:spPr>
            <a:xfrm>
              <a:off x="363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8"/>
            <p:cNvSpPr/>
            <p:nvPr/>
          </p:nvSpPr>
          <p:spPr>
            <a:xfrm>
              <a:off x="373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8"/>
            <p:cNvSpPr/>
            <p:nvPr/>
          </p:nvSpPr>
          <p:spPr>
            <a:xfrm>
              <a:off x="3834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8"/>
            <p:cNvSpPr/>
            <p:nvPr/>
          </p:nvSpPr>
          <p:spPr>
            <a:xfrm>
              <a:off x="393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8"/>
            <p:cNvSpPr/>
            <p:nvPr/>
          </p:nvSpPr>
          <p:spPr>
            <a:xfrm>
              <a:off x="403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8"/>
            <p:cNvSpPr/>
            <p:nvPr/>
          </p:nvSpPr>
          <p:spPr>
            <a:xfrm>
              <a:off x="413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8"/>
            <p:cNvSpPr/>
            <p:nvPr/>
          </p:nvSpPr>
          <p:spPr>
            <a:xfrm>
              <a:off x="42407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8"/>
            <p:cNvSpPr/>
            <p:nvPr/>
          </p:nvSpPr>
          <p:spPr>
            <a:xfrm>
              <a:off x="434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8"/>
            <p:cNvSpPr/>
            <p:nvPr/>
          </p:nvSpPr>
          <p:spPr>
            <a:xfrm>
              <a:off x="444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8"/>
            <p:cNvSpPr/>
            <p:nvPr/>
          </p:nvSpPr>
          <p:spPr>
            <a:xfrm>
              <a:off x="45455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8"/>
            <p:cNvSpPr/>
            <p:nvPr/>
          </p:nvSpPr>
          <p:spPr>
            <a:xfrm>
              <a:off x="464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8"/>
            <p:cNvSpPr/>
            <p:nvPr/>
          </p:nvSpPr>
          <p:spPr>
            <a:xfrm>
              <a:off x="474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
            <p:cNvSpPr/>
            <p:nvPr/>
          </p:nvSpPr>
          <p:spPr>
            <a:xfrm>
              <a:off x="485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8"/>
            <p:cNvSpPr/>
            <p:nvPr/>
          </p:nvSpPr>
          <p:spPr>
            <a:xfrm>
              <a:off x="495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8"/>
            <p:cNvSpPr/>
            <p:nvPr/>
          </p:nvSpPr>
          <p:spPr>
            <a:xfrm>
              <a:off x="505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8"/>
            <p:cNvSpPr/>
            <p:nvPr/>
          </p:nvSpPr>
          <p:spPr>
            <a:xfrm>
              <a:off x="515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8"/>
            <p:cNvSpPr/>
            <p:nvPr/>
          </p:nvSpPr>
          <p:spPr>
            <a:xfrm>
              <a:off x="52566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8"/>
            <p:cNvSpPr/>
            <p:nvPr/>
          </p:nvSpPr>
          <p:spPr>
            <a:xfrm>
              <a:off x="535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8"/>
            <p:cNvSpPr/>
            <p:nvPr/>
          </p:nvSpPr>
          <p:spPr>
            <a:xfrm>
              <a:off x="545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8"/>
            <p:cNvSpPr/>
            <p:nvPr/>
          </p:nvSpPr>
          <p:spPr>
            <a:xfrm>
              <a:off x="556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8"/>
            <p:cNvSpPr/>
            <p:nvPr/>
          </p:nvSpPr>
          <p:spPr>
            <a:xfrm>
              <a:off x="566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8"/>
            <p:cNvSpPr/>
            <p:nvPr/>
          </p:nvSpPr>
          <p:spPr>
            <a:xfrm>
              <a:off x="57644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8"/>
            <p:cNvSpPr/>
            <p:nvPr/>
          </p:nvSpPr>
          <p:spPr>
            <a:xfrm>
              <a:off x="586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8"/>
            <p:cNvSpPr/>
            <p:nvPr/>
          </p:nvSpPr>
          <p:spPr>
            <a:xfrm>
              <a:off x="596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8"/>
            <p:cNvSpPr/>
            <p:nvPr/>
          </p:nvSpPr>
          <p:spPr>
            <a:xfrm>
              <a:off x="606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8"/>
            <p:cNvSpPr/>
            <p:nvPr/>
          </p:nvSpPr>
          <p:spPr>
            <a:xfrm>
              <a:off x="61710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8"/>
            <p:cNvSpPr/>
            <p:nvPr/>
          </p:nvSpPr>
          <p:spPr>
            <a:xfrm>
              <a:off x="627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8"/>
            <p:cNvSpPr/>
            <p:nvPr/>
          </p:nvSpPr>
          <p:spPr>
            <a:xfrm>
              <a:off x="637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8"/>
            <p:cNvSpPr/>
            <p:nvPr/>
          </p:nvSpPr>
          <p:spPr>
            <a:xfrm>
              <a:off x="64755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8"/>
            <p:cNvSpPr/>
            <p:nvPr/>
          </p:nvSpPr>
          <p:spPr>
            <a:xfrm>
              <a:off x="657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8"/>
            <p:cNvSpPr/>
            <p:nvPr/>
          </p:nvSpPr>
          <p:spPr>
            <a:xfrm>
              <a:off x="667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8"/>
            <p:cNvSpPr/>
            <p:nvPr/>
          </p:nvSpPr>
          <p:spPr>
            <a:xfrm>
              <a:off x="678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8"/>
            <p:cNvSpPr/>
            <p:nvPr/>
          </p:nvSpPr>
          <p:spPr>
            <a:xfrm>
              <a:off x="6881800" y="3217500"/>
              <a:ext cx="52700" cy="52400"/>
            </a:xfrm>
            <a:custGeom>
              <a:rect b="b" l="l" r="r" t="t"/>
              <a:pathLst>
                <a:path extrusionOk="0" h="2096" w="2108">
                  <a:moveTo>
                    <a:pt x="1060" y="0"/>
                  </a:moveTo>
                  <a:cubicBezTo>
                    <a:pt x="477" y="0"/>
                    <a:pt x="1" y="464"/>
                    <a:pt x="1" y="1048"/>
                  </a:cubicBezTo>
                  <a:cubicBezTo>
                    <a:pt x="1"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8"/>
            <p:cNvSpPr/>
            <p:nvPr/>
          </p:nvSpPr>
          <p:spPr>
            <a:xfrm>
              <a:off x="698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8"/>
            <p:cNvSpPr/>
            <p:nvPr/>
          </p:nvSpPr>
          <p:spPr>
            <a:xfrm>
              <a:off x="708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8"/>
            <p:cNvSpPr/>
            <p:nvPr/>
          </p:nvSpPr>
          <p:spPr>
            <a:xfrm>
              <a:off x="7186600" y="3217500"/>
              <a:ext cx="52400" cy="52400"/>
            </a:xfrm>
            <a:custGeom>
              <a:rect b="b" l="l" r="r" t="t"/>
              <a:pathLst>
                <a:path extrusionOk="0" h="2096" w="2096">
                  <a:moveTo>
                    <a:pt x="1048" y="0"/>
                  </a:moveTo>
                  <a:cubicBezTo>
                    <a:pt x="477" y="0"/>
                    <a:pt x="1" y="464"/>
                    <a:pt x="1" y="1048"/>
                  </a:cubicBezTo>
                  <a:cubicBezTo>
                    <a:pt x="1"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8"/>
            <p:cNvSpPr/>
            <p:nvPr/>
          </p:nvSpPr>
          <p:spPr>
            <a:xfrm>
              <a:off x="728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8"/>
            <p:cNvSpPr/>
            <p:nvPr/>
          </p:nvSpPr>
          <p:spPr>
            <a:xfrm>
              <a:off x="27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8"/>
            <p:cNvSpPr/>
            <p:nvPr/>
          </p:nvSpPr>
          <p:spPr>
            <a:xfrm>
              <a:off x="3807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8"/>
            <p:cNvSpPr/>
            <p:nvPr/>
          </p:nvSpPr>
          <p:spPr>
            <a:xfrm>
              <a:off x="4825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8"/>
            <p:cNvSpPr/>
            <p:nvPr/>
          </p:nvSpPr>
          <p:spPr>
            <a:xfrm>
              <a:off x="58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8"/>
            <p:cNvSpPr/>
            <p:nvPr/>
          </p:nvSpPr>
          <p:spPr>
            <a:xfrm>
              <a:off x="68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8"/>
            <p:cNvSpPr/>
            <p:nvPr/>
          </p:nvSpPr>
          <p:spPr>
            <a:xfrm>
              <a:off x="7873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8"/>
            <p:cNvSpPr/>
            <p:nvPr/>
          </p:nvSpPr>
          <p:spPr>
            <a:xfrm>
              <a:off x="8888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8"/>
            <p:cNvSpPr/>
            <p:nvPr/>
          </p:nvSpPr>
          <p:spPr>
            <a:xfrm>
              <a:off x="99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8"/>
            <p:cNvSpPr/>
            <p:nvPr/>
          </p:nvSpPr>
          <p:spPr>
            <a:xfrm>
              <a:off x="10918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8"/>
            <p:cNvSpPr/>
            <p:nvPr/>
          </p:nvSpPr>
          <p:spPr>
            <a:xfrm>
              <a:off x="11936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8"/>
            <p:cNvSpPr/>
            <p:nvPr/>
          </p:nvSpPr>
          <p:spPr>
            <a:xfrm>
              <a:off x="12951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8"/>
            <p:cNvSpPr/>
            <p:nvPr/>
          </p:nvSpPr>
          <p:spPr>
            <a:xfrm>
              <a:off x="13966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8"/>
            <p:cNvSpPr/>
            <p:nvPr/>
          </p:nvSpPr>
          <p:spPr>
            <a:xfrm>
              <a:off x="1498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8"/>
            <p:cNvSpPr/>
            <p:nvPr/>
          </p:nvSpPr>
          <p:spPr>
            <a:xfrm>
              <a:off x="15999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8"/>
            <p:cNvSpPr/>
            <p:nvPr/>
          </p:nvSpPr>
          <p:spPr>
            <a:xfrm>
              <a:off x="1701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8"/>
            <p:cNvSpPr/>
            <p:nvPr/>
          </p:nvSpPr>
          <p:spPr>
            <a:xfrm>
              <a:off x="18029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
            <p:cNvSpPr/>
            <p:nvPr/>
          </p:nvSpPr>
          <p:spPr>
            <a:xfrm>
              <a:off x="19044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8"/>
            <p:cNvSpPr/>
            <p:nvPr/>
          </p:nvSpPr>
          <p:spPr>
            <a:xfrm>
              <a:off x="20062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8"/>
            <p:cNvSpPr/>
            <p:nvPr/>
          </p:nvSpPr>
          <p:spPr>
            <a:xfrm>
              <a:off x="210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8"/>
            <p:cNvSpPr/>
            <p:nvPr/>
          </p:nvSpPr>
          <p:spPr>
            <a:xfrm>
              <a:off x="220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8"/>
            <p:cNvSpPr/>
            <p:nvPr/>
          </p:nvSpPr>
          <p:spPr>
            <a:xfrm>
              <a:off x="23110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8"/>
            <p:cNvSpPr/>
            <p:nvPr/>
          </p:nvSpPr>
          <p:spPr>
            <a:xfrm>
              <a:off x="241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8"/>
            <p:cNvSpPr/>
            <p:nvPr/>
          </p:nvSpPr>
          <p:spPr>
            <a:xfrm>
              <a:off x="251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8"/>
            <p:cNvSpPr/>
            <p:nvPr/>
          </p:nvSpPr>
          <p:spPr>
            <a:xfrm>
              <a:off x="261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8"/>
            <p:cNvSpPr/>
            <p:nvPr/>
          </p:nvSpPr>
          <p:spPr>
            <a:xfrm>
              <a:off x="271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8"/>
            <p:cNvSpPr/>
            <p:nvPr/>
          </p:nvSpPr>
          <p:spPr>
            <a:xfrm>
              <a:off x="281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8"/>
            <p:cNvSpPr/>
            <p:nvPr/>
          </p:nvSpPr>
          <p:spPr>
            <a:xfrm>
              <a:off x="292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8"/>
            <p:cNvSpPr/>
            <p:nvPr/>
          </p:nvSpPr>
          <p:spPr>
            <a:xfrm>
              <a:off x="302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8"/>
            <p:cNvSpPr/>
            <p:nvPr/>
          </p:nvSpPr>
          <p:spPr>
            <a:xfrm>
              <a:off x="312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8"/>
            <p:cNvSpPr/>
            <p:nvPr/>
          </p:nvSpPr>
          <p:spPr>
            <a:xfrm>
              <a:off x="322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8"/>
            <p:cNvSpPr/>
            <p:nvPr/>
          </p:nvSpPr>
          <p:spPr>
            <a:xfrm>
              <a:off x="33266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8"/>
            <p:cNvSpPr/>
            <p:nvPr/>
          </p:nvSpPr>
          <p:spPr>
            <a:xfrm>
              <a:off x="342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8"/>
            <p:cNvSpPr/>
            <p:nvPr/>
          </p:nvSpPr>
          <p:spPr>
            <a:xfrm>
              <a:off x="352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8"/>
            <p:cNvSpPr/>
            <p:nvPr/>
          </p:nvSpPr>
          <p:spPr>
            <a:xfrm>
              <a:off x="363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8"/>
            <p:cNvSpPr/>
            <p:nvPr/>
          </p:nvSpPr>
          <p:spPr>
            <a:xfrm>
              <a:off x="373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8"/>
            <p:cNvSpPr/>
            <p:nvPr/>
          </p:nvSpPr>
          <p:spPr>
            <a:xfrm>
              <a:off x="3834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8"/>
            <p:cNvSpPr/>
            <p:nvPr/>
          </p:nvSpPr>
          <p:spPr>
            <a:xfrm>
              <a:off x="393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8"/>
            <p:cNvSpPr/>
            <p:nvPr/>
          </p:nvSpPr>
          <p:spPr>
            <a:xfrm>
              <a:off x="403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8"/>
            <p:cNvSpPr/>
            <p:nvPr/>
          </p:nvSpPr>
          <p:spPr>
            <a:xfrm>
              <a:off x="413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8"/>
            <p:cNvSpPr/>
            <p:nvPr/>
          </p:nvSpPr>
          <p:spPr>
            <a:xfrm>
              <a:off x="42407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8"/>
            <p:cNvSpPr/>
            <p:nvPr/>
          </p:nvSpPr>
          <p:spPr>
            <a:xfrm>
              <a:off x="434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8"/>
            <p:cNvSpPr/>
            <p:nvPr/>
          </p:nvSpPr>
          <p:spPr>
            <a:xfrm>
              <a:off x="444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8"/>
            <p:cNvSpPr/>
            <p:nvPr/>
          </p:nvSpPr>
          <p:spPr>
            <a:xfrm>
              <a:off x="45455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8"/>
            <p:cNvSpPr/>
            <p:nvPr/>
          </p:nvSpPr>
          <p:spPr>
            <a:xfrm>
              <a:off x="464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8"/>
            <p:cNvSpPr/>
            <p:nvPr/>
          </p:nvSpPr>
          <p:spPr>
            <a:xfrm>
              <a:off x="474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8"/>
            <p:cNvSpPr/>
            <p:nvPr/>
          </p:nvSpPr>
          <p:spPr>
            <a:xfrm>
              <a:off x="485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8"/>
            <p:cNvSpPr/>
            <p:nvPr/>
          </p:nvSpPr>
          <p:spPr>
            <a:xfrm>
              <a:off x="495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8"/>
            <p:cNvSpPr/>
            <p:nvPr/>
          </p:nvSpPr>
          <p:spPr>
            <a:xfrm>
              <a:off x="505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8"/>
            <p:cNvSpPr/>
            <p:nvPr/>
          </p:nvSpPr>
          <p:spPr>
            <a:xfrm>
              <a:off x="515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8"/>
            <p:cNvSpPr/>
            <p:nvPr/>
          </p:nvSpPr>
          <p:spPr>
            <a:xfrm>
              <a:off x="52566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8"/>
            <p:cNvSpPr/>
            <p:nvPr/>
          </p:nvSpPr>
          <p:spPr>
            <a:xfrm>
              <a:off x="535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8"/>
            <p:cNvSpPr/>
            <p:nvPr/>
          </p:nvSpPr>
          <p:spPr>
            <a:xfrm>
              <a:off x="545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8"/>
            <p:cNvSpPr/>
            <p:nvPr/>
          </p:nvSpPr>
          <p:spPr>
            <a:xfrm>
              <a:off x="556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8"/>
            <p:cNvSpPr/>
            <p:nvPr/>
          </p:nvSpPr>
          <p:spPr>
            <a:xfrm>
              <a:off x="566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8"/>
            <p:cNvSpPr/>
            <p:nvPr/>
          </p:nvSpPr>
          <p:spPr>
            <a:xfrm>
              <a:off x="57644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8"/>
            <p:cNvSpPr/>
            <p:nvPr/>
          </p:nvSpPr>
          <p:spPr>
            <a:xfrm>
              <a:off x="586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8"/>
            <p:cNvSpPr/>
            <p:nvPr/>
          </p:nvSpPr>
          <p:spPr>
            <a:xfrm>
              <a:off x="596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8"/>
            <p:cNvSpPr/>
            <p:nvPr/>
          </p:nvSpPr>
          <p:spPr>
            <a:xfrm>
              <a:off x="606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8"/>
            <p:cNvSpPr/>
            <p:nvPr/>
          </p:nvSpPr>
          <p:spPr>
            <a:xfrm>
              <a:off x="61710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8"/>
            <p:cNvSpPr/>
            <p:nvPr/>
          </p:nvSpPr>
          <p:spPr>
            <a:xfrm>
              <a:off x="627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8"/>
            <p:cNvSpPr/>
            <p:nvPr/>
          </p:nvSpPr>
          <p:spPr>
            <a:xfrm>
              <a:off x="637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8"/>
            <p:cNvSpPr/>
            <p:nvPr/>
          </p:nvSpPr>
          <p:spPr>
            <a:xfrm>
              <a:off x="64755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8"/>
            <p:cNvSpPr/>
            <p:nvPr/>
          </p:nvSpPr>
          <p:spPr>
            <a:xfrm>
              <a:off x="657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8"/>
            <p:cNvSpPr/>
            <p:nvPr/>
          </p:nvSpPr>
          <p:spPr>
            <a:xfrm>
              <a:off x="667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8"/>
            <p:cNvSpPr/>
            <p:nvPr/>
          </p:nvSpPr>
          <p:spPr>
            <a:xfrm>
              <a:off x="678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8"/>
            <p:cNvSpPr/>
            <p:nvPr/>
          </p:nvSpPr>
          <p:spPr>
            <a:xfrm>
              <a:off x="6881800" y="337257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8"/>
            <p:cNvSpPr/>
            <p:nvPr/>
          </p:nvSpPr>
          <p:spPr>
            <a:xfrm>
              <a:off x="698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8"/>
            <p:cNvSpPr/>
            <p:nvPr/>
          </p:nvSpPr>
          <p:spPr>
            <a:xfrm>
              <a:off x="708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8"/>
            <p:cNvSpPr/>
            <p:nvPr/>
          </p:nvSpPr>
          <p:spPr>
            <a:xfrm>
              <a:off x="7186600" y="337257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8"/>
            <p:cNvSpPr/>
            <p:nvPr/>
          </p:nvSpPr>
          <p:spPr>
            <a:xfrm>
              <a:off x="728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8"/>
            <p:cNvSpPr/>
            <p:nvPr/>
          </p:nvSpPr>
          <p:spPr>
            <a:xfrm>
              <a:off x="27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7" y="1632"/>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8"/>
            <p:cNvSpPr/>
            <p:nvPr/>
          </p:nvSpPr>
          <p:spPr>
            <a:xfrm>
              <a:off x="3807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8"/>
            <p:cNvSpPr/>
            <p:nvPr/>
          </p:nvSpPr>
          <p:spPr>
            <a:xfrm>
              <a:off x="4825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8"/>
            <p:cNvSpPr/>
            <p:nvPr/>
          </p:nvSpPr>
          <p:spPr>
            <a:xfrm>
              <a:off x="58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8"/>
            <p:cNvSpPr/>
            <p:nvPr/>
          </p:nvSpPr>
          <p:spPr>
            <a:xfrm>
              <a:off x="68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8"/>
            <p:cNvSpPr/>
            <p:nvPr/>
          </p:nvSpPr>
          <p:spPr>
            <a:xfrm>
              <a:off x="7873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8"/>
            <p:cNvSpPr/>
            <p:nvPr/>
          </p:nvSpPr>
          <p:spPr>
            <a:xfrm>
              <a:off x="8888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8"/>
            <p:cNvSpPr/>
            <p:nvPr/>
          </p:nvSpPr>
          <p:spPr>
            <a:xfrm>
              <a:off x="99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8"/>
            <p:cNvSpPr/>
            <p:nvPr/>
          </p:nvSpPr>
          <p:spPr>
            <a:xfrm>
              <a:off x="10918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8"/>
            <p:cNvSpPr/>
            <p:nvPr/>
          </p:nvSpPr>
          <p:spPr>
            <a:xfrm>
              <a:off x="11936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8"/>
            <p:cNvSpPr/>
            <p:nvPr/>
          </p:nvSpPr>
          <p:spPr>
            <a:xfrm>
              <a:off x="12951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
            <p:cNvSpPr/>
            <p:nvPr/>
          </p:nvSpPr>
          <p:spPr>
            <a:xfrm>
              <a:off x="13966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
            <p:cNvSpPr/>
            <p:nvPr/>
          </p:nvSpPr>
          <p:spPr>
            <a:xfrm>
              <a:off x="1498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8"/>
            <p:cNvSpPr/>
            <p:nvPr/>
          </p:nvSpPr>
          <p:spPr>
            <a:xfrm>
              <a:off x="15999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8"/>
            <p:cNvSpPr/>
            <p:nvPr/>
          </p:nvSpPr>
          <p:spPr>
            <a:xfrm>
              <a:off x="1701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
            <p:cNvSpPr/>
            <p:nvPr/>
          </p:nvSpPr>
          <p:spPr>
            <a:xfrm>
              <a:off x="18029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8"/>
            <p:cNvSpPr/>
            <p:nvPr/>
          </p:nvSpPr>
          <p:spPr>
            <a:xfrm>
              <a:off x="19044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8"/>
            <p:cNvSpPr/>
            <p:nvPr/>
          </p:nvSpPr>
          <p:spPr>
            <a:xfrm>
              <a:off x="20062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8"/>
            <p:cNvSpPr/>
            <p:nvPr/>
          </p:nvSpPr>
          <p:spPr>
            <a:xfrm>
              <a:off x="210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8"/>
            <p:cNvSpPr/>
            <p:nvPr/>
          </p:nvSpPr>
          <p:spPr>
            <a:xfrm>
              <a:off x="220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8"/>
            <p:cNvSpPr/>
            <p:nvPr/>
          </p:nvSpPr>
          <p:spPr>
            <a:xfrm>
              <a:off x="23110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8"/>
            <p:cNvSpPr/>
            <p:nvPr/>
          </p:nvSpPr>
          <p:spPr>
            <a:xfrm>
              <a:off x="241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8"/>
            <p:cNvSpPr/>
            <p:nvPr/>
          </p:nvSpPr>
          <p:spPr>
            <a:xfrm>
              <a:off x="251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8"/>
            <p:cNvSpPr/>
            <p:nvPr/>
          </p:nvSpPr>
          <p:spPr>
            <a:xfrm>
              <a:off x="261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8"/>
            <p:cNvSpPr/>
            <p:nvPr/>
          </p:nvSpPr>
          <p:spPr>
            <a:xfrm>
              <a:off x="271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8"/>
            <p:cNvSpPr/>
            <p:nvPr/>
          </p:nvSpPr>
          <p:spPr>
            <a:xfrm>
              <a:off x="281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8"/>
            <p:cNvSpPr/>
            <p:nvPr/>
          </p:nvSpPr>
          <p:spPr>
            <a:xfrm>
              <a:off x="292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8"/>
            <p:cNvSpPr/>
            <p:nvPr/>
          </p:nvSpPr>
          <p:spPr>
            <a:xfrm>
              <a:off x="302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
            <p:cNvSpPr/>
            <p:nvPr/>
          </p:nvSpPr>
          <p:spPr>
            <a:xfrm>
              <a:off x="312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8"/>
            <p:cNvSpPr/>
            <p:nvPr/>
          </p:nvSpPr>
          <p:spPr>
            <a:xfrm>
              <a:off x="322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8"/>
            <p:cNvSpPr/>
            <p:nvPr/>
          </p:nvSpPr>
          <p:spPr>
            <a:xfrm>
              <a:off x="33266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8"/>
            <p:cNvSpPr/>
            <p:nvPr/>
          </p:nvSpPr>
          <p:spPr>
            <a:xfrm>
              <a:off x="342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8"/>
            <p:cNvSpPr/>
            <p:nvPr/>
          </p:nvSpPr>
          <p:spPr>
            <a:xfrm>
              <a:off x="352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8"/>
            <p:cNvSpPr/>
            <p:nvPr/>
          </p:nvSpPr>
          <p:spPr>
            <a:xfrm>
              <a:off x="363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8"/>
            <p:cNvSpPr/>
            <p:nvPr/>
          </p:nvSpPr>
          <p:spPr>
            <a:xfrm>
              <a:off x="373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8"/>
            <p:cNvSpPr/>
            <p:nvPr/>
          </p:nvSpPr>
          <p:spPr>
            <a:xfrm>
              <a:off x="3834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8"/>
            <p:cNvSpPr/>
            <p:nvPr/>
          </p:nvSpPr>
          <p:spPr>
            <a:xfrm>
              <a:off x="393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
            <p:cNvSpPr/>
            <p:nvPr/>
          </p:nvSpPr>
          <p:spPr>
            <a:xfrm>
              <a:off x="403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8"/>
            <p:cNvSpPr/>
            <p:nvPr/>
          </p:nvSpPr>
          <p:spPr>
            <a:xfrm>
              <a:off x="413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8"/>
            <p:cNvSpPr/>
            <p:nvPr/>
          </p:nvSpPr>
          <p:spPr>
            <a:xfrm>
              <a:off x="42407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8"/>
            <p:cNvSpPr/>
            <p:nvPr/>
          </p:nvSpPr>
          <p:spPr>
            <a:xfrm>
              <a:off x="434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8"/>
            <p:cNvSpPr/>
            <p:nvPr/>
          </p:nvSpPr>
          <p:spPr>
            <a:xfrm>
              <a:off x="444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8"/>
            <p:cNvSpPr/>
            <p:nvPr/>
          </p:nvSpPr>
          <p:spPr>
            <a:xfrm>
              <a:off x="45455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8"/>
            <p:cNvSpPr/>
            <p:nvPr/>
          </p:nvSpPr>
          <p:spPr>
            <a:xfrm>
              <a:off x="464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8"/>
            <p:cNvSpPr/>
            <p:nvPr/>
          </p:nvSpPr>
          <p:spPr>
            <a:xfrm>
              <a:off x="474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8"/>
            <p:cNvSpPr/>
            <p:nvPr/>
          </p:nvSpPr>
          <p:spPr>
            <a:xfrm>
              <a:off x="485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8"/>
            <p:cNvSpPr/>
            <p:nvPr/>
          </p:nvSpPr>
          <p:spPr>
            <a:xfrm>
              <a:off x="495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8"/>
            <p:cNvSpPr/>
            <p:nvPr/>
          </p:nvSpPr>
          <p:spPr>
            <a:xfrm>
              <a:off x="505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8"/>
            <p:cNvSpPr/>
            <p:nvPr/>
          </p:nvSpPr>
          <p:spPr>
            <a:xfrm>
              <a:off x="515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8"/>
            <p:cNvSpPr/>
            <p:nvPr/>
          </p:nvSpPr>
          <p:spPr>
            <a:xfrm>
              <a:off x="52566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8"/>
            <p:cNvSpPr/>
            <p:nvPr/>
          </p:nvSpPr>
          <p:spPr>
            <a:xfrm>
              <a:off x="535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8"/>
            <p:cNvSpPr/>
            <p:nvPr/>
          </p:nvSpPr>
          <p:spPr>
            <a:xfrm>
              <a:off x="545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8"/>
            <p:cNvSpPr/>
            <p:nvPr/>
          </p:nvSpPr>
          <p:spPr>
            <a:xfrm>
              <a:off x="556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8"/>
            <p:cNvSpPr/>
            <p:nvPr/>
          </p:nvSpPr>
          <p:spPr>
            <a:xfrm>
              <a:off x="566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8"/>
            <p:cNvSpPr/>
            <p:nvPr/>
          </p:nvSpPr>
          <p:spPr>
            <a:xfrm>
              <a:off x="57644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8"/>
            <p:cNvSpPr/>
            <p:nvPr/>
          </p:nvSpPr>
          <p:spPr>
            <a:xfrm>
              <a:off x="586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8"/>
            <p:cNvSpPr/>
            <p:nvPr/>
          </p:nvSpPr>
          <p:spPr>
            <a:xfrm>
              <a:off x="596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8"/>
            <p:cNvSpPr/>
            <p:nvPr/>
          </p:nvSpPr>
          <p:spPr>
            <a:xfrm>
              <a:off x="606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8"/>
            <p:cNvSpPr/>
            <p:nvPr/>
          </p:nvSpPr>
          <p:spPr>
            <a:xfrm>
              <a:off x="61710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8"/>
            <p:cNvSpPr/>
            <p:nvPr/>
          </p:nvSpPr>
          <p:spPr>
            <a:xfrm>
              <a:off x="627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8"/>
            <p:cNvSpPr/>
            <p:nvPr/>
          </p:nvSpPr>
          <p:spPr>
            <a:xfrm>
              <a:off x="637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8"/>
            <p:cNvSpPr/>
            <p:nvPr/>
          </p:nvSpPr>
          <p:spPr>
            <a:xfrm>
              <a:off x="64755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8"/>
            <p:cNvSpPr/>
            <p:nvPr/>
          </p:nvSpPr>
          <p:spPr>
            <a:xfrm>
              <a:off x="657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8"/>
            <p:cNvSpPr/>
            <p:nvPr/>
          </p:nvSpPr>
          <p:spPr>
            <a:xfrm>
              <a:off x="667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8"/>
            <p:cNvSpPr/>
            <p:nvPr/>
          </p:nvSpPr>
          <p:spPr>
            <a:xfrm>
              <a:off x="678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8"/>
            <p:cNvSpPr/>
            <p:nvPr/>
          </p:nvSpPr>
          <p:spPr>
            <a:xfrm>
              <a:off x="6881800" y="3527650"/>
              <a:ext cx="52700" cy="52400"/>
            </a:xfrm>
            <a:custGeom>
              <a:rect b="b" l="l" r="r" t="t"/>
              <a:pathLst>
                <a:path extrusionOk="0" h="2096" w="2108">
                  <a:moveTo>
                    <a:pt x="1060" y="0"/>
                  </a:moveTo>
                  <a:cubicBezTo>
                    <a:pt x="477" y="0"/>
                    <a:pt x="1" y="465"/>
                    <a:pt x="1" y="1048"/>
                  </a:cubicBezTo>
                  <a:cubicBezTo>
                    <a:pt x="1"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8"/>
            <p:cNvSpPr/>
            <p:nvPr/>
          </p:nvSpPr>
          <p:spPr>
            <a:xfrm>
              <a:off x="698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8"/>
            <p:cNvSpPr/>
            <p:nvPr/>
          </p:nvSpPr>
          <p:spPr>
            <a:xfrm>
              <a:off x="708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8"/>
            <p:cNvSpPr/>
            <p:nvPr/>
          </p:nvSpPr>
          <p:spPr>
            <a:xfrm>
              <a:off x="7186600" y="3527650"/>
              <a:ext cx="52400" cy="52400"/>
            </a:xfrm>
            <a:custGeom>
              <a:rect b="b" l="l" r="r" t="t"/>
              <a:pathLst>
                <a:path extrusionOk="0" h="2096" w="2096">
                  <a:moveTo>
                    <a:pt x="1048" y="0"/>
                  </a:moveTo>
                  <a:cubicBezTo>
                    <a:pt x="477" y="0"/>
                    <a:pt x="1" y="465"/>
                    <a:pt x="1" y="1048"/>
                  </a:cubicBezTo>
                  <a:cubicBezTo>
                    <a:pt x="1"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8"/>
            <p:cNvSpPr/>
            <p:nvPr/>
          </p:nvSpPr>
          <p:spPr>
            <a:xfrm>
              <a:off x="728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8"/>
            <p:cNvSpPr/>
            <p:nvPr/>
          </p:nvSpPr>
          <p:spPr>
            <a:xfrm>
              <a:off x="27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8"/>
            <p:cNvSpPr/>
            <p:nvPr/>
          </p:nvSpPr>
          <p:spPr>
            <a:xfrm>
              <a:off x="3807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8"/>
            <p:cNvSpPr/>
            <p:nvPr/>
          </p:nvSpPr>
          <p:spPr>
            <a:xfrm>
              <a:off x="4825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8"/>
            <p:cNvSpPr/>
            <p:nvPr/>
          </p:nvSpPr>
          <p:spPr>
            <a:xfrm>
              <a:off x="58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8"/>
            <p:cNvSpPr/>
            <p:nvPr/>
          </p:nvSpPr>
          <p:spPr>
            <a:xfrm>
              <a:off x="68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8"/>
            <p:cNvSpPr/>
            <p:nvPr/>
          </p:nvSpPr>
          <p:spPr>
            <a:xfrm>
              <a:off x="7873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8"/>
            <p:cNvSpPr/>
            <p:nvPr/>
          </p:nvSpPr>
          <p:spPr>
            <a:xfrm>
              <a:off x="8888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8"/>
            <p:cNvSpPr/>
            <p:nvPr/>
          </p:nvSpPr>
          <p:spPr>
            <a:xfrm>
              <a:off x="99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8"/>
            <p:cNvSpPr/>
            <p:nvPr/>
          </p:nvSpPr>
          <p:spPr>
            <a:xfrm>
              <a:off x="10918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8"/>
            <p:cNvSpPr/>
            <p:nvPr/>
          </p:nvSpPr>
          <p:spPr>
            <a:xfrm>
              <a:off x="11936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8"/>
            <p:cNvSpPr/>
            <p:nvPr/>
          </p:nvSpPr>
          <p:spPr>
            <a:xfrm>
              <a:off x="12951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8"/>
            <p:cNvSpPr/>
            <p:nvPr/>
          </p:nvSpPr>
          <p:spPr>
            <a:xfrm>
              <a:off x="13966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8"/>
            <p:cNvSpPr/>
            <p:nvPr/>
          </p:nvSpPr>
          <p:spPr>
            <a:xfrm>
              <a:off x="1498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8"/>
            <p:cNvSpPr/>
            <p:nvPr/>
          </p:nvSpPr>
          <p:spPr>
            <a:xfrm>
              <a:off x="15999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8"/>
            <p:cNvSpPr/>
            <p:nvPr/>
          </p:nvSpPr>
          <p:spPr>
            <a:xfrm>
              <a:off x="1701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8"/>
            <p:cNvSpPr/>
            <p:nvPr/>
          </p:nvSpPr>
          <p:spPr>
            <a:xfrm>
              <a:off x="18029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8"/>
            <p:cNvSpPr/>
            <p:nvPr/>
          </p:nvSpPr>
          <p:spPr>
            <a:xfrm>
              <a:off x="19044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8"/>
            <p:cNvSpPr/>
            <p:nvPr/>
          </p:nvSpPr>
          <p:spPr>
            <a:xfrm>
              <a:off x="20062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8"/>
            <p:cNvSpPr/>
            <p:nvPr/>
          </p:nvSpPr>
          <p:spPr>
            <a:xfrm>
              <a:off x="210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8"/>
            <p:cNvSpPr/>
            <p:nvPr/>
          </p:nvSpPr>
          <p:spPr>
            <a:xfrm>
              <a:off x="220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8"/>
            <p:cNvSpPr/>
            <p:nvPr/>
          </p:nvSpPr>
          <p:spPr>
            <a:xfrm>
              <a:off x="23110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8"/>
            <p:cNvSpPr/>
            <p:nvPr/>
          </p:nvSpPr>
          <p:spPr>
            <a:xfrm>
              <a:off x="241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8"/>
            <p:cNvSpPr/>
            <p:nvPr/>
          </p:nvSpPr>
          <p:spPr>
            <a:xfrm>
              <a:off x="251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8"/>
            <p:cNvSpPr/>
            <p:nvPr/>
          </p:nvSpPr>
          <p:spPr>
            <a:xfrm>
              <a:off x="261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8"/>
            <p:cNvSpPr/>
            <p:nvPr/>
          </p:nvSpPr>
          <p:spPr>
            <a:xfrm>
              <a:off x="271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8"/>
            <p:cNvSpPr/>
            <p:nvPr/>
          </p:nvSpPr>
          <p:spPr>
            <a:xfrm>
              <a:off x="281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8"/>
            <p:cNvSpPr/>
            <p:nvPr/>
          </p:nvSpPr>
          <p:spPr>
            <a:xfrm>
              <a:off x="292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8"/>
            <p:cNvSpPr/>
            <p:nvPr/>
          </p:nvSpPr>
          <p:spPr>
            <a:xfrm>
              <a:off x="302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8"/>
            <p:cNvSpPr/>
            <p:nvPr/>
          </p:nvSpPr>
          <p:spPr>
            <a:xfrm>
              <a:off x="312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8"/>
            <p:cNvSpPr/>
            <p:nvPr/>
          </p:nvSpPr>
          <p:spPr>
            <a:xfrm>
              <a:off x="322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8"/>
            <p:cNvSpPr/>
            <p:nvPr/>
          </p:nvSpPr>
          <p:spPr>
            <a:xfrm>
              <a:off x="33266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8"/>
            <p:cNvSpPr/>
            <p:nvPr/>
          </p:nvSpPr>
          <p:spPr>
            <a:xfrm>
              <a:off x="342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8"/>
            <p:cNvSpPr/>
            <p:nvPr/>
          </p:nvSpPr>
          <p:spPr>
            <a:xfrm>
              <a:off x="352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8"/>
            <p:cNvSpPr/>
            <p:nvPr/>
          </p:nvSpPr>
          <p:spPr>
            <a:xfrm>
              <a:off x="363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8"/>
            <p:cNvSpPr/>
            <p:nvPr/>
          </p:nvSpPr>
          <p:spPr>
            <a:xfrm>
              <a:off x="373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
            <p:cNvSpPr/>
            <p:nvPr/>
          </p:nvSpPr>
          <p:spPr>
            <a:xfrm>
              <a:off x="3834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8"/>
            <p:cNvSpPr/>
            <p:nvPr/>
          </p:nvSpPr>
          <p:spPr>
            <a:xfrm>
              <a:off x="393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8"/>
            <p:cNvSpPr/>
            <p:nvPr/>
          </p:nvSpPr>
          <p:spPr>
            <a:xfrm>
              <a:off x="403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8"/>
            <p:cNvSpPr/>
            <p:nvPr/>
          </p:nvSpPr>
          <p:spPr>
            <a:xfrm>
              <a:off x="413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8"/>
            <p:cNvSpPr/>
            <p:nvPr/>
          </p:nvSpPr>
          <p:spPr>
            <a:xfrm>
              <a:off x="42407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8"/>
            <p:cNvSpPr/>
            <p:nvPr/>
          </p:nvSpPr>
          <p:spPr>
            <a:xfrm>
              <a:off x="434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8"/>
            <p:cNvSpPr/>
            <p:nvPr/>
          </p:nvSpPr>
          <p:spPr>
            <a:xfrm>
              <a:off x="444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8"/>
            <p:cNvSpPr/>
            <p:nvPr/>
          </p:nvSpPr>
          <p:spPr>
            <a:xfrm>
              <a:off x="45455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8"/>
            <p:cNvSpPr/>
            <p:nvPr/>
          </p:nvSpPr>
          <p:spPr>
            <a:xfrm>
              <a:off x="464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8"/>
            <p:cNvSpPr/>
            <p:nvPr/>
          </p:nvSpPr>
          <p:spPr>
            <a:xfrm>
              <a:off x="474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8"/>
            <p:cNvSpPr/>
            <p:nvPr/>
          </p:nvSpPr>
          <p:spPr>
            <a:xfrm>
              <a:off x="485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8"/>
            <p:cNvSpPr/>
            <p:nvPr/>
          </p:nvSpPr>
          <p:spPr>
            <a:xfrm>
              <a:off x="495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8"/>
            <p:cNvSpPr/>
            <p:nvPr/>
          </p:nvSpPr>
          <p:spPr>
            <a:xfrm>
              <a:off x="505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8"/>
            <p:cNvSpPr/>
            <p:nvPr/>
          </p:nvSpPr>
          <p:spPr>
            <a:xfrm>
              <a:off x="515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8"/>
            <p:cNvSpPr/>
            <p:nvPr/>
          </p:nvSpPr>
          <p:spPr>
            <a:xfrm>
              <a:off x="52566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8"/>
            <p:cNvSpPr/>
            <p:nvPr/>
          </p:nvSpPr>
          <p:spPr>
            <a:xfrm>
              <a:off x="535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8"/>
            <p:cNvSpPr/>
            <p:nvPr/>
          </p:nvSpPr>
          <p:spPr>
            <a:xfrm>
              <a:off x="545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8"/>
            <p:cNvSpPr/>
            <p:nvPr/>
          </p:nvSpPr>
          <p:spPr>
            <a:xfrm>
              <a:off x="556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8"/>
            <p:cNvSpPr/>
            <p:nvPr/>
          </p:nvSpPr>
          <p:spPr>
            <a:xfrm>
              <a:off x="566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8"/>
            <p:cNvSpPr/>
            <p:nvPr/>
          </p:nvSpPr>
          <p:spPr>
            <a:xfrm>
              <a:off x="57644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8"/>
            <p:cNvSpPr/>
            <p:nvPr/>
          </p:nvSpPr>
          <p:spPr>
            <a:xfrm>
              <a:off x="586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8"/>
            <p:cNvSpPr/>
            <p:nvPr/>
          </p:nvSpPr>
          <p:spPr>
            <a:xfrm>
              <a:off x="596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8"/>
            <p:cNvSpPr/>
            <p:nvPr/>
          </p:nvSpPr>
          <p:spPr>
            <a:xfrm>
              <a:off x="606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8"/>
            <p:cNvSpPr/>
            <p:nvPr/>
          </p:nvSpPr>
          <p:spPr>
            <a:xfrm>
              <a:off x="61710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8"/>
            <p:cNvSpPr/>
            <p:nvPr/>
          </p:nvSpPr>
          <p:spPr>
            <a:xfrm>
              <a:off x="627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8"/>
            <p:cNvSpPr/>
            <p:nvPr/>
          </p:nvSpPr>
          <p:spPr>
            <a:xfrm>
              <a:off x="637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8"/>
            <p:cNvSpPr/>
            <p:nvPr/>
          </p:nvSpPr>
          <p:spPr>
            <a:xfrm>
              <a:off x="64755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8"/>
            <p:cNvSpPr/>
            <p:nvPr/>
          </p:nvSpPr>
          <p:spPr>
            <a:xfrm>
              <a:off x="657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8"/>
            <p:cNvSpPr/>
            <p:nvPr/>
          </p:nvSpPr>
          <p:spPr>
            <a:xfrm>
              <a:off x="667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8"/>
            <p:cNvSpPr/>
            <p:nvPr/>
          </p:nvSpPr>
          <p:spPr>
            <a:xfrm>
              <a:off x="678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8"/>
            <p:cNvSpPr/>
            <p:nvPr/>
          </p:nvSpPr>
          <p:spPr>
            <a:xfrm>
              <a:off x="6881800" y="3682725"/>
              <a:ext cx="52700" cy="52400"/>
            </a:xfrm>
            <a:custGeom>
              <a:rect b="b" l="l" r="r" t="t"/>
              <a:pathLst>
                <a:path extrusionOk="0" h="2096"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8"/>
            <p:cNvSpPr/>
            <p:nvPr/>
          </p:nvSpPr>
          <p:spPr>
            <a:xfrm>
              <a:off x="698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8"/>
            <p:cNvSpPr/>
            <p:nvPr/>
          </p:nvSpPr>
          <p:spPr>
            <a:xfrm>
              <a:off x="708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8"/>
            <p:cNvSpPr/>
            <p:nvPr/>
          </p:nvSpPr>
          <p:spPr>
            <a:xfrm>
              <a:off x="7186600" y="3682725"/>
              <a:ext cx="52400" cy="52400"/>
            </a:xfrm>
            <a:custGeom>
              <a:rect b="b" l="l" r="r" t="t"/>
              <a:pathLst>
                <a:path extrusionOk="0" h="2096"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8"/>
            <p:cNvSpPr/>
            <p:nvPr/>
          </p:nvSpPr>
          <p:spPr>
            <a:xfrm>
              <a:off x="728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8"/>
            <p:cNvSpPr/>
            <p:nvPr/>
          </p:nvSpPr>
          <p:spPr>
            <a:xfrm>
              <a:off x="27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8"/>
            <p:cNvSpPr/>
            <p:nvPr/>
          </p:nvSpPr>
          <p:spPr>
            <a:xfrm>
              <a:off x="3807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8"/>
            <p:cNvSpPr/>
            <p:nvPr/>
          </p:nvSpPr>
          <p:spPr>
            <a:xfrm>
              <a:off x="4825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8"/>
            <p:cNvSpPr/>
            <p:nvPr/>
          </p:nvSpPr>
          <p:spPr>
            <a:xfrm>
              <a:off x="58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8"/>
            <p:cNvSpPr/>
            <p:nvPr/>
          </p:nvSpPr>
          <p:spPr>
            <a:xfrm>
              <a:off x="68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8"/>
            <p:cNvSpPr/>
            <p:nvPr/>
          </p:nvSpPr>
          <p:spPr>
            <a:xfrm>
              <a:off x="7873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8"/>
            <p:cNvSpPr/>
            <p:nvPr/>
          </p:nvSpPr>
          <p:spPr>
            <a:xfrm>
              <a:off x="8888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8"/>
            <p:cNvSpPr/>
            <p:nvPr/>
          </p:nvSpPr>
          <p:spPr>
            <a:xfrm>
              <a:off x="99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8"/>
            <p:cNvSpPr/>
            <p:nvPr/>
          </p:nvSpPr>
          <p:spPr>
            <a:xfrm>
              <a:off x="10918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8"/>
            <p:cNvSpPr/>
            <p:nvPr/>
          </p:nvSpPr>
          <p:spPr>
            <a:xfrm>
              <a:off x="11936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8"/>
            <p:cNvSpPr/>
            <p:nvPr/>
          </p:nvSpPr>
          <p:spPr>
            <a:xfrm>
              <a:off x="12951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8"/>
            <p:cNvSpPr/>
            <p:nvPr/>
          </p:nvSpPr>
          <p:spPr>
            <a:xfrm>
              <a:off x="13966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8"/>
            <p:cNvSpPr/>
            <p:nvPr/>
          </p:nvSpPr>
          <p:spPr>
            <a:xfrm>
              <a:off x="1498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8"/>
            <p:cNvSpPr/>
            <p:nvPr/>
          </p:nvSpPr>
          <p:spPr>
            <a:xfrm>
              <a:off x="15999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8"/>
            <p:cNvSpPr/>
            <p:nvPr/>
          </p:nvSpPr>
          <p:spPr>
            <a:xfrm>
              <a:off x="1701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8"/>
            <p:cNvSpPr/>
            <p:nvPr/>
          </p:nvSpPr>
          <p:spPr>
            <a:xfrm>
              <a:off x="18029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
            <p:cNvSpPr/>
            <p:nvPr/>
          </p:nvSpPr>
          <p:spPr>
            <a:xfrm>
              <a:off x="19044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
            <p:cNvSpPr/>
            <p:nvPr/>
          </p:nvSpPr>
          <p:spPr>
            <a:xfrm>
              <a:off x="20062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
            <p:cNvSpPr/>
            <p:nvPr/>
          </p:nvSpPr>
          <p:spPr>
            <a:xfrm>
              <a:off x="210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8"/>
            <p:cNvSpPr/>
            <p:nvPr/>
          </p:nvSpPr>
          <p:spPr>
            <a:xfrm>
              <a:off x="220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8"/>
            <p:cNvSpPr/>
            <p:nvPr/>
          </p:nvSpPr>
          <p:spPr>
            <a:xfrm>
              <a:off x="23110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8"/>
            <p:cNvSpPr/>
            <p:nvPr/>
          </p:nvSpPr>
          <p:spPr>
            <a:xfrm>
              <a:off x="241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8"/>
            <p:cNvSpPr/>
            <p:nvPr/>
          </p:nvSpPr>
          <p:spPr>
            <a:xfrm>
              <a:off x="251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8"/>
            <p:cNvSpPr/>
            <p:nvPr/>
          </p:nvSpPr>
          <p:spPr>
            <a:xfrm>
              <a:off x="261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8"/>
            <p:cNvSpPr/>
            <p:nvPr/>
          </p:nvSpPr>
          <p:spPr>
            <a:xfrm>
              <a:off x="271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8"/>
            <p:cNvSpPr/>
            <p:nvPr/>
          </p:nvSpPr>
          <p:spPr>
            <a:xfrm>
              <a:off x="281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8"/>
            <p:cNvSpPr/>
            <p:nvPr/>
          </p:nvSpPr>
          <p:spPr>
            <a:xfrm>
              <a:off x="292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8"/>
            <p:cNvSpPr/>
            <p:nvPr/>
          </p:nvSpPr>
          <p:spPr>
            <a:xfrm>
              <a:off x="302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8"/>
            <p:cNvSpPr/>
            <p:nvPr/>
          </p:nvSpPr>
          <p:spPr>
            <a:xfrm>
              <a:off x="312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8"/>
            <p:cNvSpPr/>
            <p:nvPr/>
          </p:nvSpPr>
          <p:spPr>
            <a:xfrm>
              <a:off x="322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8"/>
            <p:cNvSpPr/>
            <p:nvPr/>
          </p:nvSpPr>
          <p:spPr>
            <a:xfrm>
              <a:off x="33266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8"/>
            <p:cNvSpPr/>
            <p:nvPr/>
          </p:nvSpPr>
          <p:spPr>
            <a:xfrm>
              <a:off x="342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8"/>
            <p:cNvSpPr/>
            <p:nvPr/>
          </p:nvSpPr>
          <p:spPr>
            <a:xfrm>
              <a:off x="352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8"/>
            <p:cNvSpPr/>
            <p:nvPr/>
          </p:nvSpPr>
          <p:spPr>
            <a:xfrm>
              <a:off x="363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
            <p:cNvSpPr/>
            <p:nvPr/>
          </p:nvSpPr>
          <p:spPr>
            <a:xfrm>
              <a:off x="373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8"/>
            <p:cNvSpPr/>
            <p:nvPr/>
          </p:nvSpPr>
          <p:spPr>
            <a:xfrm>
              <a:off x="3834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8"/>
            <p:cNvSpPr/>
            <p:nvPr/>
          </p:nvSpPr>
          <p:spPr>
            <a:xfrm>
              <a:off x="393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8"/>
            <p:cNvSpPr/>
            <p:nvPr/>
          </p:nvSpPr>
          <p:spPr>
            <a:xfrm>
              <a:off x="403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8"/>
            <p:cNvSpPr/>
            <p:nvPr/>
          </p:nvSpPr>
          <p:spPr>
            <a:xfrm>
              <a:off x="413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8"/>
            <p:cNvSpPr/>
            <p:nvPr/>
          </p:nvSpPr>
          <p:spPr>
            <a:xfrm>
              <a:off x="42407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8"/>
            <p:cNvSpPr/>
            <p:nvPr/>
          </p:nvSpPr>
          <p:spPr>
            <a:xfrm>
              <a:off x="434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8"/>
            <p:cNvSpPr/>
            <p:nvPr/>
          </p:nvSpPr>
          <p:spPr>
            <a:xfrm>
              <a:off x="444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8"/>
            <p:cNvSpPr/>
            <p:nvPr/>
          </p:nvSpPr>
          <p:spPr>
            <a:xfrm>
              <a:off x="45455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8"/>
            <p:cNvSpPr/>
            <p:nvPr/>
          </p:nvSpPr>
          <p:spPr>
            <a:xfrm>
              <a:off x="464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8"/>
            <p:cNvSpPr/>
            <p:nvPr/>
          </p:nvSpPr>
          <p:spPr>
            <a:xfrm>
              <a:off x="474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8"/>
            <p:cNvSpPr/>
            <p:nvPr/>
          </p:nvSpPr>
          <p:spPr>
            <a:xfrm>
              <a:off x="485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8"/>
            <p:cNvSpPr/>
            <p:nvPr/>
          </p:nvSpPr>
          <p:spPr>
            <a:xfrm>
              <a:off x="495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
            <p:cNvSpPr/>
            <p:nvPr/>
          </p:nvSpPr>
          <p:spPr>
            <a:xfrm>
              <a:off x="505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8"/>
            <p:cNvSpPr/>
            <p:nvPr/>
          </p:nvSpPr>
          <p:spPr>
            <a:xfrm>
              <a:off x="515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8"/>
            <p:cNvSpPr/>
            <p:nvPr/>
          </p:nvSpPr>
          <p:spPr>
            <a:xfrm>
              <a:off x="52566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8"/>
            <p:cNvSpPr/>
            <p:nvPr/>
          </p:nvSpPr>
          <p:spPr>
            <a:xfrm>
              <a:off x="535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8"/>
            <p:cNvSpPr/>
            <p:nvPr/>
          </p:nvSpPr>
          <p:spPr>
            <a:xfrm>
              <a:off x="545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8"/>
            <p:cNvSpPr/>
            <p:nvPr/>
          </p:nvSpPr>
          <p:spPr>
            <a:xfrm>
              <a:off x="556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
            <p:cNvSpPr/>
            <p:nvPr/>
          </p:nvSpPr>
          <p:spPr>
            <a:xfrm>
              <a:off x="566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8"/>
            <p:cNvSpPr/>
            <p:nvPr/>
          </p:nvSpPr>
          <p:spPr>
            <a:xfrm>
              <a:off x="57644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8"/>
            <p:cNvSpPr/>
            <p:nvPr/>
          </p:nvSpPr>
          <p:spPr>
            <a:xfrm>
              <a:off x="586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8"/>
            <p:cNvSpPr/>
            <p:nvPr/>
          </p:nvSpPr>
          <p:spPr>
            <a:xfrm>
              <a:off x="596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8"/>
            <p:cNvSpPr/>
            <p:nvPr/>
          </p:nvSpPr>
          <p:spPr>
            <a:xfrm>
              <a:off x="606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8"/>
            <p:cNvSpPr/>
            <p:nvPr/>
          </p:nvSpPr>
          <p:spPr>
            <a:xfrm>
              <a:off x="61710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8"/>
            <p:cNvSpPr/>
            <p:nvPr/>
          </p:nvSpPr>
          <p:spPr>
            <a:xfrm>
              <a:off x="627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8"/>
            <p:cNvSpPr/>
            <p:nvPr/>
          </p:nvSpPr>
          <p:spPr>
            <a:xfrm>
              <a:off x="637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
            <p:cNvSpPr/>
            <p:nvPr/>
          </p:nvSpPr>
          <p:spPr>
            <a:xfrm>
              <a:off x="64755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8"/>
            <p:cNvSpPr/>
            <p:nvPr/>
          </p:nvSpPr>
          <p:spPr>
            <a:xfrm>
              <a:off x="657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8"/>
            <p:cNvSpPr/>
            <p:nvPr/>
          </p:nvSpPr>
          <p:spPr>
            <a:xfrm>
              <a:off x="667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8"/>
            <p:cNvSpPr/>
            <p:nvPr/>
          </p:nvSpPr>
          <p:spPr>
            <a:xfrm>
              <a:off x="678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8"/>
            <p:cNvSpPr/>
            <p:nvPr/>
          </p:nvSpPr>
          <p:spPr>
            <a:xfrm>
              <a:off x="6881800" y="3837800"/>
              <a:ext cx="52700" cy="52425"/>
            </a:xfrm>
            <a:custGeom>
              <a:rect b="b" l="l" r="r" t="t"/>
              <a:pathLst>
                <a:path extrusionOk="0" h="2097"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8"/>
            <p:cNvSpPr/>
            <p:nvPr/>
          </p:nvSpPr>
          <p:spPr>
            <a:xfrm>
              <a:off x="698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8"/>
            <p:cNvSpPr/>
            <p:nvPr/>
          </p:nvSpPr>
          <p:spPr>
            <a:xfrm>
              <a:off x="708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8"/>
            <p:cNvSpPr/>
            <p:nvPr/>
          </p:nvSpPr>
          <p:spPr>
            <a:xfrm>
              <a:off x="7186600" y="3837800"/>
              <a:ext cx="52400" cy="52425"/>
            </a:xfrm>
            <a:custGeom>
              <a:rect b="b" l="l" r="r" t="t"/>
              <a:pathLst>
                <a:path extrusionOk="0" h="2097"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8"/>
            <p:cNvSpPr/>
            <p:nvPr/>
          </p:nvSpPr>
          <p:spPr>
            <a:xfrm>
              <a:off x="728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
            <p:cNvSpPr/>
            <p:nvPr/>
          </p:nvSpPr>
          <p:spPr>
            <a:xfrm>
              <a:off x="27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
            <p:cNvSpPr/>
            <p:nvPr/>
          </p:nvSpPr>
          <p:spPr>
            <a:xfrm>
              <a:off x="3807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8"/>
            <p:cNvSpPr/>
            <p:nvPr/>
          </p:nvSpPr>
          <p:spPr>
            <a:xfrm>
              <a:off x="4825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8"/>
            <p:cNvSpPr/>
            <p:nvPr/>
          </p:nvSpPr>
          <p:spPr>
            <a:xfrm>
              <a:off x="58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8"/>
            <p:cNvSpPr/>
            <p:nvPr/>
          </p:nvSpPr>
          <p:spPr>
            <a:xfrm>
              <a:off x="68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8"/>
            <p:cNvSpPr/>
            <p:nvPr/>
          </p:nvSpPr>
          <p:spPr>
            <a:xfrm>
              <a:off x="7873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
            <p:cNvSpPr/>
            <p:nvPr/>
          </p:nvSpPr>
          <p:spPr>
            <a:xfrm>
              <a:off x="8888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8"/>
            <p:cNvSpPr/>
            <p:nvPr/>
          </p:nvSpPr>
          <p:spPr>
            <a:xfrm>
              <a:off x="99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8"/>
            <p:cNvSpPr/>
            <p:nvPr/>
          </p:nvSpPr>
          <p:spPr>
            <a:xfrm>
              <a:off x="10918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8"/>
            <p:cNvSpPr/>
            <p:nvPr/>
          </p:nvSpPr>
          <p:spPr>
            <a:xfrm>
              <a:off x="11936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8"/>
            <p:cNvSpPr/>
            <p:nvPr/>
          </p:nvSpPr>
          <p:spPr>
            <a:xfrm>
              <a:off x="12951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8"/>
            <p:cNvSpPr/>
            <p:nvPr/>
          </p:nvSpPr>
          <p:spPr>
            <a:xfrm>
              <a:off x="13966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8"/>
            <p:cNvSpPr/>
            <p:nvPr/>
          </p:nvSpPr>
          <p:spPr>
            <a:xfrm>
              <a:off x="1498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8"/>
            <p:cNvSpPr/>
            <p:nvPr/>
          </p:nvSpPr>
          <p:spPr>
            <a:xfrm>
              <a:off x="15999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8"/>
            <p:cNvSpPr/>
            <p:nvPr/>
          </p:nvSpPr>
          <p:spPr>
            <a:xfrm>
              <a:off x="1701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8"/>
            <p:cNvSpPr/>
            <p:nvPr/>
          </p:nvSpPr>
          <p:spPr>
            <a:xfrm>
              <a:off x="18029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8"/>
            <p:cNvSpPr/>
            <p:nvPr/>
          </p:nvSpPr>
          <p:spPr>
            <a:xfrm>
              <a:off x="19044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8"/>
            <p:cNvSpPr/>
            <p:nvPr/>
          </p:nvSpPr>
          <p:spPr>
            <a:xfrm>
              <a:off x="20062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8"/>
            <p:cNvSpPr/>
            <p:nvPr/>
          </p:nvSpPr>
          <p:spPr>
            <a:xfrm>
              <a:off x="210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8"/>
            <p:cNvSpPr/>
            <p:nvPr/>
          </p:nvSpPr>
          <p:spPr>
            <a:xfrm>
              <a:off x="220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8"/>
            <p:cNvSpPr/>
            <p:nvPr/>
          </p:nvSpPr>
          <p:spPr>
            <a:xfrm>
              <a:off x="23110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8"/>
            <p:cNvSpPr/>
            <p:nvPr/>
          </p:nvSpPr>
          <p:spPr>
            <a:xfrm>
              <a:off x="241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8"/>
            <p:cNvSpPr/>
            <p:nvPr/>
          </p:nvSpPr>
          <p:spPr>
            <a:xfrm>
              <a:off x="251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8"/>
            <p:cNvSpPr/>
            <p:nvPr/>
          </p:nvSpPr>
          <p:spPr>
            <a:xfrm>
              <a:off x="261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8"/>
            <p:cNvSpPr/>
            <p:nvPr/>
          </p:nvSpPr>
          <p:spPr>
            <a:xfrm>
              <a:off x="271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8"/>
            <p:cNvSpPr/>
            <p:nvPr/>
          </p:nvSpPr>
          <p:spPr>
            <a:xfrm>
              <a:off x="281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8"/>
            <p:cNvSpPr/>
            <p:nvPr/>
          </p:nvSpPr>
          <p:spPr>
            <a:xfrm>
              <a:off x="292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8"/>
            <p:cNvSpPr/>
            <p:nvPr/>
          </p:nvSpPr>
          <p:spPr>
            <a:xfrm>
              <a:off x="302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8"/>
            <p:cNvSpPr/>
            <p:nvPr/>
          </p:nvSpPr>
          <p:spPr>
            <a:xfrm>
              <a:off x="312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8"/>
            <p:cNvSpPr/>
            <p:nvPr/>
          </p:nvSpPr>
          <p:spPr>
            <a:xfrm>
              <a:off x="322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8"/>
            <p:cNvSpPr/>
            <p:nvPr/>
          </p:nvSpPr>
          <p:spPr>
            <a:xfrm>
              <a:off x="33266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8"/>
            <p:cNvSpPr/>
            <p:nvPr/>
          </p:nvSpPr>
          <p:spPr>
            <a:xfrm>
              <a:off x="342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8"/>
            <p:cNvSpPr/>
            <p:nvPr/>
          </p:nvSpPr>
          <p:spPr>
            <a:xfrm>
              <a:off x="352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8"/>
            <p:cNvSpPr/>
            <p:nvPr/>
          </p:nvSpPr>
          <p:spPr>
            <a:xfrm>
              <a:off x="363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8"/>
            <p:cNvSpPr/>
            <p:nvPr/>
          </p:nvSpPr>
          <p:spPr>
            <a:xfrm>
              <a:off x="373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8"/>
            <p:cNvSpPr/>
            <p:nvPr/>
          </p:nvSpPr>
          <p:spPr>
            <a:xfrm>
              <a:off x="3834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8"/>
            <p:cNvSpPr/>
            <p:nvPr/>
          </p:nvSpPr>
          <p:spPr>
            <a:xfrm>
              <a:off x="393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8"/>
            <p:cNvSpPr/>
            <p:nvPr/>
          </p:nvSpPr>
          <p:spPr>
            <a:xfrm>
              <a:off x="403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8"/>
            <p:cNvSpPr/>
            <p:nvPr/>
          </p:nvSpPr>
          <p:spPr>
            <a:xfrm>
              <a:off x="413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8"/>
            <p:cNvSpPr/>
            <p:nvPr/>
          </p:nvSpPr>
          <p:spPr>
            <a:xfrm>
              <a:off x="42407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8"/>
            <p:cNvSpPr/>
            <p:nvPr/>
          </p:nvSpPr>
          <p:spPr>
            <a:xfrm>
              <a:off x="434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8"/>
            <p:cNvSpPr/>
            <p:nvPr/>
          </p:nvSpPr>
          <p:spPr>
            <a:xfrm>
              <a:off x="444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8"/>
            <p:cNvSpPr/>
            <p:nvPr/>
          </p:nvSpPr>
          <p:spPr>
            <a:xfrm>
              <a:off x="45455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8"/>
            <p:cNvSpPr/>
            <p:nvPr/>
          </p:nvSpPr>
          <p:spPr>
            <a:xfrm>
              <a:off x="464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8"/>
            <p:cNvSpPr/>
            <p:nvPr/>
          </p:nvSpPr>
          <p:spPr>
            <a:xfrm>
              <a:off x="474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8"/>
            <p:cNvSpPr/>
            <p:nvPr/>
          </p:nvSpPr>
          <p:spPr>
            <a:xfrm>
              <a:off x="485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8"/>
            <p:cNvSpPr/>
            <p:nvPr/>
          </p:nvSpPr>
          <p:spPr>
            <a:xfrm>
              <a:off x="495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8"/>
            <p:cNvSpPr/>
            <p:nvPr/>
          </p:nvSpPr>
          <p:spPr>
            <a:xfrm>
              <a:off x="505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8"/>
            <p:cNvSpPr/>
            <p:nvPr/>
          </p:nvSpPr>
          <p:spPr>
            <a:xfrm>
              <a:off x="515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8"/>
            <p:cNvSpPr/>
            <p:nvPr/>
          </p:nvSpPr>
          <p:spPr>
            <a:xfrm>
              <a:off x="52566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8"/>
            <p:cNvSpPr/>
            <p:nvPr/>
          </p:nvSpPr>
          <p:spPr>
            <a:xfrm>
              <a:off x="535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
            <p:cNvSpPr/>
            <p:nvPr/>
          </p:nvSpPr>
          <p:spPr>
            <a:xfrm>
              <a:off x="545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8"/>
            <p:cNvSpPr/>
            <p:nvPr/>
          </p:nvSpPr>
          <p:spPr>
            <a:xfrm>
              <a:off x="556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8"/>
            <p:cNvSpPr/>
            <p:nvPr/>
          </p:nvSpPr>
          <p:spPr>
            <a:xfrm>
              <a:off x="566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8"/>
            <p:cNvSpPr/>
            <p:nvPr/>
          </p:nvSpPr>
          <p:spPr>
            <a:xfrm>
              <a:off x="57644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8"/>
            <p:cNvSpPr/>
            <p:nvPr/>
          </p:nvSpPr>
          <p:spPr>
            <a:xfrm>
              <a:off x="586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8"/>
            <p:cNvSpPr/>
            <p:nvPr/>
          </p:nvSpPr>
          <p:spPr>
            <a:xfrm>
              <a:off x="596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8"/>
            <p:cNvSpPr/>
            <p:nvPr/>
          </p:nvSpPr>
          <p:spPr>
            <a:xfrm>
              <a:off x="606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8"/>
            <p:cNvSpPr/>
            <p:nvPr/>
          </p:nvSpPr>
          <p:spPr>
            <a:xfrm>
              <a:off x="61710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8"/>
            <p:cNvSpPr/>
            <p:nvPr/>
          </p:nvSpPr>
          <p:spPr>
            <a:xfrm>
              <a:off x="627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8"/>
            <p:cNvSpPr/>
            <p:nvPr/>
          </p:nvSpPr>
          <p:spPr>
            <a:xfrm>
              <a:off x="637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8"/>
            <p:cNvSpPr/>
            <p:nvPr/>
          </p:nvSpPr>
          <p:spPr>
            <a:xfrm>
              <a:off x="64755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8"/>
            <p:cNvSpPr/>
            <p:nvPr/>
          </p:nvSpPr>
          <p:spPr>
            <a:xfrm>
              <a:off x="657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8"/>
            <p:cNvSpPr/>
            <p:nvPr/>
          </p:nvSpPr>
          <p:spPr>
            <a:xfrm>
              <a:off x="667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8"/>
            <p:cNvSpPr/>
            <p:nvPr/>
          </p:nvSpPr>
          <p:spPr>
            <a:xfrm>
              <a:off x="678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8"/>
            <p:cNvSpPr/>
            <p:nvPr/>
          </p:nvSpPr>
          <p:spPr>
            <a:xfrm>
              <a:off x="6881800" y="3992875"/>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8"/>
            <p:cNvSpPr/>
            <p:nvPr/>
          </p:nvSpPr>
          <p:spPr>
            <a:xfrm>
              <a:off x="698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8"/>
            <p:cNvSpPr/>
            <p:nvPr/>
          </p:nvSpPr>
          <p:spPr>
            <a:xfrm>
              <a:off x="708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8"/>
            <p:cNvSpPr/>
            <p:nvPr/>
          </p:nvSpPr>
          <p:spPr>
            <a:xfrm>
              <a:off x="7186600" y="3992875"/>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8"/>
            <p:cNvSpPr/>
            <p:nvPr/>
          </p:nvSpPr>
          <p:spPr>
            <a:xfrm>
              <a:off x="728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8"/>
            <p:cNvSpPr/>
            <p:nvPr/>
          </p:nvSpPr>
          <p:spPr>
            <a:xfrm>
              <a:off x="27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8"/>
            <p:cNvSpPr/>
            <p:nvPr/>
          </p:nvSpPr>
          <p:spPr>
            <a:xfrm>
              <a:off x="3807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8"/>
            <p:cNvSpPr/>
            <p:nvPr/>
          </p:nvSpPr>
          <p:spPr>
            <a:xfrm>
              <a:off x="4825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8"/>
            <p:cNvSpPr/>
            <p:nvPr/>
          </p:nvSpPr>
          <p:spPr>
            <a:xfrm>
              <a:off x="58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8"/>
            <p:cNvSpPr/>
            <p:nvPr/>
          </p:nvSpPr>
          <p:spPr>
            <a:xfrm>
              <a:off x="68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8"/>
            <p:cNvSpPr/>
            <p:nvPr/>
          </p:nvSpPr>
          <p:spPr>
            <a:xfrm>
              <a:off x="7873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8"/>
            <p:cNvSpPr/>
            <p:nvPr/>
          </p:nvSpPr>
          <p:spPr>
            <a:xfrm>
              <a:off x="8888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8"/>
            <p:cNvSpPr/>
            <p:nvPr/>
          </p:nvSpPr>
          <p:spPr>
            <a:xfrm>
              <a:off x="99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8"/>
            <p:cNvSpPr/>
            <p:nvPr/>
          </p:nvSpPr>
          <p:spPr>
            <a:xfrm>
              <a:off x="10918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8"/>
            <p:cNvSpPr/>
            <p:nvPr/>
          </p:nvSpPr>
          <p:spPr>
            <a:xfrm>
              <a:off x="11936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8"/>
            <p:cNvSpPr/>
            <p:nvPr/>
          </p:nvSpPr>
          <p:spPr>
            <a:xfrm>
              <a:off x="12951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8"/>
            <p:cNvSpPr/>
            <p:nvPr/>
          </p:nvSpPr>
          <p:spPr>
            <a:xfrm>
              <a:off x="13966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8"/>
            <p:cNvSpPr/>
            <p:nvPr/>
          </p:nvSpPr>
          <p:spPr>
            <a:xfrm>
              <a:off x="1498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8"/>
            <p:cNvSpPr/>
            <p:nvPr/>
          </p:nvSpPr>
          <p:spPr>
            <a:xfrm>
              <a:off x="15999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8"/>
            <p:cNvSpPr/>
            <p:nvPr/>
          </p:nvSpPr>
          <p:spPr>
            <a:xfrm>
              <a:off x="1701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8"/>
            <p:cNvSpPr/>
            <p:nvPr/>
          </p:nvSpPr>
          <p:spPr>
            <a:xfrm>
              <a:off x="18029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8"/>
            <p:cNvSpPr/>
            <p:nvPr/>
          </p:nvSpPr>
          <p:spPr>
            <a:xfrm>
              <a:off x="19044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8"/>
            <p:cNvSpPr/>
            <p:nvPr/>
          </p:nvSpPr>
          <p:spPr>
            <a:xfrm>
              <a:off x="20062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8"/>
            <p:cNvSpPr/>
            <p:nvPr/>
          </p:nvSpPr>
          <p:spPr>
            <a:xfrm>
              <a:off x="210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8"/>
            <p:cNvSpPr/>
            <p:nvPr/>
          </p:nvSpPr>
          <p:spPr>
            <a:xfrm>
              <a:off x="220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8"/>
            <p:cNvSpPr/>
            <p:nvPr/>
          </p:nvSpPr>
          <p:spPr>
            <a:xfrm>
              <a:off x="23110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8"/>
            <p:cNvSpPr/>
            <p:nvPr/>
          </p:nvSpPr>
          <p:spPr>
            <a:xfrm>
              <a:off x="241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8"/>
            <p:cNvSpPr/>
            <p:nvPr/>
          </p:nvSpPr>
          <p:spPr>
            <a:xfrm>
              <a:off x="251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8"/>
            <p:cNvSpPr/>
            <p:nvPr/>
          </p:nvSpPr>
          <p:spPr>
            <a:xfrm>
              <a:off x="261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8"/>
            <p:cNvSpPr/>
            <p:nvPr/>
          </p:nvSpPr>
          <p:spPr>
            <a:xfrm>
              <a:off x="271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8"/>
            <p:cNvSpPr/>
            <p:nvPr/>
          </p:nvSpPr>
          <p:spPr>
            <a:xfrm>
              <a:off x="281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8"/>
            <p:cNvSpPr/>
            <p:nvPr/>
          </p:nvSpPr>
          <p:spPr>
            <a:xfrm>
              <a:off x="292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8"/>
            <p:cNvSpPr/>
            <p:nvPr/>
          </p:nvSpPr>
          <p:spPr>
            <a:xfrm>
              <a:off x="302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8"/>
            <p:cNvSpPr/>
            <p:nvPr/>
          </p:nvSpPr>
          <p:spPr>
            <a:xfrm>
              <a:off x="312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8"/>
            <p:cNvSpPr/>
            <p:nvPr/>
          </p:nvSpPr>
          <p:spPr>
            <a:xfrm>
              <a:off x="322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8"/>
            <p:cNvSpPr/>
            <p:nvPr/>
          </p:nvSpPr>
          <p:spPr>
            <a:xfrm>
              <a:off x="33266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8"/>
            <p:cNvSpPr/>
            <p:nvPr/>
          </p:nvSpPr>
          <p:spPr>
            <a:xfrm>
              <a:off x="342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8"/>
            <p:cNvSpPr/>
            <p:nvPr/>
          </p:nvSpPr>
          <p:spPr>
            <a:xfrm>
              <a:off x="352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
            <p:cNvSpPr/>
            <p:nvPr/>
          </p:nvSpPr>
          <p:spPr>
            <a:xfrm>
              <a:off x="363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8"/>
            <p:cNvSpPr/>
            <p:nvPr/>
          </p:nvSpPr>
          <p:spPr>
            <a:xfrm>
              <a:off x="373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8"/>
            <p:cNvSpPr/>
            <p:nvPr/>
          </p:nvSpPr>
          <p:spPr>
            <a:xfrm>
              <a:off x="3834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8"/>
            <p:cNvSpPr/>
            <p:nvPr/>
          </p:nvSpPr>
          <p:spPr>
            <a:xfrm>
              <a:off x="393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8"/>
            <p:cNvSpPr/>
            <p:nvPr/>
          </p:nvSpPr>
          <p:spPr>
            <a:xfrm>
              <a:off x="403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8"/>
            <p:cNvSpPr/>
            <p:nvPr/>
          </p:nvSpPr>
          <p:spPr>
            <a:xfrm>
              <a:off x="413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8"/>
            <p:cNvSpPr/>
            <p:nvPr/>
          </p:nvSpPr>
          <p:spPr>
            <a:xfrm>
              <a:off x="42407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8"/>
            <p:cNvSpPr/>
            <p:nvPr/>
          </p:nvSpPr>
          <p:spPr>
            <a:xfrm>
              <a:off x="434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8"/>
            <p:cNvSpPr/>
            <p:nvPr/>
          </p:nvSpPr>
          <p:spPr>
            <a:xfrm>
              <a:off x="444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8"/>
            <p:cNvSpPr/>
            <p:nvPr/>
          </p:nvSpPr>
          <p:spPr>
            <a:xfrm>
              <a:off x="45455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8"/>
            <p:cNvSpPr/>
            <p:nvPr/>
          </p:nvSpPr>
          <p:spPr>
            <a:xfrm>
              <a:off x="464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8"/>
            <p:cNvSpPr/>
            <p:nvPr/>
          </p:nvSpPr>
          <p:spPr>
            <a:xfrm>
              <a:off x="474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8"/>
            <p:cNvSpPr/>
            <p:nvPr/>
          </p:nvSpPr>
          <p:spPr>
            <a:xfrm>
              <a:off x="485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8"/>
            <p:cNvSpPr/>
            <p:nvPr/>
          </p:nvSpPr>
          <p:spPr>
            <a:xfrm>
              <a:off x="495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8"/>
            <p:cNvSpPr/>
            <p:nvPr/>
          </p:nvSpPr>
          <p:spPr>
            <a:xfrm>
              <a:off x="505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8"/>
            <p:cNvSpPr/>
            <p:nvPr/>
          </p:nvSpPr>
          <p:spPr>
            <a:xfrm>
              <a:off x="515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8"/>
            <p:cNvSpPr/>
            <p:nvPr/>
          </p:nvSpPr>
          <p:spPr>
            <a:xfrm>
              <a:off x="52566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8"/>
            <p:cNvSpPr/>
            <p:nvPr/>
          </p:nvSpPr>
          <p:spPr>
            <a:xfrm>
              <a:off x="535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8"/>
            <p:cNvSpPr/>
            <p:nvPr/>
          </p:nvSpPr>
          <p:spPr>
            <a:xfrm>
              <a:off x="545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8"/>
            <p:cNvSpPr/>
            <p:nvPr/>
          </p:nvSpPr>
          <p:spPr>
            <a:xfrm>
              <a:off x="556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8"/>
            <p:cNvSpPr/>
            <p:nvPr/>
          </p:nvSpPr>
          <p:spPr>
            <a:xfrm>
              <a:off x="566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8"/>
            <p:cNvSpPr/>
            <p:nvPr/>
          </p:nvSpPr>
          <p:spPr>
            <a:xfrm>
              <a:off x="57644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8"/>
            <p:cNvSpPr/>
            <p:nvPr/>
          </p:nvSpPr>
          <p:spPr>
            <a:xfrm>
              <a:off x="586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8"/>
            <p:cNvSpPr/>
            <p:nvPr/>
          </p:nvSpPr>
          <p:spPr>
            <a:xfrm>
              <a:off x="596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8"/>
            <p:cNvSpPr/>
            <p:nvPr/>
          </p:nvSpPr>
          <p:spPr>
            <a:xfrm>
              <a:off x="606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8"/>
            <p:cNvSpPr/>
            <p:nvPr/>
          </p:nvSpPr>
          <p:spPr>
            <a:xfrm>
              <a:off x="61710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8"/>
            <p:cNvSpPr/>
            <p:nvPr/>
          </p:nvSpPr>
          <p:spPr>
            <a:xfrm>
              <a:off x="627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8"/>
            <p:cNvSpPr/>
            <p:nvPr/>
          </p:nvSpPr>
          <p:spPr>
            <a:xfrm>
              <a:off x="637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8"/>
            <p:cNvSpPr/>
            <p:nvPr/>
          </p:nvSpPr>
          <p:spPr>
            <a:xfrm>
              <a:off x="64755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8"/>
            <p:cNvSpPr/>
            <p:nvPr/>
          </p:nvSpPr>
          <p:spPr>
            <a:xfrm>
              <a:off x="657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8"/>
            <p:cNvSpPr/>
            <p:nvPr/>
          </p:nvSpPr>
          <p:spPr>
            <a:xfrm>
              <a:off x="667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8"/>
            <p:cNvSpPr/>
            <p:nvPr/>
          </p:nvSpPr>
          <p:spPr>
            <a:xfrm>
              <a:off x="678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8"/>
            <p:cNvSpPr/>
            <p:nvPr/>
          </p:nvSpPr>
          <p:spPr>
            <a:xfrm>
              <a:off x="6881800" y="4147950"/>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8"/>
            <p:cNvSpPr/>
            <p:nvPr/>
          </p:nvSpPr>
          <p:spPr>
            <a:xfrm>
              <a:off x="698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8"/>
            <p:cNvSpPr/>
            <p:nvPr/>
          </p:nvSpPr>
          <p:spPr>
            <a:xfrm>
              <a:off x="708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8"/>
            <p:cNvSpPr/>
            <p:nvPr/>
          </p:nvSpPr>
          <p:spPr>
            <a:xfrm>
              <a:off x="7186600" y="4147950"/>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8"/>
            <p:cNvSpPr/>
            <p:nvPr/>
          </p:nvSpPr>
          <p:spPr>
            <a:xfrm>
              <a:off x="728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8"/>
            <p:cNvSpPr/>
            <p:nvPr/>
          </p:nvSpPr>
          <p:spPr>
            <a:xfrm>
              <a:off x="27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8"/>
            <p:cNvSpPr/>
            <p:nvPr/>
          </p:nvSpPr>
          <p:spPr>
            <a:xfrm>
              <a:off x="3807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8"/>
            <p:cNvSpPr/>
            <p:nvPr/>
          </p:nvSpPr>
          <p:spPr>
            <a:xfrm>
              <a:off x="4825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8"/>
            <p:cNvSpPr/>
            <p:nvPr/>
          </p:nvSpPr>
          <p:spPr>
            <a:xfrm>
              <a:off x="58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8"/>
            <p:cNvSpPr/>
            <p:nvPr/>
          </p:nvSpPr>
          <p:spPr>
            <a:xfrm>
              <a:off x="68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8"/>
            <p:cNvSpPr/>
            <p:nvPr/>
          </p:nvSpPr>
          <p:spPr>
            <a:xfrm>
              <a:off x="7873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8"/>
            <p:cNvSpPr/>
            <p:nvPr/>
          </p:nvSpPr>
          <p:spPr>
            <a:xfrm>
              <a:off x="8888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8"/>
            <p:cNvSpPr/>
            <p:nvPr/>
          </p:nvSpPr>
          <p:spPr>
            <a:xfrm>
              <a:off x="99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8"/>
            <p:cNvSpPr/>
            <p:nvPr/>
          </p:nvSpPr>
          <p:spPr>
            <a:xfrm>
              <a:off x="10918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8"/>
            <p:cNvSpPr/>
            <p:nvPr/>
          </p:nvSpPr>
          <p:spPr>
            <a:xfrm>
              <a:off x="11936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8"/>
            <p:cNvSpPr/>
            <p:nvPr/>
          </p:nvSpPr>
          <p:spPr>
            <a:xfrm>
              <a:off x="12951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8"/>
            <p:cNvSpPr/>
            <p:nvPr/>
          </p:nvSpPr>
          <p:spPr>
            <a:xfrm>
              <a:off x="13966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8"/>
            <p:cNvSpPr/>
            <p:nvPr/>
          </p:nvSpPr>
          <p:spPr>
            <a:xfrm>
              <a:off x="1498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8"/>
            <p:cNvSpPr/>
            <p:nvPr/>
          </p:nvSpPr>
          <p:spPr>
            <a:xfrm>
              <a:off x="15999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8"/>
            <p:cNvSpPr/>
            <p:nvPr/>
          </p:nvSpPr>
          <p:spPr>
            <a:xfrm>
              <a:off x="1701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8"/>
            <p:cNvSpPr/>
            <p:nvPr/>
          </p:nvSpPr>
          <p:spPr>
            <a:xfrm>
              <a:off x="18029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8"/>
            <p:cNvSpPr/>
            <p:nvPr/>
          </p:nvSpPr>
          <p:spPr>
            <a:xfrm>
              <a:off x="19044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8"/>
            <p:cNvSpPr/>
            <p:nvPr/>
          </p:nvSpPr>
          <p:spPr>
            <a:xfrm>
              <a:off x="20062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8"/>
            <p:cNvSpPr/>
            <p:nvPr/>
          </p:nvSpPr>
          <p:spPr>
            <a:xfrm>
              <a:off x="210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8"/>
            <p:cNvSpPr/>
            <p:nvPr/>
          </p:nvSpPr>
          <p:spPr>
            <a:xfrm>
              <a:off x="220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8"/>
            <p:cNvSpPr/>
            <p:nvPr/>
          </p:nvSpPr>
          <p:spPr>
            <a:xfrm>
              <a:off x="23110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8"/>
            <p:cNvSpPr/>
            <p:nvPr/>
          </p:nvSpPr>
          <p:spPr>
            <a:xfrm>
              <a:off x="241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
            <p:cNvSpPr/>
            <p:nvPr/>
          </p:nvSpPr>
          <p:spPr>
            <a:xfrm>
              <a:off x="251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8"/>
            <p:cNvSpPr/>
            <p:nvPr/>
          </p:nvSpPr>
          <p:spPr>
            <a:xfrm>
              <a:off x="261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8"/>
            <p:cNvSpPr/>
            <p:nvPr/>
          </p:nvSpPr>
          <p:spPr>
            <a:xfrm>
              <a:off x="271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8"/>
            <p:cNvSpPr/>
            <p:nvPr/>
          </p:nvSpPr>
          <p:spPr>
            <a:xfrm>
              <a:off x="281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8"/>
            <p:cNvSpPr/>
            <p:nvPr/>
          </p:nvSpPr>
          <p:spPr>
            <a:xfrm>
              <a:off x="292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8"/>
            <p:cNvSpPr/>
            <p:nvPr/>
          </p:nvSpPr>
          <p:spPr>
            <a:xfrm>
              <a:off x="302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8"/>
            <p:cNvSpPr/>
            <p:nvPr/>
          </p:nvSpPr>
          <p:spPr>
            <a:xfrm>
              <a:off x="312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8"/>
            <p:cNvSpPr/>
            <p:nvPr/>
          </p:nvSpPr>
          <p:spPr>
            <a:xfrm>
              <a:off x="322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8"/>
            <p:cNvSpPr/>
            <p:nvPr/>
          </p:nvSpPr>
          <p:spPr>
            <a:xfrm>
              <a:off x="33266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8"/>
            <p:cNvSpPr/>
            <p:nvPr/>
          </p:nvSpPr>
          <p:spPr>
            <a:xfrm>
              <a:off x="342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8"/>
            <p:cNvSpPr/>
            <p:nvPr/>
          </p:nvSpPr>
          <p:spPr>
            <a:xfrm>
              <a:off x="352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8"/>
            <p:cNvSpPr/>
            <p:nvPr/>
          </p:nvSpPr>
          <p:spPr>
            <a:xfrm>
              <a:off x="363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8"/>
            <p:cNvSpPr/>
            <p:nvPr/>
          </p:nvSpPr>
          <p:spPr>
            <a:xfrm>
              <a:off x="373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8"/>
            <p:cNvSpPr/>
            <p:nvPr/>
          </p:nvSpPr>
          <p:spPr>
            <a:xfrm>
              <a:off x="3834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8"/>
            <p:cNvSpPr/>
            <p:nvPr/>
          </p:nvSpPr>
          <p:spPr>
            <a:xfrm>
              <a:off x="393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8"/>
            <p:cNvSpPr/>
            <p:nvPr/>
          </p:nvSpPr>
          <p:spPr>
            <a:xfrm>
              <a:off x="403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8"/>
            <p:cNvSpPr/>
            <p:nvPr/>
          </p:nvSpPr>
          <p:spPr>
            <a:xfrm>
              <a:off x="413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8"/>
            <p:cNvSpPr/>
            <p:nvPr/>
          </p:nvSpPr>
          <p:spPr>
            <a:xfrm>
              <a:off x="42407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
            <p:cNvSpPr/>
            <p:nvPr/>
          </p:nvSpPr>
          <p:spPr>
            <a:xfrm>
              <a:off x="434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8"/>
            <p:cNvSpPr/>
            <p:nvPr/>
          </p:nvSpPr>
          <p:spPr>
            <a:xfrm>
              <a:off x="444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8"/>
            <p:cNvSpPr/>
            <p:nvPr/>
          </p:nvSpPr>
          <p:spPr>
            <a:xfrm>
              <a:off x="45455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8"/>
            <p:cNvSpPr/>
            <p:nvPr/>
          </p:nvSpPr>
          <p:spPr>
            <a:xfrm>
              <a:off x="464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8"/>
            <p:cNvSpPr/>
            <p:nvPr/>
          </p:nvSpPr>
          <p:spPr>
            <a:xfrm>
              <a:off x="474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8"/>
            <p:cNvSpPr/>
            <p:nvPr/>
          </p:nvSpPr>
          <p:spPr>
            <a:xfrm>
              <a:off x="485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8"/>
            <p:cNvSpPr/>
            <p:nvPr/>
          </p:nvSpPr>
          <p:spPr>
            <a:xfrm>
              <a:off x="495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8"/>
            <p:cNvSpPr/>
            <p:nvPr/>
          </p:nvSpPr>
          <p:spPr>
            <a:xfrm>
              <a:off x="505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8"/>
            <p:cNvSpPr/>
            <p:nvPr/>
          </p:nvSpPr>
          <p:spPr>
            <a:xfrm>
              <a:off x="515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8"/>
            <p:cNvSpPr/>
            <p:nvPr/>
          </p:nvSpPr>
          <p:spPr>
            <a:xfrm>
              <a:off x="52566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
            <p:cNvSpPr/>
            <p:nvPr/>
          </p:nvSpPr>
          <p:spPr>
            <a:xfrm>
              <a:off x="535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8"/>
            <p:cNvSpPr/>
            <p:nvPr/>
          </p:nvSpPr>
          <p:spPr>
            <a:xfrm>
              <a:off x="545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8"/>
            <p:cNvSpPr/>
            <p:nvPr/>
          </p:nvSpPr>
          <p:spPr>
            <a:xfrm>
              <a:off x="556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8"/>
            <p:cNvSpPr/>
            <p:nvPr/>
          </p:nvSpPr>
          <p:spPr>
            <a:xfrm>
              <a:off x="566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8"/>
            <p:cNvSpPr/>
            <p:nvPr/>
          </p:nvSpPr>
          <p:spPr>
            <a:xfrm>
              <a:off x="57644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8"/>
            <p:cNvSpPr/>
            <p:nvPr/>
          </p:nvSpPr>
          <p:spPr>
            <a:xfrm>
              <a:off x="586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8"/>
            <p:cNvSpPr/>
            <p:nvPr/>
          </p:nvSpPr>
          <p:spPr>
            <a:xfrm>
              <a:off x="596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8"/>
            <p:cNvSpPr/>
            <p:nvPr/>
          </p:nvSpPr>
          <p:spPr>
            <a:xfrm>
              <a:off x="606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
            <p:cNvSpPr/>
            <p:nvPr/>
          </p:nvSpPr>
          <p:spPr>
            <a:xfrm>
              <a:off x="61710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8"/>
            <p:cNvSpPr/>
            <p:nvPr/>
          </p:nvSpPr>
          <p:spPr>
            <a:xfrm>
              <a:off x="627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8"/>
            <p:cNvSpPr/>
            <p:nvPr/>
          </p:nvSpPr>
          <p:spPr>
            <a:xfrm>
              <a:off x="637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8"/>
            <p:cNvSpPr/>
            <p:nvPr/>
          </p:nvSpPr>
          <p:spPr>
            <a:xfrm>
              <a:off x="64755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8"/>
            <p:cNvSpPr/>
            <p:nvPr/>
          </p:nvSpPr>
          <p:spPr>
            <a:xfrm>
              <a:off x="657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8"/>
            <p:cNvSpPr/>
            <p:nvPr/>
          </p:nvSpPr>
          <p:spPr>
            <a:xfrm>
              <a:off x="667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8"/>
            <p:cNvSpPr/>
            <p:nvPr/>
          </p:nvSpPr>
          <p:spPr>
            <a:xfrm>
              <a:off x="678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8"/>
            <p:cNvSpPr/>
            <p:nvPr/>
          </p:nvSpPr>
          <p:spPr>
            <a:xfrm>
              <a:off x="6881800" y="4303050"/>
              <a:ext cx="52700" cy="52700"/>
            </a:xfrm>
            <a:custGeom>
              <a:rect b="b" l="l" r="r" t="t"/>
              <a:pathLst>
                <a:path extrusionOk="0" h="2108" w="2108">
                  <a:moveTo>
                    <a:pt x="1060" y="0"/>
                  </a:moveTo>
                  <a:cubicBezTo>
                    <a:pt x="477" y="0"/>
                    <a:pt x="1" y="476"/>
                    <a:pt x="1" y="1048"/>
                  </a:cubicBezTo>
                  <a:cubicBezTo>
                    <a:pt x="1"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8"/>
            <p:cNvSpPr/>
            <p:nvPr/>
          </p:nvSpPr>
          <p:spPr>
            <a:xfrm>
              <a:off x="698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8"/>
            <p:cNvSpPr/>
            <p:nvPr/>
          </p:nvSpPr>
          <p:spPr>
            <a:xfrm>
              <a:off x="708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8"/>
            <p:cNvSpPr/>
            <p:nvPr/>
          </p:nvSpPr>
          <p:spPr>
            <a:xfrm>
              <a:off x="7186600" y="4303050"/>
              <a:ext cx="52400" cy="52700"/>
            </a:xfrm>
            <a:custGeom>
              <a:rect b="b" l="l" r="r" t="t"/>
              <a:pathLst>
                <a:path extrusionOk="0" h="2108" w="2096">
                  <a:moveTo>
                    <a:pt x="1048" y="0"/>
                  </a:moveTo>
                  <a:cubicBezTo>
                    <a:pt x="477" y="0"/>
                    <a:pt x="1" y="476"/>
                    <a:pt x="1" y="1048"/>
                  </a:cubicBezTo>
                  <a:cubicBezTo>
                    <a:pt x="1"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
            <p:cNvSpPr/>
            <p:nvPr/>
          </p:nvSpPr>
          <p:spPr>
            <a:xfrm>
              <a:off x="728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8"/>
            <p:cNvSpPr/>
            <p:nvPr/>
          </p:nvSpPr>
          <p:spPr>
            <a:xfrm>
              <a:off x="27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7" y="1631"/>
                    <a:pt x="2107" y="1060"/>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8"/>
            <p:cNvSpPr/>
            <p:nvPr/>
          </p:nvSpPr>
          <p:spPr>
            <a:xfrm>
              <a:off x="3807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8"/>
            <p:cNvSpPr/>
            <p:nvPr/>
          </p:nvSpPr>
          <p:spPr>
            <a:xfrm>
              <a:off x="4825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8"/>
            <p:cNvSpPr/>
            <p:nvPr/>
          </p:nvSpPr>
          <p:spPr>
            <a:xfrm>
              <a:off x="58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8"/>
            <p:cNvSpPr/>
            <p:nvPr/>
          </p:nvSpPr>
          <p:spPr>
            <a:xfrm>
              <a:off x="68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8"/>
            <p:cNvSpPr/>
            <p:nvPr/>
          </p:nvSpPr>
          <p:spPr>
            <a:xfrm>
              <a:off x="7873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8"/>
            <p:cNvSpPr/>
            <p:nvPr/>
          </p:nvSpPr>
          <p:spPr>
            <a:xfrm>
              <a:off x="8888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8"/>
            <p:cNvSpPr/>
            <p:nvPr/>
          </p:nvSpPr>
          <p:spPr>
            <a:xfrm>
              <a:off x="99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8"/>
            <p:cNvSpPr/>
            <p:nvPr/>
          </p:nvSpPr>
          <p:spPr>
            <a:xfrm>
              <a:off x="10918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8"/>
            <p:cNvSpPr/>
            <p:nvPr/>
          </p:nvSpPr>
          <p:spPr>
            <a:xfrm>
              <a:off x="11936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8"/>
            <p:cNvSpPr/>
            <p:nvPr/>
          </p:nvSpPr>
          <p:spPr>
            <a:xfrm>
              <a:off x="12951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8"/>
            <p:cNvSpPr/>
            <p:nvPr/>
          </p:nvSpPr>
          <p:spPr>
            <a:xfrm>
              <a:off x="13966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8"/>
            <p:cNvSpPr/>
            <p:nvPr/>
          </p:nvSpPr>
          <p:spPr>
            <a:xfrm>
              <a:off x="1498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8"/>
            <p:cNvSpPr/>
            <p:nvPr/>
          </p:nvSpPr>
          <p:spPr>
            <a:xfrm>
              <a:off x="15999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8"/>
            <p:cNvSpPr/>
            <p:nvPr/>
          </p:nvSpPr>
          <p:spPr>
            <a:xfrm>
              <a:off x="1701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8"/>
            <p:cNvSpPr/>
            <p:nvPr/>
          </p:nvSpPr>
          <p:spPr>
            <a:xfrm>
              <a:off x="18029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8"/>
            <p:cNvSpPr/>
            <p:nvPr/>
          </p:nvSpPr>
          <p:spPr>
            <a:xfrm>
              <a:off x="19044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8"/>
            <p:cNvSpPr/>
            <p:nvPr/>
          </p:nvSpPr>
          <p:spPr>
            <a:xfrm>
              <a:off x="20062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8"/>
            <p:cNvSpPr/>
            <p:nvPr/>
          </p:nvSpPr>
          <p:spPr>
            <a:xfrm>
              <a:off x="210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8"/>
            <p:cNvSpPr/>
            <p:nvPr/>
          </p:nvSpPr>
          <p:spPr>
            <a:xfrm>
              <a:off x="220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8"/>
            <p:cNvSpPr/>
            <p:nvPr/>
          </p:nvSpPr>
          <p:spPr>
            <a:xfrm>
              <a:off x="23110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8"/>
            <p:cNvSpPr/>
            <p:nvPr/>
          </p:nvSpPr>
          <p:spPr>
            <a:xfrm>
              <a:off x="241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8"/>
            <p:cNvSpPr/>
            <p:nvPr/>
          </p:nvSpPr>
          <p:spPr>
            <a:xfrm>
              <a:off x="251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8"/>
            <p:cNvSpPr/>
            <p:nvPr/>
          </p:nvSpPr>
          <p:spPr>
            <a:xfrm>
              <a:off x="261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8"/>
            <p:cNvSpPr/>
            <p:nvPr/>
          </p:nvSpPr>
          <p:spPr>
            <a:xfrm>
              <a:off x="271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8"/>
            <p:cNvSpPr/>
            <p:nvPr/>
          </p:nvSpPr>
          <p:spPr>
            <a:xfrm>
              <a:off x="281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8"/>
            <p:cNvSpPr/>
            <p:nvPr/>
          </p:nvSpPr>
          <p:spPr>
            <a:xfrm>
              <a:off x="292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8"/>
            <p:cNvSpPr/>
            <p:nvPr/>
          </p:nvSpPr>
          <p:spPr>
            <a:xfrm>
              <a:off x="302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8"/>
            <p:cNvSpPr/>
            <p:nvPr/>
          </p:nvSpPr>
          <p:spPr>
            <a:xfrm>
              <a:off x="312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8"/>
            <p:cNvSpPr/>
            <p:nvPr/>
          </p:nvSpPr>
          <p:spPr>
            <a:xfrm>
              <a:off x="322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8"/>
            <p:cNvSpPr/>
            <p:nvPr/>
          </p:nvSpPr>
          <p:spPr>
            <a:xfrm>
              <a:off x="33266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8"/>
            <p:cNvSpPr/>
            <p:nvPr/>
          </p:nvSpPr>
          <p:spPr>
            <a:xfrm>
              <a:off x="342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8"/>
            <p:cNvSpPr/>
            <p:nvPr/>
          </p:nvSpPr>
          <p:spPr>
            <a:xfrm>
              <a:off x="352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8"/>
            <p:cNvSpPr/>
            <p:nvPr/>
          </p:nvSpPr>
          <p:spPr>
            <a:xfrm>
              <a:off x="363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8"/>
            <p:cNvSpPr/>
            <p:nvPr/>
          </p:nvSpPr>
          <p:spPr>
            <a:xfrm>
              <a:off x="373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8"/>
            <p:cNvSpPr/>
            <p:nvPr/>
          </p:nvSpPr>
          <p:spPr>
            <a:xfrm>
              <a:off x="3834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8"/>
            <p:cNvSpPr/>
            <p:nvPr/>
          </p:nvSpPr>
          <p:spPr>
            <a:xfrm>
              <a:off x="393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8"/>
            <p:cNvSpPr/>
            <p:nvPr/>
          </p:nvSpPr>
          <p:spPr>
            <a:xfrm>
              <a:off x="403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8"/>
            <p:cNvSpPr/>
            <p:nvPr/>
          </p:nvSpPr>
          <p:spPr>
            <a:xfrm>
              <a:off x="413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8"/>
            <p:cNvSpPr/>
            <p:nvPr/>
          </p:nvSpPr>
          <p:spPr>
            <a:xfrm>
              <a:off x="42407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8"/>
            <p:cNvSpPr/>
            <p:nvPr/>
          </p:nvSpPr>
          <p:spPr>
            <a:xfrm>
              <a:off x="434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8"/>
            <p:cNvSpPr/>
            <p:nvPr/>
          </p:nvSpPr>
          <p:spPr>
            <a:xfrm>
              <a:off x="444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8"/>
            <p:cNvSpPr/>
            <p:nvPr/>
          </p:nvSpPr>
          <p:spPr>
            <a:xfrm>
              <a:off x="45455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8"/>
            <p:cNvSpPr/>
            <p:nvPr/>
          </p:nvSpPr>
          <p:spPr>
            <a:xfrm>
              <a:off x="464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8"/>
            <p:cNvSpPr/>
            <p:nvPr/>
          </p:nvSpPr>
          <p:spPr>
            <a:xfrm>
              <a:off x="474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8"/>
            <p:cNvSpPr/>
            <p:nvPr/>
          </p:nvSpPr>
          <p:spPr>
            <a:xfrm>
              <a:off x="485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8"/>
            <p:cNvSpPr/>
            <p:nvPr/>
          </p:nvSpPr>
          <p:spPr>
            <a:xfrm>
              <a:off x="495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8"/>
            <p:cNvSpPr/>
            <p:nvPr/>
          </p:nvSpPr>
          <p:spPr>
            <a:xfrm>
              <a:off x="505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8"/>
            <p:cNvSpPr/>
            <p:nvPr/>
          </p:nvSpPr>
          <p:spPr>
            <a:xfrm>
              <a:off x="515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8"/>
            <p:cNvSpPr/>
            <p:nvPr/>
          </p:nvSpPr>
          <p:spPr>
            <a:xfrm>
              <a:off x="52566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8"/>
            <p:cNvSpPr/>
            <p:nvPr/>
          </p:nvSpPr>
          <p:spPr>
            <a:xfrm>
              <a:off x="535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8"/>
            <p:cNvSpPr/>
            <p:nvPr/>
          </p:nvSpPr>
          <p:spPr>
            <a:xfrm>
              <a:off x="545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8"/>
            <p:cNvSpPr/>
            <p:nvPr/>
          </p:nvSpPr>
          <p:spPr>
            <a:xfrm>
              <a:off x="556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8"/>
            <p:cNvSpPr/>
            <p:nvPr/>
          </p:nvSpPr>
          <p:spPr>
            <a:xfrm>
              <a:off x="566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8"/>
            <p:cNvSpPr/>
            <p:nvPr/>
          </p:nvSpPr>
          <p:spPr>
            <a:xfrm>
              <a:off x="57644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8"/>
            <p:cNvSpPr/>
            <p:nvPr/>
          </p:nvSpPr>
          <p:spPr>
            <a:xfrm>
              <a:off x="586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8"/>
            <p:cNvSpPr/>
            <p:nvPr/>
          </p:nvSpPr>
          <p:spPr>
            <a:xfrm>
              <a:off x="596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8"/>
            <p:cNvSpPr/>
            <p:nvPr/>
          </p:nvSpPr>
          <p:spPr>
            <a:xfrm>
              <a:off x="606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8"/>
            <p:cNvSpPr/>
            <p:nvPr/>
          </p:nvSpPr>
          <p:spPr>
            <a:xfrm>
              <a:off x="61710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8"/>
            <p:cNvSpPr/>
            <p:nvPr/>
          </p:nvSpPr>
          <p:spPr>
            <a:xfrm>
              <a:off x="627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8"/>
            <p:cNvSpPr/>
            <p:nvPr/>
          </p:nvSpPr>
          <p:spPr>
            <a:xfrm>
              <a:off x="637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
            <p:cNvSpPr/>
            <p:nvPr/>
          </p:nvSpPr>
          <p:spPr>
            <a:xfrm>
              <a:off x="64755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8"/>
            <p:cNvSpPr/>
            <p:nvPr/>
          </p:nvSpPr>
          <p:spPr>
            <a:xfrm>
              <a:off x="657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8"/>
            <p:cNvSpPr/>
            <p:nvPr/>
          </p:nvSpPr>
          <p:spPr>
            <a:xfrm>
              <a:off x="667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
            <p:cNvSpPr/>
            <p:nvPr/>
          </p:nvSpPr>
          <p:spPr>
            <a:xfrm>
              <a:off x="678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8"/>
            <p:cNvSpPr/>
            <p:nvPr/>
          </p:nvSpPr>
          <p:spPr>
            <a:xfrm>
              <a:off x="6881800" y="4458125"/>
              <a:ext cx="52700" cy="52700"/>
            </a:xfrm>
            <a:custGeom>
              <a:rect b="b" l="l" r="r" t="t"/>
              <a:pathLst>
                <a:path extrusionOk="0" h="2108" w="2108">
                  <a:moveTo>
                    <a:pt x="1060" y="0"/>
                  </a:moveTo>
                  <a:cubicBezTo>
                    <a:pt x="477" y="0"/>
                    <a:pt x="1" y="476"/>
                    <a:pt x="1" y="1060"/>
                  </a:cubicBezTo>
                  <a:cubicBezTo>
                    <a:pt x="1"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8"/>
            <p:cNvSpPr/>
            <p:nvPr/>
          </p:nvSpPr>
          <p:spPr>
            <a:xfrm>
              <a:off x="698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
            <p:cNvSpPr/>
            <p:nvPr/>
          </p:nvSpPr>
          <p:spPr>
            <a:xfrm>
              <a:off x="708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8"/>
            <p:cNvSpPr/>
            <p:nvPr/>
          </p:nvSpPr>
          <p:spPr>
            <a:xfrm>
              <a:off x="7186600" y="4458125"/>
              <a:ext cx="52400" cy="52700"/>
            </a:xfrm>
            <a:custGeom>
              <a:rect b="b" l="l" r="r" t="t"/>
              <a:pathLst>
                <a:path extrusionOk="0" h="2108" w="2096">
                  <a:moveTo>
                    <a:pt x="1048" y="0"/>
                  </a:moveTo>
                  <a:cubicBezTo>
                    <a:pt x="477" y="0"/>
                    <a:pt x="1" y="476"/>
                    <a:pt x="1" y="1060"/>
                  </a:cubicBezTo>
                  <a:cubicBezTo>
                    <a:pt x="1"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8"/>
            <p:cNvSpPr/>
            <p:nvPr/>
          </p:nvSpPr>
          <p:spPr>
            <a:xfrm>
              <a:off x="728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8"/>
            <p:cNvSpPr/>
            <p:nvPr/>
          </p:nvSpPr>
          <p:spPr>
            <a:xfrm>
              <a:off x="27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8"/>
            <p:cNvSpPr/>
            <p:nvPr/>
          </p:nvSpPr>
          <p:spPr>
            <a:xfrm>
              <a:off x="3807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8"/>
            <p:cNvSpPr/>
            <p:nvPr/>
          </p:nvSpPr>
          <p:spPr>
            <a:xfrm>
              <a:off x="4825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8"/>
            <p:cNvSpPr/>
            <p:nvPr/>
          </p:nvSpPr>
          <p:spPr>
            <a:xfrm>
              <a:off x="58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8"/>
            <p:cNvSpPr/>
            <p:nvPr/>
          </p:nvSpPr>
          <p:spPr>
            <a:xfrm>
              <a:off x="68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8"/>
            <p:cNvSpPr/>
            <p:nvPr/>
          </p:nvSpPr>
          <p:spPr>
            <a:xfrm>
              <a:off x="7873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8"/>
            <p:cNvSpPr/>
            <p:nvPr/>
          </p:nvSpPr>
          <p:spPr>
            <a:xfrm>
              <a:off x="8888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8"/>
            <p:cNvSpPr/>
            <p:nvPr/>
          </p:nvSpPr>
          <p:spPr>
            <a:xfrm>
              <a:off x="99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8"/>
            <p:cNvSpPr/>
            <p:nvPr/>
          </p:nvSpPr>
          <p:spPr>
            <a:xfrm>
              <a:off x="10918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8"/>
            <p:cNvSpPr/>
            <p:nvPr/>
          </p:nvSpPr>
          <p:spPr>
            <a:xfrm>
              <a:off x="11936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8"/>
            <p:cNvSpPr/>
            <p:nvPr/>
          </p:nvSpPr>
          <p:spPr>
            <a:xfrm>
              <a:off x="12951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8"/>
            <p:cNvSpPr/>
            <p:nvPr/>
          </p:nvSpPr>
          <p:spPr>
            <a:xfrm>
              <a:off x="13966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8"/>
            <p:cNvSpPr/>
            <p:nvPr/>
          </p:nvSpPr>
          <p:spPr>
            <a:xfrm>
              <a:off x="1498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8"/>
            <p:cNvSpPr/>
            <p:nvPr/>
          </p:nvSpPr>
          <p:spPr>
            <a:xfrm>
              <a:off x="15999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
            <p:cNvSpPr/>
            <p:nvPr/>
          </p:nvSpPr>
          <p:spPr>
            <a:xfrm>
              <a:off x="1701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8"/>
            <p:cNvSpPr/>
            <p:nvPr/>
          </p:nvSpPr>
          <p:spPr>
            <a:xfrm>
              <a:off x="18029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8"/>
            <p:cNvSpPr/>
            <p:nvPr/>
          </p:nvSpPr>
          <p:spPr>
            <a:xfrm>
              <a:off x="19044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8"/>
            <p:cNvSpPr/>
            <p:nvPr/>
          </p:nvSpPr>
          <p:spPr>
            <a:xfrm>
              <a:off x="20062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8"/>
            <p:cNvSpPr/>
            <p:nvPr/>
          </p:nvSpPr>
          <p:spPr>
            <a:xfrm>
              <a:off x="210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8"/>
            <p:cNvSpPr/>
            <p:nvPr/>
          </p:nvSpPr>
          <p:spPr>
            <a:xfrm>
              <a:off x="220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
            <p:cNvSpPr/>
            <p:nvPr/>
          </p:nvSpPr>
          <p:spPr>
            <a:xfrm>
              <a:off x="23110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8"/>
            <p:cNvSpPr/>
            <p:nvPr/>
          </p:nvSpPr>
          <p:spPr>
            <a:xfrm>
              <a:off x="241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8"/>
            <p:cNvSpPr/>
            <p:nvPr/>
          </p:nvSpPr>
          <p:spPr>
            <a:xfrm>
              <a:off x="251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8"/>
            <p:cNvSpPr/>
            <p:nvPr/>
          </p:nvSpPr>
          <p:spPr>
            <a:xfrm>
              <a:off x="261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8"/>
            <p:cNvSpPr/>
            <p:nvPr/>
          </p:nvSpPr>
          <p:spPr>
            <a:xfrm>
              <a:off x="271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8"/>
            <p:cNvSpPr/>
            <p:nvPr/>
          </p:nvSpPr>
          <p:spPr>
            <a:xfrm>
              <a:off x="281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8"/>
            <p:cNvSpPr/>
            <p:nvPr/>
          </p:nvSpPr>
          <p:spPr>
            <a:xfrm>
              <a:off x="292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
            <p:cNvSpPr/>
            <p:nvPr/>
          </p:nvSpPr>
          <p:spPr>
            <a:xfrm>
              <a:off x="302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8"/>
            <p:cNvSpPr/>
            <p:nvPr/>
          </p:nvSpPr>
          <p:spPr>
            <a:xfrm>
              <a:off x="312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8"/>
            <p:cNvSpPr/>
            <p:nvPr/>
          </p:nvSpPr>
          <p:spPr>
            <a:xfrm>
              <a:off x="322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
            <p:cNvSpPr/>
            <p:nvPr/>
          </p:nvSpPr>
          <p:spPr>
            <a:xfrm>
              <a:off x="33266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8"/>
            <p:cNvSpPr/>
            <p:nvPr/>
          </p:nvSpPr>
          <p:spPr>
            <a:xfrm>
              <a:off x="342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8"/>
            <p:cNvSpPr/>
            <p:nvPr/>
          </p:nvSpPr>
          <p:spPr>
            <a:xfrm>
              <a:off x="352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8"/>
            <p:cNvSpPr/>
            <p:nvPr/>
          </p:nvSpPr>
          <p:spPr>
            <a:xfrm>
              <a:off x="363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8"/>
            <p:cNvSpPr/>
            <p:nvPr/>
          </p:nvSpPr>
          <p:spPr>
            <a:xfrm>
              <a:off x="373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8"/>
            <p:cNvSpPr/>
            <p:nvPr/>
          </p:nvSpPr>
          <p:spPr>
            <a:xfrm>
              <a:off x="3834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8"/>
            <p:cNvSpPr/>
            <p:nvPr/>
          </p:nvSpPr>
          <p:spPr>
            <a:xfrm>
              <a:off x="393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8"/>
            <p:cNvSpPr/>
            <p:nvPr/>
          </p:nvSpPr>
          <p:spPr>
            <a:xfrm>
              <a:off x="403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8"/>
            <p:cNvSpPr/>
            <p:nvPr/>
          </p:nvSpPr>
          <p:spPr>
            <a:xfrm>
              <a:off x="413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8"/>
            <p:cNvSpPr/>
            <p:nvPr/>
          </p:nvSpPr>
          <p:spPr>
            <a:xfrm>
              <a:off x="42407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8"/>
            <p:cNvSpPr/>
            <p:nvPr/>
          </p:nvSpPr>
          <p:spPr>
            <a:xfrm>
              <a:off x="434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8"/>
            <p:cNvSpPr/>
            <p:nvPr/>
          </p:nvSpPr>
          <p:spPr>
            <a:xfrm>
              <a:off x="444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8"/>
            <p:cNvSpPr/>
            <p:nvPr/>
          </p:nvSpPr>
          <p:spPr>
            <a:xfrm>
              <a:off x="45455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
            <p:cNvSpPr/>
            <p:nvPr/>
          </p:nvSpPr>
          <p:spPr>
            <a:xfrm>
              <a:off x="464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
            <p:cNvSpPr/>
            <p:nvPr/>
          </p:nvSpPr>
          <p:spPr>
            <a:xfrm>
              <a:off x="474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
            <p:cNvSpPr/>
            <p:nvPr/>
          </p:nvSpPr>
          <p:spPr>
            <a:xfrm>
              <a:off x="485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
            <p:cNvSpPr/>
            <p:nvPr/>
          </p:nvSpPr>
          <p:spPr>
            <a:xfrm>
              <a:off x="495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
            <p:cNvSpPr/>
            <p:nvPr/>
          </p:nvSpPr>
          <p:spPr>
            <a:xfrm>
              <a:off x="505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8"/>
            <p:cNvSpPr/>
            <p:nvPr/>
          </p:nvSpPr>
          <p:spPr>
            <a:xfrm>
              <a:off x="515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8"/>
            <p:cNvSpPr/>
            <p:nvPr/>
          </p:nvSpPr>
          <p:spPr>
            <a:xfrm>
              <a:off x="52566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8"/>
            <p:cNvSpPr/>
            <p:nvPr/>
          </p:nvSpPr>
          <p:spPr>
            <a:xfrm>
              <a:off x="535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8"/>
            <p:cNvSpPr/>
            <p:nvPr/>
          </p:nvSpPr>
          <p:spPr>
            <a:xfrm>
              <a:off x="545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8"/>
            <p:cNvSpPr/>
            <p:nvPr/>
          </p:nvSpPr>
          <p:spPr>
            <a:xfrm>
              <a:off x="556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8"/>
            <p:cNvSpPr/>
            <p:nvPr/>
          </p:nvSpPr>
          <p:spPr>
            <a:xfrm>
              <a:off x="566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8"/>
            <p:cNvSpPr/>
            <p:nvPr/>
          </p:nvSpPr>
          <p:spPr>
            <a:xfrm>
              <a:off x="57644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8"/>
            <p:cNvSpPr/>
            <p:nvPr/>
          </p:nvSpPr>
          <p:spPr>
            <a:xfrm>
              <a:off x="586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
            <p:cNvSpPr/>
            <p:nvPr/>
          </p:nvSpPr>
          <p:spPr>
            <a:xfrm>
              <a:off x="596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
            <p:cNvSpPr/>
            <p:nvPr/>
          </p:nvSpPr>
          <p:spPr>
            <a:xfrm>
              <a:off x="606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
            <p:cNvSpPr/>
            <p:nvPr/>
          </p:nvSpPr>
          <p:spPr>
            <a:xfrm>
              <a:off x="61710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8"/>
            <p:cNvSpPr/>
            <p:nvPr/>
          </p:nvSpPr>
          <p:spPr>
            <a:xfrm>
              <a:off x="627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
            <p:cNvSpPr/>
            <p:nvPr/>
          </p:nvSpPr>
          <p:spPr>
            <a:xfrm>
              <a:off x="637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
            <p:cNvSpPr/>
            <p:nvPr/>
          </p:nvSpPr>
          <p:spPr>
            <a:xfrm>
              <a:off x="64755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
            <p:cNvSpPr/>
            <p:nvPr/>
          </p:nvSpPr>
          <p:spPr>
            <a:xfrm>
              <a:off x="657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8"/>
            <p:cNvSpPr/>
            <p:nvPr/>
          </p:nvSpPr>
          <p:spPr>
            <a:xfrm>
              <a:off x="667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8"/>
            <p:cNvSpPr/>
            <p:nvPr/>
          </p:nvSpPr>
          <p:spPr>
            <a:xfrm>
              <a:off x="678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8"/>
            <p:cNvSpPr/>
            <p:nvPr/>
          </p:nvSpPr>
          <p:spPr>
            <a:xfrm>
              <a:off x="6881800" y="4613500"/>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
            <p:cNvSpPr/>
            <p:nvPr/>
          </p:nvSpPr>
          <p:spPr>
            <a:xfrm>
              <a:off x="698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8"/>
            <p:cNvSpPr/>
            <p:nvPr/>
          </p:nvSpPr>
          <p:spPr>
            <a:xfrm>
              <a:off x="708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8"/>
            <p:cNvSpPr/>
            <p:nvPr/>
          </p:nvSpPr>
          <p:spPr>
            <a:xfrm>
              <a:off x="7186600" y="4613500"/>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8"/>
            <p:cNvSpPr/>
            <p:nvPr/>
          </p:nvSpPr>
          <p:spPr>
            <a:xfrm>
              <a:off x="728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
            <p:cNvSpPr/>
            <p:nvPr/>
          </p:nvSpPr>
          <p:spPr>
            <a:xfrm>
              <a:off x="27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
            <p:cNvSpPr/>
            <p:nvPr/>
          </p:nvSpPr>
          <p:spPr>
            <a:xfrm>
              <a:off x="3807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8"/>
            <p:cNvSpPr/>
            <p:nvPr/>
          </p:nvSpPr>
          <p:spPr>
            <a:xfrm>
              <a:off x="4825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8"/>
            <p:cNvSpPr/>
            <p:nvPr/>
          </p:nvSpPr>
          <p:spPr>
            <a:xfrm>
              <a:off x="58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
            <p:cNvSpPr/>
            <p:nvPr/>
          </p:nvSpPr>
          <p:spPr>
            <a:xfrm>
              <a:off x="68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8"/>
            <p:cNvSpPr/>
            <p:nvPr/>
          </p:nvSpPr>
          <p:spPr>
            <a:xfrm>
              <a:off x="7873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8"/>
            <p:cNvSpPr/>
            <p:nvPr/>
          </p:nvSpPr>
          <p:spPr>
            <a:xfrm>
              <a:off x="8888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8"/>
            <p:cNvSpPr/>
            <p:nvPr/>
          </p:nvSpPr>
          <p:spPr>
            <a:xfrm>
              <a:off x="99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8"/>
            <p:cNvSpPr/>
            <p:nvPr/>
          </p:nvSpPr>
          <p:spPr>
            <a:xfrm>
              <a:off x="10918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8"/>
            <p:cNvSpPr/>
            <p:nvPr/>
          </p:nvSpPr>
          <p:spPr>
            <a:xfrm>
              <a:off x="11936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
            <p:cNvSpPr/>
            <p:nvPr/>
          </p:nvSpPr>
          <p:spPr>
            <a:xfrm>
              <a:off x="12951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
            <p:cNvSpPr/>
            <p:nvPr/>
          </p:nvSpPr>
          <p:spPr>
            <a:xfrm>
              <a:off x="13966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8"/>
            <p:cNvSpPr/>
            <p:nvPr/>
          </p:nvSpPr>
          <p:spPr>
            <a:xfrm>
              <a:off x="1498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8"/>
            <p:cNvSpPr/>
            <p:nvPr/>
          </p:nvSpPr>
          <p:spPr>
            <a:xfrm>
              <a:off x="15999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8"/>
            <p:cNvSpPr/>
            <p:nvPr/>
          </p:nvSpPr>
          <p:spPr>
            <a:xfrm>
              <a:off x="1701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8"/>
            <p:cNvSpPr/>
            <p:nvPr/>
          </p:nvSpPr>
          <p:spPr>
            <a:xfrm>
              <a:off x="18029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
            <p:cNvSpPr/>
            <p:nvPr/>
          </p:nvSpPr>
          <p:spPr>
            <a:xfrm>
              <a:off x="19044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8"/>
            <p:cNvSpPr/>
            <p:nvPr/>
          </p:nvSpPr>
          <p:spPr>
            <a:xfrm>
              <a:off x="20062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
            <p:cNvSpPr/>
            <p:nvPr/>
          </p:nvSpPr>
          <p:spPr>
            <a:xfrm>
              <a:off x="210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
            <p:cNvSpPr/>
            <p:nvPr/>
          </p:nvSpPr>
          <p:spPr>
            <a:xfrm>
              <a:off x="220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8"/>
            <p:cNvSpPr/>
            <p:nvPr/>
          </p:nvSpPr>
          <p:spPr>
            <a:xfrm>
              <a:off x="23110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8"/>
            <p:cNvSpPr/>
            <p:nvPr/>
          </p:nvSpPr>
          <p:spPr>
            <a:xfrm>
              <a:off x="241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8"/>
            <p:cNvSpPr/>
            <p:nvPr/>
          </p:nvSpPr>
          <p:spPr>
            <a:xfrm>
              <a:off x="251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8"/>
            <p:cNvSpPr/>
            <p:nvPr/>
          </p:nvSpPr>
          <p:spPr>
            <a:xfrm>
              <a:off x="261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8"/>
            <p:cNvSpPr/>
            <p:nvPr/>
          </p:nvSpPr>
          <p:spPr>
            <a:xfrm>
              <a:off x="271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8"/>
            <p:cNvSpPr/>
            <p:nvPr/>
          </p:nvSpPr>
          <p:spPr>
            <a:xfrm>
              <a:off x="281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
            <p:cNvSpPr/>
            <p:nvPr/>
          </p:nvSpPr>
          <p:spPr>
            <a:xfrm>
              <a:off x="292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
            <p:cNvSpPr/>
            <p:nvPr/>
          </p:nvSpPr>
          <p:spPr>
            <a:xfrm>
              <a:off x="302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8"/>
            <p:cNvSpPr/>
            <p:nvPr/>
          </p:nvSpPr>
          <p:spPr>
            <a:xfrm>
              <a:off x="312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8"/>
            <p:cNvSpPr/>
            <p:nvPr/>
          </p:nvSpPr>
          <p:spPr>
            <a:xfrm>
              <a:off x="322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
            <p:cNvSpPr/>
            <p:nvPr/>
          </p:nvSpPr>
          <p:spPr>
            <a:xfrm>
              <a:off x="33266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8"/>
            <p:cNvSpPr/>
            <p:nvPr/>
          </p:nvSpPr>
          <p:spPr>
            <a:xfrm>
              <a:off x="342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8"/>
            <p:cNvSpPr/>
            <p:nvPr/>
          </p:nvSpPr>
          <p:spPr>
            <a:xfrm>
              <a:off x="352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8"/>
            <p:cNvSpPr/>
            <p:nvPr/>
          </p:nvSpPr>
          <p:spPr>
            <a:xfrm>
              <a:off x="363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8"/>
            <p:cNvSpPr/>
            <p:nvPr/>
          </p:nvSpPr>
          <p:spPr>
            <a:xfrm>
              <a:off x="373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
            <p:cNvSpPr/>
            <p:nvPr/>
          </p:nvSpPr>
          <p:spPr>
            <a:xfrm>
              <a:off x="3834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
            <p:cNvSpPr/>
            <p:nvPr/>
          </p:nvSpPr>
          <p:spPr>
            <a:xfrm>
              <a:off x="393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8"/>
            <p:cNvSpPr/>
            <p:nvPr/>
          </p:nvSpPr>
          <p:spPr>
            <a:xfrm>
              <a:off x="403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8"/>
            <p:cNvSpPr/>
            <p:nvPr/>
          </p:nvSpPr>
          <p:spPr>
            <a:xfrm>
              <a:off x="413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
            <p:cNvSpPr/>
            <p:nvPr/>
          </p:nvSpPr>
          <p:spPr>
            <a:xfrm>
              <a:off x="42407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
            <p:cNvSpPr/>
            <p:nvPr/>
          </p:nvSpPr>
          <p:spPr>
            <a:xfrm>
              <a:off x="434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8"/>
            <p:cNvSpPr/>
            <p:nvPr/>
          </p:nvSpPr>
          <p:spPr>
            <a:xfrm>
              <a:off x="444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8"/>
            <p:cNvSpPr/>
            <p:nvPr/>
          </p:nvSpPr>
          <p:spPr>
            <a:xfrm>
              <a:off x="45455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8"/>
            <p:cNvSpPr/>
            <p:nvPr/>
          </p:nvSpPr>
          <p:spPr>
            <a:xfrm>
              <a:off x="464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
            <p:cNvSpPr/>
            <p:nvPr/>
          </p:nvSpPr>
          <p:spPr>
            <a:xfrm>
              <a:off x="474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8"/>
            <p:cNvSpPr/>
            <p:nvPr/>
          </p:nvSpPr>
          <p:spPr>
            <a:xfrm>
              <a:off x="485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8"/>
            <p:cNvSpPr/>
            <p:nvPr/>
          </p:nvSpPr>
          <p:spPr>
            <a:xfrm>
              <a:off x="495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8"/>
            <p:cNvSpPr/>
            <p:nvPr/>
          </p:nvSpPr>
          <p:spPr>
            <a:xfrm>
              <a:off x="505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
            <p:cNvSpPr/>
            <p:nvPr/>
          </p:nvSpPr>
          <p:spPr>
            <a:xfrm>
              <a:off x="515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
            <p:cNvSpPr/>
            <p:nvPr/>
          </p:nvSpPr>
          <p:spPr>
            <a:xfrm>
              <a:off x="52566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
            <p:cNvSpPr/>
            <p:nvPr/>
          </p:nvSpPr>
          <p:spPr>
            <a:xfrm>
              <a:off x="535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8"/>
            <p:cNvSpPr/>
            <p:nvPr/>
          </p:nvSpPr>
          <p:spPr>
            <a:xfrm>
              <a:off x="545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8"/>
            <p:cNvSpPr/>
            <p:nvPr/>
          </p:nvSpPr>
          <p:spPr>
            <a:xfrm>
              <a:off x="556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8"/>
            <p:cNvSpPr/>
            <p:nvPr/>
          </p:nvSpPr>
          <p:spPr>
            <a:xfrm>
              <a:off x="566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
            <p:cNvSpPr/>
            <p:nvPr/>
          </p:nvSpPr>
          <p:spPr>
            <a:xfrm>
              <a:off x="57644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
            <p:cNvSpPr/>
            <p:nvPr/>
          </p:nvSpPr>
          <p:spPr>
            <a:xfrm>
              <a:off x="586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8"/>
            <p:cNvSpPr/>
            <p:nvPr/>
          </p:nvSpPr>
          <p:spPr>
            <a:xfrm>
              <a:off x="596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8"/>
            <p:cNvSpPr/>
            <p:nvPr/>
          </p:nvSpPr>
          <p:spPr>
            <a:xfrm>
              <a:off x="606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8"/>
            <p:cNvSpPr/>
            <p:nvPr/>
          </p:nvSpPr>
          <p:spPr>
            <a:xfrm>
              <a:off x="61710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
            <p:cNvSpPr/>
            <p:nvPr/>
          </p:nvSpPr>
          <p:spPr>
            <a:xfrm>
              <a:off x="627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
            <p:cNvSpPr/>
            <p:nvPr/>
          </p:nvSpPr>
          <p:spPr>
            <a:xfrm>
              <a:off x="637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
            <p:cNvSpPr/>
            <p:nvPr/>
          </p:nvSpPr>
          <p:spPr>
            <a:xfrm>
              <a:off x="64755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8"/>
            <p:cNvSpPr/>
            <p:nvPr/>
          </p:nvSpPr>
          <p:spPr>
            <a:xfrm>
              <a:off x="657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8"/>
            <p:cNvSpPr/>
            <p:nvPr/>
          </p:nvSpPr>
          <p:spPr>
            <a:xfrm>
              <a:off x="667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8"/>
            <p:cNvSpPr/>
            <p:nvPr/>
          </p:nvSpPr>
          <p:spPr>
            <a:xfrm>
              <a:off x="678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
            <p:cNvSpPr/>
            <p:nvPr/>
          </p:nvSpPr>
          <p:spPr>
            <a:xfrm>
              <a:off x="6881800" y="4768575"/>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8"/>
            <p:cNvSpPr/>
            <p:nvPr/>
          </p:nvSpPr>
          <p:spPr>
            <a:xfrm>
              <a:off x="698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8"/>
            <p:cNvSpPr/>
            <p:nvPr/>
          </p:nvSpPr>
          <p:spPr>
            <a:xfrm>
              <a:off x="708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8"/>
            <p:cNvSpPr/>
            <p:nvPr/>
          </p:nvSpPr>
          <p:spPr>
            <a:xfrm>
              <a:off x="7186600" y="4768575"/>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8"/>
            <p:cNvSpPr/>
            <p:nvPr/>
          </p:nvSpPr>
          <p:spPr>
            <a:xfrm>
              <a:off x="728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1" name="Google Shape;12891;p8"/>
          <p:cNvGrpSpPr/>
          <p:nvPr/>
        </p:nvGrpSpPr>
        <p:grpSpPr>
          <a:xfrm>
            <a:off x="223221" y="255838"/>
            <a:ext cx="8706833" cy="4631825"/>
            <a:chOff x="261561" y="255838"/>
            <a:chExt cx="8706833" cy="4631825"/>
          </a:xfrm>
        </p:grpSpPr>
        <p:grpSp>
          <p:nvGrpSpPr>
            <p:cNvPr id="12892" name="Google Shape;12892;p8"/>
            <p:cNvGrpSpPr/>
            <p:nvPr/>
          </p:nvGrpSpPr>
          <p:grpSpPr>
            <a:xfrm>
              <a:off x="261561" y="255838"/>
              <a:ext cx="8706833" cy="4631825"/>
              <a:chOff x="391650" y="259200"/>
              <a:chExt cx="8360700" cy="4631825"/>
            </a:xfrm>
          </p:grpSpPr>
          <p:sp>
            <p:nvSpPr>
              <p:cNvPr id="12893" name="Google Shape;12893;p8"/>
              <p:cNvSpPr/>
              <p:nvPr/>
            </p:nvSpPr>
            <p:spPr>
              <a:xfrm>
                <a:off x="391650" y="259200"/>
                <a:ext cx="8360700"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894" name="Google Shape;12894;p8"/>
              <p:cNvCxnSpPr/>
              <p:nvPr/>
            </p:nvCxnSpPr>
            <p:spPr>
              <a:xfrm>
                <a:off x="393750" y="713825"/>
                <a:ext cx="7942500" cy="0"/>
              </a:xfrm>
              <a:prstGeom prst="straightConnector1">
                <a:avLst/>
              </a:prstGeom>
              <a:noFill/>
              <a:ln cap="flat" cmpd="sng" w="9525">
                <a:solidFill>
                  <a:schemeClr val="dk1"/>
                </a:solidFill>
                <a:prstDash val="solid"/>
                <a:round/>
                <a:headEnd len="med" w="med" type="none"/>
                <a:tailEnd len="med" w="med" type="none"/>
              </a:ln>
            </p:spPr>
          </p:cxnSp>
          <p:cxnSp>
            <p:nvCxnSpPr>
              <p:cNvPr id="12895" name="Google Shape;12895;p8"/>
              <p:cNvCxnSpPr/>
              <p:nvPr/>
            </p:nvCxnSpPr>
            <p:spPr>
              <a:xfrm>
                <a:off x="8336400" y="260525"/>
                <a:ext cx="0" cy="4630500"/>
              </a:xfrm>
              <a:prstGeom prst="straightConnector1">
                <a:avLst/>
              </a:prstGeom>
              <a:noFill/>
              <a:ln cap="flat" cmpd="sng" w="9525">
                <a:solidFill>
                  <a:schemeClr val="dk1"/>
                </a:solidFill>
                <a:prstDash val="solid"/>
                <a:round/>
                <a:headEnd len="med" w="med" type="none"/>
                <a:tailEnd len="med" w="med" type="none"/>
              </a:ln>
            </p:spPr>
          </p:cxnSp>
          <p:grpSp>
            <p:nvGrpSpPr>
              <p:cNvPr id="12896" name="Google Shape;12896;p8"/>
              <p:cNvGrpSpPr/>
              <p:nvPr/>
            </p:nvGrpSpPr>
            <p:grpSpPr>
              <a:xfrm>
                <a:off x="8448356" y="454710"/>
                <a:ext cx="205838" cy="289853"/>
                <a:chOff x="3555900" y="1631296"/>
                <a:chExt cx="390956" cy="550529"/>
              </a:xfrm>
            </p:grpSpPr>
            <p:cxnSp>
              <p:nvCxnSpPr>
                <p:cNvPr id="12897" name="Google Shape;12897;p8"/>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12898" name="Google Shape;12898;p8"/>
                <p:cNvGrpSpPr/>
                <p:nvPr/>
              </p:nvGrpSpPr>
              <p:grpSpPr>
                <a:xfrm rot="-8100000">
                  <a:off x="3614579" y="1687125"/>
                  <a:ext cx="273597" cy="279297"/>
                  <a:chOff x="4572000" y="2331513"/>
                  <a:chExt cx="273600" cy="279300"/>
                </a:xfrm>
              </p:grpSpPr>
              <p:cxnSp>
                <p:nvCxnSpPr>
                  <p:cNvPr id="12899" name="Google Shape;12899;p8"/>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12900" name="Google Shape;12900;p8"/>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cxnSp>
            <p:nvCxnSpPr>
              <p:cNvPr id="12901" name="Google Shape;12901;p8"/>
              <p:cNvCxnSpPr/>
              <p:nvPr/>
            </p:nvCxnSpPr>
            <p:spPr>
              <a:xfrm>
                <a:off x="8551337" y="1671588"/>
                <a:ext cx="0" cy="1823700"/>
              </a:xfrm>
              <a:prstGeom prst="straightConnector1">
                <a:avLst/>
              </a:prstGeom>
              <a:noFill/>
              <a:ln cap="flat" cmpd="sng" w="19050">
                <a:solidFill>
                  <a:schemeClr val="dk1"/>
                </a:solidFill>
                <a:prstDash val="solid"/>
                <a:round/>
                <a:headEnd len="med" w="med" type="none"/>
                <a:tailEnd len="med" w="med" type="none"/>
              </a:ln>
            </p:spPr>
          </p:cxnSp>
          <p:grpSp>
            <p:nvGrpSpPr>
              <p:cNvPr id="12902" name="Google Shape;12902;p8"/>
              <p:cNvGrpSpPr/>
              <p:nvPr/>
            </p:nvGrpSpPr>
            <p:grpSpPr>
              <a:xfrm flipH="1" rot="10800000">
                <a:off x="8448406" y="4422299"/>
                <a:ext cx="205838" cy="289853"/>
                <a:chOff x="3555900" y="1631296"/>
                <a:chExt cx="390956" cy="550529"/>
              </a:xfrm>
            </p:grpSpPr>
            <p:cxnSp>
              <p:nvCxnSpPr>
                <p:cNvPr id="12903" name="Google Shape;12903;p8"/>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12904" name="Google Shape;12904;p8"/>
                <p:cNvGrpSpPr/>
                <p:nvPr/>
              </p:nvGrpSpPr>
              <p:grpSpPr>
                <a:xfrm rot="-8100000">
                  <a:off x="3614579" y="1687125"/>
                  <a:ext cx="273597" cy="279297"/>
                  <a:chOff x="4572000" y="2331513"/>
                  <a:chExt cx="273600" cy="279300"/>
                </a:xfrm>
              </p:grpSpPr>
              <p:cxnSp>
                <p:nvCxnSpPr>
                  <p:cNvPr id="12905" name="Google Shape;12905;p8"/>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12906" name="Google Shape;12906;p8"/>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grpSp>
        <p:sp>
          <p:nvSpPr>
            <p:cNvPr id="12907" name="Google Shape;12907;p8"/>
            <p:cNvSpPr/>
            <p:nvPr/>
          </p:nvSpPr>
          <p:spPr>
            <a:xfrm>
              <a:off x="39077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8"/>
            <p:cNvSpPr/>
            <p:nvPr/>
          </p:nvSpPr>
          <p:spPr>
            <a:xfrm>
              <a:off x="599050"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
            <p:cNvSpPr/>
            <p:nvPr/>
          </p:nvSpPr>
          <p:spPr>
            <a:xfrm>
              <a:off x="80732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10" name="Google Shape;12910;p8"/>
          <p:cNvSpPr txBox="1"/>
          <p:nvPr>
            <p:ph type="title"/>
          </p:nvPr>
        </p:nvSpPr>
        <p:spPr>
          <a:xfrm>
            <a:off x="2448900" y="1467775"/>
            <a:ext cx="4246200" cy="2208000"/>
          </a:xfrm>
          <a:prstGeom prst="rect">
            <a:avLst/>
          </a:prstGeom>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a:spcBef>
                <a:spcPts val="0"/>
              </a:spcBef>
              <a:spcAft>
                <a:spcPts val="0"/>
              </a:spcAft>
              <a:buSzPts val="4800"/>
              <a:buNone/>
              <a:defRPr sz="81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2911" name="Shape 12911"/>
        <p:cNvGrpSpPr/>
        <p:nvPr/>
      </p:nvGrpSpPr>
      <p:grpSpPr>
        <a:xfrm>
          <a:off x="0" y="0"/>
          <a:ext cx="0" cy="0"/>
          <a:chOff x="0" y="0"/>
          <a:chExt cx="0" cy="0"/>
        </a:xfrm>
      </p:grpSpPr>
      <p:grpSp>
        <p:nvGrpSpPr>
          <p:cNvPr id="12912" name="Google Shape;12912;p9"/>
          <p:cNvGrpSpPr/>
          <p:nvPr/>
        </p:nvGrpSpPr>
        <p:grpSpPr>
          <a:xfrm>
            <a:off x="3" y="4"/>
            <a:ext cx="9144066" cy="5143518"/>
            <a:chOff x="279200" y="890725"/>
            <a:chExt cx="7061600" cy="3930250"/>
          </a:xfrm>
        </p:grpSpPr>
        <p:sp>
          <p:nvSpPr>
            <p:cNvPr id="12913" name="Google Shape;12913;p9"/>
            <p:cNvSpPr/>
            <p:nvPr/>
          </p:nvSpPr>
          <p:spPr>
            <a:xfrm>
              <a:off x="27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9"/>
            <p:cNvSpPr/>
            <p:nvPr/>
          </p:nvSpPr>
          <p:spPr>
            <a:xfrm>
              <a:off x="3807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9"/>
            <p:cNvSpPr/>
            <p:nvPr/>
          </p:nvSpPr>
          <p:spPr>
            <a:xfrm>
              <a:off x="4825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9"/>
            <p:cNvSpPr/>
            <p:nvPr/>
          </p:nvSpPr>
          <p:spPr>
            <a:xfrm>
              <a:off x="58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9"/>
            <p:cNvSpPr/>
            <p:nvPr/>
          </p:nvSpPr>
          <p:spPr>
            <a:xfrm>
              <a:off x="68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9"/>
            <p:cNvSpPr/>
            <p:nvPr/>
          </p:nvSpPr>
          <p:spPr>
            <a:xfrm>
              <a:off x="7873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9"/>
            <p:cNvSpPr/>
            <p:nvPr/>
          </p:nvSpPr>
          <p:spPr>
            <a:xfrm>
              <a:off x="8888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9"/>
            <p:cNvSpPr/>
            <p:nvPr/>
          </p:nvSpPr>
          <p:spPr>
            <a:xfrm>
              <a:off x="99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9"/>
            <p:cNvSpPr/>
            <p:nvPr/>
          </p:nvSpPr>
          <p:spPr>
            <a:xfrm>
              <a:off x="10918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9"/>
            <p:cNvSpPr/>
            <p:nvPr/>
          </p:nvSpPr>
          <p:spPr>
            <a:xfrm>
              <a:off x="11936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9"/>
            <p:cNvSpPr/>
            <p:nvPr/>
          </p:nvSpPr>
          <p:spPr>
            <a:xfrm>
              <a:off x="12951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9"/>
            <p:cNvSpPr/>
            <p:nvPr/>
          </p:nvSpPr>
          <p:spPr>
            <a:xfrm>
              <a:off x="13966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9"/>
            <p:cNvSpPr/>
            <p:nvPr/>
          </p:nvSpPr>
          <p:spPr>
            <a:xfrm>
              <a:off x="1498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9"/>
            <p:cNvSpPr/>
            <p:nvPr/>
          </p:nvSpPr>
          <p:spPr>
            <a:xfrm>
              <a:off x="15999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9"/>
            <p:cNvSpPr/>
            <p:nvPr/>
          </p:nvSpPr>
          <p:spPr>
            <a:xfrm>
              <a:off x="17014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9"/>
            <p:cNvSpPr/>
            <p:nvPr/>
          </p:nvSpPr>
          <p:spPr>
            <a:xfrm>
              <a:off x="18029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9"/>
            <p:cNvSpPr/>
            <p:nvPr/>
          </p:nvSpPr>
          <p:spPr>
            <a:xfrm>
              <a:off x="1904400" y="890725"/>
              <a:ext cx="52700" cy="52400"/>
            </a:xfrm>
            <a:custGeom>
              <a:rect b="b" l="l" r="r" t="t"/>
              <a:pathLst>
                <a:path extrusionOk="0" h="2096" w="2108">
                  <a:moveTo>
                    <a:pt x="1060" y="0"/>
                  </a:moveTo>
                  <a:cubicBezTo>
                    <a:pt x="476" y="0"/>
                    <a:pt x="0" y="476"/>
                    <a:pt x="0" y="1048"/>
                  </a:cubicBezTo>
                  <a:cubicBezTo>
                    <a:pt x="0" y="1631"/>
                    <a:pt x="476" y="2096"/>
                    <a:pt x="1060" y="2096"/>
                  </a:cubicBezTo>
                  <a:cubicBezTo>
                    <a:pt x="1631" y="2096"/>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9"/>
            <p:cNvSpPr/>
            <p:nvPr/>
          </p:nvSpPr>
          <p:spPr>
            <a:xfrm>
              <a:off x="20062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9"/>
            <p:cNvSpPr/>
            <p:nvPr/>
          </p:nvSpPr>
          <p:spPr>
            <a:xfrm>
              <a:off x="210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9"/>
            <p:cNvSpPr/>
            <p:nvPr/>
          </p:nvSpPr>
          <p:spPr>
            <a:xfrm>
              <a:off x="22092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9"/>
            <p:cNvSpPr/>
            <p:nvPr/>
          </p:nvSpPr>
          <p:spPr>
            <a:xfrm>
              <a:off x="2311000" y="890725"/>
              <a:ext cx="52400" cy="52400"/>
            </a:xfrm>
            <a:custGeom>
              <a:rect b="b" l="l" r="r" t="t"/>
              <a:pathLst>
                <a:path extrusionOk="0" h="2096" w="2096">
                  <a:moveTo>
                    <a:pt x="1048" y="0"/>
                  </a:moveTo>
                  <a:cubicBezTo>
                    <a:pt x="464" y="0"/>
                    <a:pt x="0" y="476"/>
                    <a:pt x="0" y="1048"/>
                  </a:cubicBezTo>
                  <a:cubicBezTo>
                    <a:pt x="0" y="1631"/>
                    <a:pt x="464"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9"/>
            <p:cNvSpPr/>
            <p:nvPr/>
          </p:nvSpPr>
          <p:spPr>
            <a:xfrm>
              <a:off x="241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9"/>
            <p:cNvSpPr/>
            <p:nvPr/>
          </p:nvSpPr>
          <p:spPr>
            <a:xfrm>
              <a:off x="25140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9"/>
            <p:cNvSpPr/>
            <p:nvPr/>
          </p:nvSpPr>
          <p:spPr>
            <a:xfrm>
              <a:off x="2615500" y="890725"/>
              <a:ext cx="52700" cy="52400"/>
            </a:xfrm>
            <a:custGeom>
              <a:rect b="b" l="l" r="r" t="t"/>
              <a:pathLst>
                <a:path extrusionOk="0" h="2096" w="2108">
                  <a:moveTo>
                    <a:pt x="1048" y="0"/>
                  </a:moveTo>
                  <a:cubicBezTo>
                    <a:pt x="476" y="0"/>
                    <a:pt x="0" y="476"/>
                    <a:pt x="0" y="1048"/>
                  </a:cubicBezTo>
                  <a:cubicBezTo>
                    <a:pt x="0" y="1631"/>
                    <a:pt x="476"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9"/>
            <p:cNvSpPr/>
            <p:nvPr/>
          </p:nvSpPr>
          <p:spPr>
            <a:xfrm>
              <a:off x="271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9"/>
            <p:cNvSpPr/>
            <p:nvPr/>
          </p:nvSpPr>
          <p:spPr>
            <a:xfrm>
              <a:off x="281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9"/>
            <p:cNvSpPr/>
            <p:nvPr/>
          </p:nvSpPr>
          <p:spPr>
            <a:xfrm>
              <a:off x="2920300" y="890725"/>
              <a:ext cx="52400" cy="52400"/>
            </a:xfrm>
            <a:custGeom>
              <a:rect b="b" l="l" r="r" t="t"/>
              <a:pathLst>
                <a:path extrusionOk="0" h="2096" w="2096">
                  <a:moveTo>
                    <a:pt x="1048" y="0"/>
                  </a:moveTo>
                  <a:cubicBezTo>
                    <a:pt x="476" y="0"/>
                    <a:pt x="0" y="476"/>
                    <a:pt x="0" y="1048"/>
                  </a:cubicBezTo>
                  <a:cubicBezTo>
                    <a:pt x="0" y="1631"/>
                    <a:pt x="476"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9"/>
            <p:cNvSpPr/>
            <p:nvPr/>
          </p:nvSpPr>
          <p:spPr>
            <a:xfrm>
              <a:off x="302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9"/>
            <p:cNvSpPr/>
            <p:nvPr/>
          </p:nvSpPr>
          <p:spPr>
            <a:xfrm>
              <a:off x="312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9"/>
            <p:cNvSpPr/>
            <p:nvPr/>
          </p:nvSpPr>
          <p:spPr>
            <a:xfrm>
              <a:off x="322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9"/>
            <p:cNvSpPr/>
            <p:nvPr/>
          </p:nvSpPr>
          <p:spPr>
            <a:xfrm>
              <a:off x="33266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9"/>
            <p:cNvSpPr/>
            <p:nvPr/>
          </p:nvSpPr>
          <p:spPr>
            <a:xfrm>
              <a:off x="342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9"/>
            <p:cNvSpPr/>
            <p:nvPr/>
          </p:nvSpPr>
          <p:spPr>
            <a:xfrm>
              <a:off x="352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9"/>
            <p:cNvSpPr/>
            <p:nvPr/>
          </p:nvSpPr>
          <p:spPr>
            <a:xfrm>
              <a:off x="363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9"/>
            <p:cNvSpPr/>
            <p:nvPr/>
          </p:nvSpPr>
          <p:spPr>
            <a:xfrm>
              <a:off x="373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9"/>
            <p:cNvSpPr/>
            <p:nvPr/>
          </p:nvSpPr>
          <p:spPr>
            <a:xfrm>
              <a:off x="3834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19" y="2096"/>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9"/>
            <p:cNvSpPr/>
            <p:nvPr/>
          </p:nvSpPr>
          <p:spPr>
            <a:xfrm>
              <a:off x="393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9"/>
            <p:cNvSpPr/>
            <p:nvPr/>
          </p:nvSpPr>
          <p:spPr>
            <a:xfrm>
              <a:off x="403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9"/>
            <p:cNvSpPr/>
            <p:nvPr/>
          </p:nvSpPr>
          <p:spPr>
            <a:xfrm>
              <a:off x="413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1" y="2096"/>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9"/>
            <p:cNvSpPr/>
            <p:nvPr/>
          </p:nvSpPr>
          <p:spPr>
            <a:xfrm>
              <a:off x="42407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9"/>
            <p:cNvSpPr/>
            <p:nvPr/>
          </p:nvSpPr>
          <p:spPr>
            <a:xfrm>
              <a:off x="434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9"/>
            <p:cNvSpPr/>
            <p:nvPr/>
          </p:nvSpPr>
          <p:spPr>
            <a:xfrm>
              <a:off x="444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9"/>
            <p:cNvSpPr/>
            <p:nvPr/>
          </p:nvSpPr>
          <p:spPr>
            <a:xfrm>
              <a:off x="45455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9"/>
            <p:cNvSpPr/>
            <p:nvPr/>
          </p:nvSpPr>
          <p:spPr>
            <a:xfrm>
              <a:off x="464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9"/>
            <p:cNvSpPr/>
            <p:nvPr/>
          </p:nvSpPr>
          <p:spPr>
            <a:xfrm>
              <a:off x="474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1" y="2096"/>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9"/>
            <p:cNvSpPr/>
            <p:nvPr/>
          </p:nvSpPr>
          <p:spPr>
            <a:xfrm>
              <a:off x="485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9"/>
            <p:cNvSpPr/>
            <p:nvPr/>
          </p:nvSpPr>
          <p:spPr>
            <a:xfrm>
              <a:off x="49518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9"/>
            <p:cNvSpPr/>
            <p:nvPr/>
          </p:nvSpPr>
          <p:spPr>
            <a:xfrm>
              <a:off x="505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9"/>
            <p:cNvSpPr/>
            <p:nvPr/>
          </p:nvSpPr>
          <p:spPr>
            <a:xfrm>
              <a:off x="515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9"/>
            <p:cNvSpPr/>
            <p:nvPr/>
          </p:nvSpPr>
          <p:spPr>
            <a:xfrm>
              <a:off x="52566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9"/>
            <p:cNvSpPr/>
            <p:nvPr/>
          </p:nvSpPr>
          <p:spPr>
            <a:xfrm>
              <a:off x="535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9"/>
            <p:cNvSpPr/>
            <p:nvPr/>
          </p:nvSpPr>
          <p:spPr>
            <a:xfrm>
              <a:off x="54599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9"/>
            <p:cNvSpPr/>
            <p:nvPr/>
          </p:nvSpPr>
          <p:spPr>
            <a:xfrm>
              <a:off x="5561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9"/>
            <p:cNvSpPr/>
            <p:nvPr/>
          </p:nvSpPr>
          <p:spPr>
            <a:xfrm>
              <a:off x="56629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9"/>
            <p:cNvSpPr/>
            <p:nvPr/>
          </p:nvSpPr>
          <p:spPr>
            <a:xfrm>
              <a:off x="5764400" y="890725"/>
              <a:ext cx="52700" cy="52400"/>
            </a:xfrm>
            <a:custGeom>
              <a:rect b="b" l="l" r="r" t="t"/>
              <a:pathLst>
                <a:path extrusionOk="0" h="2096" w="2108">
                  <a:moveTo>
                    <a:pt x="1060" y="0"/>
                  </a:moveTo>
                  <a:cubicBezTo>
                    <a:pt x="477" y="0"/>
                    <a:pt x="0" y="476"/>
                    <a:pt x="0" y="1048"/>
                  </a:cubicBezTo>
                  <a:cubicBezTo>
                    <a:pt x="0"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9"/>
            <p:cNvSpPr/>
            <p:nvPr/>
          </p:nvSpPr>
          <p:spPr>
            <a:xfrm>
              <a:off x="58662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9"/>
            <p:cNvSpPr/>
            <p:nvPr/>
          </p:nvSpPr>
          <p:spPr>
            <a:xfrm>
              <a:off x="59677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9"/>
            <p:cNvSpPr/>
            <p:nvPr/>
          </p:nvSpPr>
          <p:spPr>
            <a:xfrm>
              <a:off x="60692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9"/>
            <p:cNvSpPr/>
            <p:nvPr/>
          </p:nvSpPr>
          <p:spPr>
            <a:xfrm>
              <a:off x="61710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9"/>
            <p:cNvSpPr/>
            <p:nvPr/>
          </p:nvSpPr>
          <p:spPr>
            <a:xfrm>
              <a:off x="62725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9"/>
            <p:cNvSpPr/>
            <p:nvPr/>
          </p:nvSpPr>
          <p:spPr>
            <a:xfrm>
              <a:off x="63740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9"/>
            <p:cNvSpPr/>
            <p:nvPr/>
          </p:nvSpPr>
          <p:spPr>
            <a:xfrm>
              <a:off x="6475500" y="890725"/>
              <a:ext cx="52700" cy="52400"/>
            </a:xfrm>
            <a:custGeom>
              <a:rect b="b" l="l" r="r" t="t"/>
              <a:pathLst>
                <a:path extrusionOk="0" h="2096" w="2108">
                  <a:moveTo>
                    <a:pt x="1048" y="0"/>
                  </a:moveTo>
                  <a:cubicBezTo>
                    <a:pt x="477" y="0"/>
                    <a:pt x="0" y="476"/>
                    <a:pt x="0" y="1048"/>
                  </a:cubicBezTo>
                  <a:cubicBezTo>
                    <a:pt x="0" y="1631"/>
                    <a:pt x="477" y="2096"/>
                    <a:pt x="1048" y="2096"/>
                  </a:cubicBezTo>
                  <a:cubicBezTo>
                    <a:pt x="1632" y="2096"/>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9"/>
            <p:cNvSpPr/>
            <p:nvPr/>
          </p:nvSpPr>
          <p:spPr>
            <a:xfrm>
              <a:off x="65773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9"/>
            <p:cNvSpPr/>
            <p:nvPr/>
          </p:nvSpPr>
          <p:spPr>
            <a:xfrm>
              <a:off x="66788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9"/>
            <p:cNvSpPr/>
            <p:nvPr/>
          </p:nvSpPr>
          <p:spPr>
            <a:xfrm>
              <a:off x="6780300" y="890725"/>
              <a:ext cx="52400" cy="52400"/>
            </a:xfrm>
            <a:custGeom>
              <a:rect b="b" l="l" r="r" t="t"/>
              <a:pathLst>
                <a:path extrusionOk="0" h="2096" w="2096">
                  <a:moveTo>
                    <a:pt x="1048" y="0"/>
                  </a:moveTo>
                  <a:cubicBezTo>
                    <a:pt x="477" y="0"/>
                    <a:pt x="0" y="476"/>
                    <a:pt x="0" y="1048"/>
                  </a:cubicBezTo>
                  <a:cubicBezTo>
                    <a:pt x="0"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9"/>
            <p:cNvSpPr/>
            <p:nvPr/>
          </p:nvSpPr>
          <p:spPr>
            <a:xfrm>
              <a:off x="6881800" y="890725"/>
              <a:ext cx="52700" cy="52400"/>
            </a:xfrm>
            <a:custGeom>
              <a:rect b="b" l="l" r="r" t="t"/>
              <a:pathLst>
                <a:path extrusionOk="0" h="2096" w="2108">
                  <a:moveTo>
                    <a:pt x="1060" y="0"/>
                  </a:moveTo>
                  <a:cubicBezTo>
                    <a:pt x="477" y="0"/>
                    <a:pt x="1" y="476"/>
                    <a:pt x="1" y="1048"/>
                  </a:cubicBezTo>
                  <a:cubicBezTo>
                    <a:pt x="1" y="1631"/>
                    <a:pt x="477" y="2096"/>
                    <a:pt x="1060" y="2096"/>
                  </a:cubicBezTo>
                  <a:cubicBezTo>
                    <a:pt x="1632" y="2096"/>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9"/>
            <p:cNvSpPr/>
            <p:nvPr/>
          </p:nvSpPr>
          <p:spPr>
            <a:xfrm>
              <a:off x="69836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9"/>
            <p:cNvSpPr/>
            <p:nvPr/>
          </p:nvSpPr>
          <p:spPr>
            <a:xfrm>
              <a:off x="70851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9"/>
            <p:cNvSpPr/>
            <p:nvPr/>
          </p:nvSpPr>
          <p:spPr>
            <a:xfrm>
              <a:off x="7186600" y="890725"/>
              <a:ext cx="52400" cy="52400"/>
            </a:xfrm>
            <a:custGeom>
              <a:rect b="b" l="l" r="r" t="t"/>
              <a:pathLst>
                <a:path extrusionOk="0" h="2096" w="2096">
                  <a:moveTo>
                    <a:pt x="1048" y="0"/>
                  </a:moveTo>
                  <a:cubicBezTo>
                    <a:pt x="477" y="0"/>
                    <a:pt x="1" y="476"/>
                    <a:pt x="1" y="1048"/>
                  </a:cubicBezTo>
                  <a:cubicBezTo>
                    <a:pt x="1" y="1631"/>
                    <a:pt x="477" y="2096"/>
                    <a:pt x="1048" y="2096"/>
                  </a:cubicBezTo>
                  <a:cubicBezTo>
                    <a:pt x="1632" y="2096"/>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9"/>
            <p:cNvSpPr/>
            <p:nvPr/>
          </p:nvSpPr>
          <p:spPr>
            <a:xfrm>
              <a:off x="7288400" y="890725"/>
              <a:ext cx="52400" cy="52400"/>
            </a:xfrm>
            <a:custGeom>
              <a:rect b="b" l="l" r="r" t="t"/>
              <a:pathLst>
                <a:path extrusionOk="0" h="2096" w="2096">
                  <a:moveTo>
                    <a:pt x="1048" y="0"/>
                  </a:moveTo>
                  <a:cubicBezTo>
                    <a:pt x="465" y="0"/>
                    <a:pt x="0" y="476"/>
                    <a:pt x="0" y="1048"/>
                  </a:cubicBezTo>
                  <a:cubicBezTo>
                    <a:pt x="0" y="1631"/>
                    <a:pt x="465" y="2096"/>
                    <a:pt x="1048" y="2096"/>
                  </a:cubicBezTo>
                  <a:cubicBezTo>
                    <a:pt x="1620" y="2096"/>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9"/>
            <p:cNvSpPr/>
            <p:nvPr/>
          </p:nvSpPr>
          <p:spPr>
            <a:xfrm>
              <a:off x="27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7" y="1631"/>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9"/>
            <p:cNvSpPr/>
            <p:nvPr/>
          </p:nvSpPr>
          <p:spPr>
            <a:xfrm>
              <a:off x="3807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9"/>
            <p:cNvSpPr/>
            <p:nvPr/>
          </p:nvSpPr>
          <p:spPr>
            <a:xfrm>
              <a:off x="4825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9"/>
            <p:cNvSpPr/>
            <p:nvPr/>
          </p:nvSpPr>
          <p:spPr>
            <a:xfrm>
              <a:off x="58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9"/>
            <p:cNvSpPr/>
            <p:nvPr/>
          </p:nvSpPr>
          <p:spPr>
            <a:xfrm>
              <a:off x="68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9"/>
            <p:cNvSpPr/>
            <p:nvPr/>
          </p:nvSpPr>
          <p:spPr>
            <a:xfrm>
              <a:off x="7873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9"/>
            <p:cNvSpPr/>
            <p:nvPr/>
          </p:nvSpPr>
          <p:spPr>
            <a:xfrm>
              <a:off x="8888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9"/>
            <p:cNvSpPr/>
            <p:nvPr/>
          </p:nvSpPr>
          <p:spPr>
            <a:xfrm>
              <a:off x="99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9"/>
            <p:cNvSpPr/>
            <p:nvPr/>
          </p:nvSpPr>
          <p:spPr>
            <a:xfrm>
              <a:off x="10918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9"/>
            <p:cNvSpPr/>
            <p:nvPr/>
          </p:nvSpPr>
          <p:spPr>
            <a:xfrm>
              <a:off x="11936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9"/>
            <p:cNvSpPr/>
            <p:nvPr/>
          </p:nvSpPr>
          <p:spPr>
            <a:xfrm>
              <a:off x="12951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9"/>
            <p:cNvSpPr/>
            <p:nvPr/>
          </p:nvSpPr>
          <p:spPr>
            <a:xfrm>
              <a:off x="13966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9"/>
            <p:cNvSpPr/>
            <p:nvPr/>
          </p:nvSpPr>
          <p:spPr>
            <a:xfrm>
              <a:off x="1498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9"/>
            <p:cNvSpPr/>
            <p:nvPr/>
          </p:nvSpPr>
          <p:spPr>
            <a:xfrm>
              <a:off x="15999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9"/>
            <p:cNvSpPr/>
            <p:nvPr/>
          </p:nvSpPr>
          <p:spPr>
            <a:xfrm>
              <a:off x="17014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9"/>
            <p:cNvSpPr/>
            <p:nvPr/>
          </p:nvSpPr>
          <p:spPr>
            <a:xfrm>
              <a:off x="18029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9"/>
            <p:cNvSpPr/>
            <p:nvPr/>
          </p:nvSpPr>
          <p:spPr>
            <a:xfrm>
              <a:off x="1904400" y="1045800"/>
              <a:ext cx="52700" cy="52400"/>
            </a:xfrm>
            <a:custGeom>
              <a:rect b="b" l="l" r="r" t="t"/>
              <a:pathLst>
                <a:path extrusionOk="0" h="2096" w="2108">
                  <a:moveTo>
                    <a:pt x="1060" y="0"/>
                  </a:moveTo>
                  <a:cubicBezTo>
                    <a:pt x="476" y="0"/>
                    <a:pt x="0" y="477"/>
                    <a:pt x="0" y="1048"/>
                  </a:cubicBezTo>
                  <a:cubicBezTo>
                    <a:pt x="0" y="1631"/>
                    <a:pt x="476" y="2096"/>
                    <a:pt x="1060" y="2096"/>
                  </a:cubicBezTo>
                  <a:cubicBezTo>
                    <a:pt x="1631" y="2096"/>
                    <a:pt x="2108" y="1631"/>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9"/>
            <p:cNvSpPr/>
            <p:nvPr/>
          </p:nvSpPr>
          <p:spPr>
            <a:xfrm>
              <a:off x="20062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9"/>
            <p:cNvSpPr/>
            <p:nvPr/>
          </p:nvSpPr>
          <p:spPr>
            <a:xfrm>
              <a:off x="210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9"/>
            <p:cNvSpPr/>
            <p:nvPr/>
          </p:nvSpPr>
          <p:spPr>
            <a:xfrm>
              <a:off x="22092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9"/>
            <p:cNvSpPr/>
            <p:nvPr/>
          </p:nvSpPr>
          <p:spPr>
            <a:xfrm>
              <a:off x="2311000" y="1045800"/>
              <a:ext cx="52400" cy="52400"/>
            </a:xfrm>
            <a:custGeom>
              <a:rect b="b" l="l" r="r" t="t"/>
              <a:pathLst>
                <a:path extrusionOk="0" h="2096" w="2096">
                  <a:moveTo>
                    <a:pt x="1048" y="0"/>
                  </a:moveTo>
                  <a:cubicBezTo>
                    <a:pt x="464" y="0"/>
                    <a:pt x="0" y="477"/>
                    <a:pt x="0" y="1048"/>
                  </a:cubicBezTo>
                  <a:cubicBezTo>
                    <a:pt x="0" y="1631"/>
                    <a:pt x="464"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9"/>
            <p:cNvSpPr/>
            <p:nvPr/>
          </p:nvSpPr>
          <p:spPr>
            <a:xfrm>
              <a:off x="241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9"/>
            <p:cNvSpPr/>
            <p:nvPr/>
          </p:nvSpPr>
          <p:spPr>
            <a:xfrm>
              <a:off x="25140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9"/>
            <p:cNvSpPr/>
            <p:nvPr/>
          </p:nvSpPr>
          <p:spPr>
            <a:xfrm>
              <a:off x="2615500" y="1045800"/>
              <a:ext cx="52700" cy="52400"/>
            </a:xfrm>
            <a:custGeom>
              <a:rect b="b" l="l" r="r" t="t"/>
              <a:pathLst>
                <a:path extrusionOk="0" h="2096" w="2108">
                  <a:moveTo>
                    <a:pt x="1048" y="0"/>
                  </a:moveTo>
                  <a:cubicBezTo>
                    <a:pt x="476" y="0"/>
                    <a:pt x="0" y="477"/>
                    <a:pt x="0" y="1048"/>
                  </a:cubicBezTo>
                  <a:cubicBezTo>
                    <a:pt x="0" y="1631"/>
                    <a:pt x="476"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9"/>
            <p:cNvSpPr/>
            <p:nvPr/>
          </p:nvSpPr>
          <p:spPr>
            <a:xfrm>
              <a:off x="271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9"/>
            <p:cNvSpPr/>
            <p:nvPr/>
          </p:nvSpPr>
          <p:spPr>
            <a:xfrm>
              <a:off x="281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9"/>
            <p:cNvSpPr/>
            <p:nvPr/>
          </p:nvSpPr>
          <p:spPr>
            <a:xfrm>
              <a:off x="2920300" y="1045800"/>
              <a:ext cx="52400" cy="52400"/>
            </a:xfrm>
            <a:custGeom>
              <a:rect b="b" l="l" r="r" t="t"/>
              <a:pathLst>
                <a:path extrusionOk="0" h="2096" w="2096">
                  <a:moveTo>
                    <a:pt x="1048" y="0"/>
                  </a:moveTo>
                  <a:cubicBezTo>
                    <a:pt x="476" y="0"/>
                    <a:pt x="0" y="477"/>
                    <a:pt x="0" y="1048"/>
                  </a:cubicBezTo>
                  <a:cubicBezTo>
                    <a:pt x="0" y="1631"/>
                    <a:pt x="476"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9"/>
            <p:cNvSpPr/>
            <p:nvPr/>
          </p:nvSpPr>
          <p:spPr>
            <a:xfrm>
              <a:off x="302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9"/>
            <p:cNvSpPr/>
            <p:nvPr/>
          </p:nvSpPr>
          <p:spPr>
            <a:xfrm>
              <a:off x="312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9"/>
            <p:cNvSpPr/>
            <p:nvPr/>
          </p:nvSpPr>
          <p:spPr>
            <a:xfrm>
              <a:off x="322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9"/>
            <p:cNvSpPr/>
            <p:nvPr/>
          </p:nvSpPr>
          <p:spPr>
            <a:xfrm>
              <a:off x="33266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9"/>
            <p:cNvSpPr/>
            <p:nvPr/>
          </p:nvSpPr>
          <p:spPr>
            <a:xfrm>
              <a:off x="342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9"/>
            <p:cNvSpPr/>
            <p:nvPr/>
          </p:nvSpPr>
          <p:spPr>
            <a:xfrm>
              <a:off x="352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9"/>
            <p:cNvSpPr/>
            <p:nvPr/>
          </p:nvSpPr>
          <p:spPr>
            <a:xfrm>
              <a:off x="363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9"/>
            <p:cNvSpPr/>
            <p:nvPr/>
          </p:nvSpPr>
          <p:spPr>
            <a:xfrm>
              <a:off x="373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9"/>
            <p:cNvSpPr/>
            <p:nvPr/>
          </p:nvSpPr>
          <p:spPr>
            <a:xfrm>
              <a:off x="3834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19" y="2096"/>
                    <a:pt x="2096" y="1631"/>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9"/>
            <p:cNvSpPr/>
            <p:nvPr/>
          </p:nvSpPr>
          <p:spPr>
            <a:xfrm>
              <a:off x="393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9"/>
            <p:cNvSpPr/>
            <p:nvPr/>
          </p:nvSpPr>
          <p:spPr>
            <a:xfrm>
              <a:off x="403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9"/>
            <p:cNvSpPr/>
            <p:nvPr/>
          </p:nvSpPr>
          <p:spPr>
            <a:xfrm>
              <a:off x="413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1" y="2096"/>
                    <a:pt x="2108" y="1631"/>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9"/>
            <p:cNvSpPr/>
            <p:nvPr/>
          </p:nvSpPr>
          <p:spPr>
            <a:xfrm>
              <a:off x="42407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9"/>
            <p:cNvSpPr/>
            <p:nvPr/>
          </p:nvSpPr>
          <p:spPr>
            <a:xfrm>
              <a:off x="434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9"/>
            <p:cNvSpPr/>
            <p:nvPr/>
          </p:nvSpPr>
          <p:spPr>
            <a:xfrm>
              <a:off x="444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9"/>
            <p:cNvSpPr/>
            <p:nvPr/>
          </p:nvSpPr>
          <p:spPr>
            <a:xfrm>
              <a:off x="45455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9"/>
            <p:cNvSpPr/>
            <p:nvPr/>
          </p:nvSpPr>
          <p:spPr>
            <a:xfrm>
              <a:off x="464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9"/>
            <p:cNvSpPr/>
            <p:nvPr/>
          </p:nvSpPr>
          <p:spPr>
            <a:xfrm>
              <a:off x="474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1" y="2096"/>
                    <a:pt x="2096" y="1631"/>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9"/>
            <p:cNvSpPr/>
            <p:nvPr/>
          </p:nvSpPr>
          <p:spPr>
            <a:xfrm>
              <a:off x="485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9"/>
            <p:cNvSpPr/>
            <p:nvPr/>
          </p:nvSpPr>
          <p:spPr>
            <a:xfrm>
              <a:off x="49518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9"/>
            <p:cNvSpPr/>
            <p:nvPr/>
          </p:nvSpPr>
          <p:spPr>
            <a:xfrm>
              <a:off x="505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9"/>
            <p:cNvSpPr/>
            <p:nvPr/>
          </p:nvSpPr>
          <p:spPr>
            <a:xfrm>
              <a:off x="515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9"/>
            <p:cNvSpPr/>
            <p:nvPr/>
          </p:nvSpPr>
          <p:spPr>
            <a:xfrm>
              <a:off x="52566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9"/>
            <p:cNvSpPr/>
            <p:nvPr/>
          </p:nvSpPr>
          <p:spPr>
            <a:xfrm>
              <a:off x="535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9"/>
            <p:cNvSpPr/>
            <p:nvPr/>
          </p:nvSpPr>
          <p:spPr>
            <a:xfrm>
              <a:off x="54599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9"/>
            <p:cNvSpPr/>
            <p:nvPr/>
          </p:nvSpPr>
          <p:spPr>
            <a:xfrm>
              <a:off x="5561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9"/>
            <p:cNvSpPr/>
            <p:nvPr/>
          </p:nvSpPr>
          <p:spPr>
            <a:xfrm>
              <a:off x="56629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9"/>
            <p:cNvSpPr/>
            <p:nvPr/>
          </p:nvSpPr>
          <p:spPr>
            <a:xfrm>
              <a:off x="5764400" y="1045800"/>
              <a:ext cx="52700" cy="52400"/>
            </a:xfrm>
            <a:custGeom>
              <a:rect b="b" l="l" r="r" t="t"/>
              <a:pathLst>
                <a:path extrusionOk="0" h="2096" w="2108">
                  <a:moveTo>
                    <a:pt x="1060" y="0"/>
                  </a:moveTo>
                  <a:cubicBezTo>
                    <a:pt x="477" y="0"/>
                    <a:pt x="0" y="477"/>
                    <a:pt x="0" y="1048"/>
                  </a:cubicBezTo>
                  <a:cubicBezTo>
                    <a:pt x="0"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9"/>
            <p:cNvSpPr/>
            <p:nvPr/>
          </p:nvSpPr>
          <p:spPr>
            <a:xfrm>
              <a:off x="58662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9"/>
            <p:cNvSpPr/>
            <p:nvPr/>
          </p:nvSpPr>
          <p:spPr>
            <a:xfrm>
              <a:off x="59677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9"/>
            <p:cNvSpPr/>
            <p:nvPr/>
          </p:nvSpPr>
          <p:spPr>
            <a:xfrm>
              <a:off x="60692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9"/>
            <p:cNvSpPr/>
            <p:nvPr/>
          </p:nvSpPr>
          <p:spPr>
            <a:xfrm>
              <a:off x="61710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9"/>
            <p:cNvSpPr/>
            <p:nvPr/>
          </p:nvSpPr>
          <p:spPr>
            <a:xfrm>
              <a:off x="62725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9"/>
            <p:cNvSpPr/>
            <p:nvPr/>
          </p:nvSpPr>
          <p:spPr>
            <a:xfrm>
              <a:off x="63740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9"/>
            <p:cNvSpPr/>
            <p:nvPr/>
          </p:nvSpPr>
          <p:spPr>
            <a:xfrm>
              <a:off x="6475500" y="1045800"/>
              <a:ext cx="52700" cy="52400"/>
            </a:xfrm>
            <a:custGeom>
              <a:rect b="b" l="l" r="r" t="t"/>
              <a:pathLst>
                <a:path extrusionOk="0" h="2096" w="2108">
                  <a:moveTo>
                    <a:pt x="1048" y="0"/>
                  </a:moveTo>
                  <a:cubicBezTo>
                    <a:pt x="477" y="0"/>
                    <a:pt x="0" y="477"/>
                    <a:pt x="0" y="1048"/>
                  </a:cubicBezTo>
                  <a:cubicBezTo>
                    <a:pt x="0" y="1631"/>
                    <a:pt x="477" y="2096"/>
                    <a:pt x="1048" y="2096"/>
                  </a:cubicBezTo>
                  <a:cubicBezTo>
                    <a:pt x="1632" y="2096"/>
                    <a:pt x="2108" y="1631"/>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9"/>
            <p:cNvSpPr/>
            <p:nvPr/>
          </p:nvSpPr>
          <p:spPr>
            <a:xfrm>
              <a:off x="65773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9"/>
            <p:cNvSpPr/>
            <p:nvPr/>
          </p:nvSpPr>
          <p:spPr>
            <a:xfrm>
              <a:off x="66788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9"/>
            <p:cNvSpPr/>
            <p:nvPr/>
          </p:nvSpPr>
          <p:spPr>
            <a:xfrm>
              <a:off x="6780300" y="1045800"/>
              <a:ext cx="52400" cy="52400"/>
            </a:xfrm>
            <a:custGeom>
              <a:rect b="b" l="l" r="r" t="t"/>
              <a:pathLst>
                <a:path extrusionOk="0" h="2096" w="2096">
                  <a:moveTo>
                    <a:pt x="1048" y="0"/>
                  </a:moveTo>
                  <a:cubicBezTo>
                    <a:pt x="477" y="0"/>
                    <a:pt x="0" y="477"/>
                    <a:pt x="0" y="1048"/>
                  </a:cubicBezTo>
                  <a:cubicBezTo>
                    <a:pt x="0"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9"/>
            <p:cNvSpPr/>
            <p:nvPr/>
          </p:nvSpPr>
          <p:spPr>
            <a:xfrm>
              <a:off x="6881800" y="1045800"/>
              <a:ext cx="52700" cy="52400"/>
            </a:xfrm>
            <a:custGeom>
              <a:rect b="b" l="l" r="r" t="t"/>
              <a:pathLst>
                <a:path extrusionOk="0" h="2096" w="2108">
                  <a:moveTo>
                    <a:pt x="1060" y="0"/>
                  </a:moveTo>
                  <a:cubicBezTo>
                    <a:pt x="477" y="0"/>
                    <a:pt x="1" y="477"/>
                    <a:pt x="1" y="1048"/>
                  </a:cubicBezTo>
                  <a:cubicBezTo>
                    <a:pt x="1" y="1631"/>
                    <a:pt x="477" y="2096"/>
                    <a:pt x="1060" y="2096"/>
                  </a:cubicBezTo>
                  <a:cubicBezTo>
                    <a:pt x="1632" y="2096"/>
                    <a:pt x="2108" y="1631"/>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9"/>
            <p:cNvSpPr/>
            <p:nvPr/>
          </p:nvSpPr>
          <p:spPr>
            <a:xfrm>
              <a:off x="69836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9"/>
            <p:cNvSpPr/>
            <p:nvPr/>
          </p:nvSpPr>
          <p:spPr>
            <a:xfrm>
              <a:off x="70851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9"/>
            <p:cNvSpPr/>
            <p:nvPr/>
          </p:nvSpPr>
          <p:spPr>
            <a:xfrm>
              <a:off x="7186600" y="1045800"/>
              <a:ext cx="52400" cy="52400"/>
            </a:xfrm>
            <a:custGeom>
              <a:rect b="b" l="l" r="r" t="t"/>
              <a:pathLst>
                <a:path extrusionOk="0" h="2096" w="2096">
                  <a:moveTo>
                    <a:pt x="1048" y="0"/>
                  </a:moveTo>
                  <a:cubicBezTo>
                    <a:pt x="477" y="0"/>
                    <a:pt x="1" y="477"/>
                    <a:pt x="1" y="1048"/>
                  </a:cubicBezTo>
                  <a:cubicBezTo>
                    <a:pt x="1" y="1631"/>
                    <a:pt x="477" y="2096"/>
                    <a:pt x="1048" y="2096"/>
                  </a:cubicBezTo>
                  <a:cubicBezTo>
                    <a:pt x="1632" y="2096"/>
                    <a:pt x="2096" y="1631"/>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9"/>
            <p:cNvSpPr/>
            <p:nvPr/>
          </p:nvSpPr>
          <p:spPr>
            <a:xfrm>
              <a:off x="7288400" y="1045800"/>
              <a:ext cx="52400" cy="52400"/>
            </a:xfrm>
            <a:custGeom>
              <a:rect b="b" l="l" r="r" t="t"/>
              <a:pathLst>
                <a:path extrusionOk="0" h="2096" w="2096">
                  <a:moveTo>
                    <a:pt x="1048" y="0"/>
                  </a:moveTo>
                  <a:cubicBezTo>
                    <a:pt x="465" y="0"/>
                    <a:pt x="0" y="477"/>
                    <a:pt x="0" y="1048"/>
                  </a:cubicBezTo>
                  <a:cubicBezTo>
                    <a:pt x="0" y="1631"/>
                    <a:pt x="465" y="2096"/>
                    <a:pt x="1048" y="2096"/>
                  </a:cubicBezTo>
                  <a:cubicBezTo>
                    <a:pt x="1620" y="2096"/>
                    <a:pt x="2096" y="1631"/>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9"/>
            <p:cNvSpPr/>
            <p:nvPr/>
          </p:nvSpPr>
          <p:spPr>
            <a:xfrm>
              <a:off x="27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9"/>
            <p:cNvSpPr/>
            <p:nvPr/>
          </p:nvSpPr>
          <p:spPr>
            <a:xfrm>
              <a:off x="3807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9"/>
            <p:cNvSpPr/>
            <p:nvPr/>
          </p:nvSpPr>
          <p:spPr>
            <a:xfrm>
              <a:off x="4825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9"/>
            <p:cNvSpPr/>
            <p:nvPr/>
          </p:nvSpPr>
          <p:spPr>
            <a:xfrm>
              <a:off x="58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9"/>
            <p:cNvSpPr/>
            <p:nvPr/>
          </p:nvSpPr>
          <p:spPr>
            <a:xfrm>
              <a:off x="68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9"/>
            <p:cNvSpPr/>
            <p:nvPr/>
          </p:nvSpPr>
          <p:spPr>
            <a:xfrm>
              <a:off x="7873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9"/>
            <p:cNvSpPr/>
            <p:nvPr/>
          </p:nvSpPr>
          <p:spPr>
            <a:xfrm>
              <a:off x="8888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9"/>
            <p:cNvSpPr/>
            <p:nvPr/>
          </p:nvSpPr>
          <p:spPr>
            <a:xfrm>
              <a:off x="99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9"/>
            <p:cNvSpPr/>
            <p:nvPr/>
          </p:nvSpPr>
          <p:spPr>
            <a:xfrm>
              <a:off x="10918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9"/>
            <p:cNvSpPr/>
            <p:nvPr/>
          </p:nvSpPr>
          <p:spPr>
            <a:xfrm>
              <a:off x="11936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9"/>
            <p:cNvSpPr/>
            <p:nvPr/>
          </p:nvSpPr>
          <p:spPr>
            <a:xfrm>
              <a:off x="12951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9"/>
            <p:cNvSpPr/>
            <p:nvPr/>
          </p:nvSpPr>
          <p:spPr>
            <a:xfrm>
              <a:off x="13966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9"/>
            <p:cNvSpPr/>
            <p:nvPr/>
          </p:nvSpPr>
          <p:spPr>
            <a:xfrm>
              <a:off x="1498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9"/>
            <p:cNvSpPr/>
            <p:nvPr/>
          </p:nvSpPr>
          <p:spPr>
            <a:xfrm>
              <a:off x="15999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9"/>
            <p:cNvSpPr/>
            <p:nvPr/>
          </p:nvSpPr>
          <p:spPr>
            <a:xfrm>
              <a:off x="17014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9"/>
            <p:cNvSpPr/>
            <p:nvPr/>
          </p:nvSpPr>
          <p:spPr>
            <a:xfrm>
              <a:off x="18029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9"/>
            <p:cNvSpPr/>
            <p:nvPr/>
          </p:nvSpPr>
          <p:spPr>
            <a:xfrm>
              <a:off x="1904400" y="1200875"/>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9"/>
            <p:cNvSpPr/>
            <p:nvPr/>
          </p:nvSpPr>
          <p:spPr>
            <a:xfrm>
              <a:off x="20062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9"/>
            <p:cNvSpPr/>
            <p:nvPr/>
          </p:nvSpPr>
          <p:spPr>
            <a:xfrm>
              <a:off x="210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9"/>
            <p:cNvSpPr/>
            <p:nvPr/>
          </p:nvSpPr>
          <p:spPr>
            <a:xfrm>
              <a:off x="22092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9"/>
            <p:cNvSpPr/>
            <p:nvPr/>
          </p:nvSpPr>
          <p:spPr>
            <a:xfrm>
              <a:off x="2311000" y="1200875"/>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9"/>
            <p:cNvSpPr/>
            <p:nvPr/>
          </p:nvSpPr>
          <p:spPr>
            <a:xfrm>
              <a:off x="241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9"/>
            <p:cNvSpPr/>
            <p:nvPr/>
          </p:nvSpPr>
          <p:spPr>
            <a:xfrm>
              <a:off x="25140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9"/>
            <p:cNvSpPr/>
            <p:nvPr/>
          </p:nvSpPr>
          <p:spPr>
            <a:xfrm>
              <a:off x="2615500" y="1200875"/>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9"/>
            <p:cNvSpPr/>
            <p:nvPr/>
          </p:nvSpPr>
          <p:spPr>
            <a:xfrm>
              <a:off x="271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9"/>
            <p:cNvSpPr/>
            <p:nvPr/>
          </p:nvSpPr>
          <p:spPr>
            <a:xfrm>
              <a:off x="281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9"/>
            <p:cNvSpPr/>
            <p:nvPr/>
          </p:nvSpPr>
          <p:spPr>
            <a:xfrm>
              <a:off x="2920300" y="1200875"/>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9"/>
            <p:cNvSpPr/>
            <p:nvPr/>
          </p:nvSpPr>
          <p:spPr>
            <a:xfrm>
              <a:off x="302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9"/>
            <p:cNvSpPr/>
            <p:nvPr/>
          </p:nvSpPr>
          <p:spPr>
            <a:xfrm>
              <a:off x="312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9"/>
            <p:cNvSpPr/>
            <p:nvPr/>
          </p:nvSpPr>
          <p:spPr>
            <a:xfrm>
              <a:off x="322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9"/>
            <p:cNvSpPr/>
            <p:nvPr/>
          </p:nvSpPr>
          <p:spPr>
            <a:xfrm>
              <a:off x="33266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9"/>
            <p:cNvSpPr/>
            <p:nvPr/>
          </p:nvSpPr>
          <p:spPr>
            <a:xfrm>
              <a:off x="342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9"/>
            <p:cNvSpPr/>
            <p:nvPr/>
          </p:nvSpPr>
          <p:spPr>
            <a:xfrm>
              <a:off x="352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9"/>
            <p:cNvSpPr/>
            <p:nvPr/>
          </p:nvSpPr>
          <p:spPr>
            <a:xfrm>
              <a:off x="363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9"/>
            <p:cNvSpPr/>
            <p:nvPr/>
          </p:nvSpPr>
          <p:spPr>
            <a:xfrm>
              <a:off x="373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9"/>
            <p:cNvSpPr/>
            <p:nvPr/>
          </p:nvSpPr>
          <p:spPr>
            <a:xfrm>
              <a:off x="3834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9"/>
            <p:cNvSpPr/>
            <p:nvPr/>
          </p:nvSpPr>
          <p:spPr>
            <a:xfrm>
              <a:off x="393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9"/>
            <p:cNvSpPr/>
            <p:nvPr/>
          </p:nvSpPr>
          <p:spPr>
            <a:xfrm>
              <a:off x="403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9"/>
            <p:cNvSpPr/>
            <p:nvPr/>
          </p:nvSpPr>
          <p:spPr>
            <a:xfrm>
              <a:off x="413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9"/>
            <p:cNvSpPr/>
            <p:nvPr/>
          </p:nvSpPr>
          <p:spPr>
            <a:xfrm>
              <a:off x="42407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9"/>
            <p:cNvSpPr/>
            <p:nvPr/>
          </p:nvSpPr>
          <p:spPr>
            <a:xfrm>
              <a:off x="434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9"/>
            <p:cNvSpPr/>
            <p:nvPr/>
          </p:nvSpPr>
          <p:spPr>
            <a:xfrm>
              <a:off x="444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9"/>
            <p:cNvSpPr/>
            <p:nvPr/>
          </p:nvSpPr>
          <p:spPr>
            <a:xfrm>
              <a:off x="45455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9"/>
            <p:cNvSpPr/>
            <p:nvPr/>
          </p:nvSpPr>
          <p:spPr>
            <a:xfrm>
              <a:off x="464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9"/>
            <p:cNvSpPr/>
            <p:nvPr/>
          </p:nvSpPr>
          <p:spPr>
            <a:xfrm>
              <a:off x="474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9"/>
            <p:cNvSpPr/>
            <p:nvPr/>
          </p:nvSpPr>
          <p:spPr>
            <a:xfrm>
              <a:off x="485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9"/>
            <p:cNvSpPr/>
            <p:nvPr/>
          </p:nvSpPr>
          <p:spPr>
            <a:xfrm>
              <a:off x="49518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9"/>
            <p:cNvSpPr/>
            <p:nvPr/>
          </p:nvSpPr>
          <p:spPr>
            <a:xfrm>
              <a:off x="505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9"/>
            <p:cNvSpPr/>
            <p:nvPr/>
          </p:nvSpPr>
          <p:spPr>
            <a:xfrm>
              <a:off x="515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9"/>
            <p:cNvSpPr/>
            <p:nvPr/>
          </p:nvSpPr>
          <p:spPr>
            <a:xfrm>
              <a:off x="52566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9"/>
            <p:cNvSpPr/>
            <p:nvPr/>
          </p:nvSpPr>
          <p:spPr>
            <a:xfrm>
              <a:off x="535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9"/>
            <p:cNvSpPr/>
            <p:nvPr/>
          </p:nvSpPr>
          <p:spPr>
            <a:xfrm>
              <a:off x="54599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9"/>
            <p:cNvSpPr/>
            <p:nvPr/>
          </p:nvSpPr>
          <p:spPr>
            <a:xfrm>
              <a:off x="5561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9"/>
            <p:cNvSpPr/>
            <p:nvPr/>
          </p:nvSpPr>
          <p:spPr>
            <a:xfrm>
              <a:off x="56629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9"/>
            <p:cNvSpPr/>
            <p:nvPr/>
          </p:nvSpPr>
          <p:spPr>
            <a:xfrm>
              <a:off x="5764400" y="1200875"/>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9"/>
            <p:cNvSpPr/>
            <p:nvPr/>
          </p:nvSpPr>
          <p:spPr>
            <a:xfrm>
              <a:off x="58662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9"/>
            <p:cNvSpPr/>
            <p:nvPr/>
          </p:nvSpPr>
          <p:spPr>
            <a:xfrm>
              <a:off x="59677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9"/>
            <p:cNvSpPr/>
            <p:nvPr/>
          </p:nvSpPr>
          <p:spPr>
            <a:xfrm>
              <a:off x="60692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9"/>
            <p:cNvSpPr/>
            <p:nvPr/>
          </p:nvSpPr>
          <p:spPr>
            <a:xfrm>
              <a:off x="61710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9"/>
            <p:cNvSpPr/>
            <p:nvPr/>
          </p:nvSpPr>
          <p:spPr>
            <a:xfrm>
              <a:off x="62725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9"/>
            <p:cNvSpPr/>
            <p:nvPr/>
          </p:nvSpPr>
          <p:spPr>
            <a:xfrm>
              <a:off x="63740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9"/>
            <p:cNvSpPr/>
            <p:nvPr/>
          </p:nvSpPr>
          <p:spPr>
            <a:xfrm>
              <a:off x="6475500" y="1200875"/>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9"/>
            <p:cNvSpPr/>
            <p:nvPr/>
          </p:nvSpPr>
          <p:spPr>
            <a:xfrm>
              <a:off x="65773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9"/>
            <p:cNvSpPr/>
            <p:nvPr/>
          </p:nvSpPr>
          <p:spPr>
            <a:xfrm>
              <a:off x="66788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9"/>
            <p:cNvSpPr/>
            <p:nvPr/>
          </p:nvSpPr>
          <p:spPr>
            <a:xfrm>
              <a:off x="6780300" y="1200875"/>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9"/>
            <p:cNvSpPr/>
            <p:nvPr/>
          </p:nvSpPr>
          <p:spPr>
            <a:xfrm>
              <a:off x="6881800" y="1200875"/>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9"/>
            <p:cNvSpPr/>
            <p:nvPr/>
          </p:nvSpPr>
          <p:spPr>
            <a:xfrm>
              <a:off x="69836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9"/>
            <p:cNvSpPr/>
            <p:nvPr/>
          </p:nvSpPr>
          <p:spPr>
            <a:xfrm>
              <a:off x="70851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9"/>
            <p:cNvSpPr/>
            <p:nvPr/>
          </p:nvSpPr>
          <p:spPr>
            <a:xfrm>
              <a:off x="7186600" y="1200875"/>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9"/>
            <p:cNvSpPr/>
            <p:nvPr/>
          </p:nvSpPr>
          <p:spPr>
            <a:xfrm>
              <a:off x="7288400" y="1200875"/>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9"/>
            <p:cNvSpPr/>
            <p:nvPr/>
          </p:nvSpPr>
          <p:spPr>
            <a:xfrm>
              <a:off x="27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9"/>
            <p:cNvSpPr/>
            <p:nvPr/>
          </p:nvSpPr>
          <p:spPr>
            <a:xfrm>
              <a:off x="3807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9"/>
            <p:cNvSpPr/>
            <p:nvPr/>
          </p:nvSpPr>
          <p:spPr>
            <a:xfrm>
              <a:off x="4825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9"/>
            <p:cNvSpPr/>
            <p:nvPr/>
          </p:nvSpPr>
          <p:spPr>
            <a:xfrm>
              <a:off x="58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9"/>
            <p:cNvSpPr/>
            <p:nvPr/>
          </p:nvSpPr>
          <p:spPr>
            <a:xfrm>
              <a:off x="68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9"/>
            <p:cNvSpPr/>
            <p:nvPr/>
          </p:nvSpPr>
          <p:spPr>
            <a:xfrm>
              <a:off x="7873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9"/>
            <p:cNvSpPr/>
            <p:nvPr/>
          </p:nvSpPr>
          <p:spPr>
            <a:xfrm>
              <a:off x="8888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9"/>
            <p:cNvSpPr/>
            <p:nvPr/>
          </p:nvSpPr>
          <p:spPr>
            <a:xfrm>
              <a:off x="99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9"/>
            <p:cNvSpPr/>
            <p:nvPr/>
          </p:nvSpPr>
          <p:spPr>
            <a:xfrm>
              <a:off x="10918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9"/>
            <p:cNvSpPr/>
            <p:nvPr/>
          </p:nvSpPr>
          <p:spPr>
            <a:xfrm>
              <a:off x="11936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9"/>
            <p:cNvSpPr/>
            <p:nvPr/>
          </p:nvSpPr>
          <p:spPr>
            <a:xfrm>
              <a:off x="12951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9"/>
            <p:cNvSpPr/>
            <p:nvPr/>
          </p:nvSpPr>
          <p:spPr>
            <a:xfrm>
              <a:off x="13966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9"/>
            <p:cNvSpPr/>
            <p:nvPr/>
          </p:nvSpPr>
          <p:spPr>
            <a:xfrm>
              <a:off x="1498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9"/>
            <p:cNvSpPr/>
            <p:nvPr/>
          </p:nvSpPr>
          <p:spPr>
            <a:xfrm>
              <a:off x="15999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9"/>
            <p:cNvSpPr/>
            <p:nvPr/>
          </p:nvSpPr>
          <p:spPr>
            <a:xfrm>
              <a:off x="17014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9"/>
            <p:cNvSpPr/>
            <p:nvPr/>
          </p:nvSpPr>
          <p:spPr>
            <a:xfrm>
              <a:off x="18029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9"/>
            <p:cNvSpPr/>
            <p:nvPr/>
          </p:nvSpPr>
          <p:spPr>
            <a:xfrm>
              <a:off x="1904400" y="1355950"/>
              <a:ext cx="52700" cy="52700"/>
            </a:xfrm>
            <a:custGeom>
              <a:rect b="b" l="l" r="r" t="t"/>
              <a:pathLst>
                <a:path extrusionOk="0" h="2108"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9"/>
            <p:cNvSpPr/>
            <p:nvPr/>
          </p:nvSpPr>
          <p:spPr>
            <a:xfrm>
              <a:off x="20062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9"/>
            <p:cNvSpPr/>
            <p:nvPr/>
          </p:nvSpPr>
          <p:spPr>
            <a:xfrm>
              <a:off x="210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9"/>
            <p:cNvSpPr/>
            <p:nvPr/>
          </p:nvSpPr>
          <p:spPr>
            <a:xfrm>
              <a:off x="22092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9"/>
            <p:cNvSpPr/>
            <p:nvPr/>
          </p:nvSpPr>
          <p:spPr>
            <a:xfrm>
              <a:off x="2311000" y="1355950"/>
              <a:ext cx="52400" cy="52700"/>
            </a:xfrm>
            <a:custGeom>
              <a:rect b="b" l="l" r="r" t="t"/>
              <a:pathLst>
                <a:path extrusionOk="0" h="2108"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9"/>
            <p:cNvSpPr/>
            <p:nvPr/>
          </p:nvSpPr>
          <p:spPr>
            <a:xfrm>
              <a:off x="241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9"/>
            <p:cNvSpPr/>
            <p:nvPr/>
          </p:nvSpPr>
          <p:spPr>
            <a:xfrm>
              <a:off x="25140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9"/>
            <p:cNvSpPr/>
            <p:nvPr/>
          </p:nvSpPr>
          <p:spPr>
            <a:xfrm>
              <a:off x="2615500" y="1355950"/>
              <a:ext cx="52700" cy="52700"/>
            </a:xfrm>
            <a:custGeom>
              <a:rect b="b" l="l" r="r" t="t"/>
              <a:pathLst>
                <a:path extrusionOk="0" h="2108"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9"/>
            <p:cNvSpPr/>
            <p:nvPr/>
          </p:nvSpPr>
          <p:spPr>
            <a:xfrm>
              <a:off x="271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9"/>
            <p:cNvSpPr/>
            <p:nvPr/>
          </p:nvSpPr>
          <p:spPr>
            <a:xfrm>
              <a:off x="281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9"/>
            <p:cNvSpPr/>
            <p:nvPr/>
          </p:nvSpPr>
          <p:spPr>
            <a:xfrm>
              <a:off x="2920300" y="1355950"/>
              <a:ext cx="52400" cy="52700"/>
            </a:xfrm>
            <a:custGeom>
              <a:rect b="b" l="l" r="r" t="t"/>
              <a:pathLst>
                <a:path extrusionOk="0" h="2108"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9"/>
            <p:cNvSpPr/>
            <p:nvPr/>
          </p:nvSpPr>
          <p:spPr>
            <a:xfrm>
              <a:off x="302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9"/>
            <p:cNvSpPr/>
            <p:nvPr/>
          </p:nvSpPr>
          <p:spPr>
            <a:xfrm>
              <a:off x="312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9"/>
            <p:cNvSpPr/>
            <p:nvPr/>
          </p:nvSpPr>
          <p:spPr>
            <a:xfrm>
              <a:off x="322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9"/>
            <p:cNvSpPr/>
            <p:nvPr/>
          </p:nvSpPr>
          <p:spPr>
            <a:xfrm>
              <a:off x="33266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9"/>
            <p:cNvSpPr/>
            <p:nvPr/>
          </p:nvSpPr>
          <p:spPr>
            <a:xfrm>
              <a:off x="342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9"/>
            <p:cNvSpPr/>
            <p:nvPr/>
          </p:nvSpPr>
          <p:spPr>
            <a:xfrm>
              <a:off x="352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9"/>
            <p:cNvSpPr/>
            <p:nvPr/>
          </p:nvSpPr>
          <p:spPr>
            <a:xfrm>
              <a:off x="363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9"/>
            <p:cNvSpPr/>
            <p:nvPr/>
          </p:nvSpPr>
          <p:spPr>
            <a:xfrm>
              <a:off x="373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9"/>
            <p:cNvSpPr/>
            <p:nvPr/>
          </p:nvSpPr>
          <p:spPr>
            <a:xfrm>
              <a:off x="3834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9"/>
            <p:cNvSpPr/>
            <p:nvPr/>
          </p:nvSpPr>
          <p:spPr>
            <a:xfrm>
              <a:off x="393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9"/>
            <p:cNvSpPr/>
            <p:nvPr/>
          </p:nvSpPr>
          <p:spPr>
            <a:xfrm>
              <a:off x="403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9"/>
            <p:cNvSpPr/>
            <p:nvPr/>
          </p:nvSpPr>
          <p:spPr>
            <a:xfrm>
              <a:off x="413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9"/>
            <p:cNvSpPr/>
            <p:nvPr/>
          </p:nvSpPr>
          <p:spPr>
            <a:xfrm>
              <a:off x="42407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9"/>
            <p:cNvSpPr/>
            <p:nvPr/>
          </p:nvSpPr>
          <p:spPr>
            <a:xfrm>
              <a:off x="434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9"/>
            <p:cNvSpPr/>
            <p:nvPr/>
          </p:nvSpPr>
          <p:spPr>
            <a:xfrm>
              <a:off x="444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9"/>
            <p:cNvSpPr/>
            <p:nvPr/>
          </p:nvSpPr>
          <p:spPr>
            <a:xfrm>
              <a:off x="45455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9"/>
            <p:cNvSpPr/>
            <p:nvPr/>
          </p:nvSpPr>
          <p:spPr>
            <a:xfrm>
              <a:off x="464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9"/>
            <p:cNvSpPr/>
            <p:nvPr/>
          </p:nvSpPr>
          <p:spPr>
            <a:xfrm>
              <a:off x="474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9"/>
            <p:cNvSpPr/>
            <p:nvPr/>
          </p:nvSpPr>
          <p:spPr>
            <a:xfrm>
              <a:off x="485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9"/>
            <p:cNvSpPr/>
            <p:nvPr/>
          </p:nvSpPr>
          <p:spPr>
            <a:xfrm>
              <a:off x="49518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9"/>
            <p:cNvSpPr/>
            <p:nvPr/>
          </p:nvSpPr>
          <p:spPr>
            <a:xfrm>
              <a:off x="505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9"/>
            <p:cNvSpPr/>
            <p:nvPr/>
          </p:nvSpPr>
          <p:spPr>
            <a:xfrm>
              <a:off x="515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9"/>
            <p:cNvSpPr/>
            <p:nvPr/>
          </p:nvSpPr>
          <p:spPr>
            <a:xfrm>
              <a:off x="52566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9"/>
            <p:cNvSpPr/>
            <p:nvPr/>
          </p:nvSpPr>
          <p:spPr>
            <a:xfrm>
              <a:off x="535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9"/>
            <p:cNvSpPr/>
            <p:nvPr/>
          </p:nvSpPr>
          <p:spPr>
            <a:xfrm>
              <a:off x="54599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9"/>
            <p:cNvSpPr/>
            <p:nvPr/>
          </p:nvSpPr>
          <p:spPr>
            <a:xfrm>
              <a:off x="5561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9"/>
            <p:cNvSpPr/>
            <p:nvPr/>
          </p:nvSpPr>
          <p:spPr>
            <a:xfrm>
              <a:off x="56629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9"/>
            <p:cNvSpPr/>
            <p:nvPr/>
          </p:nvSpPr>
          <p:spPr>
            <a:xfrm>
              <a:off x="5764400" y="1355950"/>
              <a:ext cx="52700" cy="52700"/>
            </a:xfrm>
            <a:custGeom>
              <a:rect b="b" l="l" r="r" t="t"/>
              <a:pathLst>
                <a:path extrusionOk="0" h="2108"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9"/>
            <p:cNvSpPr/>
            <p:nvPr/>
          </p:nvSpPr>
          <p:spPr>
            <a:xfrm>
              <a:off x="58662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9"/>
            <p:cNvSpPr/>
            <p:nvPr/>
          </p:nvSpPr>
          <p:spPr>
            <a:xfrm>
              <a:off x="59677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9"/>
            <p:cNvSpPr/>
            <p:nvPr/>
          </p:nvSpPr>
          <p:spPr>
            <a:xfrm>
              <a:off x="60692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9"/>
            <p:cNvSpPr/>
            <p:nvPr/>
          </p:nvSpPr>
          <p:spPr>
            <a:xfrm>
              <a:off x="61710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9"/>
            <p:cNvSpPr/>
            <p:nvPr/>
          </p:nvSpPr>
          <p:spPr>
            <a:xfrm>
              <a:off x="62725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9"/>
            <p:cNvSpPr/>
            <p:nvPr/>
          </p:nvSpPr>
          <p:spPr>
            <a:xfrm>
              <a:off x="63740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9"/>
            <p:cNvSpPr/>
            <p:nvPr/>
          </p:nvSpPr>
          <p:spPr>
            <a:xfrm>
              <a:off x="6475500" y="1355950"/>
              <a:ext cx="52700" cy="52700"/>
            </a:xfrm>
            <a:custGeom>
              <a:rect b="b" l="l" r="r" t="t"/>
              <a:pathLst>
                <a:path extrusionOk="0" h="2108"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9"/>
            <p:cNvSpPr/>
            <p:nvPr/>
          </p:nvSpPr>
          <p:spPr>
            <a:xfrm>
              <a:off x="65773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9"/>
            <p:cNvSpPr/>
            <p:nvPr/>
          </p:nvSpPr>
          <p:spPr>
            <a:xfrm>
              <a:off x="66788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9"/>
            <p:cNvSpPr/>
            <p:nvPr/>
          </p:nvSpPr>
          <p:spPr>
            <a:xfrm>
              <a:off x="6780300" y="1355950"/>
              <a:ext cx="52400" cy="52700"/>
            </a:xfrm>
            <a:custGeom>
              <a:rect b="b" l="l" r="r" t="t"/>
              <a:pathLst>
                <a:path extrusionOk="0" h="2108"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9"/>
            <p:cNvSpPr/>
            <p:nvPr/>
          </p:nvSpPr>
          <p:spPr>
            <a:xfrm>
              <a:off x="6881800" y="1355950"/>
              <a:ext cx="52700" cy="52700"/>
            </a:xfrm>
            <a:custGeom>
              <a:rect b="b" l="l" r="r" t="t"/>
              <a:pathLst>
                <a:path extrusionOk="0" h="2108"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9"/>
            <p:cNvSpPr/>
            <p:nvPr/>
          </p:nvSpPr>
          <p:spPr>
            <a:xfrm>
              <a:off x="69836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9"/>
            <p:cNvSpPr/>
            <p:nvPr/>
          </p:nvSpPr>
          <p:spPr>
            <a:xfrm>
              <a:off x="70851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9"/>
            <p:cNvSpPr/>
            <p:nvPr/>
          </p:nvSpPr>
          <p:spPr>
            <a:xfrm>
              <a:off x="7186600" y="1355950"/>
              <a:ext cx="52400" cy="52700"/>
            </a:xfrm>
            <a:custGeom>
              <a:rect b="b" l="l" r="r" t="t"/>
              <a:pathLst>
                <a:path extrusionOk="0" h="2108"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9"/>
            <p:cNvSpPr/>
            <p:nvPr/>
          </p:nvSpPr>
          <p:spPr>
            <a:xfrm>
              <a:off x="7288400" y="1355950"/>
              <a:ext cx="52400" cy="52700"/>
            </a:xfrm>
            <a:custGeom>
              <a:rect b="b" l="l" r="r" t="t"/>
              <a:pathLst>
                <a:path extrusionOk="0" h="2108"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9"/>
            <p:cNvSpPr/>
            <p:nvPr/>
          </p:nvSpPr>
          <p:spPr>
            <a:xfrm>
              <a:off x="27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7" y="1632"/>
                    <a:pt x="2107" y="1060"/>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9"/>
            <p:cNvSpPr/>
            <p:nvPr/>
          </p:nvSpPr>
          <p:spPr>
            <a:xfrm>
              <a:off x="3807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9"/>
            <p:cNvSpPr/>
            <p:nvPr/>
          </p:nvSpPr>
          <p:spPr>
            <a:xfrm>
              <a:off x="4825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9"/>
            <p:cNvSpPr/>
            <p:nvPr/>
          </p:nvSpPr>
          <p:spPr>
            <a:xfrm>
              <a:off x="58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9"/>
            <p:cNvSpPr/>
            <p:nvPr/>
          </p:nvSpPr>
          <p:spPr>
            <a:xfrm>
              <a:off x="68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9"/>
            <p:cNvSpPr/>
            <p:nvPr/>
          </p:nvSpPr>
          <p:spPr>
            <a:xfrm>
              <a:off x="7873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9"/>
            <p:cNvSpPr/>
            <p:nvPr/>
          </p:nvSpPr>
          <p:spPr>
            <a:xfrm>
              <a:off x="8888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9"/>
            <p:cNvSpPr/>
            <p:nvPr/>
          </p:nvSpPr>
          <p:spPr>
            <a:xfrm>
              <a:off x="99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9"/>
            <p:cNvSpPr/>
            <p:nvPr/>
          </p:nvSpPr>
          <p:spPr>
            <a:xfrm>
              <a:off x="10918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9"/>
            <p:cNvSpPr/>
            <p:nvPr/>
          </p:nvSpPr>
          <p:spPr>
            <a:xfrm>
              <a:off x="11936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9"/>
            <p:cNvSpPr/>
            <p:nvPr/>
          </p:nvSpPr>
          <p:spPr>
            <a:xfrm>
              <a:off x="12951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9"/>
            <p:cNvSpPr/>
            <p:nvPr/>
          </p:nvSpPr>
          <p:spPr>
            <a:xfrm>
              <a:off x="13966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9"/>
            <p:cNvSpPr/>
            <p:nvPr/>
          </p:nvSpPr>
          <p:spPr>
            <a:xfrm>
              <a:off x="1498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9"/>
            <p:cNvSpPr/>
            <p:nvPr/>
          </p:nvSpPr>
          <p:spPr>
            <a:xfrm>
              <a:off x="15999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9"/>
            <p:cNvSpPr/>
            <p:nvPr/>
          </p:nvSpPr>
          <p:spPr>
            <a:xfrm>
              <a:off x="17014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9"/>
            <p:cNvSpPr/>
            <p:nvPr/>
          </p:nvSpPr>
          <p:spPr>
            <a:xfrm>
              <a:off x="18029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9"/>
            <p:cNvSpPr/>
            <p:nvPr/>
          </p:nvSpPr>
          <p:spPr>
            <a:xfrm>
              <a:off x="1904400" y="1511025"/>
              <a:ext cx="52700" cy="52725"/>
            </a:xfrm>
            <a:custGeom>
              <a:rect b="b" l="l" r="r" t="t"/>
              <a:pathLst>
                <a:path extrusionOk="0" h="2109" w="2108">
                  <a:moveTo>
                    <a:pt x="1060" y="1"/>
                  </a:moveTo>
                  <a:cubicBezTo>
                    <a:pt x="476" y="1"/>
                    <a:pt x="0" y="477"/>
                    <a:pt x="0" y="1060"/>
                  </a:cubicBezTo>
                  <a:cubicBezTo>
                    <a:pt x="0" y="1632"/>
                    <a:pt x="476" y="2108"/>
                    <a:pt x="1060" y="2108"/>
                  </a:cubicBezTo>
                  <a:cubicBezTo>
                    <a:pt x="1631" y="2108"/>
                    <a:pt x="2108" y="1632"/>
                    <a:pt x="2108" y="1060"/>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9"/>
            <p:cNvSpPr/>
            <p:nvPr/>
          </p:nvSpPr>
          <p:spPr>
            <a:xfrm>
              <a:off x="20062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9"/>
            <p:cNvSpPr/>
            <p:nvPr/>
          </p:nvSpPr>
          <p:spPr>
            <a:xfrm>
              <a:off x="210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9"/>
            <p:cNvSpPr/>
            <p:nvPr/>
          </p:nvSpPr>
          <p:spPr>
            <a:xfrm>
              <a:off x="22092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9"/>
            <p:cNvSpPr/>
            <p:nvPr/>
          </p:nvSpPr>
          <p:spPr>
            <a:xfrm>
              <a:off x="2311000" y="1511025"/>
              <a:ext cx="52400" cy="52725"/>
            </a:xfrm>
            <a:custGeom>
              <a:rect b="b" l="l" r="r" t="t"/>
              <a:pathLst>
                <a:path extrusionOk="0" h="2109" w="2096">
                  <a:moveTo>
                    <a:pt x="1048" y="1"/>
                  </a:moveTo>
                  <a:cubicBezTo>
                    <a:pt x="464" y="1"/>
                    <a:pt x="0" y="477"/>
                    <a:pt x="0" y="1060"/>
                  </a:cubicBezTo>
                  <a:cubicBezTo>
                    <a:pt x="0" y="1632"/>
                    <a:pt x="464"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9"/>
            <p:cNvSpPr/>
            <p:nvPr/>
          </p:nvSpPr>
          <p:spPr>
            <a:xfrm>
              <a:off x="241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9"/>
            <p:cNvSpPr/>
            <p:nvPr/>
          </p:nvSpPr>
          <p:spPr>
            <a:xfrm>
              <a:off x="25140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9"/>
            <p:cNvSpPr/>
            <p:nvPr/>
          </p:nvSpPr>
          <p:spPr>
            <a:xfrm>
              <a:off x="2615500" y="1511025"/>
              <a:ext cx="52700" cy="52725"/>
            </a:xfrm>
            <a:custGeom>
              <a:rect b="b" l="l" r="r" t="t"/>
              <a:pathLst>
                <a:path extrusionOk="0" h="2109" w="2108">
                  <a:moveTo>
                    <a:pt x="1048" y="1"/>
                  </a:moveTo>
                  <a:cubicBezTo>
                    <a:pt x="476" y="1"/>
                    <a:pt x="0" y="477"/>
                    <a:pt x="0" y="1060"/>
                  </a:cubicBezTo>
                  <a:cubicBezTo>
                    <a:pt x="0" y="1632"/>
                    <a:pt x="476"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9"/>
            <p:cNvSpPr/>
            <p:nvPr/>
          </p:nvSpPr>
          <p:spPr>
            <a:xfrm>
              <a:off x="271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9"/>
            <p:cNvSpPr/>
            <p:nvPr/>
          </p:nvSpPr>
          <p:spPr>
            <a:xfrm>
              <a:off x="281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9"/>
            <p:cNvSpPr/>
            <p:nvPr/>
          </p:nvSpPr>
          <p:spPr>
            <a:xfrm>
              <a:off x="2920300" y="1511025"/>
              <a:ext cx="52400" cy="52725"/>
            </a:xfrm>
            <a:custGeom>
              <a:rect b="b" l="l" r="r" t="t"/>
              <a:pathLst>
                <a:path extrusionOk="0" h="2109" w="2096">
                  <a:moveTo>
                    <a:pt x="1048" y="1"/>
                  </a:moveTo>
                  <a:cubicBezTo>
                    <a:pt x="476" y="1"/>
                    <a:pt x="0" y="477"/>
                    <a:pt x="0" y="1060"/>
                  </a:cubicBezTo>
                  <a:cubicBezTo>
                    <a:pt x="0" y="1632"/>
                    <a:pt x="476"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9"/>
            <p:cNvSpPr/>
            <p:nvPr/>
          </p:nvSpPr>
          <p:spPr>
            <a:xfrm>
              <a:off x="302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9"/>
            <p:cNvSpPr/>
            <p:nvPr/>
          </p:nvSpPr>
          <p:spPr>
            <a:xfrm>
              <a:off x="312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9"/>
            <p:cNvSpPr/>
            <p:nvPr/>
          </p:nvSpPr>
          <p:spPr>
            <a:xfrm>
              <a:off x="322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9"/>
            <p:cNvSpPr/>
            <p:nvPr/>
          </p:nvSpPr>
          <p:spPr>
            <a:xfrm>
              <a:off x="33266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9"/>
            <p:cNvSpPr/>
            <p:nvPr/>
          </p:nvSpPr>
          <p:spPr>
            <a:xfrm>
              <a:off x="342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9"/>
            <p:cNvSpPr/>
            <p:nvPr/>
          </p:nvSpPr>
          <p:spPr>
            <a:xfrm>
              <a:off x="352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9"/>
            <p:cNvSpPr/>
            <p:nvPr/>
          </p:nvSpPr>
          <p:spPr>
            <a:xfrm>
              <a:off x="363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9"/>
            <p:cNvSpPr/>
            <p:nvPr/>
          </p:nvSpPr>
          <p:spPr>
            <a:xfrm>
              <a:off x="373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9"/>
            <p:cNvSpPr/>
            <p:nvPr/>
          </p:nvSpPr>
          <p:spPr>
            <a:xfrm>
              <a:off x="3834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19" y="2108"/>
                    <a:pt x="2096" y="1632"/>
                    <a:pt x="2096" y="1060"/>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9"/>
            <p:cNvSpPr/>
            <p:nvPr/>
          </p:nvSpPr>
          <p:spPr>
            <a:xfrm>
              <a:off x="393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9"/>
            <p:cNvSpPr/>
            <p:nvPr/>
          </p:nvSpPr>
          <p:spPr>
            <a:xfrm>
              <a:off x="403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9"/>
            <p:cNvSpPr/>
            <p:nvPr/>
          </p:nvSpPr>
          <p:spPr>
            <a:xfrm>
              <a:off x="413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1" y="2108"/>
                    <a:pt x="2108" y="1632"/>
                    <a:pt x="2108" y="1060"/>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9"/>
            <p:cNvSpPr/>
            <p:nvPr/>
          </p:nvSpPr>
          <p:spPr>
            <a:xfrm>
              <a:off x="42407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9"/>
            <p:cNvSpPr/>
            <p:nvPr/>
          </p:nvSpPr>
          <p:spPr>
            <a:xfrm>
              <a:off x="434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9"/>
            <p:cNvSpPr/>
            <p:nvPr/>
          </p:nvSpPr>
          <p:spPr>
            <a:xfrm>
              <a:off x="444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9"/>
            <p:cNvSpPr/>
            <p:nvPr/>
          </p:nvSpPr>
          <p:spPr>
            <a:xfrm>
              <a:off x="45455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9"/>
            <p:cNvSpPr/>
            <p:nvPr/>
          </p:nvSpPr>
          <p:spPr>
            <a:xfrm>
              <a:off x="464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9"/>
            <p:cNvSpPr/>
            <p:nvPr/>
          </p:nvSpPr>
          <p:spPr>
            <a:xfrm>
              <a:off x="474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1" y="2108"/>
                    <a:pt x="2096" y="1632"/>
                    <a:pt x="2096" y="1060"/>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9"/>
            <p:cNvSpPr/>
            <p:nvPr/>
          </p:nvSpPr>
          <p:spPr>
            <a:xfrm>
              <a:off x="485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9"/>
            <p:cNvSpPr/>
            <p:nvPr/>
          </p:nvSpPr>
          <p:spPr>
            <a:xfrm>
              <a:off x="49518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9"/>
            <p:cNvSpPr/>
            <p:nvPr/>
          </p:nvSpPr>
          <p:spPr>
            <a:xfrm>
              <a:off x="505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9"/>
            <p:cNvSpPr/>
            <p:nvPr/>
          </p:nvSpPr>
          <p:spPr>
            <a:xfrm>
              <a:off x="515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9"/>
            <p:cNvSpPr/>
            <p:nvPr/>
          </p:nvSpPr>
          <p:spPr>
            <a:xfrm>
              <a:off x="52566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9"/>
            <p:cNvSpPr/>
            <p:nvPr/>
          </p:nvSpPr>
          <p:spPr>
            <a:xfrm>
              <a:off x="535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9"/>
            <p:cNvSpPr/>
            <p:nvPr/>
          </p:nvSpPr>
          <p:spPr>
            <a:xfrm>
              <a:off x="54599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9"/>
            <p:cNvSpPr/>
            <p:nvPr/>
          </p:nvSpPr>
          <p:spPr>
            <a:xfrm>
              <a:off x="5561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9"/>
            <p:cNvSpPr/>
            <p:nvPr/>
          </p:nvSpPr>
          <p:spPr>
            <a:xfrm>
              <a:off x="56629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9"/>
            <p:cNvSpPr/>
            <p:nvPr/>
          </p:nvSpPr>
          <p:spPr>
            <a:xfrm>
              <a:off x="5764400" y="1511025"/>
              <a:ext cx="52700" cy="52725"/>
            </a:xfrm>
            <a:custGeom>
              <a:rect b="b" l="l" r="r" t="t"/>
              <a:pathLst>
                <a:path extrusionOk="0" h="2109" w="2108">
                  <a:moveTo>
                    <a:pt x="1060" y="1"/>
                  </a:moveTo>
                  <a:cubicBezTo>
                    <a:pt x="477" y="1"/>
                    <a:pt x="0" y="477"/>
                    <a:pt x="0" y="1060"/>
                  </a:cubicBezTo>
                  <a:cubicBezTo>
                    <a:pt x="0"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9"/>
            <p:cNvSpPr/>
            <p:nvPr/>
          </p:nvSpPr>
          <p:spPr>
            <a:xfrm>
              <a:off x="58662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9"/>
            <p:cNvSpPr/>
            <p:nvPr/>
          </p:nvSpPr>
          <p:spPr>
            <a:xfrm>
              <a:off x="59677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9"/>
            <p:cNvSpPr/>
            <p:nvPr/>
          </p:nvSpPr>
          <p:spPr>
            <a:xfrm>
              <a:off x="60692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9"/>
            <p:cNvSpPr/>
            <p:nvPr/>
          </p:nvSpPr>
          <p:spPr>
            <a:xfrm>
              <a:off x="61710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9"/>
            <p:cNvSpPr/>
            <p:nvPr/>
          </p:nvSpPr>
          <p:spPr>
            <a:xfrm>
              <a:off x="62725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9"/>
            <p:cNvSpPr/>
            <p:nvPr/>
          </p:nvSpPr>
          <p:spPr>
            <a:xfrm>
              <a:off x="63740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9"/>
            <p:cNvSpPr/>
            <p:nvPr/>
          </p:nvSpPr>
          <p:spPr>
            <a:xfrm>
              <a:off x="6475500" y="1511025"/>
              <a:ext cx="52700" cy="52725"/>
            </a:xfrm>
            <a:custGeom>
              <a:rect b="b" l="l" r="r" t="t"/>
              <a:pathLst>
                <a:path extrusionOk="0" h="2109" w="2108">
                  <a:moveTo>
                    <a:pt x="1048" y="1"/>
                  </a:moveTo>
                  <a:cubicBezTo>
                    <a:pt x="477" y="1"/>
                    <a:pt x="0" y="477"/>
                    <a:pt x="0" y="1060"/>
                  </a:cubicBezTo>
                  <a:cubicBezTo>
                    <a:pt x="0" y="1632"/>
                    <a:pt x="477" y="2108"/>
                    <a:pt x="1048" y="2108"/>
                  </a:cubicBezTo>
                  <a:cubicBezTo>
                    <a:pt x="1632" y="2108"/>
                    <a:pt x="2108" y="1632"/>
                    <a:pt x="2108" y="1060"/>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9"/>
            <p:cNvSpPr/>
            <p:nvPr/>
          </p:nvSpPr>
          <p:spPr>
            <a:xfrm>
              <a:off x="65773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9"/>
            <p:cNvSpPr/>
            <p:nvPr/>
          </p:nvSpPr>
          <p:spPr>
            <a:xfrm>
              <a:off x="66788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9"/>
            <p:cNvSpPr/>
            <p:nvPr/>
          </p:nvSpPr>
          <p:spPr>
            <a:xfrm>
              <a:off x="6780300" y="1511025"/>
              <a:ext cx="52400" cy="52725"/>
            </a:xfrm>
            <a:custGeom>
              <a:rect b="b" l="l" r="r" t="t"/>
              <a:pathLst>
                <a:path extrusionOk="0" h="2109" w="2096">
                  <a:moveTo>
                    <a:pt x="1048" y="1"/>
                  </a:moveTo>
                  <a:cubicBezTo>
                    <a:pt x="477" y="1"/>
                    <a:pt x="0" y="477"/>
                    <a:pt x="0" y="1060"/>
                  </a:cubicBezTo>
                  <a:cubicBezTo>
                    <a:pt x="0"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9"/>
            <p:cNvSpPr/>
            <p:nvPr/>
          </p:nvSpPr>
          <p:spPr>
            <a:xfrm>
              <a:off x="6881800" y="1511025"/>
              <a:ext cx="52700" cy="52725"/>
            </a:xfrm>
            <a:custGeom>
              <a:rect b="b" l="l" r="r" t="t"/>
              <a:pathLst>
                <a:path extrusionOk="0" h="2109" w="2108">
                  <a:moveTo>
                    <a:pt x="1060" y="1"/>
                  </a:moveTo>
                  <a:cubicBezTo>
                    <a:pt x="477" y="1"/>
                    <a:pt x="1" y="477"/>
                    <a:pt x="1" y="1060"/>
                  </a:cubicBezTo>
                  <a:cubicBezTo>
                    <a:pt x="1" y="1632"/>
                    <a:pt x="477" y="2108"/>
                    <a:pt x="1060" y="2108"/>
                  </a:cubicBezTo>
                  <a:cubicBezTo>
                    <a:pt x="1632" y="2108"/>
                    <a:pt x="2108" y="1632"/>
                    <a:pt x="2108" y="1060"/>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9"/>
            <p:cNvSpPr/>
            <p:nvPr/>
          </p:nvSpPr>
          <p:spPr>
            <a:xfrm>
              <a:off x="69836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9"/>
            <p:cNvSpPr/>
            <p:nvPr/>
          </p:nvSpPr>
          <p:spPr>
            <a:xfrm>
              <a:off x="70851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9"/>
            <p:cNvSpPr/>
            <p:nvPr/>
          </p:nvSpPr>
          <p:spPr>
            <a:xfrm>
              <a:off x="7186600" y="1511025"/>
              <a:ext cx="52400" cy="52725"/>
            </a:xfrm>
            <a:custGeom>
              <a:rect b="b" l="l" r="r" t="t"/>
              <a:pathLst>
                <a:path extrusionOk="0" h="2109" w="2096">
                  <a:moveTo>
                    <a:pt x="1048" y="1"/>
                  </a:moveTo>
                  <a:cubicBezTo>
                    <a:pt x="477" y="1"/>
                    <a:pt x="1" y="477"/>
                    <a:pt x="1" y="1060"/>
                  </a:cubicBezTo>
                  <a:cubicBezTo>
                    <a:pt x="1" y="1632"/>
                    <a:pt x="477" y="2108"/>
                    <a:pt x="1048" y="2108"/>
                  </a:cubicBezTo>
                  <a:cubicBezTo>
                    <a:pt x="1632" y="2108"/>
                    <a:pt x="2096" y="1632"/>
                    <a:pt x="2096" y="1060"/>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9"/>
            <p:cNvSpPr/>
            <p:nvPr/>
          </p:nvSpPr>
          <p:spPr>
            <a:xfrm>
              <a:off x="7288400" y="1511025"/>
              <a:ext cx="52400" cy="52725"/>
            </a:xfrm>
            <a:custGeom>
              <a:rect b="b" l="l" r="r" t="t"/>
              <a:pathLst>
                <a:path extrusionOk="0" h="2109" w="2096">
                  <a:moveTo>
                    <a:pt x="1048" y="1"/>
                  </a:moveTo>
                  <a:cubicBezTo>
                    <a:pt x="465" y="1"/>
                    <a:pt x="0" y="477"/>
                    <a:pt x="0" y="1060"/>
                  </a:cubicBezTo>
                  <a:cubicBezTo>
                    <a:pt x="0" y="1632"/>
                    <a:pt x="465" y="2108"/>
                    <a:pt x="1048" y="2108"/>
                  </a:cubicBezTo>
                  <a:cubicBezTo>
                    <a:pt x="1620" y="2108"/>
                    <a:pt x="2096" y="1632"/>
                    <a:pt x="2096" y="1060"/>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9"/>
            <p:cNvSpPr/>
            <p:nvPr/>
          </p:nvSpPr>
          <p:spPr>
            <a:xfrm>
              <a:off x="27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7" y="1620"/>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9"/>
            <p:cNvSpPr/>
            <p:nvPr/>
          </p:nvSpPr>
          <p:spPr>
            <a:xfrm>
              <a:off x="3807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9"/>
            <p:cNvSpPr/>
            <p:nvPr/>
          </p:nvSpPr>
          <p:spPr>
            <a:xfrm>
              <a:off x="4825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9"/>
            <p:cNvSpPr/>
            <p:nvPr/>
          </p:nvSpPr>
          <p:spPr>
            <a:xfrm>
              <a:off x="58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9"/>
            <p:cNvSpPr/>
            <p:nvPr/>
          </p:nvSpPr>
          <p:spPr>
            <a:xfrm>
              <a:off x="68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9"/>
            <p:cNvSpPr/>
            <p:nvPr/>
          </p:nvSpPr>
          <p:spPr>
            <a:xfrm>
              <a:off x="7873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9"/>
            <p:cNvSpPr/>
            <p:nvPr/>
          </p:nvSpPr>
          <p:spPr>
            <a:xfrm>
              <a:off x="8888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9"/>
            <p:cNvSpPr/>
            <p:nvPr/>
          </p:nvSpPr>
          <p:spPr>
            <a:xfrm>
              <a:off x="99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9"/>
            <p:cNvSpPr/>
            <p:nvPr/>
          </p:nvSpPr>
          <p:spPr>
            <a:xfrm>
              <a:off x="10918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9"/>
            <p:cNvSpPr/>
            <p:nvPr/>
          </p:nvSpPr>
          <p:spPr>
            <a:xfrm>
              <a:off x="11936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9"/>
            <p:cNvSpPr/>
            <p:nvPr/>
          </p:nvSpPr>
          <p:spPr>
            <a:xfrm>
              <a:off x="12951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9"/>
            <p:cNvSpPr/>
            <p:nvPr/>
          </p:nvSpPr>
          <p:spPr>
            <a:xfrm>
              <a:off x="13966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9"/>
            <p:cNvSpPr/>
            <p:nvPr/>
          </p:nvSpPr>
          <p:spPr>
            <a:xfrm>
              <a:off x="1498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9"/>
            <p:cNvSpPr/>
            <p:nvPr/>
          </p:nvSpPr>
          <p:spPr>
            <a:xfrm>
              <a:off x="15999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9"/>
            <p:cNvSpPr/>
            <p:nvPr/>
          </p:nvSpPr>
          <p:spPr>
            <a:xfrm>
              <a:off x="17014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9"/>
            <p:cNvSpPr/>
            <p:nvPr/>
          </p:nvSpPr>
          <p:spPr>
            <a:xfrm>
              <a:off x="18029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9"/>
            <p:cNvSpPr/>
            <p:nvPr/>
          </p:nvSpPr>
          <p:spPr>
            <a:xfrm>
              <a:off x="1904400" y="1666400"/>
              <a:ext cx="52700" cy="52425"/>
            </a:xfrm>
            <a:custGeom>
              <a:rect b="b" l="l" r="r" t="t"/>
              <a:pathLst>
                <a:path extrusionOk="0" h="2097" w="2108">
                  <a:moveTo>
                    <a:pt x="1060" y="1"/>
                  </a:moveTo>
                  <a:cubicBezTo>
                    <a:pt x="476" y="1"/>
                    <a:pt x="0" y="465"/>
                    <a:pt x="0" y="1048"/>
                  </a:cubicBezTo>
                  <a:cubicBezTo>
                    <a:pt x="0" y="1620"/>
                    <a:pt x="476" y="2096"/>
                    <a:pt x="1060" y="2096"/>
                  </a:cubicBezTo>
                  <a:cubicBezTo>
                    <a:pt x="1631" y="2096"/>
                    <a:pt x="2108" y="1620"/>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9"/>
            <p:cNvSpPr/>
            <p:nvPr/>
          </p:nvSpPr>
          <p:spPr>
            <a:xfrm>
              <a:off x="20062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9"/>
            <p:cNvSpPr/>
            <p:nvPr/>
          </p:nvSpPr>
          <p:spPr>
            <a:xfrm>
              <a:off x="210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9"/>
            <p:cNvSpPr/>
            <p:nvPr/>
          </p:nvSpPr>
          <p:spPr>
            <a:xfrm>
              <a:off x="22092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9"/>
            <p:cNvSpPr/>
            <p:nvPr/>
          </p:nvSpPr>
          <p:spPr>
            <a:xfrm>
              <a:off x="2311000" y="1666400"/>
              <a:ext cx="52400" cy="52425"/>
            </a:xfrm>
            <a:custGeom>
              <a:rect b="b" l="l" r="r" t="t"/>
              <a:pathLst>
                <a:path extrusionOk="0" h="2097" w="2096">
                  <a:moveTo>
                    <a:pt x="1048" y="1"/>
                  </a:moveTo>
                  <a:cubicBezTo>
                    <a:pt x="464" y="1"/>
                    <a:pt x="0" y="465"/>
                    <a:pt x="0" y="1048"/>
                  </a:cubicBezTo>
                  <a:cubicBezTo>
                    <a:pt x="0" y="1620"/>
                    <a:pt x="464"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9"/>
            <p:cNvSpPr/>
            <p:nvPr/>
          </p:nvSpPr>
          <p:spPr>
            <a:xfrm>
              <a:off x="241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9"/>
            <p:cNvSpPr/>
            <p:nvPr/>
          </p:nvSpPr>
          <p:spPr>
            <a:xfrm>
              <a:off x="25140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9"/>
            <p:cNvSpPr/>
            <p:nvPr/>
          </p:nvSpPr>
          <p:spPr>
            <a:xfrm>
              <a:off x="2615500" y="1666400"/>
              <a:ext cx="52700" cy="52425"/>
            </a:xfrm>
            <a:custGeom>
              <a:rect b="b" l="l" r="r" t="t"/>
              <a:pathLst>
                <a:path extrusionOk="0" h="2097" w="2108">
                  <a:moveTo>
                    <a:pt x="1048" y="1"/>
                  </a:moveTo>
                  <a:cubicBezTo>
                    <a:pt x="476" y="1"/>
                    <a:pt x="0" y="465"/>
                    <a:pt x="0" y="1048"/>
                  </a:cubicBezTo>
                  <a:cubicBezTo>
                    <a:pt x="0" y="1620"/>
                    <a:pt x="476"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9"/>
            <p:cNvSpPr/>
            <p:nvPr/>
          </p:nvSpPr>
          <p:spPr>
            <a:xfrm>
              <a:off x="271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9"/>
            <p:cNvSpPr/>
            <p:nvPr/>
          </p:nvSpPr>
          <p:spPr>
            <a:xfrm>
              <a:off x="281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9"/>
            <p:cNvSpPr/>
            <p:nvPr/>
          </p:nvSpPr>
          <p:spPr>
            <a:xfrm>
              <a:off x="2920300" y="1666400"/>
              <a:ext cx="52400" cy="52425"/>
            </a:xfrm>
            <a:custGeom>
              <a:rect b="b" l="l" r="r" t="t"/>
              <a:pathLst>
                <a:path extrusionOk="0" h="2097" w="2096">
                  <a:moveTo>
                    <a:pt x="1048" y="1"/>
                  </a:moveTo>
                  <a:cubicBezTo>
                    <a:pt x="476" y="1"/>
                    <a:pt x="0" y="465"/>
                    <a:pt x="0" y="1048"/>
                  </a:cubicBezTo>
                  <a:cubicBezTo>
                    <a:pt x="0" y="1620"/>
                    <a:pt x="476"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9"/>
            <p:cNvSpPr/>
            <p:nvPr/>
          </p:nvSpPr>
          <p:spPr>
            <a:xfrm>
              <a:off x="302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9"/>
            <p:cNvSpPr/>
            <p:nvPr/>
          </p:nvSpPr>
          <p:spPr>
            <a:xfrm>
              <a:off x="312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9"/>
            <p:cNvSpPr/>
            <p:nvPr/>
          </p:nvSpPr>
          <p:spPr>
            <a:xfrm>
              <a:off x="322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9"/>
            <p:cNvSpPr/>
            <p:nvPr/>
          </p:nvSpPr>
          <p:spPr>
            <a:xfrm>
              <a:off x="33266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9"/>
            <p:cNvSpPr/>
            <p:nvPr/>
          </p:nvSpPr>
          <p:spPr>
            <a:xfrm>
              <a:off x="342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9"/>
            <p:cNvSpPr/>
            <p:nvPr/>
          </p:nvSpPr>
          <p:spPr>
            <a:xfrm>
              <a:off x="352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9"/>
            <p:cNvSpPr/>
            <p:nvPr/>
          </p:nvSpPr>
          <p:spPr>
            <a:xfrm>
              <a:off x="363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9"/>
            <p:cNvSpPr/>
            <p:nvPr/>
          </p:nvSpPr>
          <p:spPr>
            <a:xfrm>
              <a:off x="373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9"/>
            <p:cNvSpPr/>
            <p:nvPr/>
          </p:nvSpPr>
          <p:spPr>
            <a:xfrm>
              <a:off x="3834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19" y="2096"/>
                    <a:pt x="2096" y="1620"/>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9"/>
            <p:cNvSpPr/>
            <p:nvPr/>
          </p:nvSpPr>
          <p:spPr>
            <a:xfrm>
              <a:off x="393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9"/>
            <p:cNvSpPr/>
            <p:nvPr/>
          </p:nvSpPr>
          <p:spPr>
            <a:xfrm>
              <a:off x="403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9"/>
            <p:cNvSpPr/>
            <p:nvPr/>
          </p:nvSpPr>
          <p:spPr>
            <a:xfrm>
              <a:off x="413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1" y="2096"/>
                    <a:pt x="2108" y="1620"/>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9"/>
            <p:cNvSpPr/>
            <p:nvPr/>
          </p:nvSpPr>
          <p:spPr>
            <a:xfrm>
              <a:off x="42407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9"/>
            <p:cNvSpPr/>
            <p:nvPr/>
          </p:nvSpPr>
          <p:spPr>
            <a:xfrm>
              <a:off x="434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9"/>
            <p:cNvSpPr/>
            <p:nvPr/>
          </p:nvSpPr>
          <p:spPr>
            <a:xfrm>
              <a:off x="444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9"/>
            <p:cNvSpPr/>
            <p:nvPr/>
          </p:nvSpPr>
          <p:spPr>
            <a:xfrm>
              <a:off x="45455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9"/>
            <p:cNvSpPr/>
            <p:nvPr/>
          </p:nvSpPr>
          <p:spPr>
            <a:xfrm>
              <a:off x="464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9"/>
            <p:cNvSpPr/>
            <p:nvPr/>
          </p:nvSpPr>
          <p:spPr>
            <a:xfrm>
              <a:off x="474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1" y="2096"/>
                    <a:pt x="2096" y="1620"/>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9"/>
            <p:cNvSpPr/>
            <p:nvPr/>
          </p:nvSpPr>
          <p:spPr>
            <a:xfrm>
              <a:off x="485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9"/>
            <p:cNvSpPr/>
            <p:nvPr/>
          </p:nvSpPr>
          <p:spPr>
            <a:xfrm>
              <a:off x="49518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9"/>
            <p:cNvSpPr/>
            <p:nvPr/>
          </p:nvSpPr>
          <p:spPr>
            <a:xfrm>
              <a:off x="505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9"/>
            <p:cNvSpPr/>
            <p:nvPr/>
          </p:nvSpPr>
          <p:spPr>
            <a:xfrm>
              <a:off x="515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9"/>
            <p:cNvSpPr/>
            <p:nvPr/>
          </p:nvSpPr>
          <p:spPr>
            <a:xfrm>
              <a:off x="52566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9"/>
            <p:cNvSpPr/>
            <p:nvPr/>
          </p:nvSpPr>
          <p:spPr>
            <a:xfrm>
              <a:off x="535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9"/>
            <p:cNvSpPr/>
            <p:nvPr/>
          </p:nvSpPr>
          <p:spPr>
            <a:xfrm>
              <a:off x="54599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9"/>
            <p:cNvSpPr/>
            <p:nvPr/>
          </p:nvSpPr>
          <p:spPr>
            <a:xfrm>
              <a:off x="5561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9"/>
            <p:cNvSpPr/>
            <p:nvPr/>
          </p:nvSpPr>
          <p:spPr>
            <a:xfrm>
              <a:off x="56629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9"/>
            <p:cNvSpPr/>
            <p:nvPr/>
          </p:nvSpPr>
          <p:spPr>
            <a:xfrm>
              <a:off x="5764400" y="1666400"/>
              <a:ext cx="52700" cy="52425"/>
            </a:xfrm>
            <a:custGeom>
              <a:rect b="b" l="l" r="r" t="t"/>
              <a:pathLst>
                <a:path extrusionOk="0" h="2097" w="2108">
                  <a:moveTo>
                    <a:pt x="1060" y="1"/>
                  </a:moveTo>
                  <a:cubicBezTo>
                    <a:pt x="477" y="1"/>
                    <a:pt x="0" y="465"/>
                    <a:pt x="0" y="1048"/>
                  </a:cubicBezTo>
                  <a:cubicBezTo>
                    <a:pt x="0"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9"/>
            <p:cNvSpPr/>
            <p:nvPr/>
          </p:nvSpPr>
          <p:spPr>
            <a:xfrm>
              <a:off x="58662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9"/>
            <p:cNvSpPr/>
            <p:nvPr/>
          </p:nvSpPr>
          <p:spPr>
            <a:xfrm>
              <a:off x="59677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9"/>
            <p:cNvSpPr/>
            <p:nvPr/>
          </p:nvSpPr>
          <p:spPr>
            <a:xfrm>
              <a:off x="60692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9"/>
            <p:cNvSpPr/>
            <p:nvPr/>
          </p:nvSpPr>
          <p:spPr>
            <a:xfrm>
              <a:off x="61710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9"/>
            <p:cNvSpPr/>
            <p:nvPr/>
          </p:nvSpPr>
          <p:spPr>
            <a:xfrm>
              <a:off x="62725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9"/>
            <p:cNvSpPr/>
            <p:nvPr/>
          </p:nvSpPr>
          <p:spPr>
            <a:xfrm>
              <a:off x="63740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9"/>
            <p:cNvSpPr/>
            <p:nvPr/>
          </p:nvSpPr>
          <p:spPr>
            <a:xfrm>
              <a:off x="6475500" y="1666400"/>
              <a:ext cx="52700" cy="52425"/>
            </a:xfrm>
            <a:custGeom>
              <a:rect b="b" l="l" r="r" t="t"/>
              <a:pathLst>
                <a:path extrusionOk="0" h="2097" w="2108">
                  <a:moveTo>
                    <a:pt x="1048" y="1"/>
                  </a:moveTo>
                  <a:cubicBezTo>
                    <a:pt x="477" y="1"/>
                    <a:pt x="0" y="465"/>
                    <a:pt x="0" y="1048"/>
                  </a:cubicBezTo>
                  <a:cubicBezTo>
                    <a:pt x="0" y="1620"/>
                    <a:pt x="477" y="2096"/>
                    <a:pt x="1048" y="2096"/>
                  </a:cubicBezTo>
                  <a:cubicBezTo>
                    <a:pt x="1632" y="2096"/>
                    <a:pt x="2108" y="1620"/>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9"/>
            <p:cNvSpPr/>
            <p:nvPr/>
          </p:nvSpPr>
          <p:spPr>
            <a:xfrm>
              <a:off x="65773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9"/>
            <p:cNvSpPr/>
            <p:nvPr/>
          </p:nvSpPr>
          <p:spPr>
            <a:xfrm>
              <a:off x="66788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9"/>
            <p:cNvSpPr/>
            <p:nvPr/>
          </p:nvSpPr>
          <p:spPr>
            <a:xfrm>
              <a:off x="6780300" y="1666400"/>
              <a:ext cx="52400" cy="52425"/>
            </a:xfrm>
            <a:custGeom>
              <a:rect b="b" l="l" r="r" t="t"/>
              <a:pathLst>
                <a:path extrusionOk="0" h="2097" w="2096">
                  <a:moveTo>
                    <a:pt x="1048" y="1"/>
                  </a:moveTo>
                  <a:cubicBezTo>
                    <a:pt x="477" y="1"/>
                    <a:pt x="0" y="465"/>
                    <a:pt x="0" y="1048"/>
                  </a:cubicBezTo>
                  <a:cubicBezTo>
                    <a:pt x="0"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9"/>
            <p:cNvSpPr/>
            <p:nvPr/>
          </p:nvSpPr>
          <p:spPr>
            <a:xfrm>
              <a:off x="6881800" y="1666400"/>
              <a:ext cx="52700" cy="52425"/>
            </a:xfrm>
            <a:custGeom>
              <a:rect b="b" l="l" r="r" t="t"/>
              <a:pathLst>
                <a:path extrusionOk="0" h="2097" w="2108">
                  <a:moveTo>
                    <a:pt x="1060" y="1"/>
                  </a:moveTo>
                  <a:cubicBezTo>
                    <a:pt x="477" y="1"/>
                    <a:pt x="1" y="465"/>
                    <a:pt x="1" y="1048"/>
                  </a:cubicBezTo>
                  <a:cubicBezTo>
                    <a:pt x="1" y="1620"/>
                    <a:pt x="477" y="2096"/>
                    <a:pt x="1060" y="2096"/>
                  </a:cubicBezTo>
                  <a:cubicBezTo>
                    <a:pt x="1632" y="2096"/>
                    <a:pt x="2108" y="1620"/>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9"/>
            <p:cNvSpPr/>
            <p:nvPr/>
          </p:nvSpPr>
          <p:spPr>
            <a:xfrm>
              <a:off x="69836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9"/>
            <p:cNvSpPr/>
            <p:nvPr/>
          </p:nvSpPr>
          <p:spPr>
            <a:xfrm>
              <a:off x="70851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9"/>
            <p:cNvSpPr/>
            <p:nvPr/>
          </p:nvSpPr>
          <p:spPr>
            <a:xfrm>
              <a:off x="7186600" y="1666400"/>
              <a:ext cx="52400" cy="52425"/>
            </a:xfrm>
            <a:custGeom>
              <a:rect b="b" l="l" r="r" t="t"/>
              <a:pathLst>
                <a:path extrusionOk="0" h="2097" w="2096">
                  <a:moveTo>
                    <a:pt x="1048" y="1"/>
                  </a:moveTo>
                  <a:cubicBezTo>
                    <a:pt x="477" y="1"/>
                    <a:pt x="1" y="465"/>
                    <a:pt x="1" y="1048"/>
                  </a:cubicBezTo>
                  <a:cubicBezTo>
                    <a:pt x="1" y="1620"/>
                    <a:pt x="477" y="2096"/>
                    <a:pt x="1048" y="2096"/>
                  </a:cubicBezTo>
                  <a:cubicBezTo>
                    <a:pt x="1632" y="2096"/>
                    <a:pt x="2096" y="1620"/>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9"/>
            <p:cNvSpPr/>
            <p:nvPr/>
          </p:nvSpPr>
          <p:spPr>
            <a:xfrm>
              <a:off x="7288400" y="1666400"/>
              <a:ext cx="52400" cy="52425"/>
            </a:xfrm>
            <a:custGeom>
              <a:rect b="b" l="l" r="r" t="t"/>
              <a:pathLst>
                <a:path extrusionOk="0" h="2097" w="2096">
                  <a:moveTo>
                    <a:pt x="1048" y="1"/>
                  </a:moveTo>
                  <a:cubicBezTo>
                    <a:pt x="465" y="1"/>
                    <a:pt x="0" y="465"/>
                    <a:pt x="0" y="1048"/>
                  </a:cubicBezTo>
                  <a:cubicBezTo>
                    <a:pt x="0" y="1620"/>
                    <a:pt x="465" y="2096"/>
                    <a:pt x="1048" y="2096"/>
                  </a:cubicBezTo>
                  <a:cubicBezTo>
                    <a:pt x="1620" y="2096"/>
                    <a:pt x="2096" y="1620"/>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9"/>
            <p:cNvSpPr/>
            <p:nvPr/>
          </p:nvSpPr>
          <p:spPr>
            <a:xfrm>
              <a:off x="27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7" y="1632"/>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9"/>
            <p:cNvSpPr/>
            <p:nvPr/>
          </p:nvSpPr>
          <p:spPr>
            <a:xfrm>
              <a:off x="3807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9"/>
            <p:cNvSpPr/>
            <p:nvPr/>
          </p:nvSpPr>
          <p:spPr>
            <a:xfrm>
              <a:off x="4825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9"/>
            <p:cNvSpPr/>
            <p:nvPr/>
          </p:nvSpPr>
          <p:spPr>
            <a:xfrm>
              <a:off x="58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9"/>
            <p:cNvSpPr/>
            <p:nvPr/>
          </p:nvSpPr>
          <p:spPr>
            <a:xfrm>
              <a:off x="68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9"/>
            <p:cNvSpPr/>
            <p:nvPr/>
          </p:nvSpPr>
          <p:spPr>
            <a:xfrm>
              <a:off x="7873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9"/>
            <p:cNvSpPr/>
            <p:nvPr/>
          </p:nvSpPr>
          <p:spPr>
            <a:xfrm>
              <a:off x="8888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9"/>
            <p:cNvSpPr/>
            <p:nvPr/>
          </p:nvSpPr>
          <p:spPr>
            <a:xfrm>
              <a:off x="99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9"/>
            <p:cNvSpPr/>
            <p:nvPr/>
          </p:nvSpPr>
          <p:spPr>
            <a:xfrm>
              <a:off x="10918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9"/>
            <p:cNvSpPr/>
            <p:nvPr/>
          </p:nvSpPr>
          <p:spPr>
            <a:xfrm>
              <a:off x="11936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9"/>
            <p:cNvSpPr/>
            <p:nvPr/>
          </p:nvSpPr>
          <p:spPr>
            <a:xfrm>
              <a:off x="12951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9"/>
            <p:cNvSpPr/>
            <p:nvPr/>
          </p:nvSpPr>
          <p:spPr>
            <a:xfrm>
              <a:off x="13966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9"/>
            <p:cNvSpPr/>
            <p:nvPr/>
          </p:nvSpPr>
          <p:spPr>
            <a:xfrm>
              <a:off x="1498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9"/>
            <p:cNvSpPr/>
            <p:nvPr/>
          </p:nvSpPr>
          <p:spPr>
            <a:xfrm>
              <a:off x="15999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9"/>
            <p:cNvSpPr/>
            <p:nvPr/>
          </p:nvSpPr>
          <p:spPr>
            <a:xfrm>
              <a:off x="17014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9"/>
            <p:cNvSpPr/>
            <p:nvPr/>
          </p:nvSpPr>
          <p:spPr>
            <a:xfrm>
              <a:off x="18029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9"/>
            <p:cNvSpPr/>
            <p:nvPr/>
          </p:nvSpPr>
          <p:spPr>
            <a:xfrm>
              <a:off x="1904400" y="1821475"/>
              <a:ext cx="52700" cy="52425"/>
            </a:xfrm>
            <a:custGeom>
              <a:rect b="b" l="l" r="r" t="t"/>
              <a:pathLst>
                <a:path extrusionOk="0" h="2097" w="2108">
                  <a:moveTo>
                    <a:pt x="1060" y="1"/>
                  </a:moveTo>
                  <a:cubicBezTo>
                    <a:pt x="476" y="1"/>
                    <a:pt x="0" y="465"/>
                    <a:pt x="0" y="1049"/>
                  </a:cubicBezTo>
                  <a:cubicBezTo>
                    <a:pt x="0" y="1632"/>
                    <a:pt x="476" y="2096"/>
                    <a:pt x="1060" y="2096"/>
                  </a:cubicBezTo>
                  <a:cubicBezTo>
                    <a:pt x="1631" y="2096"/>
                    <a:pt x="2108" y="1632"/>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9"/>
            <p:cNvSpPr/>
            <p:nvPr/>
          </p:nvSpPr>
          <p:spPr>
            <a:xfrm>
              <a:off x="20062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9"/>
            <p:cNvSpPr/>
            <p:nvPr/>
          </p:nvSpPr>
          <p:spPr>
            <a:xfrm>
              <a:off x="210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9"/>
            <p:cNvSpPr/>
            <p:nvPr/>
          </p:nvSpPr>
          <p:spPr>
            <a:xfrm>
              <a:off x="22092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9"/>
            <p:cNvSpPr/>
            <p:nvPr/>
          </p:nvSpPr>
          <p:spPr>
            <a:xfrm>
              <a:off x="2311000" y="1821475"/>
              <a:ext cx="52400" cy="52425"/>
            </a:xfrm>
            <a:custGeom>
              <a:rect b="b" l="l" r="r" t="t"/>
              <a:pathLst>
                <a:path extrusionOk="0" h="2097" w="2096">
                  <a:moveTo>
                    <a:pt x="1048" y="1"/>
                  </a:moveTo>
                  <a:cubicBezTo>
                    <a:pt x="464" y="1"/>
                    <a:pt x="0" y="465"/>
                    <a:pt x="0" y="1049"/>
                  </a:cubicBezTo>
                  <a:cubicBezTo>
                    <a:pt x="0" y="1632"/>
                    <a:pt x="464"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9"/>
            <p:cNvSpPr/>
            <p:nvPr/>
          </p:nvSpPr>
          <p:spPr>
            <a:xfrm>
              <a:off x="241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9"/>
            <p:cNvSpPr/>
            <p:nvPr/>
          </p:nvSpPr>
          <p:spPr>
            <a:xfrm>
              <a:off x="25140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9"/>
            <p:cNvSpPr/>
            <p:nvPr/>
          </p:nvSpPr>
          <p:spPr>
            <a:xfrm>
              <a:off x="2615500" y="1821475"/>
              <a:ext cx="52700" cy="52425"/>
            </a:xfrm>
            <a:custGeom>
              <a:rect b="b" l="l" r="r" t="t"/>
              <a:pathLst>
                <a:path extrusionOk="0" h="2097" w="2108">
                  <a:moveTo>
                    <a:pt x="1048" y="1"/>
                  </a:moveTo>
                  <a:cubicBezTo>
                    <a:pt x="476" y="1"/>
                    <a:pt x="0" y="465"/>
                    <a:pt x="0" y="1049"/>
                  </a:cubicBezTo>
                  <a:cubicBezTo>
                    <a:pt x="0" y="1632"/>
                    <a:pt x="476"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9"/>
            <p:cNvSpPr/>
            <p:nvPr/>
          </p:nvSpPr>
          <p:spPr>
            <a:xfrm>
              <a:off x="271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9"/>
            <p:cNvSpPr/>
            <p:nvPr/>
          </p:nvSpPr>
          <p:spPr>
            <a:xfrm>
              <a:off x="281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9"/>
            <p:cNvSpPr/>
            <p:nvPr/>
          </p:nvSpPr>
          <p:spPr>
            <a:xfrm>
              <a:off x="2920300" y="1821475"/>
              <a:ext cx="52400" cy="52425"/>
            </a:xfrm>
            <a:custGeom>
              <a:rect b="b" l="l" r="r" t="t"/>
              <a:pathLst>
                <a:path extrusionOk="0" h="2097" w="2096">
                  <a:moveTo>
                    <a:pt x="1048" y="1"/>
                  </a:moveTo>
                  <a:cubicBezTo>
                    <a:pt x="476" y="1"/>
                    <a:pt x="0" y="465"/>
                    <a:pt x="0" y="1049"/>
                  </a:cubicBezTo>
                  <a:cubicBezTo>
                    <a:pt x="0" y="1632"/>
                    <a:pt x="476"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9"/>
            <p:cNvSpPr/>
            <p:nvPr/>
          </p:nvSpPr>
          <p:spPr>
            <a:xfrm>
              <a:off x="302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9"/>
            <p:cNvSpPr/>
            <p:nvPr/>
          </p:nvSpPr>
          <p:spPr>
            <a:xfrm>
              <a:off x="312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9"/>
            <p:cNvSpPr/>
            <p:nvPr/>
          </p:nvSpPr>
          <p:spPr>
            <a:xfrm>
              <a:off x="322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9"/>
            <p:cNvSpPr/>
            <p:nvPr/>
          </p:nvSpPr>
          <p:spPr>
            <a:xfrm>
              <a:off x="33266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9"/>
            <p:cNvSpPr/>
            <p:nvPr/>
          </p:nvSpPr>
          <p:spPr>
            <a:xfrm>
              <a:off x="342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9"/>
            <p:cNvSpPr/>
            <p:nvPr/>
          </p:nvSpPr>
          <p:spPr>
            <a:xfrm>
              <a:off x="352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9"/>
            <p:cNvSpPr/>
            <p:nvPr/>
          </p:nvSpPr>
          <p:spPr>
            <a:xfrm>
              <a:off x="363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9"/>
            <p:cNvSpPr/>
            <p:nvPr/>
          </p:nvSpPr>
          <p:spPr>
            <a:xfrm>
              <a:off x="373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9"/>
            <p:cNvSpPr/>
            <p:nvPr/>
          </p:nvSpPr>
          <p:spPr>
            <a:xfrm>
              <a:off x="3834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19" y="2096"/>
                    <a:pt x="2096" y="1632"/>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9"/>
            <p:cNvSpPr/>
            <p:nvPr/>
          </p:nvSpPr>
          <p:spPr>
            <a:xfrm>
              <a:off x="393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9"/>
            <p:cNvSpPr/>
            <p:nvPr/>
          </p:nvSpPr>
          <p:spPr>
            <a:xfrm>
              <a:off x="403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9"/>
            <p:cNvSpPr/>
            <p:nvPr/>
          </p:nvSpPr>
          <p:spPr>
            <a:xfrm>
              <a:off x="413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1" y="2096"/>
                    <a:pt x="2108" y="1632"/>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9"/>
            <p:cNvSpPr/>
            <p:nvPr/>
          </p:nvSpPr>
          <p:spPr>
            <a:xfrm>
              <a:off x="42407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9"/>
            <p:cNvSpPr/>
            <p:nvPr/>
          </p:nvSpPr>
          <p:spPr>
            <a:xfrm>
              <a:off x="434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9"/>
            <p:cNvSpPr/>
            <p:nvPr/>
          </p:nvSpPr>
          <p:spPr>
            <a:xfrm>
              <a:off x="444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9"/>
            <p:cNvSpPr/>
            <p:nvPr/>
          </p:nvSpPr>
          <p:spPr>
            <a:xfrm>
              <a:off x="45455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9"/>
            <p:cNvSpPr/>
            <p:nvPr/>
          </p:nvSpPr>
          <p:spPr>
            <a:xfrm>
              <a:off x="464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9"/>
            <p:cNvSpPr/>
            <p:nvPr/>
          </p:nvSpPr>
          <p:spPr>
            <a:xfrm>
              <a:off x="474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1" y="2096"/>
                    <a:pt x="2096" y="1632"/>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9"/>
            <p:cNvSpPr/>
            <p:nvPr/>
          </p:nvSpPr>
          <p:spPr>
            <a:xfrm>
              <a:off x="485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9"/>
            <p:cNvSpPr/>
            <p:nvPr/>
          </p:nvSpPr>
          <p:spPr>
            <a:xfrm>
              <a:off x="49518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9"/>
            <p:cNvSpPr/>
            <p:nvPr/>
          </p:nvSpPr>
          <p:spPr>
            <a:xfrm>
              <a:off x="505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9"/>
            <p:cNvSpPr/>
            <p:nvPr/>
          </p:nvSpPr>
          <p:spPr>
            <a:xfrm>
              <a:off x="515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9"/>
            <p:cNvSpPr/>
            <p:nvPr/>
          </p:nvSpPr>
          <p:spPr>
            <a:xfrm>
              <a:off x="52566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9"/>
            <p:cNvSpPr/>
            <p:nvPr/>
          </p:nvSpPr>
          <p:spPr>
            <a:xfrm>
              <a:off x="535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9"/>
            <p:cNvSpPr/>
            <p:nvPr/>
          </p:nvSpPr>
          <p:spPr>
            <a:xfrm>
              <a:off x="54599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9"/>
            <p:cNvSpPr/>
            <p:nvPr/>
          </p:nvSpPr>
          <p:spPr>
            <a:xfrm>
              <a:off x="5561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9"/>
            <p:cNvSpPr/>
            <p:nvPr/>
          </p:nvSpPr>
          <p:spPr>
            <a:xfrm>
              <a:off x="56629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9"/>
            <p:cNvSpPr/>
            <p:nvPr/>
          </p:nvSpPr>
          <p:spPr>
            <a:xfrm>
              <a:off x="5764400" y="1821475"/>
              <a:ext cx="52700" cy="52425"/>
            </a:xfrm>
            <a:custGeom>
              <a:rect b="b" l="l" r="r" t="t"/>
              <a:pathLst>
                <a:path extrusionOk="0" h="2097" w="2108">
                  <a:moveTo>
                    <a:pt x="1060" y="1"/>
                  </a:moveTo>
                  <a:cubicBezTo>
                    <a:pt x="477" y="1"/>
                    <a:pt x="0" y="465"/>
                    <a:pt x="0" y="1049"/>
                  </a:cubicBezTo>
                  <a:cubicBezTo>
                    <a:pt x="0"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9"/>
            <p:cNvSpPr/>
            <p:nvPr/>
          </p:nvSpPr>
          <p:spPr>
            <a:xfrm>
              <a:off x="58662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9"/>
            <p:cNvSpPr/>
            <p:nvPr/>
          </p:nvSpPr>
          <p:spPr>
            <a:xfrm>
              <a:off x="59677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9"/>
            <p:cNvSpPr/>
            <p:nvPr/>
          </p:nvSpPr>
          <p:spPr>
            <a:xfrm>
              <a:off x="60692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9"/>
            <p:cNvSpPr/>
            <p:nvPr/>
          </p:nvSpPr>
          <p:spPr>
            <a:xfrm>
              <a:off x="61710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9"/>
            <p:cNvSpPr/>
            <p:nvPr/>
          </p:nvSpPr>
          <p:spPr>
            <a:xfrm>
              <a:off x="62725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9"/>
            <p:cNvSpPr/>
            <p:nvPr/>
          </p:nvSpPr>
          <p:spPr>
            <a:xfrm>
              <a:off x="63740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9"/>
            <p:cNvSpPr/>
            <p:nvPr/>
          </p:nvSpPr>
          <p:spPr>
            <a:xfrm>
              <a:off x="6475500" y="1821475"/>
              <a:ext cx="52700" cy="52425"/>
            </a:xfrm>
            <a:custGeom>
              <a:rect b="b" l="l" r="r" t="t"/>
              <a:pathLst>
                <a:path extrusionOk="0" h="2097" w="2108">
                  <a:moveTo>
                    <a:pt x="1048" y="1"/>
                  </a:moveTo>
                  <a:cubicBezTo>
                    <a:pt x="477" y="1"/>
                    <a:pt x="0" y="465"/>
                    <a:pt x="0" y="1049"/>
                  </a:cubicBezTo>
                  <a:cubicBezTo>
                    <a:pt x="0" y="1632"/>
                    <a:pt x="477" y="2096"/>
                    <a:pt x="1048" y="2096"/>
                  </a:cubicBezTo>
                  <a:cubicBezTo>
                    <a:pt x="1632" y="2096"/>
                    <a:pt x="2108" y="1632"/>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9"/>
            <p:cNvSpPr/>
            <p:nvPr/>
          </p:nvSpPr>
          <p:spPr>
            <a:xfrm>
              <a:off x="65773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9"/>
            <p:cNvSpPr/>
            <p:nvPr/>
          </p:nvSpPr>
          <p:spPr>
            <a:xfrm>
              <a:off x="66788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9"/>
            <p:cNvSpPr/>
            <p:nvPr/>
          </p:nvSpPr>
          <p:spPr>
            <a:xfrm>
              <a:off x="6780300" y="1821475"/>
              <a:ext cx="52400" cy="52425"/>
            </a:xfrm>
            <a:custGeom>
              <a:rect b="b" l="l" r="r" t="t"/>
              <a:pathLst>
                <a:path extrusionOk="0" h="2097" w="2096">
                  <a:moveTo>
                    <a:pt x="1048" y="1"/>
                  </a:moveTo>
                  <a:cubicBezTo>
                    <a:pt x="477" y="1"/>
                    <a:pt x="0" y="465"/>
                    <a:pt x="0" y="1049"/>
                  </a:cubicBezTo>
                  <a:cubicBezTo>
                    <a:pt x="0"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9"/>
            <p:cNvSpPr/>
            <p:nvPr/>
          </p:nvSpPr>
          <p:spPr>
            <a:xfrm>
              <a:off x="6881800" y="1821475"/>
              <a:ext cx="52700" cy="52425"/>
            </a:xfrm>
            <a:custGeom>
              <a:rect b="b" l="l" r="r" t="t"/>
              <a:pathLst>
                <a:path extrusionOk="0" h="2097" w="2108">
                  <a:moveTo>
                    <a:pt x="1060" y="1"/>
                  </a:moveTo>
                  <a:cubicBezTo>
                    <a:pt x="477" y="1"/>
                    <a:pt x="1" y="465"/>
                    <a:pt x="1" y="1049"/>
                  </a:cubicBezTo>
                  <a:cubicBezTo>
                    <a:pt x="1" y="1632"/>
                    <a:pt x="477" y="2096"/>
                    <a:pt x="1060" y="2096"/>
                  </a:cubicBezTo>
                  <a:cubicBezTo>
                    <a:pt x="1632" y="2096"/>
                    <a:pt x="2108" y="1632"/>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9"/>
            <p:cNvSpPr/>
            <p:nvPr/>
          </p:nvSpPr>
          <p:spPr>
            <a:xfrm>
              <a:off x="69836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9"/>
            <p:cNvSpPr/>
            <p:nvPr/>
          </p:nvSpPr>
          <p:spPr>
            <a:xfrm>
              <a:off x="70851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9"/>
            <p:cNvSpPr/>
            <p:nvPr/>
          </p:nvSpPr>
          <p:spPr>
            <a:xfrm>
              <a:off x="7186600" y="1821475"/>
              <a:ext cx="52400" cy="52425"/>
            </a:xfrm>
            <a:custGeom>
              <a:rect b="b" l="l" r="r" t="t"/>
              <a:pathLst>
                <a:path extrusionOk="0" h="2097" w="2096">
                  <a:moveTo>
                    <a:pt x="1048" y="1"/>
                  </a:moveTo>
                  <a:cubicBezTo>
                    <a:pt x="477" y="1"/>
                    <a:pt x="1" y="465"/>
                    <a:pt x="1" y="1049"/>
                  </a:cubicBezTo>
                  <a:cubicBezTo>
                    <a:pt x="1" y="1632"/>
                    <a:pt x="477" y="2096"/>
                    <a:pt x="1048" y="2096"/>
                  </a:cubicBezTo>
                  <a:cubicBezTo>
                    <a:pt x="1632" y="2096"/>
                    <a:pt x="2096" y="1632"/>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9"/>
            <p:cNvSpPr/>
            <p:nvPr/>
          </p:nvSpPr>
          <p:spPr>
            <a:xfrm>
              <a:off x="7288400" y="1821475"/>
              <a:ext cx="52400" cy="52425"/>
            </a:xfrm>
            <a:custGeom>
              <a:rect b="b" l="l" r="r" t="t"/>
              <a:pathLst>
                <a:path extrusionOk="0" h="2097" w="2096">
                  <a:moveTo>
                    <a:pt x="1048" y="1"/>
                  </a:moveTo>
                  <a:cubicBezTo>
                    <a:pt x="465" y="1"/>
                    <a:pt x="0" y="465"/>
                    <a:pt x="0" y="1049"/>
                  </a:cubicBezTo>
                  <a:cubicBezTo>
                    <a:pt x="0" y="1632"/>
                    <a:pt x="465" y="2096"/>
                    <a:pt x="1048" y="2096"/>
                  </a:cubicBezTo>
                  <a:cubicBezTo>
                    <a:pt x="1620" y="2096"/>
                    <a:pt x="2096" y="1632"/>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9"/>
            <p:cNvSpPr/>
            <p:nvPr/>
          </p:nvSpPr>
          <p:spPr>
            <a:xfrm>
              <a:off x="27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7" y="1631"/>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9"/>
            <p:cNvSpPr/>
            <p:nvPr/>
          </p:nvSpPr>
          <p:spPr>
            <a:xfrm>
              <a:off x="3807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9"/>
            <p:cNvSpPr/>
            <p:nvPr/>
          </p:nvSpPr>
          <p:spPr>
            <a:xfrm>
              <a:off x="4825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9"/>
            <p:cNvSpPr/>
            <p:nvPr/>
          </p:nvSpPr>
          <p:spPr>
            <a:xfrm>
              <a:off x="58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9"/>
            <p:cNvSpPr/>
            <p:nvPr/>
          </p:nvSpPr>
          <p:spPr>
            <a:xfrm>
              <a:off x="68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9"/>
            <p:cNvSpPr/>
            <p:nvPr/>
          </p:nvSpPr>
          <p:spPr>
            <a:xfrm>
              <a:off x="7873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9"/>
            <p:cNvSpPr/>
            <p:nvPr/>
          </p:nvSpPr>
          <p:spPr>
            <a:xfrm>
              <a:off x="8888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9"/>
            <p:cNvSpPr/>
            <p:nvPr/>
          </p:nvSpPr>
          <p:spPr>
            <a:xfrm>
              <a:off x="99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9"/>
            <p:cNvSpPr/>
            <p:nvPr/>
          </p:nvSpPr>
          <p:spPr>
            <a:xfrm>
              <a:off x="10918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9"/>
            <p:cNvSpPr/>
            <p:nvPr/>
          </p:nvSpPr>
          <p:spPr>
            <a:xfrm>
              <a:off x="11936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9"/>
            <p:cNvSpPr/>
            <p:nvPr/>
          </p:nvSpPr>
          <p:spPr>
            <a:xfrm>
              <a:off x="12951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9"/>
            <p:cNvSpPr/>
            <p:nvPr/>
          </p:nvSpPr>
          <p:spPr>
            <a:xfrm>
              <a:off x="13966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9"/>
            <p:cNvSpPr/>
            <p:nvPr/>
          </p:nvSpPr>
          <p:spPr>
            <a:xfrm>
              <a:off x="1498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9"/>
            <p:cNvSpPr/>
            <p:nvPr/>
          </p:nvSpPr>
          <p:spPr>
            <a:xfrm>
              <a:off x="15999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9"/>
            <p:cNvSpPr/>
            <p:nvPr/>
          </p:nvSpPr>
          <p:spPr>
            <a:xfrm>
              <a:off x="17014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9"/>
            <p:cNvSpPr/>
            <p:nvPr/>
          </p:nvSpPr>
          <p:spPr>
            <a:xfrm>
              <a:off x="18029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9"/>
            <p:cNvSpPr/>
            <p:nvPr/>
          </p:nvSpPr>
          <p:spPr>
            <a:xfrm>
              <a:off x="1904400" y="1976575"/>
              <a:ext cx="52700" cy="52400"/>
            </a:xfrm>
            <a:custGeom>
              <a:rect b="b" l="l" r="r" t="t"/>
              <a:pathLst>
                <a:path extrusionOk="0" h="2096" w="2108">
                  <a:moveTo>
                    <a:pt x="1060" y="0"/>
                  </a:moveTo>
                  <a:cubicBezTo>
                    <a:pt x="476" y="0"/>
                    <a:pt x="0" y="464"/>
                    <a:pt x="0" y="1048"/>
                  </a:cubicBezTo>
                  <a:cubicBezTo>
                    <a:pt x="0" y="1631"/>
                    <a:pt x="476" y="2096"/>
                    <a:pt x="1060" y="2096"/>
                  </a:cubicBezTo>
                  <a:cubicBezTo>
                    <a:pt x="1631" y="2096"/>
                    <a:pt x="2108" y="1631"/>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9"/>
            <p:cNvSpPr/>
            <p:nvPr/>
          </p:nvSpPr>
          <p:spPr>
            <a:xfrm>
              <a:off x="20062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9"/>
            <p:cNvSpPr/>
            <p:nvPr/>
          </p:nvSpPr>
          <p:spPr>
            <a:xfrm>
              <a:off x="210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9"/>
            <p:cNvSpPr/>
            <p:nvPr/>
          </p:nvSpPr>
          <p:spPr>
            <a:xfrm>
              <a:off x="22092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9"/>
            <p:cNvSpPr/>
            <p:nvPr/>
          </p:nvSpPr>
          <p:spPr>
            <a:xfrm>
              <a:off x="2311000" y="1976575"/>
              <a:ext cx="52400" cy="52400"/>
            </a:xfrm>
            <a:custGeom>
              <a:rect b="b" l="l" r="r" t="t"/>
              <a:pathLst>
                <a:path extrusionOk="0" h="2096" w="2096">
                  <a:moveTo>
                    <a:pt x="1048" y="0"/>
                  </a:moveTo>
                  <a:cubicBezTo>
                    <a:pt x="464" y="0"/>
                    <a:pt x="0" y="464"/>
                    <a:pt x="0" y="1048"/>
                  </a:cubicBezTo>
                  <a:cubicBezTo>
                    <a:pt x="0" y="1631"/>
                    <a:pt x="464"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9"/>
            <p:cNvSpPr/>
            <p:nvPr/>
          </p:nvSpPr>
          <p:spPr>
            <a:xfrm>
              <a:off x="241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9"/>
            <p:cNvSpPr/>
            <p:nvPr/>
          </p:nvSpPr>
          <p:spPr>
            <a:xfrm>
              <a:off x="25140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9"/>
            <p:cNvSpPr/>
            <p:nvPr/>
          </p:nvSpPr>
          <p:spPr>
            <a:xfrm>
              <a:off x="2615500" y="1976575"/>
              <a:ext cx="52700" cy="52400"/>
            </a:xfrm>
            <a:custGeom>
              <a:rect b="b" l="l" r="r" t="t"/>
              <a:pathLst>
                <a:path extrusionOk="0" h="2096" w="2108">
                  <a:moveTo>
                    <a:pt x="1048" y="0"/>
                  </a:moveTo>
                  <a:cubicBezTo>
                    <a:pt x="476" y="0"/>
                    <a:pt x="0" y="464"/>
                    <a:pt x="0" y="1048"/>
                  </a:cubicBezTo>
                  <a:cubicBezTo>
                    <a:pt x="0" y="1631"/>
                    <a:pt x="476"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9"/>
            <p:cNvSpPr/>
            <p:nvPr/>
          </p:nvSpPr>
          <p:spPr>
            <a:xfrm>
              <a:off x="271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9"/>
            <p:cNvSpPr/>
            <p:nvPr/>
          </p:nvSpPr>
          <p:spPr>
            <a:xfrm>
              <a:off x="281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9"/>
            <p:cNvSpPr/>
            <p:nvPr/>
          </p:nvSpPr>
          <p:spPr>
            <a:xfrm>
              <a:off x="2920300" y="1976575"/>
              <a:ext cx="52400" cy="52400"/>
            </a:xfrm>
            <a:custGeom>
              <a:rect b="b" l="l" r="r" t="t"/>
              <a:pathLst>
                <a:path extrusionOk="0" h="2096" w="2096">
                  <a:moveTo>
                    <a:pt x="1048" y="0"/>
                  </a:moveTo>
                  <a:cubicBezTo>
                    <a:pt x="476" y="0"/>
                    <a:pt x="0" y="464"/>
                    <a:pt x="0" y="1048"/>
                  </a:cubicBezTo>
                  <a:cubicBezTo>
                    <a:pt x="0" y="1631"/>
                    <a:pt x="476"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9"/>
            <p:cNvSpPr/>
            <p:nvPr/>
          </p:nvSpPr>
          <p:spPr>
            <a:xfrm>
              <a:off x="302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9"/>
            <p:cNvSpPr/>
            <p:nvPr/>
          </p:nvSpPr>
          <p:spPr>
            <a:xfrm>
              <a:off x="312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9"/>
            <p:cNvSpPr/>
            <p:nvPr/>
          </p:nvSpPr>
          <p:spPr>
            <a:xfrm>
              <a:off x="322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9"/>
            <p:cNvSpPr/>
            <p:nvPr/>
          </p:nvSpPr>
          <p:spPr>
            <a:xfrm>
              <a:off x="33266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9"/>
            <p:cNvSpPr/>
            <p:nvPr/>
          </p:nvSpPr>
          <p:spPr>
            <a:xfrm>
              <a:off x="342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9"/>
            <p:cNvSpPr/>
            <p:nvPr/>
          </p:nvSpPr>
          <p:spPr>
            <a:xfrm>
              <a:off x="352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9"/>
            <p:cNvSpPr/>
            <p:nvPr/>
          </p:nvSpPr>
          <p:spPr>
            <a:xfrm>
              <a:off x="363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9"/>
            <p:cNvSpPr/>
            <p:nvPr/>
          </p:nvSpPr>
          <p:spPr>
            <a:xfrm>
              <a:off x="373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9"/>
            <p:cNvSpPr/>
            <p:nvPr/>
          </p:nvSpPr>
          <p:spPr>
            <a:xfrm>
              <a:off x="3834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19" y="2096"/>
                    <a:pt x="2096" y="1631"/>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9"/>
            <p:cNvSpPr/>
            <p:nvPr/>
          </p:nvSpPr>
          <p:spPr>
            <a:xfrm>
              <a:off x="393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9"/>
            <p:cNvSpPr/>
            <p:nvPr/>
          </p:nvSpPr>
          <p:spPr>
            <a:xfrm>
              <a:off x="403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9"/>
            <p:cNvSpPr/>
            <p:nvPr/>
          </p:nvSpPr>
          <p:spPr>
            <a:xfrm>
              <a:off x="413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1" y="2096"/>
                    <a:pt x="2108" y="1631"/>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9"/>
            <p:cNvSpPr/>
            <p:nvPr/>
          </p:nvSpPr>
          <p:spPr>
            <a:xfrm>
              <a:off x="42407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9"/>
            <p:cNvSpPr/>
            <p:nvPr/>
          </p:nvSpPr>
          <p:spPr>
            <a:xfrm>
              <a:off x="434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9"/>
            <p:cNvSpPr/>
            <p:nvPr/>
          </p:nvSpPr>
          <p:spPr>
            <a:xfrm>
              <a:off x="444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9"/>
            <p:cNvSpPr/>
            <p:nvPr/>
          </p:nvSpPr>
          <p:spPr>
            <a:xfrm>
              <a:off x="45455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9"/>
            <p:cNvSpPr/>
            <p:nvPr/>
          </p:nvSpPr>
          <p:spPr>
            <a:xfrm>
              <a:off x="464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9"/>
            <p:cNvSpPr/>
            <p:nvPr/>
          </p:nvSpPr>
          <p:spPr>
            <a:xfrm>
              <a:off x="474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1" y="2096"/>
                    <a:pt x="2096" y="1631"/>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9"/>
            <p:cNvSpPr/>
            <p:nvPr/>
          </p:nvSpPr>
          <p:spPr>
            <a:xfrm>
              <a:off x="485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9"/>
            <p:cNvSpPr/>
            <p:nvPr/>
          </p:nvSpPr>
          <p:spPr>
            <a:xfrm>
              <a:off x="49518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9"/>
            <p:cNvSpPr/>
            <p:nvPr/>
          </p:nvSpPr>
          <p:spPr>
            <a:xfrm>
              <a:off x="505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9"/>
            <p:cNvSpPr/>
            <p:nvPr/>
          </p:nvSpPr>
          <p:spPr>
            <a:xfrm>
              <a:off x="515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9"/>
            <p:cNvSpPr/>
            <p:nvPr/>
          </p:nvSpPr>
          <p:spPr>
            <a:xfrm>
              <a:off x="52566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9"/>
            <p:cNvSpPr/>
            <p:nvPr/>
          </p:nvSpPr>
          <p:spPr>
            <a:xfrm>
              <a:off x="535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9"/>
            <p:cNvSpPr/>
            <p:nvPr/>
          </p:nvSpPr>
          <p:spPr>
            <a:xfrm>
              <a:off x="54599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9"/>
            <p:cNvSpPr/>
            <p:nvPr/>
          </p:nvSpPr>
          <p:spPr>
            <a:xfrm>
              <a:off x="5561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9"/>
            <p:cNvSpPr/>
            <p:nvPr/>
          </p:nvSpPr>
          <p:spPr>
            <a:xfrm>
              <a:off x="56629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9"/>
            <p:cNvSpPr/>
            <p:nvPr/>
          </p:nvSpPr>
          <p:spPr>
            <a:xfrm>
              <a:off x="5764400" y="1976575"/>
              <a:ext cx="52700" cy="52400"/>
            </a:xfrm>
            <a:custGeom>
              <a:rect b="b" l="l" r="r" t="t"/>
              <a:pathLst>
                <a:path extrusionOk="0" h="2096" w="2108">
                  <a:moveTo>
                    <a:pt x="1060" y="0"/>
                  </a:moveTo>
                  <a:cubicBezTo>
                    <a:pt x="477" y="0"/>
                    <a:pt x="0" y="464"/>
                    <a:pt x="0" y="1048"/>
                  </a:cubicBezTo>
                  <a:cubicBezTo>
                    <a:pt x="0"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9"/>
            <p:cNvSpPr/>
            <p:nvPr/>
          </p:nvSpPr>
          <p:spPr>
            <a:xfrm>
              <a:off x="58662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9"/>
            <p:cNvSpPr/>
            <p:nvPr/>
          </p:nvSpPr>
          <p:spPr>
            <a:xfrm>
              <a:off x="59677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9"/>
            <p:cNvSpPr/>
            <p:nvPr/>
          </p:nvSpPr>
          <p:spPr>
            <a:xfrm>
              <a:off x="60692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9"/>
            <p:cNvSpPr/>
            <p:nvPr/>
          </p:nvSpPr>
          <p:spPr>
            <a:xfrm>
              <a:off x="61710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9"/>
            <p:cNvSpPr/>
            <p:nvPr/>
          </p:nvSpPr>
          <p:spPr>
            <a:xfrm>
              <a:off x="62725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9"/>
            <p:cNvSpPr/>
            <p:nvPr/>
          </p:nvSpPr>
          <p:spPr>
            <a:xfrm>
              <a:off x="63740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9"/>
            <p:cNvSpPr/>
            <p:nvPr/>
          </p:nvSpPr>
          <p:spPr>
            <a:xfrm>
              <a:off x="6475500" y="1976575"/>
              <a:ext cx="52700" cy="52400"/>
            </a:xfrm>
            <a:custGeom>
              <a:rect b="b" l="l" r="r" t="t"/>
              <a:pathLst>
                <a:path extrusionOk="0" h="2096" w="2108">
                  <a:moveTo>
                    <a:pt x="1048" y="0"/>
                  </a:moveTo>
                  <a:cubicBezTo>
                    <a:pt x="477" y="0"/>
                    <a:pt x="0" y="464"/>
                    <a:pt x="0" y="1048"/>
                  </a:cubicBezTo>
                  <a:cubicBezTo>
                    <a:pt x="0" y="1631"/>
                    <a:pt x="477" y="2096"/>
                    <a:pt x="1048" y="2096"/>
                  </a:cubicBezTo>
                  <a:cubicBezTo>
                    <a:pt x="1632" y="2096"/>
                    <a:pt x="2108" y="1631"/>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9"/>
            <p:cNvSpPr/>
            <p:nvPr/>
          </p:nvSpPr>
          <p:spPr>
            <a:xfrm>
              <a:off x="65773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9"/>
            <p:cNvSpPr/>
            <p:nvPr/>
          </p:nvSpPr>
          <p:spPr>
            <a:xfrm>
              <a:off x="66788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9"/>
            <p:cNvSpPr/>
            <p:nvPr/>
          </p:nvSpPr>
          <p:spPr>
            <a:xfrm>
              <a:off x="6780300" y="1976575"/>
              <a:ext cx="52400" cy="52400"/>
            </a:xfrm>
            <a:custGeom>
              <a:rect b="b" l="l" r="r" t="t"/>
              <a:pathLst>
                <a:path extrusionOk="0" h="2096" w="2096">
                  <a:moveTo>
                    <a:pt x="1048" y="0"/>
                  </a:moveTo>
                  <a:cubicBezTo>
                    <a:pt x="477" y="0"/>
                    <a:pt x="0" y="464"/>
                    <a:pt x="0" y="1048"/>
                  </a:cubicBezTo>
                  <a:cubicBezTo>
                    <a:pt x="0"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9"/>
            <p:cNvSpPr/>
            <p:nvPr/>
          </p:nvSpPr>
          <p:spPr>
            <a:xfrm>
              <a:off x="6881800" y="1976575"/>
              <a:ext cx="52700" cy="52400"/>
            </a:xfrm>
            <a:custGeom>
              <a:rect b="b" l="l" r="r" t="t"/>
              <a:pathLst>
                <a:path extrusionOk="0" h="2096" w="2108">
                  <a:moveTo>
                    <a:pt x="1060" y="0"/>
                  </a:moveTo>
                  <a:cubicBezTo>
                    <a:pt x="477" y="0"/>
                    <a:pt x="1" y="464"/>
                    <a:pt x="1" y="1048"/>
                  </a:cubicBezTo>
                  <a:cubicBezTo>
                    <a:pt x="1" y="1631"/>
                    <a:pt x="477" y="2096"/>
                    <a:pt x="1060" y="2096"/>
                  </a:cubicBezTo>
                  <a:cubicBezTo>
                    <a:pt x="1632" y="2096"/>
                    <a:pt x="2108" y="1631"/>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9"/>
            <p:cNvSpPr/>
            <p:nvPr/>
          </p:nvSpPr>
          <p:spPr>
            <a:xfrm>
              <a:off x="69836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9"/>
            <p:cNvSpPr/>
            <p:nvPr/>
          </p:nvSpPr>
          <p:spPr>
            <a:xfrm>
              <a:off x="70851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9"/>
            <p:cNvSpPr/>
            <p:nvPr/>
          </p:nvSpPr>
          <p:spPr>
            <a:xfrm>
              <a:off x="7186600" y="1976575"/>
              <a:ext cx="52400" cy="52400"/>
            </a:xfrm>
            <a:custGeom>
              <a:rect b="b" l="l" r="r" t="t"/>
              <a:pathLst>
                <a:path extrusionOk="0" h="2096" w="2096">
                  <a:moveTo>
                    <a:pt x="1048" y="0"/>
                  </a:moveTo>
                  <a:cubicBezTo>
                    <a:pt x="477" y="0"/>
                    <a:pt x="1" y="464"/>
                    <a:pt x="1" y="1048"/>
                  </a:cubicBezTo>
                  <a:cubicBezTo>
                    <a:pt x="1" y="1631"/>
                    <a:pt x="477" y="2096"/>
                    <a:pt x="1048" y="2096"/>
                  </a:cubicBezTo>
                  <a:cubicBezTo>
                    <a:pt x="1632" y="2096"/>
                    <a:pt x="2096" y="1631"/>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9"/>
            <p:cNvSpPr/>
            <p:nvPr/>
          </p:nvSpPr>
          <p:spPr>
            <a:xfrm>
              <a:off x="7288400" y="1976575"/>
              <a:ext cx="52400" cy="52400"/>
            </a:xfrm>
            <a:custGeom>
              <a:rect b="b" l="l" r="r" t="t"/>
              <a:pathLst>
                <a:path extrusionOk="0" h="2096" w="2096">
                  <a:moveTo>
                    <a:pt x="1048" y="0"/>
                  </a:moveTo>
                  <a:cubicBezTo>
                    <a:pt x="465" y="0"/>
                    <a:pt x="0" y="464"/>
                    <a:pt x="0" y="1048"/>
                  </a:cubicBezTo>
                  <a:cubicBezTo>
                    <a:pt x="0" y="1631"/>
                    <a:pt x="465" y="2096"/>
                    <a:pt x="1048" y="2096"/>
                  </a:cubicBezTo>
                  <a:cubicBezTo>
                    <a:pt x="1620" y="2096"/>
                    <a:pt x="2096" y="1631"/>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9"/>
            <p:cNvSpPr/>
            <p:nvPr/>
          </p:nvSpPr>
          <p:spPr>
            <a:xfrm>
              <a:off x="27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9"/>
            <p:cNvSpPr/>
            <p:nvPr/>
          </p:nvSpPr>
          <p:spPr>
            <a:xfrm>
              <a:off x="3807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9"/>
            <p:cNvSpPr/>
            <p:nvPr/>
          </p:nvSpPr>
          <p:spPr>
            <a:xfrm>
              <a:off x="4825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9"/>
            <p:cNvSpPr/>
            <p:nvPr/>
          </p:nvSpPr>
          <p:spPr>
            <a:xfrm>
              <a:off x="58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9"/>
            <p:cNvSpPr/>
            <p:nvPr/>
          </p:nvSpPr>
          <p:spPr>
            <a:xfrm>
              <a:off x="68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9"/>
            <p:cNvSpPr/>
            <p:nvPr/>
          </p:nvSpPr>
          <p:spPr>
            <a:xfrm>
              <a:off x="7873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9"/>
            <p:cNvSpPr/>
            <p:nvPr/>
          </p:nvSpPr>
          <p:spPr>
            <a:xfrm>
              <a:off x="8888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9"/>
            <p:cNvSpPr/>
            <p:nvPr/>
          </p:nvSpPr>
          <p:spPr>
            <a:xfrm>
              <a:off x="99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9"/>
            <p:cNvSpPr/>
            <p:nvPr/>
          </p:nvSpPr>
          <p:spPr>
            <a:xfrm>
              <a:off x="10918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9"/>
            <p:cNvSpPr/>
            <p:nvPr/>
          </p:nvSpPr>
          <p:spPr>
            <a:xfrm>
              <a:off x="11936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9"/>
            <p:cNvSpPr/>
            <p:nvPr/>
          </p:nvSpPr>
          <p:spPr>
            <a:xfrm>
              <a:off x="12951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9"/>
            <p:cNvSpPr/>
            <p:nvPr/>
          </p:nvSpPr>
          <p:spPr>
            <a:xfrm>
              <a:off x="13966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9"/>
            <p:cNvSpPr/>
            <p:nvPr/>
          </p:nvSpPr>
          <p:spPr>
            <a:xfrm>
              <a:off x="1498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9"/>
            <p:cNvSpPr/>
            <p:nvPr/>
          </p:nvSpPr>
          <p:spPr>
            <a:xfrm>
              <a:off x="15999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9"/>
            <p:cNvSpPr/>
            <p:nvPr/>
          </p:nvSpPr>
          <p:spPr>
            <a:xfrm>
              <a:off x="17014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9"/>
            <p:cNvSpPr/>
            <p:nvPr/>
          </p:nvSpPr>
          <p:spPr>
            <a:xfrm>
              <a:off x="18029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9"/>
            <p:cNvSpPr/>
            <p:nvPr/>
          </p:nvSpPr>
          <p:spPr>
            <a:xfrm>
              <a:off x="1904400" y="2131650"/>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9"/>
            <p:cNvSpPr/>
            <p:nvPr/>
          </p:nvSpPr>
          <p:spPr>
            <a:xfrm>
              <a:off x="20062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9"/>
            <p:cNvSpPr/>
            <p:nvPr/>
          </p:nvSpPr>
          <p:spPr>
            <a:xfrm>
              <a:off x="210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9"/>
            <p:cNvSpPr/>
            <p:nvPr/>
          </p:nvSpPr>
          <p:spPr>
            <a:xfrm>
              <a:off x="22092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9"/>
            <p:cNvSpPr/>
            <p:nvPr/>
          </p:nvSpPr>
          <p:spPr>
            <a:xfrm>
              <a:off x="2311000" y="2131650"/>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9"/>
            <p:cNvSpPr/>
            <p:nvPr/>
          </p:nvSpPr>
          <p:spPr>
            <a:xfrm>
              <a:off x="241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9"/>
            <p:cNvSpPr/>
            <p:nvPr/>
          </p:nvSpPr>
          <p:spPr>
            <a:xfrm>
              <a:off x="25140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9"/>
            <p:cNvSpPr/>
            <p:nvPr/>
          </p:nvSpPr>
          <p:spPr>
            <a:xfrm>
              <a:off x="2615500" y="2131650"/>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9"/>
            <p:cNvSpPr/>
            <p:nvPr/>
          </p:nvSpPr>
          <p:spPr>
            <a:xfrm>
              <a:off x="271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9"/>
            <p:cNvSpPr/>
            <p:nvPr/>
          </p:nvSpPr>
          <p:spPr>
            <a:xfrm>
              <a:off x="281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9"/>
            <p:cNvSpPr/>
            <p:nvPr/>
          </p:nvSpPr>
          <p:spPr>
            <a:xfrm>
              <a:off x="2920300" y="2131650"/>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9"/>
            <p:cNvSpPr/>
            <p:nvPr/>
          </p:nvSpPr>
          <p:spPr>
            <a:xfrm>
              <a:off x="302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9"/>
            <p:cNvSpPr/>
            <p:nvPr/>
          </p:nvSpPr>
          <p:spPr>
            <a:xfrm>
              <a:off x="312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9"/>
            <p:cNvSpPr/>
            <p:nvPr/>
          </p:nvSpPr>
          <p:spPr>
            <a:xfrm>
              <a:off x="322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9"/>
            <p:cNvSpPr/>
            <p:nvPr/>
          </p:nvSpPr>
          <p:spPr>
            <a:xfrm>
              <a:off x="33266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9"/>
            <p:cNvSpPr/>
            <p:nvPr/>
          </p:nvSpPr>
          <p:spPr>
            <a:xfrm>
              <a:off x="342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9"/>
            <p:cNvSpPr/>
            <p:nvPr/>
          </p:nvSpPr>
          <p:spPr>
            <a:xfrm>
              <a:off x="352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9"/>
            <p:cNvSpPr/>
            <p:nvPr/>
          </p:nvSpPr>
          <p:spPr>
            <a:xfrm>
              <a:off x="363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9"/>
            <p:cNvSpPr/>
            <p:nvPr/>
          </p:nvSpPr>
          <p:spPr>
            <a:xfrm>
              <a:off x="373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9"/>
            <p:cNvSpPr/>
            <p:nvPr/>
          </p:nvSpPr>
          <p:spPr>
            <a:xfrm>
              <a:off x="3834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9"/>
            <p:cNvSpPr/>
            <p:nvPr/>
          </p:nvSpPr>
          <p:spPr>
            <a:xfrm>
              <a:off x="393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9"/>
            <p:cNvSpPr/>
            <p:nvPr/>
          </p:nvSpPr>
          <p:spPr>
            <a:xfrm>
              <a:off x="403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9"/>
            <p:cNvSpPr/>
            <p:nvPr/>
          </p:nvSpPr>
          <p:spPr>
            <a:xfrm>
              <a:off x="413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9"/>
            <p:cNvSpPr/>
            <p:nvPr/>
          </p:nvSpPr>
          <p:spPr>
            <a:xfrm>
              <a:off x="42407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9"/>
            <p:cNvSpPr/>
            <p:nvPr/>
          </p:nvSpPr>
          <p:spPr>
            <a:xfrm>
              <a:off x="434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9"/>
            <p:cNvSpPr/>
            <p:nvPr/>
          </p:nvSpPr>
          <p:spPr>
            <a:xfrm>
              <a:off x="444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9"/>
            <p:cNvSpPr/>
            <p:nvPr/>
          </p:nvSpPr>
          <p:spPr>
            <a:xfrm>
              <a:off x="45455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9"/>
            <p:cNvSpPr/>
            <p:nvPr/>
          </p:nvSpPr>
          <p:spPr>
            <a:xfrm>
              <a:off x="464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9"/>
            <p:cNvSpPr/>
            <p:nvPr/>
          </p:nvSpPr>
          <p:spPr>
            <a:xfrm>
              <a:off x="474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9"/>
            <p:cNvSpPr/>
            <p:nvPr/>
          </p:nvSpPr>
          <p:spPr>
            <a:xfrm>
              <a:off x="485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9"/>
            <p:cNvSpPr/>
            <p:nvPr/>
          </p:nvSpPr>
          <p:spPr>
            <a:xfrm>
              <a:off x="49518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9"/>
            <p:cNvSpPr/>
            <p:nvPr/>
          </p:nvSpPr>
          <p:spPr>
            <a:xfrm>
              <a:off x="505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9"/>
            <p:cNvSpPr/>
            <p:nvPr/>
          </p:nvSpPr>
          <p:spPr>
            <a:xfrm>
              <a:off x="515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9"/>
            <p:cNvSpPr/>
            <p:nvPr/>
          </p:nvSpPr>
          <p:spPr>
            <a:xfrm>
              <a:off x="52566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9"/>
            <p:cNvSpPr/>
            <p:nvPr/>
          </p:nvSpPr>
          <p:spPr>
            <a:xfrm>
              <a:off x="535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9"/>
            <p:cNvSpPr/>
            <p:nvPr/>
          </p:nvSpPr>
          <p:spPr>
            <a:xfrm>
              <a:off x="54599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9"/>
            <p:cNvSpPr/>
            <p:nvPr/>
          </p:nvSpPr>
          <p:spPr>
            <a:xfrm>
              <a:off x="5561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9"/>
            <p:cNvSpPr/>
            <p:nvPr/>
          </p:nvSpPr>
          <p:spPr>
            <a:xfrm>
              <a:off x="56629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9"/>
            <p:cNvSpPr/>
            <p:nvPr/>
          </p:nvSpPr>
          <p:spPr>
            <a:xfrm>
              <a:off x="5764400" y="2131650"/>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9"/>
            <p:cNvSpPr/>
            <p:nvPr/>
          </p:nvSpPr>
          <p:spPr>
            <a:xfrm>
              <a:off x="58662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9"/>
            <p:cNvSpPr/>
            <p:nvPr/>
          </p:nvSpPr>
          <p:spPr>
            <a:xfrm>
              <a:off x="59677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9"/>
            <p:cNvSpPr/>
            <p:nvPr/>
          </p:nvSpPr>
          <p:spPr>
            <a:xfrm>
              <a:off x="60692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9"/>
            <p:cNvSpPr/>
            <p:nvPr/>
          </p:nvSpPr>
          <p:spPr>
            <a:xfrm>
              <a:off x="61710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9"/>
            <p:cNvSpPr/>
            <p:nvPr/>
          </p:nvSpPr>
          <p:spPr>
            <a:xfrm>
              <a:off x="62725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9"/>
            <p:cNvSpPr/>
            <p:nvPr/>
          </p:nvSpPr>
          <p:spPr>
            <a:xfrm>
              <a:off x="63740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9"/>
            <p:cNvSpPr/>
            <p:nvPr/>
          </p:nvSpPr>
          <p:spPr>
            <a:xfrm>
              <a:off x="6475500" y="2131650"/>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9"/>
            <p:cNvSpPr/>
            <p:nvPr/>
          </p:nvSpPr>
          <p:spPr>
            <a:xfrm>
              <a:off x="65773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9"/>
            <p:cNvSpPr/>
            <p:nvPr/>
          </p:nvSpPr>
          <p:spPr>
            <a:xfrm>
              <a:off x="66788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9"/>
            <p:cNvSpPr/>
            <p:nvPr/>
          </p:nvSpPr>
          <p:spPr>
            <a:xfrm>
              <a:off x="6780300" y="2131650"/>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9"/>
            <p:cNvSpPr/>
            <p:nvPr/>
          </p:nvSpPr>
          <p:spPr>
            <a:xfrm>
              <a:off x="6881800" y="2131650"/>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9"/>
            <p:cNvSpPr/>
            <p:nvPr/>
          </p:nvSpPr>
          <p:spPr>
            <a:xfrm>
              <a:off x="69836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9"/>
            <p:cNvSpPr/>
            <p:nvPr/>
          </p:nvSpPr>
          <p:spPr>
            <a:xfrm>
              <a:off x="70851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9"/>
            <p:cNvSpPr/>
            <p:nvPr/>
          </p:nvSpPr>
          <p:spPr>
            <a:xfrm>
              <a:off x="7186600" y="2131650"/>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9"/>
            <p:cNvSpPr/>
            <p:nvPr/>
          </p:nvSpPr>
          <p:spPr>
            <a:xfrm>
              <a:off x="7288400" y="2131650"/>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9"/>
            <p:cNvSpPr/>
            <p:nvPr/>
          </p:nvSpPr>
          <p:spPr>
            <a:xfrm>
              <a:off x="27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9"/>
            <p:cNvSpPr/>
            <p:nvPr/>
          </p:nvSpPr>
          <p:spPr>
            <a:xfrm>
              <a:off x="3807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9"/>
            <p:cNvSpPr/>
            <p:nvPr/>
          </p:nvSpPr>
          <p:spPr>
            <a:xfrm>
              <a:off x="4825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9"/>
            <p:cNvSpPr/>
            <p:nvPr/>
          </p:nvSpPr>
          <p:spPr>
            <a:xfrm>
              <a:off x="58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9"/>
            <p:cNvSpPr/>
            <p:nvPr/>
          </p:nvSpPr>
          <p:spPr>
            <a:xfrm>
              <a:off x="68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9"/>
            <p:cNvSpPr/>
            <p:nvPr/>
          </p:nvSpPr>
          <p:spPr>
            <a:xfrm>
              <a:off x="7873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9"/>
            <p:cNvSpPr/>
            <p:nvPr/>
          </p:nvSpPr>
          <p:spPr>
            <a:xfrm>
              <a:off x="8888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9"/>
            <p:cNvSpPr/>
            <p:nvPr/>
          </p:nvSpPr>
          <p:spPr>
            <a:xfrm>
              <a:off x="99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9"/>
            <p:cNvSpPr/>
            <p:nvPr/>
          </p:nvSpPr>
          <p:spPr>
            <a:xfrm>
              <a:off x="10918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9"/>
            <p:cNvSpPr/>
            <p:nvPr/>
          </p:nvSpPr>
          <p:spPr>
            <a:xfrm>
              <a:off x="11936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9"/>
            <p:cNvSpPr/>
            <p:nvPr/>
          </p:nvSpPr>
          <p:spPr>
            <a:xfrm>
              <a:off x="12951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9"/>
            <p:cNvSpPr/>
            <p:nvPr/>
          </p:nvSpPr>
          <p:spPr>
            <a:xfrm>
              <a:off x="13966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9"/>
            <p:cNvSpPr/>
            <p:nvPr/>
          </p:nvSpPr>
          <p:spPr>
            <a:xfrm>
              <a:off x="1498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9"/>
            <p:cNvSpPr/>
            <p:nvPr/>
          </p:nvSpPr>
          <p:spPr>
            <a:xfrm>
              <a:off x="15999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9"/>
            <p:cNvSpPr/>
            <p:nvPr/>
          </p:nvSpPr>
          <p:spPr>
            <a:xfrm>
              <a:off x="17014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9"/>
            <p:cNvSpPr/>
            <p:nvPr/>
          </p:nvSpPr>
          <p:spPr>
            <a:xfrm>
              <a:off x="18029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9"/>
            <p:cNvSpPr/>
            <p:nvPr/>
          </p:nvSpPr>
          <p:spPr>
            <a:xfrm>
              <a:off x="1904400" y="228672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9"/>
            <p:cNvSpPr/>
            <p:nvPr/>
          </p:nvSpPr>
          <p:spPr>
            <a:xfrm>
              <a:off x="20062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9"/>
            <p:cNvSpPr/>
            <p:nvPr/>
          </p:nvSpPr>
          <p:spPr>
            <a:xfrm>
              <a:off x="210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9"/>
            <p:cNvSpPr/>
            <p:nvPr/>
          </p:nvSpPr>
          <p:spPr>
            <a:xfrm>
              <a:off x="22092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9"/>
            <p:cNvSpPr/>
            <p:nvPr/>
          </p:nvSpPr>
          <p:spPr>
            <a:xfrm>
              <a:off x="2311000" y="228672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9"/>
            <p:cNvSpPr/>
            <p:nvPr/>
          </p:nvSpPr>
          <p:spPr>
            <a:xfrm>
              <a:off x="241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9"/>
            <p:cNvSpPr/>
            <p:nvPr/>
          </p:nvSpPr>
          <p:spPr>
            <a:xfrm>
              <a:off x="25140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9"/>
            <p:cNvSpPr/>
            <p:nvPr/>
          </p:nvSpPr>
          <p:spPr>
            <a:xfrm>
              <a:off x="2615500" y="228672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9"/>
            <p:cNvSpPr/>
            <p:nvPr/>
          </p:nvSpPr>
          <p:spPr>
            <a:xfrm>
              <a:off x="271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9"/>
            <p:cNvSpPr/>
            <p:nvPr/>
          </p:nvSpPr>
          <p:spPr>
            <a:xfrm>
              <a:off x="281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9"/>
            <p:cNvSpPr/>
            <p:nvPr/>
          </p:nvSpPr>
          <p:spPr>
            <a:xfrm>
              <a:off x="2920300" y="228672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9"/>
            <p:cNvSpPr/>
            <p:nvPr/>
          </p:nvSpPr>
          <p:spPr>
            <a:xfrm>
              <a:off x="302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9"/>
            <p:cNvSpPr/>
            <p:nvPr/>
          </p:nvSpPr>
          <p:spPr>
            <a:xfrm>
              <a:off x="312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9"/>
            <p:cNvSpPr/>
            <p:nvPr/>
          </p:nvSpPr>
          <p:spPr>
            <a:xfrm>
              <a:off x="322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9"/>
            <p:cNvSpPr/>
            <p:nvPr/>
          </p:nvSpPr>
          <p:spPr>
            <a:xfrm>
              <a:off x="33266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9"/>
            <p:cNvSpPr/>
            <p:nvPr/>
          </p:nvSpPr>
          <p:spPr>
            <a:xfrm>
              <a:off x="342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9"/>
            <p:cNvSpPr/>
            <p:nvPr/>
          </p:nvSpPr>
          <p:spPr>
            <a:xfrm>
              <a:off x="352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9"/>
            <p:cNvSpPr/>
            <p:nvPr/>
          </p:nvSpPr>
          <p:spPr>
            <a:xfrm>
              <a:off x="363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9"/>
            <p:cNvSpPr/>
            <p:nvPr/>
          </p:nvSpPr>
          <p:spPr>
            <a:xfrm>
              <a:off x="373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9"/>
            <p:cNvSpPr/>
            <p:nvPr/>
          </p:nvSpPr>
          <p:spPr>
            <a:xfrm>
              <a:off x="3834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9"/>
            <p:cNvSpPr/>
            <p:nvPr/>
          </p:nvSpPr>
          <p:spPr>
            <a:xfrm>
              <a:off x="393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9"/>
            <p:cNvSpPr/>
            <p:nvPr/>
          </p:nvSpPr>
          <p:spPr>
            <a:xfrm>
              <a:off x="403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9"/>
            <p:cNvSpPr/>
            <p:nvPr/>
          </p:nvSpPr>
          <p:spPr>
            <a:xfrm>
              <a:off x="413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9"/>
            <p:cNvSpPr/>
            <p:nvPr/>
          </p:nvSpPr>
          <p:spPr>
            <a:xfrm>
              <a:off x="42407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9"/>
            <p:cNvSpPr/>
            <p:nvPr/>
          </p:nvSpPr>
          <p:spPr>
            <a:xfrm>
              <a:off x="434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9"/>
            <p:cNvSpPr/>
            <p:nvPr/>
          </p:nvSpPr>
          <p:spPr>
            <a:xfrm>
              <a:off x="444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9"/>
            <p:cNvSpPr/>
            <p:nvPr/>
          </p:nvSpPr>
          <p:spPr>
            <a:xfrm>
              <a:off x="45455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9"/>
            <p:cNvSpPr/>
            <p:nvPr/>
          </p:nvSpPr>
          <p:spPr>
            <a:xfrm>
              <a:off x="464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9"/>
            <p:cNvSpPr/>
            <p:nvPr/>
          </p:nvSpPr>
          <p:spPr>
            <a:xfrm>
              <a:off x="474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9"/>
            <p:cNvSpPr/>
            <p:nvPr/>
          </p:nvSpPr>
          <p:spPr>
            <a:xfrm>
              <a:off x="485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9"/>
            <p:cNvSpPr/>
            <p:nvPr/>
          </p:nvSpPr>
          <p:spPr>
            <a:xfrm>
              <a:off x="49518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9"/>
            <p:cNvSpPr/>
            <p:nvPr/>
          </p:nvSpPr>
          <p:spPr>
            <a:xfrm>
              <a:off x="505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9"/>
            <p:cNvSpPr/>
            <p:nvPr/>
          </p:nvSpPr>
          <p:spPr>
            <a:xfrm>
              <a:off x="515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9"/>
            <p:cNvSpPr/>
            <p:nvPr/>
          </p:nvSpPr>
          <p:spPr>
            <a:xfrm>
              <a:off x="52566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9"/>
            <p:cNvSpPr/>
            <p:nvPr/>
          </p:nvSpPr>
          <p:spPr>
            <a:xfrm>
              <a:off x="535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9"/>
            <p:cNvSpPr/>
            <p:nvPr/>
          </p:nvSpPr>
          <p:spPr>
            <a:xfrm>
              <a:off x="54599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9"/>
            <p:cNvSpPr/>
            <p:nvPr/>
          </p:nvSpPr>
          <p:spPr>
            <a:xfrm>
              <a:off x="5561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9"/>
            <p:cNvSpPr/>
            <p:nvPr/>
          </p:nvSpPr>
          <p:spPr>
            <a:xfrm>
              <a:off x="56629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9"/>
            <p:cNvSpPr/>
            <p:nvPr/>
          </p:nvSpPr>
          <p:spPr>
            <a:xfrm>
              <a:off x="5764400" y="228672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9"/>
            <p:cNvSpPr/>
            <p:nvPr/>
          </p:nvSpPr>
          <p:spPr>
            <a:xfrm>
              <a:off x="58662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9"/>
            <p:cNvSpPr/>
            <p:nvPr/>
          </p:nvSpPr>
          <p:spPr>
            <a:xfrm>
              <a:off x="59677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9"/>
            <p:cNvSpPr/>
            <p:nvPr/>
          </p:nvSpPr>
          <p:spPr>
            <a:xfrm>
              <a:off x="60692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9"/>
            <p:cNvSpPr/>
            <p:nvPr/>
          </p:nvSpPr>
          <p:spPr>
            <a:xfrm>
              <a:off x="61710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9"/>
            <p:cNvSpPr/>
            <p:nvPr/>
          </p:nvSpPr>
          <p:spPr>
            <a:xfrm>
              <a:off x="62725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9"/>
            <p:cNvSpPr/>
            <p:nvPr/>
          </p:nvSpPr>
          <p:spPr>
            <a:xfrm>
              <a:off x="63740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9"/>
            <p:cNvSpPr/>
            <p:nvPr/>
          </p:nvSpPr>
          <p:spPr>
            <a:xfrm>
              <a:off x="6475500" y="228672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9"/>
            <p:cNvSpPr/>
            <p:nvPr/>
          </p:nvSpPr>
          <p:spPr>
            <a:xfrm>
              <a:off x="65773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9"/>
            <p:cNvSpPr/>
            <p:nvPr/>
          </p:nvSpPr>
          <p:spPr>
            <a:xfrm>
              <a:off x="66788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9"/>
            <p:cNvSpPr/>
            <p:nvPr/>
          </p:nvSpPr>
          <p:spPr>
            <a:xfrm>
              <a:off x="6780300" y="228672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9"/>
            <p:cNvSpPr/>
            <p:nvPr/>
          </p:nvSpPr>
          <p:spPr>
            <a:xfrm>
              <a:off x="6881800" y="228672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9"/>
            <p:cNvSpPr/>
            <p:nvPr/>
          </p:nvSpPr>
          <p:spPr>
            <a:xfrm>
              <a:off x="69836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9"/>
            <p:cNvSpPr/>
            <p:nvPr/>
          </p:nvSpPr>
          <p:spPr>
            <a:xfrm>
              <a:off x="70851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9"/>
            <p:cNvSpPr/>
            <p:nvPr/>
          </p:nvSpPr>
          <p:spPr>
            <a:xfrm>
              <a:off x="7186600" y="228672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9"/>
            <p:cNvSpPr/>
            <p:nvPr/>
          </p:nvSpPr>
          <p:spPr>
            <a:xfrm>
              <a:off x="7288400" y="228672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9"/>
            <p:cNvSpPr/>
            <p:nvPr/>
          </p:nvSpPr>
          <p:spPr>
            <a:xfrm>
              <a:off x="27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7" y="1632"/>
                    <a:pt x="2107" y="1048"/>
                  </a:cubicBezTo>
                  <a:cubicBezTo>
                    <a:pt x="2107"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9"/>
            <p:cNvSpPr/>
            <p:nvPr/>
          </p:nvSpPr>
          <p:spPr>
            <a:xfrm>
              <a:off x="3807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9"/>
            <p:cNvSpPr/>
            <p:nvPr/>
          </p:nvSpPr>
          <p:spPr>
            <a:xfrm>
              <a:off x="4825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9"/>
            <p:cNvSpPr/>
            <p:nvPr/>
          </p:nvSpPr>
          <p:spPr>
            <a:xfrm>
              <a:off x="58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9"/>
            <p:cNvSpPr/>
            <p:nvPr/>
          </p:nvSpPr>
          <p:spPr>
            <a:xfrm>
              <a:off x="68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9"/>
            <p:cNvSpPr/>
            <p:nvPr/>
          </p:nvSpPr>
          <p:spPr>
            <a:xfrm>
              <a:off x="7873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9"/>
            <p:cNvSpPr/>
            <p:nvPr/>
          </p:nvSpPr>
          <p:spPr>
            <a:xfrm>
              <a:off x="8888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9"/>
            <p:cNvSpPr/>
            <p:nvPr/>
          </p:nvSpPr>
          <p:spPr>
            <a:xfrm>
              <a:off x="99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9"/>
            <p:cNvSpPr/>
            <p:nvPr/>
          </p:nvSpPr>
          <p:spPr>
            <a:xfrm>
              <a:off x="10918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9"/>
            <p:cNvSpPr/>
            <p:nvPr/>
          </p:nvSpPr>
          <p:spPr>
            <a:xfrm>
              <a:off x="11936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9"/>
            <p:cNvSpPr/>
            <p:nvPr/>
          </p:nvSpPr>
          <p:spPr>
            <a:xfrm>
              <a:off x="12951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9"/>
            <p:cNvSpPr/>
            <p:nvPr/>
          </p:nvSpPr>
          <p:spPr>
            <a:xfrm>
              <a:off x="13966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9"/>
            <p:cNvSpPr/>
            <p:nvPr/>
          </p:nvSpPr>
          <p:spPr>
            <a:xfrm>
              <a:off x="1498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9"/>
            <p:cNvSpPr/>
            <p:nvPr/>
          </p:nvSpPr>
          <p:spPr>
            <a:xfrm>
              <a:off x="15999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9"/>
            <p:cNvSpPr/>
            <p:nvPr/>
          </p:nvSpPr>
          <p:spPr>
            <a:xfrm>
              <a:off x="17014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9"/>
            <p:cNvSpPr/>
            <p:nvPr/>
          </p:nvSpPr>
          <p:spPr>
            <a:xfrm>
              <a:off x="18029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9"/>
            <p:cNvSpPr/>
            <p:nvPr/>
          </p:nvSpPr>
          <p:spPr>
            <a:xfrm>
              <a:off x="1904400" y="2441800"/>
              <a:ext cx="52700" cy="52400"/>
            </a:xfrm>
            <a:custGeom>
              <a:rect b="b" l="l" r="r" t="t"/>
              <a:pathLst>
                <a:path extrusionOk="0" h="2096" w="2108">
                  <a:moveTo>
                    <a:pt x="1060" y="0"/>
                  </a:moveTo>
                  <a:cubicBezTo>
                    <a:pt x="476" y="0"/>
                    <a:pt x="0" y="477"/>
                    <a:pt x="0" y="1048"/>
                  </a:cubicBezTo>
                  <a:cubicBezTo>
                    <a:pt x="0" y="1632"/>
                    <a:pt x="476" y="2096"/>
                    <a:pt x="1060" y="2096"/>
                  </a:cubicBezTo>
                  <a:cubicBezTo>
                    <a:pt x="1631" y="2096"/>
                    <a:pt x="2108" y="1632"/>
                    <a:pt x="2108" y="1048"/>
                  </a:cubicBezTo>
                  <a:cubicBezTo>
                    <a:pt x="2108" y="477"/>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9"/>
            <p:cNvSpPr/>
            <p:nvPr/>
          </p:nvSpPr>
          <p:spPr>
            <a:xfrm>
              <a:off x="20062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9"/>
            <p:cNvSpPr/>
            <p:nvPr/>
          </p:nvSpPr>
          <p:spPr>
            <a:xfrm>
              <a:off x="210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9"/>
            <p:cNvSpPr/>
            <p:nvPr/>
          </p:nvSpPr>
          <p:spPr>
            <a:xfrm>
              <a:off x="22092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9"/>
            <p:cNvSpPr/>
            <p:nvPr/>
          </p:nvSpPr>
          <p:spPr>
            <a:xfrm>
              <a:off x="2311000" y="2441800"/>
              <a:ext cx="52400" cy="52400"/>
            </a:xfrm>
            <a:custGeom>
              <a:rect b="b" l="l" r="r" t="t"/>
              <a:pathLst>
                <a:path extrusionOk="0" h="2096" w="2096">
                  <a:moveTo>
                    <a:pt x="1048" y="0"/>
                  </a:moveTo>
                  <a:cubicBezTo>
                    <a:pt x="464" y="0"/>
                    <a:pt x="0" y="477"/>
                    <a:pt x="0" y="1048"/>
                  </a:cubicBezTo>
                  <a:cubicBezTo>
                    <a:pt x="0" y="1632"/>
                    <a:pt x="464"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9"/>
            <p:cNvSpPr/>
            <p:nvPr/>
          </p:nvSpPr>
          <p:spPr>
            <a:xfrm>
              <a:off x="241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9"/>
            <p:cNvSpPr/>
            <p:nvPr/>
          </p:nvSpPr>
          <p:spPr>
            <a:xfrm>
              <a:off x="25140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9"/>
            <p:cNvSpPr/>
            <p:nvPr/>
          </p:nvSpPr>
          <p:spPr>
            <a:xfrm>
              <a:off x="2615500" y="2441800"/>
              <a:ext cx="52700" cy="52400"/>
            </a:xfrm>
            <a:custGeom>
              <a:rect b="b" l="l" r="r" t="t"/>
              <a:pathLst>
                <a:path extrusionOk="0" h="2096" w="2108">
                  <a:moveTo>
                    <a:pt x="1048" y="0"/>
                  </a:moveTo>
                  <a:cubicBezTo>
                    <a:pt x="476" y="0"/>
                    <a:pt x="0" y="477"/>
                    <a:pt x="0" y="1048"/>
                  </a:cubicBezTo>
                  <a:cubicBezTo>
                    <a:pt x="0" y="1632"/>
                    <a:pt x="476"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9"/>
            <p:cNvSpPr/>
            <p:nvPr/>
          </p:nvSpPr>
          <p:spPr>
            <a:xfrm>
              <a:off x="271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9"/>
            <p:cNvSpPr/>
            <p:nvPr/>
          </p:nvSpPr>
          <p:spPr>
            <a:xfrm>
              <a:off x="281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9"/>
            <p:cNvSpPr/>
            <p:nvPr/>
          </p:nvSpPr>
          <p:spPr>
            <a:xfrm>
              <a:off x="2920300" y="2441800"/>
              <a:ext cx="52400" cy="52400"/>
            </a:xfrm>
            <a:custGeom>
              <a:rect b="b" l="l" r="r" t="t"/>
              <a:pathLst>
                <a:path extrusionOk="0" h="2096" w="2096">
                  <a:moveTo>
                    <a:pt x="1048" y="0"/>
                  </a:moveTo>
                  <a:cubicBezTo>
                    <a:pt x="476" y="0"/>
                    <a:pt x="0" y="477"/>
                    <a:pt x="0" y="1048"/>
                  </a:cubicBezTo>
                  <a:cubicBezTo>
                    <a:pt x="0" y="1632"/>
                    <a:pt x="476"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9"/>
            <p:cNvSpPr/>
            <p:nvPr/>
          </p:nvSpPr>
          <p:spPr>
            <a:xfrm>
              <a:off x="302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9"/>
            <p:cNvSpPr/>
            <p:nvPr/>
          </p:nvSpPr>
          <p:spPr>
            <a:xfrm>
              <a:off x="312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9"/>
            <p:cNvSpPr/>
            <p:nvPr/>
          </p:nvSpPr>
          <p:spPr>
            <a:xfrm>
              <a:off x="322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9"/>
            <p:cNvSpPr/>
            <p:nvPr/>
          </p:nvSpPr>
          <p:spPr>
            <a:xfrm>
              <a:off x="33266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9"/>
            <p:cNvSpPr/>
            <p:nvPr/>
          </p:nvSpPr>
          <p:spPr>
            <a:xfrm>
              <a:off x="342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9"/>
            <p:cNvSpPr/>
            <p:nvPr/>
          </p:nvSpPr>
          <p:spPr>
            <a:xfrm>
              <a:off x="352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9"/>
            <p:cNvSpPr/>
            <p:nvPr/>
          </p:nvSpPr>
          <p:spPr>
            <a:xfrm>
              <a:off x="363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9"/>
            <p:cNvSpPr/>
            <p:nvPr/>
          </p:nvSpPr>
          <p:spPr>
            <a:xfrm>
              <a:off x="373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9"/>
            <p:cNvSpPr/>
            <p:nvPr/>
          </p:nvSpPr>
          <p:spPr>
            <a:xfrm>
              <a:off x="3834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19" y="2096"/>
                    <a:pt x="2096" y="1632"/>
                    <a:pt x="2096" y="1048"/>
                  </a:cubicBezTo>
                  <a:cubicBezTo>
                    <a:pt x="2096" y="477"/>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9"/>
            <p:cNvSpPr/>
            <p:nvPr/>
          </p:nvSpPr>
          <p:spPr>
            <a:xfrm>
              <a:off x="393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9"/>
            <p:cNvSpPr/>
            <p:nvPr/>
          </p:nvSpPr>
          <p:spPr>
            <a:xfrm>
              <a:off x="403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9"/>
            <p:cNvSpPr/>
            <p:nvPr/>
          </p:nvSpPr>
          <p:spPr>
            <a:xfrm>
              <a:off x="413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1" y="2096"/>
                    <a:pt x="2108" y="1632"/>
                    <a:pt x="2108" y="1048"/>
                  </a:cubicBezTo>
                  <a:cubicBezTo>
                    <a:pt x="2108"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9"/>
            <p:cNvSpPr/>
            <p:nvPr/>
          </p:nvSpPr>
          <p:spPr>
            <a:xfrm>
              <a:off x="42407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9"/>
            <p:cNvSpPr/>
            <p:nvPr/>
          </p:nvSpPr>
          <p:spPr>
            <a:xfrm>
              <a:off x="434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9"/>
            <p:cNvSpPr/>
            <p:nvPr/>
          </p:nvSpPr>
          <p:spPr>
            <a:xfrm>
              <a:off x="444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9"/>
            <p:cNvSpPr/>
            <p:nvPr/>
          </p:nvSpPr>
          <p:spPr>
            <a:xfrm>
              <a:off x="45455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9"/>
            <p:cNvSpPr/>
            <p:nvPr/>
          </p:nvSpPr>
          <p:spPr>
            <a:xfrm>
              <a:off x="464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9"/>
            <p:cNvSpPr/>
            <p:nvPr/>
          </p:nvSpPr>
          <p:spPr>
            <a:xfrm>
              <a:off x="474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1" y="2096"/>
                    <a:pt x="2096" y="1632"/>
                    <a:pt x="2096" y="1048"/>
                  </a:cubicBezTo>
                  <a:cubicBezTo>
                    <a:pt x="2096" y="477"/>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9"/>
            <p:cNvSpPr/>
            <p:nvPr/>
          </p:nvSpPr>
          <p:spPr>
            <a:xfrm>
              <a:off x="485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9"/>
            <p:cNvSpPr/>
            <p:nvPr/>
          </p:nvSpPr>
          <p:spPr>
            <a:xfrm>
              <a:off x="49518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9"/>
            <p:cNvSpPr/>
            <p:nvPr/>
          </p:nvSpPr>
          <p:spPr>
            <a:xfrm>
              <a:off x="505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9"/>
            <p:cNvSpPr/>
            <p:nvPr/>
          </p:nvSpPr>
          <p:spPr>
            <a:xfrm>
              <a:off x="515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9"/>
            <p:cNvSpPr/>
            <p:nvPr/>
          </p:nvSpPr>
          <p:spPr>
            <a:xfrm>
              <a:off x="52566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9"/>
            <p:cNvSpPr/>
            <p:nvPr/>
          </p:nvSpPr>
          <p:spPr>
            <a:xfrm>
              <a:off x="535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9"/>
            <p:cNvSpPr/>
            <p:nvPr/>
          </p:nvSpPr>
          <p:spPr>
            <a:xfrm>
              <a:off x="54599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9"/>
            <p:cNvSpPr/>
            <p:nvPr/>
          </p:nvSpPr>
          <p:spPr>
            <a:xfrm>
              <a:off x="5561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9"/>
            <p:cNvSpPr/>
            <p:nvPr/>
          </p:nvSpPr>
          <p:spPr>
            <a:xfrm>
              <a:off x="56629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9"/>
            <p:cNvSpPr/>
            <p:nvPr/>
          </p:nvSpPr>
          <p:spPr>
            <a:xfrm>
              <a:off x="5764400" y="2441800"/>
              <a:ext cx="52700" cy="52400"/>
            </a:xfrm>
            <a:custGeom>
              <a:rect b="b" l="l" r="r" t="t"/>
              <a:pathLst>
                <a:path extrusionOk="0" h="2096" w="2108">
                  <a:moveTo>
                    <a:pt x="1060" y="0"/>
                  </a:moveTo>
                  <a:cubicBezTo>
                    <a:pt x="477" y="0"/>
                    <a:pt x="0" y="477"/>
                    <a:pt x="0" y="1048"/>
                  </a:cubicBezTo>
                  <a:cubicBezTo>
                    <a:pt x="0"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9"/>
            <p:cNvSpPr/>
            <p:nvPr/>
          </p:nvSpPr>
          <p:spPr>
            <a:xfrm>
              <a:off x="58662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9"/>
            <p:cNvSpPr/>
            <p:nvPr/>
          </p:nvSpPr>
          <p:spPr>
            <a:xfrm>
              <a:off x="59677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9"/>
            <p:cNvSpPr/>
            <p:nvPr/>
          </p:nvSpPr>
          <p:spPr>
            <a:xfrm>
              <a:off x="60692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9"/>
            <p:cNvSpPr/>
            <p:nvPr/>
          </p:nvSpPr>
          <p:spPr>
            <a:xfrm>
              <a:off x="61710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9"/>
            <p:cNvSpPr/>
            <p:nvPr/>
          </p:nvSpPr>
          <p:spPr>
            <a:xfrm>
              <a:off x="62725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9"/>
            <p:cNvSpPr/>
            <p:nvPr/>
          </p:nvSpPr>
          <p:spPr>
            <a:xfrm>
              <a:off x="63740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9"/>
            <p:cNvSpPr/>
            <p:nvPr/>
          </p:nvSpPr>
          <p:spPr>
            <a:xfrm>
              <a:off x="6475500" y="2441800"/>
              <a:ext cx="52700" cy="52400"/>
            </a:xfrm>
            <a:custGeom>
              <a:rect b="b" l="l" r="r" t="t"/>
              <a:pathLst>
                <a:path extrusionOk="0" h="2096" w="2108">
                  <a:moveTo>
                    <a:pt x="1048" y="0"/>
                  </a:moveTo>
                  <a:cubicBezTo>
                    <a:pt x="477" y="0"/>
                    <a:pt x="0" y="477"/>
                    <a:pt x="0" y="1048"/>
                  </a:cubicBezTo>
                  <a:cubicBezTo>
                    <a:pt x="0" y="1632"/>
                    <a:pt x="477" y="2096"/>
                    <a:pt x="1048" y="2096"/>
                  </a:cubicBezTo>
                  <a:cubicBezTo>
                    <a:pt x="1632" y="2096"/>
                    <a:pt x="2108" y="1632"/>
                    <a:pt x="2108" y="1048"/>
                  </a:cubicBezTo>
                  <a:cubicBezTo>
                    <a:pt x="2108"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9"/>
            <p:cNvSpPr/>
            <p:nvPr/>
          </p:nvSpPr>
          <p:spPr>
            <a:xfrm>
              <a:off x="65773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9"/>
            <p:cNvSpPr/>
            <p:nvPr/>
          </p:nvSpPr>
          <p:spPr>
            <a:xfrm>
              <a:off x="66788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9"/>
            <p:cNvSpPr/>
            <p:nvPr/>
          </p:nvSpPr>
          <p:spPr>
            <a:xfrm>
              <a:off x="6780300" y="2441800"/>
              <a:ext cx="52400" cy="52400"/>
            </a:xfrm>
            <a:custGeom>
              <a:rect b="b" l="l" r="r" t="t"/>
              <a:pathLst>
                <a:path extrusionOk="0" h="2096" w="2096">
                  <a:moveTo>
                    <a:pt x="1048" y="0"/>
                  </a:moveTo>
                  <a:cubicBezTo>
                    <a:pt x="477" y="0"/>
                    <a:pt x="0" y="477"/>
                    <a:pt x="0" y="1048"/>
                  </a:cubicBezTo>
                  <a:cubicBezTo>
                    <a:pt x="0"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9"/>
            <p:cNvSpPr/>
            <p:nvPr/>
          </p:nvSpPr>
          <p:spPr>
            <a:xfrm>
              <a:off x="6881800" y="2441800"/>
              <a:ext cx="52700" cy="52400"/>
            </a:xfrm>
            <a:custGeom>
              <a:rect b="b" l="l" r="r" t="t"/>
              <a:pathLst>
                <a:path extrusionOk="0" h="2096" w="2108">
                  <a:moveTo>
                    <a:pt x="1060" y="0"/>
                  </a:moveTo>
                  <a:cubicBezTo>
                    <a:pt x="477" y="0"/>
                    <a:pt x="1" y="477"/>
                    <a:pt x="1" y="1048"/>
                  </a:cubicBezTo>
                  <a:cubicBezTo>
                    <a:pt x="1" y="1632"/>
                    <a:pt x="477" y="2096"/>
                    <a:pt x="1060" y="2096"/>
                  </a:cubicBezTo>
                  <a:cubicBezTo>
                    <a:pt x="1632" y="2096"/>
                    <a:pt x="2108" y="1632"/>
                    <a:pt x="2108" y="1048"/>
                  </a:cubicBezTo>
                  <a:cubicBezTo>
                    <a:pt x="2108" y="477"/>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9"/>
            <p:cNvSpPr/>
            <p:nvPr/>
          </p:nvSpPr>
          <p:spPr>
            <a:xfrm>
              <a:off x="69836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9"/>
            <p:cNvSpPr/>
            <p:nvPr/>
          </p:nvSpPr>
          <p:spPr>
            <a:xfrm>
              <a:off x="70851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9"/>
            <p:cNvSpPr/>
            <p:nvPr/>
          </p:nvSpPr>
          <p:spPr>
            <a:xfrm>
              <a:off x="7186600" y="2441800"/>
              <a:ext cx="52400" cy="52400"/>
            </a:xfrm>
            <a:custGeom>
              <a:rect b="b" l="l" r="r" t="t"/>
              <a:pathLst>
                <a:path extrusionOk="0" h="2096" w="2096">
                  <a:moveTo>
                    <a:pt x="1048" y="0"/>
                  </a:moveTo>
                  <a:cubicBezTo>
                    <a:pt x="477" y="0"/>
                    <a:pt x="1" y="477"/>
                    <a:pt x="1" y="1048"/>
                  </a:cubicBezTo>
                  <a:cubicBezTo>
                    <a:pt x="1" y="1632"/>
                    <a:pt x="477" y="2096"/>
                    <a:pt x="1048" y="2096"/>
                  </a:cubicBezTo>
                  <a:cubicBezTo>
                    <a:pt x="1632" y="2096"/>
                    <a:pt x="2096" y="1632"/>
                    <a:pt x="2096" y="1048"/>
                  </a:cubicBezTo>
                  <a:cubicBezTo>
                    <a:pt x="2096" y="477"/>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9"/>
            <p:cNvSpPr/>
            <p:nvPr/>
          </p:nvSpPr>
          <p:spPr>
            <a:xfrm>
              <a:off x="7288400" y="2441800"/>
              <a:ext cx="52400" cy="52400"/>
            </a:xfrm>
            <a:custGeom>
              <a:rect b="b" l="l" r="r" t="t"/>
              <a:pathLst>
                <a:path extrusionOk="0" h="2096" w="2096">
                  <a:moveTo>
                    <a:pt x="1048" y="0"/>
                  </a:moveTo>
                  <a:cubicBezTo>
                    <a:pt x="465" y="0"/>
                    <a:pt x="0" y="477"/>
                    <a:pt x="0" y="1048"/>
                  </a:cubicBezTo>
                  <a:cubicBezTo>
                    <a:pt x="0" y="1632"/>
                    <a:pt x="465" y="2096"/>
                    <a:pt x="1048" y="2096"/>
                  </a:cubicBezTo>
                  <a:cubicBezTo>
                    <a:pt x="1620" y="2096"/>
                    <a:pt x="2096" y="1632"/>
                    <a:pt x="2096" y="1048"/>
                  </a:cubicBezTo>
                  <a:cubicBezTo>
                    <a:pt x="2096" y="477"/>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9"/>
            <p:cNvSpPr/>
            <p:nvPr/>
          </p:nvSpPr>
          <p:spPr>
            <a:xfrm>
              <a:off x="27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9"/>
            <p:cNvSpPr/>
            <p:nvPr/>
          </p:nvSpPr>
          <p:spPr>
            <a:xfrm>
              <a:off x="3807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9"/>
            <p:cNvSpPr/>
            <p:nvPr/>
          </p:nvSpPr>
          <p:spPr>
            <a:xfrm>
              <a:off x="4825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9"/>
            <p:cNvSpPr/>
            <p:nvPr/>
          </p:nvSpPr>
          <p:spPr>
            <a:xfrm>
              <a:off x="58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9"/>
            <p:cNvSpPr/>
            <p:nvPr/>
          </p:nvSpPr>
          <p:spPr>
            <a:xfrm>
              <a:off x="68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9"/>
            <p:cNvSpPr/>
            <p:nvPr/>
          </p:nvSpPr>
          <p:spPr>
            <a:xfrm>
              <a:off x="7873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9"/>
            <p:cNvSpPr/>
            <p:nvPr/>
          </p:nvSpPr>
          <p:spPr>
            <a:xfrm>
              <a:off x="8888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9"/>
            <p:cNvSpPr/>
            <p:nvPr/>
          </p:nvSpPr>
          <p:spPr>
            <a:xfrm>
              <a:off x="99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9"/>
            <p:cNvSpPr/>
            <p:nvPr/>
          </p:nvSpPr>
          <p:spPr>
            <a:xfrm>
              <a:off x="10918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9"/>
            <p:cNvSpPr/>
            <p:nvPr/>
          </p:nvSpPr>
          <p:spPr>
            <a:xfrm>
              <a:off x="11936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9"/>
            <p:cNvSpPr/>
            <p:nvPr/>
          </p:nvSpPr>
          <p:spPr>
            <a:xfrm>
              <a:off x="12951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9"/>
            <p:cNvSpPr/>
            <p:nvPr/>
          </p:nvSpPr>
          <p:spPr>
            <a:xfrm>
              <a:off x="13966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9"/>
            <p:cNvSpPr/>
            <p:nvPr/>
          </p:nvSpPr>
          <p:spPr>
            <a:xfrm>
              <a:off x="1498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9"/>
            <p:cNvSpPr/>
            <p:nvPr/>
          </p:nvSpPr>
          <p:spPr>
            <a:xfrm>
              <a:off x="15999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9"/>
            <p:cNvSpPr/>
            <p:nvPr/>
          </p:nvSpPr>
          <p:spPr>
            <a:xfrm>
              <a:off x="17014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9"/>
            <p:cNvSpPr/>
            <p:nvPr/>
          </p:nvSpPr>
          <p:spPr>
            <a:xfrm>
              <a:off x="18029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9"/>
            <p:cNvSpPr/>
            <p:nvPr/>
          </p:nvSpPr>
          <p:spPr>
            <a:xfrm>
              <a:off x="1904400" y="2596875"/>
              <a:ext cx="52700" cy="52700"/>
            </a:xfrm>
            <a:custGeom>
              <a:rect b="b" l="l" r="r" t="t"/>
              <a:pathLst>
                <a:path extrusionOk="0" h="2108"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9"/>
            <p:cNvSpPr/>
            <p:nvPr/>
          </p:nvSpPr>
          <p:spPr>
            <a:xfrm>
              <a:off x="20062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9"/>
            <p:cNvSpPr/>
            <p:nvPr/>
          </p:nvSpPr>
          <p:spPr>
            <a:xfrm>
              <a:off x="210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9"/>
            <p:cNvSpPr/>
            <p:nvPr/>
          </p:nvSpPr>
          <p:spPr>
            <a:xfrm>
              <a:off x="22092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9"/>
            <p:cNvSpPr/>
            <p:nvPr/>
          </p:nvSpPr>
          <p:spPr>
            <a:xfrm>
              <a:off x="2311000" y="2596875"/>
              <a:ext cx="52400" cy="52700"/>
            </a:xfrm>
            <a:custGeom>
              <a:rect b="b" l="l" r="r" t="t"/>
              <a:pathLst>
                <a:path extrusionOk="0" h="2108"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9"/>
            <p:cNvSpPr/>
            <p:nvPr/>
          </p:nvSpPr>
          <p:spPr>
            <a:xfrm>
              <a:off x="241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9"/>
            <p:cNvSpPr/>
            <p:nvPr/>
          </p:nvSpPr>
          <p:spPr>
            <a:xfrm>
              <a:off x="25140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9"/>
            <p:cNvSpPr/>
            <p:nvPr/>
          </p:nvSpPr>
          <p:spPr>
            <a:xfrm>
              <a:off x="2615500" y="2596875"/>
              <a:ext cx="52700" cy="52700"/>
            </a:xfrm>
            <a:custGeom>
              <a:rect b="b" l="l" r="r" t="t"/>
              <a:pathLst>
                <a:path extrusionOk="0" h="2108"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9"/>
            <p:cNvSpPr/>
            <p:nvPr/>
          </p:nvSpPr>
          <p:spPr>
            <a:xfrm>
              <a:off x="271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9"/>
            <p:cNvSpPr/>
            <p:nvPr/>
          </p:nvSpPr>
          <p:spPr>
            <a:xfrm>
              <a:off x="281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9"/>
            <p:cNvSpPr/>
            <p:nvPr/>
          </p:nvSpPr>
          <p:spPr>
            <a:xfrm>
              <a:off x="2920300" y="2596875"/>
              <a:ext cx="52400" cy="52700"/>
            </a:xfrm>
            <a:custGeom>
              <a:rect b="b" l="l" r="r" t="t"/>
              <a:pathLst>
                <a:path extrusionOk="0" h="2108"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9"/>
            <p:cNvSpPr/>
            <p:nvPr/>
          </p:nvSpPr>
          <p:spPr>
            <a:xfrm>
              <a:off x="302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9"/>
            <p:cNvSpPr/>
            <p:nvPr/>
          </p:nvSpPr>
          <p:spPr>
            <a:xfrm>
              <a:off x="312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9"/>
            <p:cNvSpPr/>
            <p:nvPr/>
          </p:nvSpPr>
          <p:spPr>
            <a:xfrm>
              <a:off x="322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9"/>
            <p:cNvSpPr/>
            <p:nvPr/>
          </p:nvSpPr>
          <p:spPr>
            <a:xfrm>
              <a:off x="33266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9"/>
            <p:cNvSpPr/>
            <p:nvPr/>
          </p:nvSpPr>
          <p:spPr>
            <a:xfrm>
              <a:off x="342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9"/>
            <p:cNvSpPr/>
            <p:nvPr/>
          </p:nvSpPr>
          <p:spPr>
            <a:xfrm>
              <a:off x="352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9"/>
            <p:cNvSpPr/>
            <p:nvPr/>
          </p:nvSpPr>
          <p:spPr>
            <a:xfrm>
              <a:off x="363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9"/>
            <p:cNvSpPr/>
            <p:nvPr/>
          </p:nvSpPr>
          <p:spPr>
            <a:xfrm>
              <a:off x="373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9"/>
            <p:cNvSpPr/>
            <p:nvPr/>
          </p:nvSpPr>
          <p:spPr>
            <a:xfrm>
              <a:off x="3834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9"/>
            <p:cNvSpPr/>
            <p:nvPr/>
          </p:nvSpPr>
          <p:spPr>
            <a:xfrm>
              <a:off x="393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9"/>
            <p:cNvSpPr/>
            <p:nvPr/>
          </p:nvSpPr>
          <p:spPr>
            <a:xfrm>
              <a:off x="403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9"/>
            <p:cNvSpPr/>
            <p:nvPr/>
          </p:nvSpPr>
          <p:spPr>
            <a:xfrm>
              <a:off x="413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9"/>
            <p:cNvSpPr/>
            <p:nvPr/>
          </p:nvSpPr>
          <p:spPr>
            <a:xfrm>
              <a:off x="42407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9"/>
            <p:cNvSpPr/>
            <p:nvPr/>
          </p:nvSpPr>
          <p:spPr>
            <a:xfrm>
              <a:off x="434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9"/>
            <p:cNvSpPr/>
            <p:nvPr/>
          </p:nvSpPr>
          <p:spPr>
            <a:xfrm>
              <a:off x="444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9"/>
            <p:cNvSpPr/>
            <p:nvPr/>
          </p:nvSpPr>
          <p:spPr>
            <a:xfrm>
              <a:off x="45455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9"/>
            <p:cNvSpPr/>
            <p:nvPr/>
          </p:nvSpPr>
          <p:spPr>
            <a:xfrm>
              <a:off x="464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9"/>
            <p:cNvSpPr/>
            <p:nvPr/>
          </p:nvSpPr>
          <p:spPr>
            <a:xfrm>
              <a:off x="474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9"/>
            <p:cNvSpPr/>
            <p:nvPr/>
          </p:nvSpPr>
          <p:spPr>
            <a:xfrm>
              <a:off x="485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9"/>
            <p:cNvSpPr/>
            <p:nvPr/>
          </p:nvSpPr>
          <p:spPr>
            <a:xfrm>
              <a:off x="49518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9"/>
            <p:cNvSpPr/>
            <p:nvPr/>
          </p:nvSpPr>
          <p:spPr>
            <a:xfrm>
              <a:off x="505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9"/>
            <p:cNvSpPr/>
            <p:nvPr/>
          </p:nvSpPr>
          <p:spPr>
            <a:xfrm>
              <a:off x="515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9"/>
            <p:cNvSpPr/>
            <p:nvPr/>
          </p:nvSpPr>
          <p:spPr>
            <a:xfrm>
              <a:off x="52566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9"/>
            <p:cNvSpPr/>
            <p:nvPr/>
          </p:nvSpPr>
          <p:spPr>
            <a:xfrm>
              <a:off x="535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9"/>
            <p:cNvSpPr/>
            <p:nvPr/>
          </p:nvSpPr>
          <p:spPr>
            <a:xfrm>
              <a:off x="54599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9"/>
            <p:cNvSpPr/>
            <p:nvPr/>
          </p:nvSpPr>
          <p:spPr>
            <a:xfrm>
              <a:off x="5561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9"/>
            <p:cNvSpPr/>
            <p:nvPr/>
          </p:nvSpPr>
          <p:spPr>
            <a:xfrm>
              <a:off x="56629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9"/>
            <p:cNvSpPr/>
            <p:nvPr/>
          </p:nvSpPr>
          <p:spPr>
            <a:xfrm>
              <a:off x="5764400" y="2596875"/>
              <a:ext cx="52700" cy="52700"/>
            </a:xfrm>
            <a:custGeom>
              <a:rect b="b" l="l" r="r" t="t"/>
              <a:pathLst>
                <a:path extrusionOk="0" h="2108"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9"/>
            <p:cNvSpPr/>
            <p:nvPr/>
          </p:nvSpPr>
          <p:spPr>
            <a:xfrm>
              <a:off x="58662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9"/>
            <p:cNvSpPr/>
            <p:nvPr/>
          </p:nvSpPr>
          <p:spPr>
            <a:xfrm>
              <a:off x="59677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9"/>
            <p:cNvSpPr/>
            <p:nvPr/>
          </p:nvSpPr>
          <p:spPr>
            <a:xfrm>
              <a:off x="60692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9"/>
            <p:cNvSpPr/>
            <p:nvPr/>
          </p:nvSpPr>
          <p:spPr>
            <a:xfrm>
              <a:off x="61710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9"/>
            <p:cNvSpPr/>
            <p:nvPr/>
          </p:nvSpPr>
          <p:spPr>
            <a:xfrm>
              <a:off x="62725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9"/>
            <p:cNvSpPr/>
            <p:nvPr/>
          </p:nvSpPr>
          <p:spPr>
            <a:xfrm>
              <a:off x="63740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9"/>
            <p:cNvSpPr/>
            <p:nvPr/>
          </p:nvSpPr>
          <p:spPr>
            <a:xfrm>
              <a:off x="6475500" y="2596875"/>
              <a:ext cx="52700" cy="52700"/>
            </a:xfrm>
            <a:custGeom>
              <a:rect b="b" l="l" r="r" t="t"/>
              <a:pathLst>
                <a:path extrusionOk="0" h="2108"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9"/>
            <p:cNvSpPr/>
            <p:nvPr/>
          </p:nvSpPr>
          <p:spPr>
            <a:xfrm>
              <a:off x="65773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9"/>
            <p:cNvSpPr/>
            <p:nvPr/>
          </p:nvSpPr>
          <p:spPr>
            <a:xfrm>
              <a:off x="66788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9"/>
            <p:cNvSpPr/>
            <p:nvPr/>
          </p:nvSpPr>
          <p:spPr>
            <a:xfrm>
              <a:off x="6780300" y="2596875"/>
              <a:ext cx="52400" cy="52700"/>
            </a:xfrm>
            <a:custGeom>
              <a:rect b="b" l="l" r="r" t="t"/>
              <a:pathLst>
                <a:path extrusionOk="0" h="2108"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9"/>
            <p:cNvSpPr/>
            <p:nvPr/>
          </p:nvSpPr>
          <p:spPr>
            <a:xfrm>
              <a:off x="6881800" y="2596875"/>
              <a:ext cx="52700" cy="52700"/>
            </a:xfrm>
            <a:custGeom>
              <a:rect b="b" l="l" r="r" t="t"/>
              <a:pathLst>
                <a:path extrusionOk="0" h="2108"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9"/>
            <p:cNvSpPr/>
            <p:nvPr/>
          </p:nvSpPr>
          <p:spPr>
            <a:xfrm>
              <a:off x="69836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9"/>
            <p:cNvSpPr/>
            <p:nvPr/>
          </p:nvSpPr>
          <p:spPr>
            <a:xfrm>
              <a:off x="70851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9"/>
            <p:cNvSpPr/>
            <p:nvPr/>
          </p:nvSpPr>
          <p:spPr>
            <a:xfrm>
              <a:off x="7186600" y="2596875"/>
              <a:ext cx="52400" cy="52700"/>
            </a:xfrm>
            <a:custGeom>
              <a:rect b="b" l="l" r="r" t="t"/>
              <a:pathLst>
                <a:path extrusionOk="0" h="2108"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9"/>
            <p:cNvSpPr/>
            <p:nvPr/>
          </p:nvSpPr>
          <p:spPr>
            <a:xfrm>
              <a:off x="7288400" y="2596875"/>
              <a:ext cx="52400" cy="52700"/>
            </a:xfrm>
            <a:custGeom>
              <a:rect b="b" l="l" r="r" t="t"/>
              <a:pathLst>
                <a:path extrusionOk="0" h="2108"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9"/>
            <p:cNvSpPr/>
            <p:nvPr/>
          </p:nvSpPr>
          <p:spPr>
            <a:xfrm>
              <a:off x="27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7" y="1632"/>
                    <a:pt x="2107" y="1048"/>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9"/>
            <p:cNvSpPr/>
            <p:nvPr/>
          </p:nvSpPr>
          <p:spPr>
            <a:xfrm>
              <a:off x="3807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9"/>
            <p:cNvSpPr/>
            <p:nvPr/>
          </p:nvSpPr>
          <p:spPr>
            <a:xfrm>
              <a:off x="4825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9"/>
            <p:cNvSpPr/>
            <p:nvPr/>
          </p:nvSpPr>
          <p:spPr>
            <a:xfrm>
              <a:off x="58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9"/>
            <p:cNvSpPr/>
            <p:nvPr/>
          </p:nvSpPr>
          <p:spPr>
            <a:xfrm>
              <a:off x="68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9"/>
            <p:cNvSpPr/>
            <p:nvPr/>
          </p:nvSpPr>
          <p:spPr>
            <a:xfrm>
              <a:off x="7873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9"/>
            <p:cNvSpPr/>
            <p:nvPr/>
          </p:nvSpPr>
          <p:spPr>
            <a:xfrm>
              <a:off x="8888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9"/>
            <p:cNvSpPr/>
            <p:nvPr/>
          </p:nvSpPr>
          <p:spPr>
            <a:xfrm>
              <a:off x="99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9"/>
            <p:cNvSpPr/>
            <p:nvPr/>
          </p:nvSpPr>
          <p:spPr>
            <a:xfrm>
              <a:off x="10918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9"/>
            <p:cNvSpPr/>
            <p:nvPr/>
          </p:nvSpPr>
          <p:spPr>
            <a:xfrm>
              <a:off x="11936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9"/>
            <p:cNvSpPr/>
            <p:nvPr/>
          </p:nvSpPr>
          <p:spPr>
            <a:xfrm>
              <a:off x="12951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9"/>
            <p:cNvSpPr/>
            <p:nvPr/>
          </p:nvSpPr>
          <p:spPr>
            <a:xfrm>
              <a:off x="13966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9"/>
            <p:cNvSpPr/>
            <p:nvPr/>
          </p:nvSpPr>
          <p:spPr>
            <a:xfrm>
              <a:off x="1498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9"/>
            <p:cNvSpPr/>
            <p:nvPr/>
          </p:nvSpPr>
          <p:spPr>
            <a:xfrm>
              <a:off x="15999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9"/>
            <p:cNvSpPr/>
            <p:nvPr/>
          </p:nvSpPr>
          <p:spPr>
            <a:xfrm>
              <a:off x="17014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9"/>
            <p:cNvSpPr/>
            <p:nvPr/>
          </p:nvSpPr>
          <p:spPr>
            <a:xfrm>
              <a:off x="18029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9"/>
            <p:cNvSpPr/>
            <p:nvPr/>
          </p:nvSpPr>
          <p:spPr>
            <a:xfrm>
              <a:off x="1904400" y="2751950"/>
              <a:ext cx="52700" cy="52725"/>
            </a:xfrm>
            <a:custGeom>
              <a:rect b="b" l="l" r="r" t="t"/>
              <a:pathLst>
                <a:path extrusionOk="0" h="2109" w="2108">
                  <a:moveTo>
                    <a:pt x="1060" y="1"/>
                  </a:moveTo>
                  <a:cubicBezTo>
                    <a:pt x="476" y="1"/>
                    <a:pt x="0" y="477"/>
                    <a:pt x="0" y="1048"/>
                  </a:cubicBezTo>
                  <a:cubicBezTo>
                    <a:pt x="0" y="1632"/>
                    <a:pt x="476" y="2108"/>
                    <a:pt x="1060" y="2108"/>
                  </a:cubicBezTo>
                  <a:cubicBezTo>
                    <a:pt x="1631" y="2108"/>
                    <a:pt x="2108" y="1632"/>
                    <a:pt x="2108" y="1048"/>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9"/>
            <p:cNvSpPr/>
            <p:nvPr/>
          </p:nvSpPr>
          <p:spPr>
            <a:xfrm>
              <a:off x="20062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9"/>
            <p:cNvSpPr/>
            <p:nvPr/>
          </p:nvSpPr>
          <p:spPr>
            <a:xfrm>
              <a:off x="210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9"/>
            <p:cNvSpPr/>
            <p:nvPr/>
          </p:nvSpPr>
          <p:spPr>
            <a:xfrm>
              <a:off x="22092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9"/>
            <p:cNvSpPr/>
            <p:nvPr/>
          </p:nvSpPr>
          <p:spPr>
            <a:xfrm>
              <a:off x="2311000" y="2751950"/>
              <a:ext cx="52400" cy="52725"/>
            </a:xfrm>
            <a:custGeom>
              <a:rect b="b" l="l" r="r" t="t"/>
              <a:pathLst>
                <a:path extrusionOk="0" h="2109" w="2096">
                  <a:moveTo>
                    <a:pt x="1048" y="1"/>
                  </a:moveTo>
                  <a:cubicBezTo>
                    <a:pt x="464" y="1"/>
                    <a:pt x="0" y="477"/>
                    <a:pt x="0" y="1048"/>
                  </a:cubicBezTo>
                  <a:cubicBezTo>
                    <a:pt x="0" y="1632"/>
                    <a:pt x="464"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9"/>
            <p:cNvSpPr/>
            <p:nvPr/>
          </p:nvSpPr>
          <p:spPr>
            <a:xfrm>
              <a:off x="241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9"/>
            <p:cNvSpPr/>
            <p:nvPr/>
          </p:nvSpPr>
          <p:spPr>
            <a:xfrm>
              <a:off x="25140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9"/>
            <p:cNvSpPr/>
            <p:nvPr/>
          </p:nvSpPr>
          <p:spPr>
            <a:xfrm>
              <a:off x="2615500" y="2751950"/>
              <a:ext cx="52700" cy="52725"/>
            </a:xfrm>
            <a:custGeom>
              <a:rect b="b" l="l" r="r" t="t"/>
              <a:pathLst>
                <a:path extrusionOk="0" h="2109" w="2108">
                  <a:moveTo>
                    <a:pt x="1048" y="1"/>
                  </a:moveTo>
                  <a:cubicBezTo>
                    <a:pt x="476" y="1"/>
                    <a:pt x="0" y="477"/>
                    <a:pt x="0" y="1048"/>
                  </a:cubicBezTo>
                  <a:cubicBezTo>
                    <a:pt x="0" y="1632"/>
                    <a:pt x="476"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9"/>
            <p:cNvSpPr/>
            <p:nvPr/>
          </p:nvSpPr>
          <p:spPr>
            <a:xfrm>
              <a:off x="271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9"/>
            <p:cNvSpPr/>
            <p:nvPr/>
          </p:nvSpPr>
          <p:spPr>
            <a:xfrm>
              <a:off x="281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9"/>
            <p:cNvSpPr/>
            <p:nvPr/>
          </p:nvSpPr>
          <p:spPr>
            <a:xfrm>
              <a:off x="2920300" y="2751950"/>
              <a:ext cx="52400" cy="52725"/>
            </a:xfrm>
            <a:custGeom>
              <a:rect b="b" l="l" r="r" t="t"/>
              <a:pathLst>
                <a:path extrusionOk="0" h="2109" w="2096">
                  <a:moveTo>
                    <a:pt x="1048" y="1"/>
                  </a:moveTo>
                  <a:cubicBezTo>
                    <a:pt x="476" y="1"/>
                    <a:pt x="0" y="477"/>
                    <a:pt x="0" y="1048"/>
                  </a:cubicBezTo>
                  <a:cubicBezTo>
                    <a:pt x="0" y="1632"/>
                    <a:pt x="476"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9"/>
            <p:cNvSpPr/>
            <p:nvPr/>
          </p:nvSpPr>
          <p:spPr>
            <a:xfrm>
              <a:off x="302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9"/>
            <p:cNvSpPr/>
            <p:nvPr/>
          </p:nvSpPr>
          <p:spPr>
            <a:xfrm>
              <a:off x="312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9"/>
            <p:cNvSpPr/>
            <p:nvPr/>
          </p:nvSpPr>
          <p:spPr>
            <a:xfrm>
              <a:off x="322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9"/>
            <p:cNvSpPr/>
            <p:nvPr/>
          </p:nvSpPr>
          <p:spPr>
            <a:xfrm>
              <a:off x="33266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9"/>
            <p:cNvSpPr/>
            <p:nvPr/>
          </p:nvSpPr>
          <p:spPr>
            <a:xfrm>
              <a:off x="342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9"/>
            <p:cNvSpPr/>
            <p:nvPr/>
          </p:nvSpPr>
          <p:spPr>
            <a:xfrm>
              <a:off x="352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9"/>
            <p:cNvSpPr/>
            <p:nvPr/>
          </p:nvSpPr>
          <p:spPr>
            <a:xfrm>
              <a:off x="363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9"/>
            <p:cNvSpPr/>
            <p:nvPr/>
          </p:nvSpPr>
          <p:spPr>
            <a:xfrm>
              <a:off x="373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9"/>
            <p:cNvSpPr/>
            <p:nvPr/>
          </p:nvSpPr>
          <p:spPr>
            <a:xfrm>
              <a:off x="3834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19" y="2108"/>
                    <a:pt x="2096" y="1632"/>
                    <a:pt x="2096" y="1048"/>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9"/>
            <p:cNvSpPr/>
            <p:nvPr/>
          </p:nvSpPr>
          <p:spPr>
            <a:xfrm>
              <a:off x="393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9"/>
            <p:cNvSpPr/>
            <p:nvPr/>
          </p:nvSpPr>
          <p:spPr>
            <a:xfrm>
              <a:off x="403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9"/>
            <p:cNvSpPr/>
            <p:nvPr/>
          </p:nvSpPr>
          <p:spPr>
            <a:xfrm>
              <a:off x="413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1" y="2108"/>
                    <a:pt x="2108" y="1632"/>
                    <a:pt x="2108" y="1048"/>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9"/>
            <p:cNvSpPr/>
            <p:nvPr/>
          </p:nvSpPr>
          <p:spPr>
            <a:xfrm>
              <a:off x="42407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9"/>
            <p:cNvSpPr/>
            <p:nvPr/>
          </p:nvSpPr>
          <p:spPr>
            <a:xfrm>
              <a:off x="434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9"/>
            <p:cNvSpPr/>
            <p:nvPr/>
          </p:nvSpPr>
          <p:spPr>
            <a:xfrm>
              <a:off x="444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9"/>
            <p:cNvSpPr/>
            <p:nvPr/>
          </p:nvSpPr>
          <p:spPr>
            <a:xfrm>
              <a:off x="45455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9"/>
            <p:cNvSpPr/>
            <p:nvPr/>
          </p:nvSpPr>
          <p:spPr>
            <a:xfrm>
              <a:off x="464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9"/>
            <p:cNvSpPr/>
            <p:nvPr/>
          </p:nvSpPr>
          <p:spPr>
            <a:xfrm>
              <a:off x="474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1" y="2108"/>
                    <a:pt x="2096" y="1632"/>
                    <a:pt x="2096" y="1048"/>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9"/>
            <p:cNvSpPr/>
            <p:nvPr/>
          </p:nvSpPr>
          <p:spPr>
            <a:xfrm>
              <a:off x="485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9"/>
            <p:cNvSpPr/>
            <p:nvPr/>
          </p:nvSpPr>
          <p:spPr>
            <a:xfrm>
              <a:off x="49518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9"/>
            <p:cNvSpPr/>
            <p:nvPr/>
          </p:nvSpPr>
          <p:spPr>
            <a:xfrm>
              <a:off x="505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9"/>
            <p:cNvSpPr/>
            <p:nvPr/>
          </p:nvSpPr>
          <p:spPr>
            <a:xfrm>
              <a:off x="515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9"/>
            <p:cNvSpPr/>
            <p:nvPr/>
          </p:nvSpPr>
          <p:spPr>
            <a:xfrm>
              <a:off x="52566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9"/>
            <p:cNvSpPr/>
            <p:nvPr/>
          </p:nvSpPr>
          <p:spPr>
            <a:xfrm>
              <a:off x="535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9"/>
            <p:cNvSpPr/>
            <p:nvPr/>
          </p:nvSpPr>
          <p:spPr>
            <a:xfrm>
              <a:off x="54599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9"/>
            <p:cNvSpPr/>
            <p:nvPr/>
          </p:nvSpPr>
          <p:spPr>
            <a:xfrm>
              <a:off x="5561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9"/>
            <p:cNvSpPr/>
            <p:nvPr/>
          </p:nvSpPr>
          <p:spPr>
            <a:xfrm>
              <a:off x="56629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9"/>
            <p:cNvSpPr/>
            <p:nvPr/>
          </p:nvSpPr>
          <p:spPr>
            <a:xfrm>
              <a:off x="5764400" y="2751950"/>
              <a:ext cx="52700" cy="52725"/>
            </a:xfrm>
            <a:custGeom>
              <a:rect b="b" l="l" r="r" t="t"/>
              <a:pathLst>
                <a:path extrusionOk="0" h="2109" w="2108">
                  <a:moveTo>
                    <a:pt x="1060" y="1"/>
                  </a:moveTo>
                  <a:cubicBezTo>
                    <a:pt x="477" y="1"/>
                    <a:pt x="0" y="477"/>
                    <a:pt x="0" y="1048"/>
                  </a:cubicBezTo>
                  <a:cubicBezTo>
                    <a:pt x="0"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9"/>
            <p:cNvSpPr/>
            <p:nvPr/>
          </p:nvSpPr>
          <p:spPr>
            <a:xfrm>
              <a:off x="58662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9"/>
            <p:cNvSpPr/>
            <p:nvPr/>
          </p:nvSpPr>
          <p:spPr>
            <a:xfrm>
              <a:off x="59677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9"/>
            <p:cNvSpPr/>
            <p:nvPr/>
          </p:nvSpPr>
          <p:spPr>
            <a:xfrm>
              <a:off x="60692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9"/>
            <p:cNvSpPr/>
            <p:nvPr/>
          </p:nvSpPr>
          <p:spPr>
            <a:xfrm>
              <a:off x="61710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9"/>
            <p:cNvSpPr/>
            <p:nvPr/>
          </p:nvSpPr>
          <p:spPr>
            <a:xfrm>
              <a:off x="62725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9"/>
            <p:cNvSpPr/>
            <p:nvPr/>
          </p:nvSpPr>
          <p:spPr>
            <a:xfrm>
              <a:off x="63740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9"/>
            <p:cNvSpPr/>
            <p:nvPr/>
          </p:nvSpPr>
          <p:spPr>
            <a:xfrm>
              <a:off x="6475500" y="2751950"/>
              <a:ext cx="52700" cy="52725"/>
            </a:xfrm>
            <a:custGeom>
              <a:rect b="b" l="l" r="r" t="t"/>
              <a:pathLst>
                <a:path extrusionOk="0" h="2109" w="2108">
                  <a:moveTo>
                    <a:pt x="1048" y="1"/>
                  </a:moveTo>
                  <a:cubicBezTo>
                    <a:pt x="477" y="1"/>
                    <a:pt x="0" y="477"/>
                    <a:pt x="0" y="1048"/>
                  </a:cubicBezTo>
                  <a:cubicBezTo>
                    <a:pt x="0" y="1632"/>
                    <a:pt x="477" y="2108"/>
                    <a:pt x="1048" y="2108"/>
                  </a:cubicBezTo>
                  <a:cubicBezTo>
                    <a:pt x="1632" y="2108"/>
                    <a:pt x="2108" y="1632"/>
                    <a:pt x="2108" y="1048"/>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9"/>
            <p:cNvSpPr/>
            <p:nvPr/>
          </p:nvSpPr>
          <p:spPr>
            <a:xfrm>
              <a:off x="65773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9"/>
            <p:cNvSpPr/>
            <p:nvPr/>
          </p:nvSpPr>
          <p:spPr>
            <a:xfrm>
              <a:off x="66788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9"/>
            <p:cNvSpPr/>
            <p:nvPr/>
          </p:nvSpPr>
          <p:spPr>
            <a:xfrm>
              <a:off x="6780300" y="2751950"/>
              <a:ext cx="52400" cy="52725"/>
            </a:xfrm>
            <a:custGeom>
              <a:rect b="b" l="l" r="r" t="t"/>
              <a:pathLst>
                <a:path extrusionOk="0" h="2109" w="2096">
                  <a:moveTo>
                    <a:pt x="1048" y="1"/>
                  </a:moveTo>
                  <a:cubicBezTo>
                    <a:pt x="477" y="1"/>
                    <a:pt x="0" y="477"/>
                    <a:pt x="0" y="1048"/>
                  </a:cubicBezTo>
                  <a:cubicBezTo>
                    <a:pt x="0"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9"/>
            <p:cNvSpPr/>
            <p:nvPr/>
          </p:nvSpPr>
          <p:spPr>
            <a:xfrm>
              <a:off x="6881800" y="2751950"/>
              <a:ext cx="52700" cy="52725"/>
            </a:xfrm>
            <a:custGeom>
              <a:rect b="b" l="l" r="r" t="t"/>
              <a:pathLst>
                <a:path extrusionOk="0" h="2109" w="2108">
                  <a:moveTo>
                    <a:pt x="1060" y="1"/>
                  </a:moveTo>
                  <a:cubicBezTo>
                    <a:pt x="477" y="1"/>
                    <a:pt x="1" y="477"/>
                    <a:pt x="1" y="1048"/>
                  </a:cubicBezTo>
                  <a:cubicBezTo>
                    <a:pt x="1" y="1632"/>
                    <a:pt x="477" y="2108"/>
                    <a:pt x="1060" y="2108"/>
                  </a:cubicBezTo>
                  <a:cubicBezTo>
                    <a:pt x="1632" y="2108"/>
                    <a:pt x="2108" y="1632"/>
                    <a:pt x="2108" y="1048"/>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9"/>
            <p:cNvSpPr/>
            <p:nvPr/>
          </p:nvSpPr>
          <p:spPr>
            <a:xfrm>
              <a:off x="69836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9"/>
            <p:cNvSpPr/>
            <p:nvPr/>
          </p:nvSpPr>
          <p:spPr>
            <a:xfrm>
              <a:off x="70851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9"/>
            <p:cNvSpPr/>
            <p:nvPr/>
          </p:nvSpPr>
          <p:spPr>
            <a:xfrm>
              <a:off x="7186600" y="2751950"/>
              <a:ext cx="52400" cy="52725"/>
            </a:xfrm>
            <a:custGeom>
              <a:rect b="b" l="l" r="r" t="t"/>
              <a:pathLst>
                <a:path extrusionOk="0" h="2109" w="2096">
                  <a:moveTo>
                    <a:pt x="1048" y="1"/>
                  </a:moveTo>
                  <a:cubicBezTo>
                    <a:pt x="477" y="1"/>
                    <a:pt x="1" y="477"/>
                    <a:pt x="1" y="1048"/>
                  </a:cubicBezTo>
                  <a:cubicBezTo>
                    <a:pt x="1" y="1632"/>
                    <a:pt x="477" y="2108"/>
                    <a:pt x="1048" y="2108"/>
                  </a:cubicBezTo>
                  <a:cubicBezTo>
                    <a:pt x="1632" y="2108"/>
                    <a:pt x="2096" y="1632"/>
                    <a:pt x="2096" y="1048"/>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9"/>
            <p:cNvSpPr/>
            <p:nvPr/>
          </p:nvSpPr>
          <p:spPr>
            <a:xfrm>
              <a:off x="7288400" y="2751950"/>
              <a:ext cx="52400" cy="52725"/>
            </a:xfrm>
            <a:custGeom>
              <a:rect b="b" l="l" r="r" t="t"/>
              <a:pathLst>
                <a:path extrusionOk="0" h="2109" w="2096">
                  <a:moveTo>
                    <a:pt x="1048" y="1"/>
                  </a:moveTo>
                  <a:cubicBezTo>
                    <a:pt x="465" y="1"/>
                    <a:pt x="0" y="477"/>
                    <a:pt x="0" y="1048"/>
                  </a:cubicBezTo>
                  <a:cubicBezTo>
                    <a:pt x="0" y="1632"/>
                    <a:pt x="465" y="2108"/>
                    <a:pt x="1048" y="2108"/>
                  </a:cubicBezTo>
                  <a:cubicBezTo>
                    <a:pt x="1620" y="2108"/>
                    <a:pt x="2096" y="1632"/>
                    <a:pt x="2096" y="1048"/>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9"/>
            <p:cNvSpPr/>
            <p:nvPr/>
          </p:nvSpPr>
          <p:spPr>
            <a:xfrm>
              <a:off x="27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7" y="1632"/>
                    <a:pt x="2107" y="1061"/>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9"/>
            <p:cNvSpPr/>
            <p:nvPr/>
          </p:nvSpPr>
          <p:spPr>
            <a:xfrm>
              <a:off x="3807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9"/>
            <p:cNvSpPr/>
            <p:nvPr/>
          </p:nvSpPr>
          <p:spPr>
            <a:xfrm>
              <a:off x="4825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9"/>
            <p:cNvSpPr/>
            <p:nvPr/>
          </p:nvSpPr>
          <p:spPr>
            <a:xfrm>
              <a:off x="58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9"/>
            <p:cNvSpPr/>
            <p:nvPr/>
          </p:nvSpPr>
          <p:spPr>
            <a:xfrm>
              <a:off x="68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9"/>
            <p:cNvSpPr/>
            <p:nvPr/>
          </p:nvSpPr>
          <p:spPr>
            <a:xfrm>
              <a:off x="7873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9"/>
            <p:cNvSpPr/>
            <p:nvPr/>
          </p:nvSpPr>
          <p:spPr>
            <a:xfrm>
              <a:off x="8888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9"/>
            <p:cNvSpPr/>
            <p:nvPr/>
          </p:nvSpPr>
          <p:spPr>
            <a:xfrm>
              <a:off x="99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9"/>
            <p:cNvSpPr/>
            <p:nvPr/>
          </p:nvSpPr>
          <p:spPr>
            <a:xfrm>
              <a:off x="10918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9"/>
            <p:cNvSpPr/>
            <p:nvPr/>
          </p:nvSpPr>
          <p:spPr>
            <a:xfrm>
              <a:off x="11936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9"/>
            <p:cNvSpPr/>
            <p:nvPr/>
          </p:nvSpPr>
          <p:spPr>
            <a:xfrm>
              <a:off x="12951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9"/>
            <p:cNvSpPr/>
            <p:nvPr/>
          </p:nvSpPr>
          <p:spPr>
            <a:xfrm>
              <a:off x="13966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9"/>
            <p:cNvSpPr/>
            <p:nvPr/>
          </p:nvSpPr>
          <p:spPr>
            <a:xfrm>
              <a:off x="1498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9"/>
            <p:cNvSpPr/>
            <p:nvPr/>
          </p:nvSpPr>
          <p:spPr>
            <a:xfrm>
              <a:off x="15999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9"/>
            <p:cNvSpPr/>
            <p:nvPr/>
          </p:nvSpPr>
          <p:spPr>
            <a:xfrm>
              <a:off x="17014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9"/>
            <p:cNvSpPr/>
            <p:nvPr/>
          </p:nvSpPr>
          <p:spPr>
            <a:xfrm>
              <a:off x="18029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9"/>
            <p:cNvSpPr/>
            <p:nvPr/>
          </p:nvSpPr>
          <p:spPr>
            <a:xfrm>
              <a:off x="1904400" y="2907025"/>
              <a:ext cx="52700" cy="52725"/>
            </a:xfrm>
            <a:custGeom>
              <a:rect b="b" l="l" r="r" t="t"/>
              <a:pathLst>
                <a:path extrusionOk="0" h="2109" w="2108">
                  <a:moveTo>
                    <a:pt x="1060" y="1"/>
                  </a:moveTo>
                  <a:cubicBezTo>
                    <a:pt x="476" y="1"/>
                    <a:pt x="0" y="477"/>
                    <a:pt x="0" y="1061"/>
                  </a:cubicBezTo>
                  <a:cubicBezTo>
                    <a:pt x="0" y="1632"/>
                    <a:pt x="476" y="2108"/>
                    <a:pt x="1060" y="2108"/>
                  </a:cubicBezTo>
                  <a:cubicBezTo>
                    <a:pt x="1631" y="2108"/>
                    <a:pt x="2108" y="1632"/>
                    <a:pt x="2108" y="1061"/>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9"/>
            <p:cNvSpPr/>
            <p:nvPr/>
          </p:nvSpPr>
          <p:spPr>
            <a:xfrm>
              <a:off x="20062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9"/>
            <p:cNvSpPr/>
            <p:nvPr/>
          </p:nvSpPr>
          <p:spPr>
            <a:xfrm>
              <a:off x="210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9"/>
            <p:cNvSpPr/>
            <p:nvPr/>
          </p:nvSpPr>
          <p:spPr>
            <a:xfrm>
              <a:off x="22092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9"/>
            <p:cNvSpPr/>
            <p:nvPr/>
          </p:nvSpPr>
          <p:spPr>
            <a:xfrm>
              <a:off x="2311000" y="2907025"/>
              <a:ext cx="52400" cy="52725"/>
            </a:xfrm>
            <a:custGeom>
              <a:rect b="b" l="l" r="r" t="t"/>
              <a:pathLst>
                <a:path extrusionOk="0" h="2109" w="2096">
                  <a:moveTo>
                    <a:pt x="1048" y="1"/>
                  </a:moveTo>
                  <a:cubicBezTo>
                    <a:pt x="464" y="1"/>
                    <a:pt x="0" y="477"/>
                    <a:pt x="0" y="1061"/>
                  </a:cubicBezTo>
                  <a:cubicBezTo>
                    <a:pt x="0" y="1632"/>
                    <a:pt x="464"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9"/>
            <p:cNvSpPr/>
            <p:nvPr/>
          </p:nvSpPr>
          <p:spPr>
            <a:xfrm>
              <a:off x="241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9"/>
            <p:cNvSpPr/>
            <p:nvPr/>
          </p:nvSpPr>
          <p:spPr>
            <a:xfrm>
              <a:off x="25140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9"/>
            <p:cNvSpPr/>
            <p:nvPr/>
          </p:nvSpPr>
          <p:spPr>
            <a:xfrm>
              <a:off x="2615500" y="2907025"/>
              <a:ext cx="52700" cy="52725"/>
            </a:xfrm>
            <a:custGeom>
              <a:rect b="b" l="l" r="r" t="t"/>
              <a:pathLst>
                <a:path extrusionOk="0" h="2109" w="2108">
                  <a:moveTo>
                    <a:pt x="1048" y="1"/>
                  </a:moveTo>
                  <a:cubicBezTo>
                    <a:pt x="476" y="1"/>
                    <a:pt x="0" y="477"/>
                    <a:pt x="0" y="1061"/>
                  </a:cubicBezTo>
                  <a:cubicBezTo>
                    <a:pt x="0" y="1632"/>
                    <a:pt x="476"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9"/>
            <p:cNvSpPr/>
            <p:nvPr/>
          </p:nvSpPr>
          <p:spPr>
            <a:xfrm>
              <a:off x="271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9"/>
            <p:cNvSpPr/>
            <p:nvPr/>
          </p:nvSpPr>
          <p:spPr>
            <a:xfrm>
              <a:off x="281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9"/>
            <p:cNvSpPr/>
            <p:nvPr/>
          </p:nvSpPr>
          <p:spPr>
            <a:xfrm>
              <a:off x="2920300" y="2907025"/>
              <a:ext cx="52400" cy="52725"/>
            </a:xfrm>
            <a:custGeom>
              <a:rect b="b" l="l" r="r" t="t"/>
              <a:pathLst>
                <a:path extrusionOk="0" h="2109" w="2096">
                  <a:moveTo>
                    <a:pt x="1048" y="1"/>
                  </a:moveTo>
                  <a:cubicBezTo>
                    <a:pt x="476" y="1"/>
                    <a:pt x="0" y="477"/>
                    <a:pt x="0" y="1061"/>
                  </a:cubicBezTo>
                  <a:cubicBezTo>
                    <a:pt x="0" y="1632"/>
                    <a:pt x="476"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9"/>
            <p:cNvSpPr/>
            <p:nvPr/>
          </p:nvSpPr>
          <p:spPr>
            <a:xfrm>
              <a:off x="302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9"/>
            <p:cNvSpPr/>
            <p:nvPr/>
          </p:nvSpPr>
          <p:spPr>
            <a:xfrm>
              <a:off x="312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9"/>
            <p:cNvSpPr/>
            <p:nvPr/>
          </p:nvSpPr>
          <p:spPr>
            <a:xfrm>
              <a:off x="322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9"/>
            <p:cNvSpPr/>
            <p:nvPr/>
          </p:nvSpPr>
          <p:spPr>
            <a:xfrm>
              <a:off x="33266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9"/>
            <p:cNvSpPr/>
            <p:nvPr/>
          </p:nvSpPr>
          <p:spPr>
            <a:xfrm>
              <a:off x="342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9"/>
            <p:cNvSpPr/>
            <p:nvPr/>
          </p:nvSpPr>
          <p:spPr>
            <a:xfrm>
              <a:off x="352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9"/>
            <p:cNvSpPr/>
            <p:nvPr/>
          </p:nvSpPr>
          <p:spPr>
            <a:xfrm>
              <a:off x="363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9"/>
            <p:cNvSpPr/>
            <p:nvPr/>
          </p:nvSpPr>
          <p:spPr>
            <a:xfrm>
              <a:off x="373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9"/>
            <p:cNvSpPr/>
            <p:nvPr/>
          </p:nvSpPr>
          <p:spPr>
            <a:xfrm>
              <a:off x="3834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19" y="2108"/>
                    <a:pt x="2096" y="1632"/>
                    <a:pt x="2096" y="1061"/>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9"/>
            <p:cNvSpPr/>
            <p:nvPr/>
          </p:nvSpPr>
          <p:spPr>
            <a:xfrm>
              <a:off x="393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9"/>
            <p:cNvSpPr/>
            <p:nvPr/>
          </p:nvSpPr>
          <p:spPr>
            <a:xfrm>
              <a:off x="403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9"/>
            <p:cNvSpPr/>
            <p:nvPr/>
          </p:nvSpPr>
          <p:spPr>
            <a:xfrm>
              <a:off x="413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1" y="2108"/>
                    <a:pt x="2108" y="1632"/>
                    <a:pt x="2108" y="1061"/>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9"/>
            <p:cNvSpPr/>
            <p:nvPr/>
          </p:nvSpPr>
          <p:spPr>
            <a:xfrm>
              <a:off x="42407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9"/>
            <p:cNvSpPr/>
            <p:nvPr/>
          </p:nvSpPr>
          <p:spPr>
            <a:xfrm>
              <a:off x="434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9"/>
            <p:cNvSpPr/>
            <p:nvPr/>
          </p:nvSpPr>
          <p:spPr>
            <a:xfrm>
              <a:off x="444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9"/>
            <p:cNvSpPr/>
            <p:nvPr/>
          </p:nvSpPr>
          <p:spPr>
            <a:xfrm>
              <a:off x="45455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9"/>
            <p:cNvSpPr/>
            <p:nvPr/>
          </p:nvSpPr>
          <p:spPr>
            <a:xfrm>
              <a:off x="464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9"/>
            <p:cNvSpPr/>
            <p:nvPr/>
          </p:nvSpPr>
          <p:spPr>
            <a:xfrm>
              <a:off x="474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1" y="2108"/>
                    <a:pt x="2096" y="1632"/>
                    <a:pt x="2096" y="1061"/>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9"/>
            <p:cNvSpPr/>
            <p:nvPr/>
          </p:nvSpPr>
          <p:spPr>
            <a:xfrm>
              <a:off x="485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9"/>
            <p:cNvSpPr/>
            <p:nvPr/>
          </p:nvSpPr>
          <p:spPr>
            <a:xfrm>
              <a:off x="49518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9"/>
            <p:cNvSpPr/>
            <p:nvPr/>
          </p:nvSpPr>
          <p:spPr>
            <a:xfrm>
              <a:off x="505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9"/>
            <p:cNvSpPr/>
            <p:nvPr/>
          </p:nvSpPr>
          <p:spPr>
            <a:xfrm>
              <a:off x="515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9"/>
            <p:cNvSpPr/>
            <p:nvPr/>
          </p:nvSpPr>
          <p:spPr>
            <a:xfrm>
              <a:off x="52566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9"/>
            <p:cNvSpPr/>
            <p:nvPr/>
          </p:nvSpPr>
          <p:spPr>
            <a:xfrm>
              <a:off x="535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9"/>
            <p:cNvSpPr/>
            <p:nvPr/>
          </p:nvSpPr>
          <p:spPr>
            <a:xfrm>
              <a:off x="54599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9"/>
            <p:cNvSpPr/>
            <p:nvPr/>
          </p:nvSpPr>
          <p:spPr>
            <a:xfrm>
              <a:off x="5561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9"/>
            <p:cNvSpPr/>
            <p:nvPr/>
          </p:nvSpPr>
          <p:spPr>
            <a:xfrm>
              <a:off x="56629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9"/>
            <p:cNvSpPr/>
            <p:nvPr/>
          </p:nvSpPr>
          <p:spPr>
            <a:xfrm>
              <a:off x="5764400" y="2907025"/>
              <a:ext cx="52700" cy="52725"/>
            </a:xfrm>
            <a:custGeom>
              <a:rect b="b" l="l" r="r" t="t"/>
              <a:pathLst>
                <a:path extrusionOk="0" h="2109" w="2108">
                  <a:moveTo>
                    <a:pt x="1060" y="1"/>
                  </a:moveTo>
                  <a:cubicBezTo>
                    <a:pt x="477" y="1"/>
                    <a:pt x="0" y="477"/>
                    <a:pt x="0" y="1061"/>
                  </a:cubicBezTo>
                  <a:cubicBezTo>
                    <a:pt x="0"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9"/>
            <p:cNvSpPr/>
            <p:nvPr/>
          </p:nvSpPr>
          <p:spPr>
            <a:xfrm>
              <a:off x="58662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9"/>
            <p:cNvSpPr/>
            <p:nvPr/>
          </p:nvSpPr>
          <p:spPr>
            <a:xfrm>
              <a:off x="59677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9"/>
            <p:cNvSpPr/>
            <p:nvPr/>
          </p:nvSpPr>
          <p:spPr>
            <a:xfrm>
              <a:off x="60692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9"/>
            <p:cNvSpPr/>
            <p:nvPr/>
          </p:nvSpPr>
          <p:spPr>
            <a:xfrm>
              <a:off x="61710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9"/>
            <p:cNvSpPr/>
            <p:nvPr/>
          </p:nvSpPr>
          <p:spPr>
            <a:xfrm>
              <a:off x="62725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9"/>
            <p:cNvSpPr/>
            <p:nvPr/>
          </p:nvSpPr>
          <p:spPr>
            <a:xfrm>
              <a:off x="63740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9"/>
            <p:cNvSpPr/>
            <p:nvPr/>
          </p:nvSpPr>
          <p:spPr>
            <a:xfrm>
              <a:off x="6475500" y="2907025"/>
              <a:ext cx="52700" cy="52725"/>
            </a:xfrm>
            <a:custGeom>
              <a:rect b="b" l="l" r="r" t="t"/>
              <a:pathLst>
                <a:path extrusionOk="0" h="2109" w="2108">
                  <a:moveTo>
                    <a:pt x="1048" y="1"/>
                  </a:moveTo>
                  <a:cubicBezTo>
                    <a:pt x="477" y="1"/>
                    <a:pt x="0" y="477"/>
                    <a:pt x="0" y="1061"/>
                  </a:cubicBezTo>
                  <a:cubicBezTo>
                    <a:pt x="0" y="1632"/>
                    <a:pt x="477" y="2108"/>
                    <a:pt x="1048" y="2108"/>
                  </a:cubicBezTo>
                  <a:cubicBezTo>
                    <a:pt x="1632" y="2108"/>
                    <a:pt x="2108" y="1632"/>
                    <a:pt x="2108" y="1061"/>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9"/>
            <p:cNvSpPr/>
            <p:nvPr/>
          </p:nvSpPr>
          <p:spPr>
            <a:xfrm>
              <a:off x="65773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9"/>
            <p:cNvSpPr/>
            <p:nvPr/>
          </p:nvSpPr>
          <p:spPr>
            <a:xfrm>
              <a:off x="66788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9"/>
            <p:cNvSpPr/>
            <p:nvPr/>
          </p:nvSpPr>
          <p:spPr>
            <a:xfrm>
              <a:off x="6780300" y="2907025"/>
              <a:ext cx="52400" cy="52725"/>
            </a:xfrm>
            <a:custGeom>
              <a:rect b="b" l="l" r="r" t="t"/>
              <a:pathLst>
                <a:path extrusionOk="0" h="2109" w="2096">
                  <a:moveTo>
                    <a:pt x="1048" y="1"/>
                  </a:moveTo>
                  <a:cubicBezTo>
                    <a:pt x="477" y="1"/>
                    <a:pt x="0" y="477"/>
                    <a:pt x="0" y="1061"/>
                  </a:cubicBezTo>
                  <a:cubicBezTo>
                    <a:pt x="0"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9"/>
            <p:cNvSpPr/>
            <p:nvPr/>
          </p:nvSpPr>
          <p:spPr>
            <a:xfrm>
              <a:off x="6881800" y="2907025"/>
              <a:ext cx="52700" cy="52725"/>
            </a:xfrm>
            <a:custGeom>
              <a:rect b="b" l="l" r="r" t="t"/>
              <a:pathLst>
                <a:path extrusionOk="0" h="2109" w="2108">
                  <a:moveTo>
                    <a:pt x="1060" y="1"/>
                  </a:moveTo>
                  <a:cubicBezTo>
                    <a:pt x="477" y="1"/>
                    <a:pt x="1" y="477"/>
                    <a:pt x="1" y="1061"/>
                  </a:cubicBezTo>
                  <a:cubicBezTo>
                    <a:pt x="1" y="1632"/>
                    <a:pt x="477" y="2108"/>
                    <a:pt x="1060" y="2108"/>
                  </a:cubicBezTo>
                  <a:cubicBezTo>
                    <a:pt x="1632" y="2108"/>
                    <a:pt x="2108" y="1632"/>
                    <a:pt x="2108" y="1061"/>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9"/>
            <p:cNvSpPr/>
            <p:nvPr/>
          </p:nvSpPr>
          <p:spPr>
            <a:xfrm>
              <a:off x="69836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9"/>
            <p:cNvSpPr/>
            <p:nvPr/>
          </p:nvSpPr>
          <p:spPr>
            <a:xfrm>
              <a:off x="70851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9"/>
            <p:cNvSpPr/>
            <p:nvPr/>
          </p:nvSpPr>
          <p:spPr>
            <a:xfrm>
              <a:off x="7186600" y="2907025"/>
              <a:ext cx="52400" cy="52725"/>
            </a:xfrm>
            <a:custGeom>
              <a:rect b="b" l="l" r="r" t="t"/>
              <a:pathLst>
                <a:path extrusionOk="0" h="2109" w="2096">
                  <a:moveTo>
                    <a:pt x="1048" y="1"/>
                  </a:moveTo>
                  <a:cubicBezTo>
                    <a:pt x="477" y="1"/>
                    <a:pt x="1" y="477"/>
                    <a:pt x="1" y="1061"/>
                  </a:cubicBezTo>
                  <a:cubicBezTo>
                    <a:pt x="1" y="1632"/>
                    <a:pt x="477" y="2108"/>
                    <a:pt x="1048" y="2108"/>
                  </a:cubicBezTo>
                  <a:cubicBezTo>
                    <a:pt x="1632" y="2108"/>
                    <a:pt x="2096" y="1632"/>
                    <a:pt x="2096" y="1061"/>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9"/>
            <p:cNvSpPr/>
            <p:nvPr/>
          </p:nvSpPr>
          <p:spPr>
            <a:xfrm>
              <a:off x="7288400" y="2907025"/>
              <a:ext cx="52400" cy="52725"/>
            </a:xfrm>
            <a:custGeom>
              <a:rect b="b" l="l" r="r" t="t"/>
              <a:pathLst>
                <a:path extrusionOk="0" h="2109" w="2096">
                  <a:moveTo>
                    <a:pt x="1048" y="1"/>
                  </a:moveTo>
                  <a:cubicBezTo>
                    <a:pt x="465" y="1"/>
                    <a:pt x="0" y="477"/>
                    <a:pt x="0" y="1061"/>
                  </a:cubicBezTo>
                  <a:cubicBezTo>
                    <a:pt x="0" y="1632"/>
                    <a:pt x="465" y="2108"/>
                    <a:pt x="1048" y="2108"/>
                  </a:cubicBezTo>
                  <a:cubicBezTo>
                    <a:pt x="1620" y="2108"/>
                    <a:pt x="2096" y="1632"/>
                    <a:pt x="2096" y="1061"/>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9"/>
            <p:cNvSpPr/>
            <p:nvPr/>
          </p:nvSpPr>
          <p:spPr>
            <a:xfrm>
              <a:off x="27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7" y="1620"/>
                    <a:pt x="2107" y="1049"/>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9"/>
            <p:cNvSpPr/>
            <p:nvPr/>
          </p:nvSpPr>
          <p:spPr>
            <a:xfrm>
              <a:off x="3807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9"/>
            <p:cNvSpPr/>
            <p:nvPr/>
          </p:nvSpPr>
          <p:spPr>
            <a:xfrm>
              <a:off x="4825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9"/>
            <p:cNvSpPr/>
            <p:nvPr/>
          </p:nvSpPr>
          <p:spPr>
            <a:xfrm>
              <a:off x="58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9"/>
            <p:cNvSpPr/>
            <p:nvPr/>
          </p:nvSpPr>
          <p:spPr>
            <a:xfrm>
              <a:off x="68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9"/>
            <p:cNvSpPr/>
            <p:nvPr/>
          </p:nvSpPr>
          <p:spPr>
            <a:xfrm>
              <a:off x="7873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9"/>
            <p:cNvSpPr/>
            <p:nvPr/>
          </p:nvSpPr>
          <p:spPr>
            <a:xfrm>
              <a:off x="8888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9"/>
            <p:cNvSpPr/>
            <p:nvPr/>
          </p:nvSpPr>
          <p:spPr>
            <a:xfrm>
              <a:off x="99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9"/>
            <p:cNvSpPr/>
            <p:nvPr/>
          </p:nvSpPr>
          <p:spPr>
            <a:xfrm>
              <a:off x="10918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9"/>
            <p:cNvSpPr/>
            <p:nvPr/>
          </p:nvSpPr>
          <p:spPr>
            <a:xfrm>
              <a:off x="11936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9"/>
            <p:cNvSpPr/>
            <p:nvPr/>
          </p:nvSpPr>
          <p:spPr>
            <a:xfrm>
              <a:off x="12951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9"/>
            <p:cNvSpPr/>
            <p:nvPr/>
          </p:nvSpPr>
          <p:spPr>
            <a:xfrm>
              <a:off x="13966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9"/>
            <p:cNvSpPr/>
            <p:nvPr/>
          </p:nvSpPr>
          <p:spPr>
            <a:xfrm>
              <a:off x="1498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9"/>
            <p:cNvSpPr/>
            <p:nvPr/>
          </p:nvSpPr>
          <p:spPr>
            <a:xfrm>
              <a:off x="15999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9"/>
            <p:cNvSpPr/>
            <p:nvPr/>
          </p:nvSpPr>
          <p:spPr>
            <a:xfrm>
              <a:off x="17014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9"/>
            <p:cNvSpPr/>
            <p:nvPr/>
          </p:nvSpPr>
          <p:spPr>
            <a:xfrm>
              <a:off x="18029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9"/>
            <p:cNvSpPr/>
            <p:nvPr/>
          </p:nvSpPr>
          <p:spPr>
            <a:xfrm>
              <a:off x="1904400" y="3062400"/>
              <a:ext cx="52700" cy="52425"/>
            </a:xfrm>
            <a:custGeom>
              <a:rect b="b" l="l" r="r" t="t"/>
              <a:pathLst>
                <a:path extrusionOk="0" h="2097" w="2108">
                  <a:moveTo>
                    <a:pt x="1060" y="1"/>
                  </a:moveTo>
                  <a:cubicBezTo>
                    <a:pt x="476" y="1"/>
                    <a:pt x="0" y="465"/>
                    <a:pt x="0" y="1049"/>
                  </a:cubicBezTo>
                  <a:cubicBezTo>
                    <a:pt x="0" y="1620"/>
                    <a:pt x="476" y="2096"/>
                    <a:pt x="1060" y="2096"/>
                  </a:cubicBezTo>
                  <a:cubicBezTo>
                    <a:pt x="1631" y="2096"/>
                    <a:pt x="2108" y="1620"/>
                    <a:pt x="2108" y="1049"/>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9"/>
            <p:cNvSpPr/>
            <p:nvPr/>
          </p:nvSpPr>
          <p:spPr>
            <a:xfrm>
              <a:off x="20062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9"/>
            <p:cNvSpPr/>
            <p:nvPr/>
          </p:nvSpPr>
          <p:spPr>
            <a:xfrm>
              <a:off x="210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9"/>
            <p:cNvSpPr/>
            <p:nvPr/>
          </p:nvSpPr>
          <p:spPr>
            <a:xfrm>
              <a:off x="22092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9"/>
            <p:cNvSpPr/>
            <p:nvPr/>
          </p:nvSpPr>
          <p:spPr>
            <a:xfrm>
              <a:off x="2311000" y="3062400"/>
              <a:ext cx="52400" cy="52425"/>
            </a:xfrm>
            <a:custGeom>
              <a:rect b="b" l="l" r="r" t="t"/>
              <a:pathLst>
                <a:path extrusionOk="0" h="2097" w="2096">
                  <a:moveTo>
                    <a:pt x="1048" y="1"/>
                  </a:moveTo>
                  <a:cubicBezTo>
                    <a:pt x="464" y="1"/>
                    <a:pt x="0" y="465"/>
                    <a:pt x="0" y="1049"/>
                  </a:cubicBezTo>
                  <a:cubicBezTo>
                    <a:pt x="0" y="1620"/>
                    <a:pt x="464"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9"/>
            <p:cNvSpPr/>
            <p:nvPr/>
          </p:nvSpPr>
          <p:spPr>
            <a:xfrm>
              <a:off x="241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9"/>
            <p:cNvSpPr/>
            <p:nvPr/>
          </p:nvSpPr>
          <p:spPr>
            <a:xfrm>
              <a:off x="25140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9"/>
            <p:cNvSpPr/>
            <p:nvPr/>
          </p:nvSpPr>
          <p:spPr>
            <a:xfrm>
              <a:off x="2615500" y="3062400"/>
              <a:ext cx="52700" cy="52425"/>
            </a:xfrm>
            <a:custGeom>
              <a:rect b="b" l="l" r="r" t="t"/>
              <a:pathLst>
                <a:path extrusionOk="0" h="2097" w="2108">
                  <a:moveTo>
                    <a:pt x="1048" y="1"/>
                  </a:moveTo>
                  <a:cubicBezTo>
                    <a:pt x="476" y="1"/>
                    <a:pt x="0" y="465"/>
                    <a:pt x="0" y="1049"/>
                  </a:cubicBezTo>
                  <a:cubicBezTo>
                    <a:pt x="0" y="1620"/>
                    <a:pt x="476"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9"/>
            <p:cNvSpPr/>
            <p:nvPr/>
          </p:nvSpPr>
          <p:spPr>
            <a:xfrm>
              <a:off x="271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9"/>
            <p:cNvSpPr/>
            <p:nvPr/>
          </p:nvSpPr>
          <p:spPr>
            <a:xfrm>
              <a:off x="281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9"/>
            <p:cNvSpPr/>
            <p:nvPr/>
          </p:nvSpPr>
          <p:spPr>
            <a:xfrm>
              <a:off x="2920300" y="3062400"/>
              <a:ext cx="52400" cy="52425"/>
            </a:xfrm>
            <a:custGeom>
              <a:rect b="b" l="l" r="r" t="t"/>
              <a:pathLst>
                <a:path extrusionOk="0" h="2097" w="2096">
                  <a:moveTo>
                    <a:pt x="1048" y="1"/>
                  </a:moveTo>
                  <a:cubicBezTo>
                    <a:pt x="476" y="1"/>
                    <a:pt x="0" y="465"/>
                    <a:pt x="0" y="1049"/>
                  </a:cubicBezTo>
                  <a:cubicBezTo>
                    <a:pt x="0" y="1620"/>
                    <a:pt x="476"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9"/>
            <p:cNvSpPr/>
            <p:nvPr/>
          </p:nvSpPr>
          <p:spPr>
            <a:xfrm>
              <a:off x="302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9"/>
            <p:cNvSpPr/>
            <p:nvPr/>
          </p:nvSpPr>
          <p:spPr>
            <a:xfrm>
              <a:off x="312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9"/>
            <p:cNvSpPr/>
            <p:nvPr/>
          </p:nvSpPr>
          <p:spPr>
            <a:xfrm>
              <a:off x="322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9"/>
            <p:cNvSpPr/>
            <p:nvPr/>
          </p:nvSpPr>
          <p:spPr>
            <a:xfrm>
              <a:off x="33266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9"/>
            <p:cNvSpPr/>
            <p:nvPr/>
          </p:nvSpPr>
          <p:spPr>
            <a:xfrm>
              <a:off x="342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9"/>
            <p:cNvSpPr/>
            <p:nvPr/>
          </p:nvSpPr>
          <p:spPr>
            <a:xfrm>
              <a:off x="352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9"/>
            <p:cNvSpPr/>
            <p:nvPr/>
          </p:nvSpPr>
          <p:spPr>
            <a:xfrm>
              <a:off x="363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9"/>
            <p:cNvSpPr/>
            <p:nvPr/>
          </p:nvSpPr>
          <p:spPr>
            <a:xfrm>
              <a:off x="373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9"/>
            <p:cNvSpPr/>
            <p:nvPr/>
          </p:nvSpPr>
          <p:spPr>
            <a:xfrm>
              <a:off x="3834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19" y="2096"/>
                    <a:pt x="2096" y="1620"/>
                    <a:pt x="2096" y="1049"/>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9"/>
            <p:cNvSpPr/>
            <p:nvPr/>
          </p:nvSpPr>
          <p:spPr>
            <a:xfrm>
              <a:off x="393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9"/>
            <p:cNvSpPr/>
            <p:nvPr/>
          </p:nvSpPr>
          <p:spPr>
            <a:xfrm>
              <a:off x="403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9"/>
            <p:cNvSpPr/>
            <p:nvPr/>
          </p:nvSpPr>
          <p:spPr>
            <a:xfrm>
              <a:off x="413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1" y="2096"/>
                    <a:pt x="2108" y="1620"/>
                    <a:pt x="2108" y="1049"/>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9"/>
            <p:cNvSpPr/>
            <p:nvPr/>
          </p:nvSpPr>
          <p:spPr>
            <a:xfrm>
              <a:off x="42407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9"/>
            <p:cNvSpPr/>
            <p:nvPr/>
          </p:nvSpPr>
          <p:spPr>
            <a:xfrm>
              <a:off x="434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9"/>
            <p:cNvSpPr/>
            <p:nvPr/>
          </p:nvSpPr>
          <p:spPr>
            <a:xfrm>
              <a:off x="444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9"/>
            <p:cNvSpPr/>
            <p:nvPr/>
          </p:nvSpPr>
          <p:spPr>
            <a:xfrm>
              <a:off x="45455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9"/>
            <p:cNvSpPr/>
            <p:nvPr/>
          </p:nvSpPr>
          <p:spPr>
            <a:xfrm>
              <a:off x="464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9"/>
            <p:cNvSpPr/>
            <p:nvPr/>
          </p:nvSpPr>
          <p:spPr>
            <a:xfrm>
              <a:off x="474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1" y="2096"/>
                    <a:pt x="2096" y="1620"/>
                    <a:pt x="2096" y="1049"/>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9"/>
            <p:cNvSpPr/>
            <p:nvPr/>
          </p:nvSpPr>
          <p:spPr>
            <a:xfrm>
              <a:off x="485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9"/>
            <p:cNvSpPr/>
            <p:nvPr/>
          </p:nvSpPr>
          <p:spPr>
            <a:xfrm>
              <a:off x="49518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9"/>
            <p:cNvSpPr/>
            <p:nvPr/>
          </p:nvSpPr>
          <p:spPr>
            <a:xfrm>
              <a:off x="505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9"/>
            <p:cNvSpPr/>
            <p:nvPr/>
          </p:nvSpPr>
          <p:spPr>
            <a:xfrm>
              <a:off x="515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9"/>
            <p:cNvSpPr/>
            <p:nvPr/>
          </p:nvSpPr>
          <p:spPr>
            <a:xfrm>
              <a:off x="52566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9"/>
            <p:cNvSpPr/>
            <p:nvPr/>
          </p:nvSpPr>
          <p:spPr>
            <a:xfrm>
              <a:off x="535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9"/>
            <p:cNvSpPr/>
            <p:nvPr/>
          </p:nvSpPr>
          <p:spPr>
            <a:xfrm>
              <a:off x="54599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9"/>
            <p:cNvSpPr/>
            <p:nvPr/>
          </p:nvSpPr>
          <p:spPr>
            <a:xfrm>
              <a:off x="5561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9"/>
            <p:cNvSpPr/>
            <p:nvPr/>
          </p:nvSpPr>
          <p:spPr>
            <a:xfrm>
              <a:off x="56629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9"/>
            <p:cNvSpPr/>
            <p:nvPr/>
          </p:nvSpPr>
          <p:spPr>
            <a:xfrm>
              <a:off x="5764400" y="3062400"/>
              <a:ext cx="52700" cy="52425"/>
            </a:xfrm>
            <a:custGeom>
              <a:rect b="b" l="l" r="r" t="t"/>
              <a:pathLst>
                <a:path extrusionOk="0" h="2097" w="2108">
                  <a:moveTo>
                    <a:pt x="1060" y="1"/>
                  </a:moveTo>
                  <a:cubicBezTo>
                    <a:pt x="477" y="1"/>
                    <a:pt x="0" y="465"/>
                    <a:pt x="0" y="1049"/>
                  </a:cubicBezTo>
                  <a:cubicBezTo>
                    <a:pt x="0"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9"/>
            <p:cNvSpPr/>
            <p:nvPr/>
          </p:nvSpPr>
          <p:spPr>
            <a:xfrm>
              <a:off x="58662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9"/>
            <p:cNvSpPr/>
            <p:nvPr/>
          </p:nvSpPr>
          <p:spPr>
            <a:xfrm>
              <a:off x="59677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9"/>
            <p:cNvSpPr/>
            <p:nvPr/>
          </p:nvSpPr>
          <p:spPr>
            <a:xfrm>
              <a:off x="60692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9"/>
            <p:cNvSpPr/>
            <p:nvPr/>
          </p:nvSpPr>
          <p:spPr>
            <a:xfrm>
              <a:off x="61710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9"/>
            <p:cNvSpPr/>
            <p:nvPr/>
          </p:nvSpPr>
          <p:spPr>
            <a:xfrm>
              <a:off x="62725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9"/>
            <p:cNvSpPr/>
            <p:nvPr/>
          </p:nvSpPr>
          <p:spPr>
            <a:xfrm>
              <a:off x="63740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9"/>
            <p:cNvSpPr/>
            <p:nvPr/>
          </p:nvSpPr>
          <p:spPr>
            <a:xfrm>
              <a:off x="6475500" y="3062400"/>
              <a:ext cx="52700" cy="52425"/>
            </a:xfrm>
            <a:custGeom>
              <a:rect b="b" l="l" r="r" t="t"/>
              <a:pathLst>
                <a:path extrusionOk="0" h="2097" w="2108">
                  <a:moveTo>
                    <a:pt x="1048" y="1"/>
                  </a:moveTo>
                  <a:cubicBezTo>
                    <a:pt x="477" y="1"/>
                    <a:pt x="0" y="465"/>
                    <a:pt x="0" y="1049"/>
                  </a:cubicBezTo>
                  <a:cubicBezTo>
                    <a:pt x="0" y="1620"/>
                    <a:pt x="477" y="2096"/>
                    <a:pt x="1048" y="2096"/>
                  </a:cubicBezTo>
                  <a:cubicBezTo>
                    <a:pt x="1632" y="2096"/>
                    <a:pt x="2108" y="1620"/>
                    <a:pt x="2108" y="1049"/>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9"/>
            <p:cNvSpPr/>
            <p:nvPr/>
          </p:nvSpPr>
          <p:spPr>
            <a:xfrm>
              <a:off x="65773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9"/>
            <p:cNvSpPr/>
            <p:nvPr/>
          </p:nvSpPr>
          <p:spPr>
            <a:xfrm>
              <a:off x="66788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9"/>
            <p:cNvSpPr/>
            <p:nvPr/>
          </p:nvSpPr>
          <p:spPr>
            <a:xfrm>
              <a:off x="6780300" y="3062400"/>
              <a:ext cx="52400" cy="52425"/>
            </a:xfrm>
            <a:custGeom>
              <a:rect b="b" l="l" r="r" t="t"/>
              <a:pathLst>
                <a:path extrusionOk="0" h="2097" w="2096">
                  <a:moveTo>
                    <a:pt x="1048" y="1"/>
                  </a:moveTo>
                  <a:cubicBezTo>
                    <a:pt x="477" y="1"/>
                    <a:pt x="0" y="465"/>
                    <a:pt x="0" y="1049"/>
                  </a:cubicBezTo>
                  <a:cubicBezTo>
                    <a:pt x="0"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9"/>
            <p:cNvSpPr/>
            <p:nvPr/>
          </p:nvSpPr>
          <p:spPr>
            <a:xfrm>
              <a:off x="6881800" y="3062400"/>
              <a:ext cx="52700" cy="52425"/>
            </a:xfrm>
            <a:custGeom>
              <a:rect b="b" l="l" r="r" t="t"/>
              <a:pathLst>
                <a:path extrusionOk="0" h="2097" w="2108">
                  <a:moveTo>
                    <a:pt x="1060" y="1"/>
                  </a:moveTo>
                  <a:cubicBezTo>
                    <a:pt x="477" y="1"/>
                    <a:pt x="1" y="465"/>
                    <a:pt x="1" y="1049"/>
                  </a:cubicBezTo>
                  <a:cubicBezTo>
                    <a:pt x="1" y="1620"/>
                    <a:pt x="477" y="2096"/>
                    <a:pt x="1060" y="2096"/>
                  </a:cubicBezTo>
                  <a:cubicBezTo>
                    <a:pt x="1632" y="2096"/>
                    <a:pt x="2108" y="1620"/>
                    <a:pt x="2108" y="1049"/>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9"/>
            <p:cNvSpPr/>
            <p:nvPr/>
          </p:nvSpPr>
          <p:spPr>
            <a:xfrm>
              <a:off x="69836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9"/>
            <p:cNvSpPr/>
            <p:nvPr/>
          </p:nvSpPr>
          <p:spPr>
            <a:xfrm>
              <a:off x="70851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9"/>
            <p:cNvSpPr/>
            <p:nvPr/>
          </p:nvSpPr>
          <p:spPr>
            <a:xfrm>
              <a:off x="7186600" y="3062400"/>
              <a:ext cx="52400" cy="52425"/>
            </a:xfrm>
            <a:custGeom>
              <a:rect b="b" l="l" r="r" t="t"/>
              <a:pathLst>
                <a:path extrusionOk="0" h="2097" w="2096">
                  <a:moveTo>
                    <a:pt x="1048" y="1"/>
                  </a:moveTo>
                  <a:cubicBezTo>
                    <a:pt x="477" y="1"/>
                    <a:pt x="1" y="465"/>
                    <a:pt x="1" y="1049"/>
                  </a:cubicBezTo>
                  <a:cubicBezTo>
                    <a:pt x="1" y="1620"/>
                    <a:pt x="477" y="2096"/>
                    <a:pt x="1048" y="2096"/>
                  </a:cubicBezTo>
                  <a:cubicBezTo>
                    <a:pt x="1632" y="2096"/>
                    <a:pt x="2096" y="1620"/>
                    <a:pt x="2096" y="1049"/>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9"/>
            <p:cNvSpPr/>
            <p:nvPr/>
          </p:nvSpPr>
          <p:spPr>
            <a:xfrm>
              <a:off x="7288400" y="3062400"/>
              <a:ext cx="52400" cy="52425"/>
            </a:xfrm>
            <a:custGeom>
              <a:rect b="b" l="l" r="r" t="t"/>
              <a:pathLst>
                <a:path extrusionOk="0" h="2097" w="2096">
                  <a:moveTo>
                    <a:pt x="1048" y="1"/>
                  </a:moveTo>
                  <a:cubicBezTo>
                    <a:pt x="465" y="1"/>
                    <a:pt x="0" y="465"/>
                    <a:pt x="0" y="1049"/>
                  </a:cubicBezTo>
                  <a:cubicBezTo>
                    <a:pt x="0" y="1620"/>
                    <a:pt x="465" y="2096"/>
                    <a:pt x="1048" y="2096"/>
                  </a:cubicBezTo>
                  <a:cubicBezTo>
                    <a:pt x="1620" y="2096"/>
                    <a:pt x="2096" y="1620"/>
                    <a:pt x="2096" y="1049"/>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9"/>
            <p:cNvSpPr/>
            <p:nvPr/>
          </p:nvSpPr>
          <p:spPr>
            <a:xfrm>
              <a:off x="27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7" y="1619"/>
                    <a:pt x="2107" y="1048"/>
                  </a:cubicBezTo>
                  <a:cubicBezTo>
                    <a:pt x="2107"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9"/>
            <p:cNvSpPr/>
            <p:nvPr/>
          </p:nvSpPr>
          <p:spPr>
            <a:xfrm>
              <a:off x="3807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9"/>
            <p:cNvSpPr/>
            <p:nvPr/>
          </p:nvSpPr>
          <p:spPr>
            <a:xfrm>
              <a:off x="4825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9"/>
            <p:cNvSpPr/>
            <p:nvPr/>
          </p:nvSpPr>
          <p:spPr>
            <a:xfrm>
              <a:off x="58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9"/>
            <p:cNvSpPr/>
            <p:nvPr/>
          </p:nvSpPr>
          <p:spPr>
            <a:xfrm>
              <a:off x="68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9"/>
            <p:cNvSpPr/>
            <p:nvPr/>
          </p:nvSpPr>
          <p:spPr>
            <a:xfrm>
              <a:off x="7873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9"/>
            <p:cNvSpPr/>
            <p:nvPr/>
          </p:nvSpPr>
          <p:spPr>
            <a:xfrm>
              <a:off x="8888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9"/>
            <p:cNvSpPr/>
            <p:nvPr/>
          </p:nvSpPr>
          <p:spPr>
            <a:xfrm>
              <a:off x="99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9"/>
            <p:cNvSpPr/>
            <p:nvPr/>
          </p:nvSpPr>
          <p:spPr>
            <a:xfrm>
              <a:off x="10918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9"/>
            <p:cNvSpPr/>
            <p:nvPr/>
          </p:nvSpPr>
          <p:spPr>
            <a:xfrm>
              <a:off x="11936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9"/>
            <p:cNvSpPr/>
            <p:nvPr/>
          </p:nvSpPr>
          <p:spPr>
            <a:xfrm>
              <a:off x="12951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9"/>
            <p:cNvSpPr/>
            <p:nvPr/>
          </p:nvSpPr>
          <p:spPr>
            <a:xfrm>
              <a:off x="13966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9"/>
            <p:cNvSpPr/>
            <p:nvPr/>
          </p:nvSpPr>
          <p:spPr>
            <a:xfrm>
              <a:off x="1498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9"/>
            <p:cNvSpPr/>
            <p:nvPr/>
          </p:nvSpPr>
          <p:spPr>
            <a:xfrm>
              <a:off x="15999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9"/>
            <p:cNvSpPr/>
            <p:nvPr/>
          </p:nvSpPr>
          <p:spPr>
            <a:xfrm>
              <a:off x="17014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9"/>
            <p:cNvSpPr/>
            <p:nvPr/>
          </p:nvSpPr>
          <p:spPr>
            <a:xfrm>
              <a:off x="18029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9"/>
            <p:cNvSpPr/>
            <p:nvPr/>
          </p:nvSpPr>
          <p:spPr>
            <a:xfrm>
              <a:off x="1904400" y="3217500"/>
              <a:ext cx="52700" cy="52400"/>
            </a:xfrm>
            <a:custGeom>
              <a:rect b="b" l="l" r="r" t="t"/>
              <a:pathLst>
                <a:path extrusionOk="0" h="2096" w="2108">
                  <a:moveTo>
                    <a:pt x="1060" y="0"/>
                  </a:moveTo>
                  <a:cubicBezTo>
                    <a:pt x="476" y="0"/>
                    <a:pt x="0" y="464"/>
                    <a:pt x="0" y="1048"/>
                  </a:cubicBezTo>
                  <a:cubicBezTo>
                    <a:pt x="0" y="1619"/>
                    <a:pt x="476" y="2096"/>
                    <a:pt x="1060" y="2096"/>
                  </a:cubicBezTo>
                  <a:cubicBezTo>
                    <a:pt x="1631" y="2096"/>
                    <a:pt x="2108" y="1619"/>
                    <a:pt x="2108" y="1048"/>
                  </a:cubicBezTo>
                  <a:cubicBezTo>
                    <a:pt x="2108" y="464"/>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9"/>
            <p:cNvSpPr/>
            <p:nvPr/>
          </p:nvSpPr>
          <p:spPr>
            <a:xfrm>
              <a:off x="20062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9"/>
            <p:cNvSpPr/>
            <p:nvPr/>
          </p:nvSpPr>
          <p:spPr>
            <a:xfrm>
              <a:off x="210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9"/>
            <p:cNvSpPr/>
            <p:nvPr/>
          </p:nvSpPr>
          <p:spPr>
            <a:xfrm>
              <a:off x="22092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9"/>
            <p:cNvSpPr/>
            <p:nvPr/>
          </p:nvSpPr>
          <p:spPr>
            <a:xfrm>
              <a:off x="2311000" y="3217500"/>
              <a:ext cx="52400" cy="52400"/>
            </a:xfrm>
            <a:custGeom>
              <a:rect b="b" l="l" r="r" t="t"/>
              <a:pathLst>
                <a:path extrusionOk="0" h="2096" w="2096">
                  <a:moveTo>
                    <a:pt x="1048" y="0"/>
                  </a:moveTo>
                  <a:cubicBezTo>
                    <a:pt x="464" y="0"/>
                    <a:pt x="0" y="464"/>
                    <a:pt x="0" y="1048"/>
                  </a:cubicBezTo>
                  <a:cubicBezTo>
                    <a:pt x="0" y="1619"/>
                    <a:pt x="464"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9"/>
            <p:cNvSpPr/>
            <p:nvPr/>
          </p:nvSpPr>
          <p:spPr>
            <a:xfrm>
              <a:off x="241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9"/>
            <p:cNvSpPr/>
            <p:nvPr/>
          </p:nvSpPr>
          <p:spPr>
            <a:xfrm>
              <a:off x="25140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9"/>
            <p:cNvSpPr/>
            <p:nvPr/>
          </p:nvSpPr>
          <p:spPr>
            <a:xfrm>
              <a:off x="2615500" y="3217500"/>
              <a:ext cx="52700" cy="52400"/>
            </a:xfrm>
            <a:custGeom>
              <a:rect b="b" l="l" r="r" t="t"/>
              <a:pathLst>
                <a:path extrusionOk="0" h="2096" w="2108">
                  <a:moveTo>
                    <a:pt x="1048" y="0"/>
                  </a:moveTo>
                  <a:cubicBezTo>
                    <a:pt x="476" y="0"/>
                    <a:pt x="0" y="464"/>
                    <a:pt x="0" y="1048"/>
                  </a:cubicBezTo>
                  <a:cubicBezTo>
                    <a:pt x="0" y="1619"/>
                    <a:pt x="476"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9"/>
            <p:cNvSpPr/>
            <p:nvPr/>
          </p:nvSpPr>
          <p:spPr>
            <a:xfrm>
              <a:off x="271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9"/>
            <p:cNvSpPr/>
            <p:nvPr/>
          </p:nvSpPr>
          <p:spPr>
            <a:xfrm>
              <a:off x="281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9"/>
            <p:cNvSpPr/>
            <p:nvPr/>
          </p:nvSpPr>
          <p:spPr>
            <a:xfrm>
              <a:off x="2920300" y="3217500"/>
              <a:ext cx="52400" cy="52400"/>
            </a:xfrm>
            <a:custGeom>
              <a:rect b="b" l="l" r="r" t="t"/>
              <a:pathLst>
                <a:path extrusionOk="0" h="2096" w="2096">
                  <a:moveTo>
                    <a:pt x="1048" y="0"/>
                  </a:moveTo>
                  <a:cubicBezTo>
                    <a:pt x="476" y="0"/>
                    <a:pt x="0" y="464"/>
                    <a:pt x="0" y="1048"/>
                  </a:cubicBezTo>
                  <a:cubicBezTo>
                    <a:pt x="0" y="1619"/>
                    <a:pt x="476"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9"/>
            <p:cNvSpPr/>
            <p:nvPr/>
          </p:nvSpPr>
          <p:spPr>
            <a:xfrm>
              <a:off x="302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9"/>
            <p:cNvSpPr/>
            <p:nvPr/>
          </p:nvSpPr>
          <p:spPr>
            <a:xfrm>
              <a:off x="312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9"/>
            <p:cNvSpPr/>
            <p:nvPr/>
          </p:nvSpPr>
          <p:spPr>
            <a:xfrm>
              <a:off x="322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9"/>
            <p:cNvSpPr/>
            <p:nvPr/>
          </p:nvSpPr>
          <p:spPr>
            <a:xfrm>
              <a:off x="33266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9"/>
            <p:cNvSpPr/>
            <p:nvPr/>
          </p:nvSpPr>
          <p:spPr>
            <a:xfrm>
              <a:off x="342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9"/>
            <p:cNvSpPr/>
            <p:nvPr/>
          </p:nvSpPr>
          <p:spPr>
            <a:xfrm>
              <a:off x="352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9"/>
            <p:cNvSpPr/>
            <p:nvPr/>
          </p:nvSpPr>
          <p:spPr>
            <a:xfrm>
              <a:off x="363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9"/>
            <p:cNvSpPr/>
            <p:nvPr/>
          </p:nvSpPr>
          <p:spPr>
            <a:xfrm>
              <a:off x="373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9"/>
            <p:cNvSpPr/>
            <p:nvPr/>
          </p:nvSpPr>
          <p:spPr>
            <a:xfrm>
              <a:off x="3834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19" y="2096"/>
                    <a:pt x="2096" y="1619"/>
                    <a:pt x="2096" y="1048"/>
                  </a:cubicBezTo>
                  <a:cubicBezTo>
                    <a:pt x="2096" y="464"/>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9"/>
            <p:cNvSpPr/>
            <p:nvPr/>
          </p:nvSpPr>
          <p:spPr>
            <a:xfrm>
              <a:off x="393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9"/>
            <p:cNvSpPr/>
            <p:nvPr/>
          </p:nvSpPr>
          <p:spPr>
            <a:xfrm>
              <a:off x="403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9"/>
            <p:cNvSpPr/>
            <p:nvPr/>
          </p:nvSpPr>
          <p:spPr>
            <a:xfrm>
              <a:off x="413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1" y="2096"/>
                    <a:pt x="2108" y="1619"/>
                    <a:pt x="2108" y="1048"/>
                  </a:cubicBezTo>
                  <a:cubicBezTo>
                    <a:pt x="2108"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9"/>
            <p:cNvSpPr/>
            <p:nvPr/>
          </p:nvSpPr>
          <p:spPr>
            <a:xfrm>
              <a:off x="42407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9"/>
            <p:cNvSpPr/>
            <p:nvPr/>
          </p:nvSpPr>
          <p:spPr>
            <a:xfrm>
              <a:off x="434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9"/>
            <p:cNvSpPr/>
            <p:nvPr/>
          </p:nvSpPr>
          <p:spPr>
            <a:xfrm>
              <a:off x="444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9"/>
            <p:cNvSpPr/>
            <p:nvPr/>
          </p:nvSpPr>
          <p:spPr>
            <a:xfrm>
              <a:off x="45455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9"/>
            <p:cNvSpPr/>
            <p:nvPr/>
          </p:nvSpPr>
          <p:spPr>
            <a:xfrm>
              <a:off x="464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9"/>
            <p:cNvSpPr/>
            <p:nvPr/>
          </p:nvSpPr>
          <p:spPr>
            <a:xfrm>
              <a:off x="474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1" y="2096"/>
                    <a:pt x="2096" y="1619"/>
                    <a:pt x="2096" y="1048"/>
                  </a:cubicBezTo>
                  <a:cubicBezTo>
                    <a:pt x="2096" y="464"/>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9"/>
            <p:cNvSpPr/>
            <p:nvPr/>
          </p:nvSpPr>
          <p:spPr>
            <a:xfrm>
              <a:off x="485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9"/>
            <p:cNvSpPr/>
            <p:nvPr/>
          </p:nvSpPr>
          <p:spPr>
            <a:xfrm>
              <a:off x="49518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9"/>
            <p:cNvSpPr/>
            <p:nvPr/>
          </p:nvSpPr>
          <p:spPr>
            <a:xfrm>
              <a:off x="505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9"/>
            <p:cNvSpPr/>
            <p:nvPr/>
          </p:nvSpPr>
          <p:spPr>
            <a:xfrm>
              <a:off x="515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9"/>
            <p:cNvSpPr/>
            <p:nvPr/>
          </p:nvSpPr>
          <p:spPr>
            <a:xfrm>
              <a:off x="52566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9"/>
            <p:cNvSpPr/>
            <p:nvPr/>
          </p:nvSpPr>
          <p:spPr>
            <a:xfrm>
              <a:off x="535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9"/>
            <p:cNvSpPr/>
            <p:nvPr/>
          </p:nvSpPr>
          <p:spPr>
            <a:xfrm>
              <a:off x="54599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9"/>
            <p:cNvSpPr/>
            <p:nvPr/>
          </p:nvSpPr>
          <p:spPr>
            <a:xfrm>
              <a:off x="5561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9"/>
            <p:cNvSpPr/>
            <p:nvPr/>
          </p:nvSpPr>
          <p:spPr>
            <a:xfrm>
              <a:off x="56629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9"/>
            <p:cNvSpPr/>
            <p:nvPr/>
          </p:nvSpPr>
          <p:spPr>
            <a:xfrm>
              <a:off x="5764400" y="3217500"/>
              <a:ext cx="52700" cy="52400"/>
            </a:xfrm>
            <a:custGeom>
              <a:rect b="b" l="l" r="r" t="t"/>
              <a:pathLst>
                <a:path extrusionOk="0" h="2096" w="2108">
                  <a:moveTo>
                    <a:pt x="1060" y="0"/>
                  </a:moveTo>
                  <a:cubicBezTo>
                    <a:pt x="477" y="0"/>
                    <a:pt x="0" y="464"/>
                    <a:pt x="0" y="1048"/>
                  </a:cubicBezTo>
                  <a:cubicBezTo>
                    <a:pt x="0"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9"/>
            <p:cNvSpPr/>
            <p:nvPr/>
          </p:nvSpPr>
          <p:spPr>
            <a:xfrm>
              <a:off x="58662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9"/>
            <p:cNvSpPr/>
            <p:nvPr/>
          </p:nvSpPr>
          <p:spPr>
            <a:xfrm>
              <a:off x="59677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9"/>
            <p:cNvSpPr/>
            <p:nvPr/>
          </p:nvSpPr>
          <p:spPr>
            <a:xfrm>
              <a:off x="60692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9"/>
            <p:cNvSpPr/>
            <p:nvPr/>
          </p:nvSpPr>
          <p:spPr>
            <a:xfrm>
              <a:off x="61710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9"/>
            <p:cNvSpPr/>
            <p:nvPr/>
          </p:nvSpPr>
          <p:spPr>
            <a:xfrm>
              <a:off x="62725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9"/>
            <p:cNvSpPr/>
            <p:nvPr/>
          </p:nvSpPr>
          <p:spPr>
            <a:xfrm>
              <a:off x="63740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9"/>
            <p:cNvSpPr/>
            <p:nvPr/>
          </p:nvSpPr>
          <p:spPr>
            <a:xfrm>
              <a:off x="6475500" y="3217500"/>
              <a:ext cx="52700" cy="52400"/>
            </a:xfrm>
            <a:custGeom>
              <a:rect b="b" l="l" r="r" t="t"/>
              <a:pathLst>
                <a:path extrusionOk="0" h="2096" w="2108">
                  <a:moveTo>
                    <a:pt x="1048" y="0"/>
                  </a:moveTo>
                  <a:cubicBezTo>
                    <a:pt x="477" y="0"/>
                    <a:pt x="0" y="464"/>
                    <a:pt x="0" y="1048"/>
                  </a:cubicBezTo>
                  <a:cubicBezTo>
                    <a:pt x="0" y="1619"/>
                    <a:pt x="477" y="2096"/>
                    <a:pt x="1048" y="2096"/>
                  </a:cubicBezTo>
                  <a:cubicBezTo>
                    <a:pt x="1632" y="2096"/>
                    <a:pt x="2108" y="1619"/>
                    <a:pt x="2108" y="1048"/>
                  </a:cubicBezTo>
                  <a:cubicBezTo>
                    <a:pt x="2108"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9"/>
            <p:cNvSpPr/>
            <p:nvPr/>
          </p:nvSpPr>
          <p:spPr>
            <a:xfrm>
              <a:off x="65773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9"/>
            <p:cNvSpPr/>
            <p:nvPr/>
          </p:nvSpPr>
          <p:spPr>
            <a:xfrm>
              <a:off x="66788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9"/>
            <p:cNvSpPr/>
            <p:nvPr/>
          </p:nvSpPr>
          <p:spPr>
            <a:xfrm>
              <a:off x="6780300" y="3217500"/>
              <a:ext cx="52400" cy="52400"/>
            </a:xfrm>
            <a:custGeom>
              <a:rect b="b" l="l" r="r" t="t"/>
              <a:pathLst>
                <a:path extrusionOk="0" h="2096" w="2096">
                  <a:moveTo>
                    <a:pt x="1048" y="0"/>
                  </a:moveTo>
                  <a:cubicBezTo>
                    <a:pt x="477" y="0"/>
                    <a:pt x="0" y="464"/>
                    <a:pt x="0" y="1048"/>
                  </a:cubicBezTo>
                  <a:cubicBezTo>
                    <a:pt x="0"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9"/>
            <p:cNvSpPr/>
            <p:nvPr/>
          </p:nvSpPr>
          <p:spPr>
            <a:xfrm>
              <a:off x="6881800" y="3217500"/>
              <a:ext cx="52700" cy="52400"/>
            </a:xfrm>
            <a:custGeom>
              <a:rect b="b" l="l" r="r" t="t"/>
              <a:pathLst>
                <a:path extrusionOk="0" h="2096" w="2108">
                  <a:moveTo>
                    <a:pt x="1060" y="0"/>
                  </a:moveTo>
                  <a:cubicBezTo>
                    <a:pt x="477" y="0"/>
                    <a:pt x="1" y="464"/>
                    <a:pt x="1" y="1048"/>
                  </a:cubicBezTo>
                  <a:cubicBezTo>
                    <a:pt x="1" y="1619"/>
                    <a:pt x="477" y="2096"/>
                    <a:pt x="1060" y="2096"/>
                  </a:cubicBezTo>
                  <a:cubicBezTo>
                    <a:pt x="1632" y="2096"/>
                    <a:pt x="2108" y="1619"/>
                    <a:pt x="2108" y="1048"/>
                  </a:cubicBezTo>
                  <a:cubicBezTo>
                    <a:pt x="2108" y="464"/>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9"/>
            <p:cNvSpPr/>
            <p:nvPr/>
          </p:nvSpPr>
          <p:spPr>
            <a:xfrm>
              <a:off x="69836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9"/>
            <p:cNvSpPr/>
            <p:nvPr/>
          </p:nvSpPr>
          <p:spPr>
            <a:xfrm>
              <a:off x="70851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9"/>
            <p:cNvSpPr/>
            <p:nvPr/>
          </p:nvSpPr>
          <p:spPr>
            <a:xfrm>
              <a:off x="7186600" y="3217500"/>
              <a:ext cx="52400" cy="52400"/>
            </a:xfrm>
            <a:custGeom>
              <a:rect b="b" l="l" r="r" t="t"/>
              <a:pathLst>
                <a:path extrusionOk="0" h="2096" w="2096">
                  <a:moveTo>
                    <a:pt x="1048" y="0"/>
                  </a:moveTo>
                  <a:cubicBezTo>
                    <a:pt x="477" y="0"/>
                    <a:pt x="1" y="464"/>
                    <a:pt x="1" y="1048"/>
                  </a:cubicBezTo>
                  <a:cubicBezTo>
                    <a:pt x="1" y="1619"/>
                    <a:pt x="477" y="2096"/>
                    <a:pt x="1048" y="2096"/>
                  </a:cubicBezTo>
                  <a:cubicBezTo>
                    <a:pt x="1632" y="2096"/>
                    <a:pt x="2096" y="1619"/>
                    <a:pt x="2096" y="1048"/>
                  </a:cubicBezTo>
                  <a:cubicBezTo>
                    <a:pt x="2096" y="464"/>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9"/>
            <p:cNvSpPr/>
            <p:nvPr/>
          </p:nvSpPr>
          <p:spPr>
            <a:xfrm>
              <a:off x="7288400" y="3217500"/>
              <a:ext cx="52400" cy="52400"/>
            </a:xfrm>
            <a:custGeom>
              <a:rect b="b" l="l" r="r" t="t"/>
              <a:pathLst>
                <a:path extrusionOk="0" h="2096" w="2096">
                  <a:moveTo>
                    <a:pt x="1048" y="0"/>
                  </a:moveTo>
                  <a:cubicBezTo>
                    <a:pt x="465" y="0"/>
                    <a:pt x="0" y="464"/>
                    <a:pt x="0" y="1048"/>
                  </a:cubicBezTo>
                  <a:cubicBezTo>
                    <a:pt x="0" y="1619"/>
                    <a:pt x="465" y="2096"/>
                    <a:pt x="1048" y="2096"/>
                  </a:cubicBezTo>
                  <a:cubicBezTo>
                    <a:pt x="1620" y="2096"/>
                    <a:pt x="2096" y="1619"/>
                    <a:pt x="2096" y="1048"/>
                  </a:cubicBezTo>
                  <a:cubicBezTo>
                    <a:pt x="2096" y="464"/>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9"/>
            <p:cNvSpPr/>
            <p:nvPr/>
          </p:nvSpPr>
          <p:spPr>
            <a:xfrm>
              <a:off x="27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7" y="1631"/>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9"/>
            <p:cNvSpPr/>
            <p:nvPr/>
          </p:nvSpPr>
          <p:spPr>
            <a:xfrm>
              <a:off x="3807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9"/>
            <p:cNvSpPr/>
            <p:nvPr/>
          </p:nvSpPr>
          <p:spPr>
            <a:xfrm>
              <a:off x="4825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9"/>
            <p:cNvSpPr/>
            <p:nvPr/>
          </p:nvSpPr>
          <p:spPr>
            <a:xfrm>
              <a:off x="58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9"/>
            <p:cNvSpPr/>
            <p:nvPr/>
          </p:nvSpPr>
          <p:spPr>
            <a:xfrm>
              <a:off x="68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9"/>
            <p:cNvSpPr/>
            <p:nvPr/>
          </p:nvSpPr>
          <p:spPr>
            <a:xfrm>
              <a:off x="7873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9"/>
            <p:cNvSpPr/>
            <p:nvPr/>
          </p:nvSpPr>
          <p:spPr>
            <a:xfrm>
              <a:off x="8888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9"/>
            <p:cNvSpPr/>
            <p:nvPr/>
          </p:nvSpPr>
          <p:spPr>
            <a:xfrm>
              <a:off x="99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9"/>
            <p:cNvSpPr/>
            <p:nvPr/>
          </p:nvSpPr>
          <p:spPr>
            <a:xfrm>
              <a:off x="10918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9"/>
            <p:cNvSpPr/>
            <p:nvPr/>
          </p:nvSpPr>
          <p:spPr>
            <a:xfrm>
              <a:off x="11936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9"/>
            <p:cNvSpPr/>
            <p:nvPr/>
          </p:nvSpPr>
          <p:spPr>
            <a:xfrm>
              <a:off x="12951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9"/>
            <p:cNvSpPr/>
            <p:nvPr/>
          </p:nvSpPr>
          <p:spPr>
            <a:xfrm>
              <a:off x="13966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9"/>
            <p:cNvSpPr/>
            <p:nvPr/>
          </p:nvSpPr>
          <p:spPr>
            <a:xfrm>
              <a:off x="1498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9"/>
            <p:cNvSpPr/>
            <p:nvPr/>
          </p:nvSpPr>
          <p:spPr>
            <a:xfrm>
              <a:off x="15999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9"/>
            <p:cNvSpPr/>
            <p:nvPr/>
          </p:nvSpPr>
          <p:spPr>
            <a:xfrm>
              <a:off x="17014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9"/>
            <p:cNvSpPr/>
            <p:nvPr/>
          </p:nvSpPr>
          <p:spPr>
            <a:xfrm>
              <a:off x="18029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9"/>
            <p:cNvSpPr/>
            <p:nvPr/>
          </p:nvSpPr>
          <p:spPr>
            <a:xfrm>
              <a:off x="1904400" y="3372575"/>
              <a:ext cx="52700" cy="52400"/>
            </a:xfrm>
            <a:custGeom>
              <a:rect b="b" l="l" r="r" t="t"/>
              <a:pathLst>
                <a:path extrusionOk="0" h="2096" w="2108">
                  <a:moveTo>
                    <a:pt x="1060" y="0"/>
                  </a:moveTo>
                  <a:cubicBezTo>
                    <a:pt x="476" y="0"/>
                    <a:pt x="0" y="465"/>
                    <a:pt x="0" y="1048"/>
                  </a:cubicBezTo>
                  <a:cubicBezTo>
                    <a:pt x="0" y="1631"/>
                    <a:pt x="476" y="2096"/>
                    <a:pt x="1060" y="2096"/>
                  </a:cubicBezTo>
                  <a:cubicBezTo>
                    <a:pt x="1631" y="2096"/>
                    <a:pt x="2108" y="1631"/>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9"/>
            <p:cNvSpPr/>
            <p:nvPr/>
          </p:nvSpPr>
          <p:spPr>
            <a:xfrm>
              <a:off x="20062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9"/>
            <p:cNvSpPr/>
            <p:nvPr/>
          </p:nvSpPr>
          <p:spPr>
            <a:xfrm>
              <a:off x="210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9"/>
            <p:cNvSpPr/>
            <p:nvPr/>
          </p:nvSpPr>
          <p:spPr>
            <a:xfrm>
              <a:off x="22092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9"/>
            <p:cNvSpPr/>
            <p:nvPr/>
          </p:nvSpPr>
          <p:spPr>
            <a:xfrm>
              <a:off x="2311000" y="3372575"/>
              <a:ext cx="52400" cy="52400"/>
            </a:xfrm>
            <a:custGeom>
              <a:rect b="b" l="l" r="r" t="t"/>
              <a:pathLst>
                <a:path extrusionOk="0" h="2096" w="2096">
                  <a:moveTo>
                    <a:pt x="1048" y="0"/>
                  </a:moveTo>
                  <a:cubicBezTo>
                    <a:pt x="464" y="0"/>
                    <a:pt x="0" y="465"/>
                    <a:pt x="0" y="1048"/>
                  </a:cubicBezTo>
                  <a:cubicBezTo>
                    <a:pt x="0" y="1631"/>
                    <a:pt x="464"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9"/>
            <p:cNvSpPr/>
            <p:nvPr/>
          </p:nvSpPr>
          <p:spPr>
            <a:xfrm>
              <a:off x="241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9"/>
            <p:cNvSpPr/>
            <p:nvPr/>
          </p:nvSpPr>
          <p:spPr>
            <a:xfrm>
              <a:off x="25140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9"/>
            <p:cNvSpPr/>
            <p:nvPr/>
          </p:nvSpPr>
          <p:spPr>
            <a:xfrm>
              <a:off x="2615500" y="3372575"/>
              <a:ext cx="52700" cy="52400"/>
            </a:xfrm>
            <a:custGeom>
              <a:rect b="b" l="l" r="r" t="t"/>
              <a:pathLst>
                <a:path extrusionOk="0" h="2096" w="2108">
                  <a:moveTo>
                    <a:pt x="1048" y="0"/>
                  </a:moveTo>
                  <a:cubicBezTo>
                    <a:pt x="476" y="0"/>
                    <a:pt x="0" y="465"/>
                    <a:pt x="0" y="1048"/>
                  </a:cubicBezTo>
                  <a:cubicBezTo>
                    <a:pt x="0" y="1631"/>
                    <a:pt x="476"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9"/>
            <p:cNvSpPr/>
            <p:nvPr/>
          </p:nvSpPr>
          <p:spPr>
            <a:xfrm>
              <a:off x="271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9"/>
            <p:cNvSpPr/>
            <p:nvPr/>
          </p:nvSpPr>
          <p:spPr>
            <a:xfrm>
              <a:off x="281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9"/>
            <p:cNvSpPr/>
            <p:nvPr/>
          </p:nvSpPr>
          <p:spPr>
            <a:xfrm>
              <a:off x="2920300" y="3372575"/>
              <a:ext cx="52400" cy="52400"/>
            </a:xfrm>
            <a:custGeom>
              <a:rect b="b" l="l" r="r" t="t"/>
              <a:pathLst>
                <a:path extrusionOk="0" h="2096" w="2096">
                  <a:moveTo>
                    <a:pt x="1048" y="0"/>
                  </a:moveTo>
                  <a:cubicBezTo>
                    <a:pt x="476" y="0"/>
                    <a:pt x="0" y="465"/>
                    <a:pt x="0" y="1048"/>
                  </a:cubicBezTo>
                  <a:cubicBezTo>
                    <a:pt x="0" y="1631"/>
                    <a:pt x="476"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9"/>
            <p:cNvSpPr/>
            <p:nvPr/>
          </p:nvSpPr>
          <p:spPr>
            <a:xfrm>
              <a:off x="302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9"/>
            <p:cNvSpPr/>
            <p:nvPr/>
          </p:nvSpPr>
          <p:spPr>
            <a:xfrm>
              <a:off x="312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9"/>
            <p:cNvSpPr/>
            <p:nvPr/>
          </p:nvSpPr>
          <p:spPr>
            <a:xfrm>
              <a:off x="322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9"/>
            <p:cNvSpPr/>
            <p:nvPr/>
          </p:nvSpPr>
          <p:spPr>
            <a:xfrm>
              <a:off x="33266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9"/>
            <p:cNvSpPr/>
            <p:nvPr/>
          </p:nvSpPr>
          <p:spPr>
            <a:xfrm>
              <a:off x="342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9"/>
            <p:cNvSpPr/>
            <p:nvPr/>
          </p:nvSpPr>
          <p:spPr>
            <a:xfrm>
              <a:off x="352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9"/>
            <p:cNvSpPr/>
            <p:nvPr/>
          </p:nvSpPr>
          <p:spPr>
            <a:xfrm>
              <a:off x="363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9"/>
            <p:cNvSpPr/>
            <p:nvPr/>
          </p:nvSpPr>
          <p:spPr>
            <a:xfrm>
              <a:off x="373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9"/>
            <p:cNvSpPr/>
            <p:nvPr/>
          </p:nvSpPr>
          <p:spPr>
            <a:xfrm>
              <a:off x="3834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19" y="2096"/>
                    <a:pt x="2096" y="1631"/>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9"/>
            <p:cNvSpPr/>
            <p:nvPr/>
          </p:nvSpPr>
          <p:spPr>
            <a:xfrm>
              <a:off x="393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9"/>
            <p:cNvSpPr/>
            <p:nvPr/>
          </p:nvSpPr>
          <p:spPr>
            <a:xfrm>
              <a:off x="403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9"/>
            <p:cNvSpPr/>
            <p:nvPr/>
          </p:nvSpPr>
          <p:spPr>
            <a:xfrm>
              <a:off x="413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1" y="2096"/>
                    <a:pt x="2108" y="1631"/>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9"/>
            <p:cNvSpPr/>
            <p:nvPr/>
          </p:nvSpPr>
          <p:spPr>
            <a:xfrm>
              <a:off x="42407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9"/>
            <p:cNvSpPr/>
            <p:nvPr/>
          </p:nvSpPr>
          <p:spPr>
            <a:xfrm>
              <a:off x="434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9"/>
            <p:cNvSpPr/>
            <p:nvPr/>
          </p:nvSpPr>
          <p:spPr>
            <a:xfrm>
              <a:off x="444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9"/>
            <p:cNvSpPr/>
            <p:nvPr/>
          </p:nvSpPr>
          <p:spPr>
            <a:xfrm>
              <a:off x="45455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9"/>
            <p:cNvSpPr/>
            <p:nvPr/>
          </p:nvSpPr>
          <p:spPr>
            <a:xfrm>
              <a:off x="464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9"/>
            <p:cNvSpPr/>
            <p:nvPr/>
          </p:nvSpPr>
          <p:spPr>
            <a:xfrm>
              <a:off x="474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1" y="2096"/>
                    <a:pt x="2096" y="1631"/>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9"/>
            <p:cNvSpPr/>
            <p:nvPr/>
          </p:nvSpPr>
          <p:spPr>
            <a:xfrm>
              <a:off x="485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9"/>
            <p:cNvSpPr/>
            <p:nvPr/>
          </p:nvSpPr>
          <p:spPr>
            <a:xfrm>
              <a:off x="49518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9"/>
            <p:cNvSpPr/>
            <p:nvPr/>
          </p:nvSpPr>
          <p:spPr>
            <a:xfrm>
              <a:off x="505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9"/>
            <p:cNvSpPr/>
            <p:nvPr/>
          </p:nvSpPr>
          <p:spPr>
            <a:xfrm>
              <a:off x="515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9"/>
            <p:cNvSpPr/>
            <p:nvPr/>
          </p:nvSpPr>
          <p:spPr>
            <a:xfrm>
              <a:off x="52566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9"/>
            <p:cNvSpPr/>
            <p:nvPr/>
          </p:nvSpPr>
          <p:spPr>
            <a:xfrm>
              <a:off x="535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9"/>
            <p:cNvSpPr/>
            <p:nvPr/>
          </p:nvSpPr>
          <p:spPr>
            <a:xfrm>
              <a:off x="54599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9"/>
            <p:cNvSpPr/>
            <p:nvPr/>
          </p:nvSpPr>
          <p:spPr>
            <a:xfrm>
              <a:off x="5561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9"/>
            <p:cNvSpPr/>
            <p:nvPr/>
          </p:nvSpPr>
          <p:spPr>
            <a:xfrm>
              <a:off x="56629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9"/>
            <p:cNvSpPr/>
            <p:nvPr/>
          </p:nvSpPr>
          <p:spPr>
            <a:xfrm>
              <a:off x="5764400" y="3372575"/>
              <a:ext cx="52700" cy="52400"/>
            </a:xfrm>
            <a:custGeom>
              <a:rect b="b" l="l" r="r" t="t"/>
              <a:pathLst>
                <a:path extrusionOk="0" h="2096" w="2108">
                  <a:moveTo>
                    <a:pt x="1060" y="0"/>
                  </a:moveTo>
                  <a:cubicBezTo>
                    <a:pt x="477" y="0"/>
                    <a:pt x="0" y="465"/>
                    <a:pt x="0" y="1048"/>
                  </a:cubicBezTo>
                  <a:cubicBezTo>
                    <a:pt x="0"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9"/>
            <p:cNvSpPr/>
            <p:nvPr/>
          </p:nvSpPr>
          <p:spPr>
            <a:xfrm>
              <a:off x="58662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9"/>
            <p:cNvSpPr/>
            <p:nvPr/>
          </p:nvSpPr>
          <p:spPr>
            <a:xfrm>
              <a:off x="59677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9"/>
            <p:cNvSpPr/>
            <p:nvPr/>
          </p:nvSpPr>
          <p:spPr>
            <a:xfrm>
              <a:off x="60692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9"/>
            <p:cNvSpPr/>
            <p:nvPr/>
          </p:nvSpPr>
          <p:spPr>
            <a:xfrm>
              <a:off x="61710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9"/>
            <p:cNvSpPr/>
            <p:nvPr/>
          </p:nvSpPr>
          <p:spPr>
            <a:xfrm>
              <a:off x="62725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9"/>
            <p:cNvSpPr/>
            <p:nvPr/>
          </p:nvSpPr>
          <p:spPr>
            <a:xfrm>
              <a:off x="63740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9"/>
            <p:cNvSpPr/>
            <p:nvPr/>
          </p:nvSpPr>
          <p:spPr>
            <a:xfrm>
              <a:off x="6475500" y="3372575"/>
              <a:ext cx="52700" cy="52400"/>
            </a:xfrm>
            <a:custGeom>
              <a:rect b="b" l="l" r="r" t="t"/>
              <a:pathLst>
                <a:path extrusionOk="0" h="2096" w="2108">
                  <a:moveTo>
                    <a:pt x="1048" y="0"/>
                  </a:moveTo>
                  <a:cubicBezTo>
                    <a:pt x="477" y="0"/>
                    <a:pt x="0" y="465"/>
                    <a:pt x="0" y="1048"/>
                  </a:cubicBezTo>
                  <a:cubicBezTo>
                    <a:pt x="0" y="1631"/>
                    <a:pt x="477" y="2096"/>
                    <a:pt x="1048" y="2096"/>
                  </a:cubicBezTo>
                  <a:cubicBezTo>
                    <a:pt x="1632" y="2096"/>
                    <a:pt x="2108" y="1631"/>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9"/>
            <p:cNvSpPr/>
            <p:nvPr/>
          </p:nvSpPr>
          <p:spPr>
            <a:xfrm>
              <a:off x="65773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9"/>
            <p:cNvSpPr/>
            <p:nvPr/>
          </p:nvSpPr>
          <p:spPr>
            <a:xfrm>
              <a:off x="66788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9"/>
            <p:cNvSpPr/>
            <p:nvPr/>
          </p:nvSpPr>
          <p:spPr>
            <a:xfrm>
              <a:off x="6780300" y="3372575"/>
              <a:ext cx="52400" cy="52400"/>
            </a:xfrm>
            <a:custGeom>
              <a:rect b="b" l="l" r="r" t="t"/>
              <a:pathLst>
                <a:path extrusionOk="0" h="2096" w="2096">
                  <a:moveTo>
                    <a:pt x="1048" y="0"/>
                  </a:moveTo>
                  <a:cubicBezTo>
                    <a:pt x="477" y="0"/>
                    <a:pt x="0" y="465"/>
                    <a:pt x="0" y="1048"/>
                  </a:cubicBezTo>
                  <a:cubicBezTo>
                    <a:pt x="0"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9"/>
            <p:cNvSpPr/>
            <p:nvPr/>
          </p:nvSpPr>
          <p:spPr>
            <a:xfrm>
              <a:off x="6881800" y="3372575"/>
              <a:ext cx="52700" cy="52400"/>
            </a:xfrm>
            <a:custGeom>
              <a:rect b="b" l="l" r="r" t="t"/>
              <a:pathLst>
                <a:path extrusionOk="0" h="2096" w="2108">
                  <a:moveTo>
                    <a:pt x="1060" y="0"/>
                  </a:moveTo>
                  <a:cubicBezTo>
                    <a:pt x="477" y="0"/>
                    <a:pt x="1" y="465"/>
                    <a:pt x="1" y="1048"/>
                  </a:cubicBezTo>
                  <a:cubicBezTo>
                    <a:pt x="1" y="1631"/>
                    <a:pt x="477" y="2096"/>
                    <a:pt x="1060" y="2096"/>
                  </a:cubicBezTo>
                  <a:cubicBezTo>
                    <a:pt x="1632" y="2096"/>
                    <a:pt x="2108" y="1631"/>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9"/>
            <p:cNvSpPr/>
            <p:nvPr/>
          </p:nvSpPr>
          <p:spPr>
            <a:xfrm>
              <a:off x="69836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9"/>
            <p:cNvSpPr/>
            <p:nvPr/>
          </p:nvSpPr>
          <p:spPr>
            <a:xfrm>
              <a:off x="70851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9"/>
            <p:cNvSpPr/>
            <p:nvPr/>
          </p:nvSpPr>
          <p:spPr>
            <a:xfrm>
              <a:off x="7186600" y="3372575"/>
              <a:ext cx="52400" cy="52400"/>
            </a:xfrm>
            <a:custGeom>
              <a:rect b="b" l="l" r="r" t="t"/>
              <a:pathLst>
                <a:path extrusionOk="0" h="2096" w="2096">
                  <a:moveTo>
                    <a:pt x="1048" y="0"/>
                  </a:moveTo>
                  <a:cubicBezTo>
                    <a:pt x="477" y="0"/>
                    <a:pt x="1" y="465"/>
                    <a:pt x="1" y="1048"/>
                  </a:cubicBezTo>
                  <a:cubicBezTo>
                    <a:pt x="1" y="1631"/>
                    <a:pt x="477" y="2096"/>
                    <a:pt x="1048" y="2096"/>
                  </a:cubicBezTo>
                  <a:cubicBezTo>
                    <a:pt x="1632" y="2096"/>
                    <a:pt x="2096" y="1631"/>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9"/>
            <p:cNvSpPr/>
            <p:nvPr/>
          </p:nvSpPr>
          <p:spPr>
            <a:xfrm>
              <a:off x="7288400" y="3372575"/>
              <a:ext cx="52400" cy="52400"/>
            </a:xfrm>
            <a:custGeom>
              <a:rect b="b" l="l" r="r" t="t"/>
              <a:pathLst>
                <a:path extrusionOk="0" h="2096" w="2096">
                  <a:moveTo>
                    <a:pt x="1048" y="0"/>
                  </a:moveTo>
                  <a:cubicBezTo>
                    <a:pt x="465" y="0"/>
                    <a:pt x="0" y="465"/>
                    <a:pt x="0" y="1048"/>
                  </a:cubicBezTo>
                  <a:cubicBezTo>
                    <a:pt x="0" y="1631"/>
                    <a:pt x="465" y="2096"/>
                    <a:pt x="1048" y="2096"/>
                  </a:cubicBezTo>
                  <a:cubicBezTo>
                    <a:pt x="1620" y="2096"/>
                    <a:pt x="2096" y="1631"/>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9"/>
            <p:cNvSpPr/>
            <p:nvPr/>
          </p:nvSpPr>
          <p:spPr>
            <a:xfrm>
              <a:off x="27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7" y="1632"/>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9"/>
            <p:cNvSpPr/>
            <p:nvPr/>
          </p:nvSpPr>
          <p:spPr>
            <a:xfrm>
              <a:off x="3807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9"/>
            <p:cNvSpPr/>
            <p:nvPr/>
          </p:nvSpPr>
          <p:spPr>
            <a:xfrm>
              <a:off x="4825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9"/>
            <p:cNvSpPr/>
            <p:nvPr/>
          </p:nvSpPr>
          <p:spPr>
            <a:xfrm>
              <a:off x="58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9"/>
            <p:cNvSpPr/>
            <p:nvPr/>
          </p:nvSpPr>
          <p:spPr>
            <a:xfrm>
              <a:off x="68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9"/>
            <p:cNvSpPr/>
            <p:nvPr/>
          </p:nvSpPr>
          <p:spPr>
            <a:xfrm>
              <a:off x="7873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9"/>
            <p:cNvSpPr/>
            <p:nvPr/>
          </p:nvSpPr>
          <p:spPr>
            <a:xfrm>
              <a:off x="8888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9"/>
            <p:cNvSpPr/>
            <p:nvPr/>
          </p:nvSpPr>
          <p:spPr>
            <a:xfrm>
              <a:off x="99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9"/>
            <p:cNvSpPr/>
            <p:nvPr/>
          </p:nvSpPr>
          <p:spPr>
            <a:xfrm>
              <a:off x="10918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9"/>
            <p:cNvSpPr/>
            <p:nvPr/>
          </p:nvSpPr>
          <p:spPr>
            <a:xfrm>
              <a:off x="11936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9"/>
            <p:cNvSpPr/>
            <p:nvPr/>
          </p:nvSpPr>
          <p:spPr>
            <a:xfrm>
              <a:off x="12951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9"/>
            <p:cNvSpPr/>
            <p:nvPr/>
          </p:nvSpPr>
          <p:spPr>
            <a:xfrm>
              <a:off x="13966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9"/>
            <p:cNvSpPr/>
            <p:nvPr/>
          </p:nvSpPr>
          <p:spPr>
            <a:xfrm>
              <a:off x="1498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9"/>
            <p:cNvSpPr/>
            <p:nvPr/>
          </p:nvSpPr>
          <p:spPr>
            <a:xfrm>
              <a:off x="15999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9"/>
            <p:cNvSpPr/>
            <p:nvPr/>
          </p:nvSpPr>
          <p:spPr>
            <a:xfrm>
              <a:off x="17014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9"/>
            <p:cNvSpPr/>
            <p:nvPr/>
          </p:nvSpPr>
          <p:spPr>
            <a:xfrm>
              <a:off x="18029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9"/>
            <p:cNvSpPr/>
            <p:nvPr/>
          </p:nvSpPr>
          <p:spPr>
            <a:xfrm>
              <a:off x="1904400" y="3527650"/>
              <a:ext cx="52700" cy="52400"/>
            </a:xfrm>
            <a:custGeom>
              <a:rect b="b" l="l" r="r" t="t"/>
              <a:pathLst>
                <a:path extrusionOk="0" h="2096" w="2108">
                  <a:moveTo>
                    <a:pt x="1060" y="0"/>
                  </a:moveTo>
                  <a:cubicBezTo>
                    <a:pt x="476" y="0"/>
                    <a:pt x="0" y="465"/>
                    <a:pt x="0" y="1048"/>
                  </a:cubicBezTo>
                  <a:cubicBezTo>
                    <a:pt x="0" y="1632"/>
                    <a:pt x="476" y="2096"/>
                    <a:pt x="1060" y="2096"/>
                  </a:cubicBezTo>
                  <a:cubicBezTo>
                    <a:pt x="1631" y="2096"/>
                    <a:pt x="2108" y="1632"/>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9"/>
            <p:cNvSpPr/>
            <p:nvPr/>
          </p:nvSpPr>
          <p:spPr>
            <a:xfrm>
              <a:off x="20062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9"/>
            <p:cNvSpPr/>
            <p:nvPr/>
          </p:nvSpPr>
          <p:spPr>
            <a:xfrm>
              <a:off x="210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9"/>
            <p:cNvSpPr/>
            <p:nvPr/>
          </p:nvSpPr>
          <p:spPr>
            <a:xfrm>
              <a:off x="22092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9"/>
            <p:cNvSpPr/>
            <p:nvPr/>
          </p:nvSpPr>
          <p:spPr>
            <a:xfrm>
              <a:off x="2311000" y="3527650"/>
              <a:ext cx="52400" cy="52400"/>
            </a:xfrm>
            <a:custGeom>
              <a:rect b="b" l="l" r="r" t="t"/>
              <a:pathLst>
                <a:path extrusionOk="0" h="2096" w="2096">
                  <a:moveTo>
                    <a:pt x="1048" y="0"/>
                  </a:moveTo>
                  <a:cubicBezTo>
                    <a:pt x="464" y="0"/>
                    <a:pt x="0" y="465"/>
                    <a:pt x="0" y="1048"/>
                  </a:cubicBezTo>
                  <a:cubicBezTo>
                    <a:pt x="0" y="1632"/>
                    <a:pt x="464"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9"/>
            <p:cNvSpPr/>
            <p:nvPr/>
          </p:nvSpPr>
          <p:spPr>
            <a:xfrm>
              <a:off x="241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9"/>
            <p:cNvSpPr/>
            <p:nvPr/>
          </p:nvSpPr>
          <p:spPr>
            <a:xfrm>
              <a:off x="25140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9"/>
            <p:cNvSpPr/>
            <p:nvPr/>
          </p:nvSpPr>
          <p:spPr>
            <a:xfrm>
              <a:off x="2615500" y="3527650"/>
              <a:ext cx="52700" cy="52400"/>
            </a:xfrm>
            <a:custGeom>
              <a:rect b="b" l="l" r="r" t="t"/>
              <a:pathLst>
                <a:path extrusionOk="0" h="2096" w="2108">
                  <a:moveTo>
                    <a:pt x="1048" y="0"/>
                  </a:moveTo>
                  <a:cubicBezTo>
                    <a:pt x="476" y="0"/>
                    <a:pt x="0" y="465"/>
                    <a:pt x="0" y="1048"/>
                  </a:cubicBezTo>
                  <a:cubicBezTo>
                    <a:pt x="0" y="1632"/>
                    <a:pt x="476"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9"/>
            <p:cNvSpPr/>
            <p:nvPr/>
          </p:nvSpPr>
          <p:spPr>
            <a:xfrm>
              <a:off x="271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9"/>
            <p:cNvSpPr/>
            <p:nvPr/>
          </p:nvSpPr>
          <p:spPr>
            <a:xfrm>
              <a:off x="281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9"/>
            <p:cNvSpPr/>
            <p:nvPr/>
          </p:nvSpPr>
          <p:spPr>
            <a:xfrm>
              <a:off x="2920300" y="3527650"/>
              <a:ext cx="52400" cy="52400"/>
            </a:xfrm>
            <a:custGeom>
              <a:rect b="b" l="l" r="r" t="t"/>
              <a:pathLst>
                <a:path extrusionOk="0" h="2096" w="2096">
                  <a:moveTo>
                    <a:pt x="1048" y="0"/>
                  </a:moveTo>
                  <a:cubicBezTo>
                    <a:pt x="476" y="0"/>
                    <a:pt x="0" y="465"/>
                    <a:pt x="0" y="1048"/>
                  </a:cubicBezTo>
                  <a:cubicBezTo>
                    <a:pt x="0" y="1632"/>
                    <a:pt x="476"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9"/>
            <p:cNvSpPr/>
            <p:nvPr/>
          </p:nvSpPr>
          <p:spPr>
            <a:xfrm>
              <a:off x="302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9"/>
            <p:cNvSpPr/>
            <p:nvPr/>
          </p:nvSpPr>
          <p:spPr>
            <a:xfrm>
              <a:off x="312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9"/>
            <p:cNvSpPr/>
            <p:nvPr/>
          </p:nvSpPr>
          <p:spPr>
            <a:xfrm>
              <a:off x="322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9"/>
            <p:cNvSpPr/>
            <p:nvPr/>
          </p:nvSpPr>
          <p:spPr>
            <a:xfrm>
              <a:off x="33266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9"/>
            <p:cNvSpPr/>
            <p:nvPr/>
          </p:nvSpPr>
          <p:spPr>
            <a:xfrm>
              <a:off x="342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9"/>
            <p:cNvSpPr/>
            <p:nvPr/>
          </p:nvSpPr>
          <p:spPr>
            <a:xfrm>
              <a:off x="352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9"/>
            <p:cNvSpPr/>
            <p:nvPr/>
          </p:nvSpPr>
          <p:spPr>
            <a:xfrm>
              <a:off x="363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9"/>
            <p:cNvSpPr/>
            <p:nvPr/>
          </p:nvSpPr>
          <p:spPr>
            <a:xfrm>
              <a:off x="373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9"/>
            <p:cNvSpPr/>
            <p:nvPr/>
          </p:nvSpPr>
          <p:spPr>
            <a:xfrm>
              <a:off x="3834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19" y="2096"/>
                    <a:pt x="2096" y="1632"/>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9"/>
            <p:cNvSpPr/>
            <p:nvPr/>
          </p:nvSpPr>
          <p:spPr>
            <a:xfrm>
              <a:off x="393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9"/>
            <p:cNvSpPr/>
            <p:nvPr/>
          </p:nvSpPr>
          <p:spPr>
            <a:xfrm>
              <a:off x="403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9"/>
            <p:cNvSpPr/>
            <p:nvPr/>
          </p:nvSpPr>
          <p:spPr>
            <a:xfrm>
              <a:off x="413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1" y="2096"/>
                    <a:pt x="2108" y="1632"/>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9"/>
            <p:cNvSpPr/>
            <p:nvPr/>
          </p:nvSpPr>
          <p:spPr>
            <a:xfrm>
              <a:off x="42407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9"/>
            <p:cNvSpPr/>
            <p:nvPr/>
          </p:nvSpPr>
          <p:spPr>
            <a:xfrm>
              <a:off x="434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9"/>
            <p:cNvSpPr/>
            <p:nvPr/>
          </p:nvSpPr>
          <p:spPr>
            <a:xfrm>
              <a:off x="444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9"/>
            <p:cNvSpPr/>
            <p:nvPr/>
          </p:nvSpPr>
          <p:spPr>
            <a:xfrm>
              <a:off x="45455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9"/>
            <p:cNvSpPr/>
            <p:nvPr/>
          </p:nvSpPr>
          <p:spPr>
            <a:xfrm>
              <a:off x="464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9"/>
            <p:cNvSpPr/>
            <p:nvPr/>
          </p:nvSpPr>
          <p:spPr>
            <a:xfrm>
              <a:off x="474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1" y="2096"/>
                    <a:pt x="2096" y="1632"/>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9"/>
            <p:cNvSpPr/>
            <p:nvPr/>
          </p:nvSpPr>
          <p:spPr>
            <a:xfrm>
              <a:off x="485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9"/>
            <p:cNvSpPr/>
            <p:nvPr/>
          </p:nvSpPr>
          <p:spPr>
            <a:xfrm>
              <a:off x="49518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9"/>
            <p:cNvSpPr/>
            <p:nvPr/>
          </p:nvSpPr>
          <p:spPr>
            <a:xfrm>
              <a:off x="505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9"/>
            <p:cNvSpPr/>
            <p:nvPr/>
          </p:nvSpPr>
          <p:spPr>
            <a:xfrm>
              <a:off x="515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9"/>
            <p:cNvSpPr/>
            <p:nvPr/>
          </p:nvSpPr>
          <p:spPr>
            <a:xfrm>
              <a:off x="52566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9"/>
            <p:cNvSpPr/>
            <p:nvPr/>
          </p:nvSpPr>
          <p:spPr>
            <a:xfrm>
              <a:off x="535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9"/>
            <p:cNvSpPr/>
            <p:nvPr/>
          </p:nvSpPr>
          <p:spPr>
            <a:xfrm>
              <a:off x="54599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9"/>
            <p:cNvSpPr/>
            <p:nvPr/>
          </p:nvSpPr>
          <p:spPr>
            <a:xfrm>
              <a:off x="5561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9"/>
            <p:cNvSpPr/>
            <p:nvPr/>
          </p:nvSpPr>
          <p:spPr>
            <a:xfrm>
              <a:off x="56629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9"/>
            <p:cNvSpPr/>
            <p:nvPr/>
          </p:nvSpPr>
          <p:spPr>
            <a:xfrm>
              <a:off x="5764400" y="3527650"/>
              <a:ext cx="52700" cy="52400"/>
            </a:xfrm>
            <a:custGeom>
              <a:rect b="b" l="l" r="r" t="t"/>
              <a:pathLst>
                <a:path extrusionOk="0" h="2096" w="2108">
                  <a:moveTo>
                    <a:pt x="1060" y="0"/>
                  </a:moveTo>
                  <a:cubicBezTo>
                    <a:pt x="477" y="0"/>
                    <a:pt x="0" y="465"/>
                    <a:pt x="0" y="1048"/>
                  </a:cubicBezTo>
                  <a:cubicBezTo>
                    <a:pt x="0"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9"/>
            <p:cNvSpPr/>
            <p:nvPr/>
          </p:nvSpPr>
          <p:spPr>
            <a:xfrm>
              <a:off x="58662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9"/>
            <p:cNvSpPr/>
            <p:nvPr/>
          </p:nvSpPr>
          <p:spPr>
            <a:xfrm>
              <a:off x="59677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9"/>
            <p:cNvSpPr/>
            <p:nvPr/>
          </p:nvSpPr>
          <p:spPr>
            <a:xfrm>
              <a:off x="60692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9"/>
            <p:cNvSpPr/>
            <p:nvPr/>
          </p:nvSpPr>
          <p:spPr>
            <a:xfrm>
              <a:off x="61710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9"/>
            <p:cNvSpPr/>
            <p:nvPr/>
          </p:nvSpPr>
          <p:spPr>
            <a:xfrm>
              <a:off x="62725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9"/>
            <p:cNvSpPr/>
            <p:nvPr/>
          </p:nvSpPr>
          <p:spPr>
            <a:xfrm>
              <a:off x="63740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9"/>
            <p:cNvSpPr/>
            <p:nvPr/>
          </p:nvSpPr>
          <p:spPr>
            <a:xfrm>
              <a:off x="6475500" y="3527650"/>
              <a:ext cx="52700" cy="52400"/>
            </a:xfrm>
            <a:custGeom>
              <a:rect b="b" l="l" r="r" t="t"/>
              <a:pathLst>
                <a:path extrusionOk="0" h="2096" w="2108">
                  <a:moveTo>
                    <a:pt x="1048" y="0"/>
                  </a:moveTo>
                  <a:cubicBezTo>
                    <a:pt x="477" y="0"/>
                    <a:pt x="0" y="465"/>
                    <a:pt x="0" y="1048"/>
                  </a:cubicBezTo>
                  <a:cubicBezTo>
                    <a:pt x="0" y="1632"/>
                    <a:pt x="477" y="2096"/>
                    <a:pt x="1048" y="2096"/>
                  </a:cubicBezTo>
                  <a:cubicBezTo>
                    <a:pt x="1632" y="2096"/>
                    <a:pt x="2108" y="1632"/>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9"/>
            <p:cNvSpPr/>
            <p:nvPr/>
          </p:nvSpPr>
          <p:spPr>
            <a:xfrm>
              <a:off x="65773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9"/>
            <p:cNvSpPr/>
            <p:nvPr/>
          </p:nvSpPr>
          <p:spPr>
            <a:xfrm>
              <a:off x="66788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9"/>
            <p:cNvSpPr/>
            <p:nvPr/>
          </p:nvSpPr>
          <p:spPr>
            <a:xfrm>
              <a:off x="6780300" y="3527650"/>
              <a:ext cx="52400" cy="52400"/>
            </a:xfrm>
            <a:custGeom>
              <a:rect b="b" l="l" r="r" t="t"/>
              <a:pathLst>
                <a:path extrusionOk="0" h="2096" w="2096">
                  <a:moveTo>
                    <a:pt x="1048" y="0"/>
                  </a:moveTo>
                  <a:cubicBezTo>
                    <a:pt x="477" y="0"/>
                    <a:pt x="0" y="465"/>
                    <a:pt x="0" y="1048"/>
                  </a:cubicBezTo>
                  <a:cubicBezTo>
                    <a:pt x="0"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9"/>
            <p:cNvSpPr/>
            <p:nvPr/>
          </p:nvSpPr>
          <p:spPr>
            <a:xfrm>
              <a:off x="6881800" y="3527650"/>
              <a:ext cx="52700" cy="52400"/>
            </a:xfrm>
            <a:custGeom>
              <a:rect b="b" l="l" r="r" t="t"/>
              <a:pathLst>
                <a:path extrusionOk="0" h="2096" w="2108">
                  <a:moveTo>
                    <a:pt x="1060" y="0"/>
                  </a:moveTo>
                  <a:cubicBezTo>
                    <a:pt x="477" y="0"/>
                    <a:pt x="1" y="465"/>
                    <a:pt x="1" y="1048"/>
                  </a:cubicBezTo>
                  <a:cubicBezTo>
                    <a:pt x="1" y="1632"/>
                    <a:pt x="477" y="2096"/>
                    <a:pt x="1060" y="2096"/>
                  </a:cubicBezTo>
                  <a:cubicBezTo>
                    <a:pt x="1632" y="2096"/>
                    <a:pt x="2108" y="1632"/>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9"/>
            <p:cNvSpPr/>
            <p:nvPr/>
          </p:nvSpPr>
          <p:spPr>
            <a:xfrm>
              <a:off x="69836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9"/>
            <p:cNvSpPr/>
            <p:nvPr/>
          </p:nvSpPr>
          <p:spPr>
            <a:xfrm>
              <a:off x="70851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9"/>
            <p:cNvSpPr/>
            <p:nvPr/>
          </p:nvSpPr>
          <p:spPr>
            <a:xfrm>
              <a:off x="7186600" y="3527650"/>
              <a:ext cx="52400" cy="52400"/>
            </a:xfrm>
            <a:custGeom>
              <a:rect b="b" l="l" r="r" t="t"/>
              <a:pathLst>
                <a:path extrusionOk="0" h="2096" w="2096">
                  <a:moveTo>
                    <a:pt x="1048" y="0"/>
                  </a:moveTo>
                  <a:cubicBezTo>
                    <a:pt x="477" y="0"/>
                    <a:pt x="1" y="465"/>
                    <a:pt x="1" y="1048"/>
                  </a:cubicBezTo>
                  <a:cubicBezTo>
                    <a:pt x="1" y="1632"/>
                    <a:pt x="477" y="2096"/>
                    <a:pt x="1048" y="2096"/>
                  </a:cubicBezTo>
                  <a:cubicBezTo>
                    <a:pt x="1632" y="2096"/>
                    <a:pt x="2096" y="1632"/>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9"/>
            <p:cNvSpPr/>
            <p:nvPr/>
          </p:nvSpPr>
          <p:spPr>
            <a:xfrm>
              <a:off x="7288400" y="3527650"/>
              <a:ext cx="52400" cy="52400"/>
            </a:xfrm>
            <a:custGeom>
              <a:rect b="b" l="l" r="r" t="t"/>
              <a:pathLst>
                <a:path extrusionOk="0" h="2096" w="2096">
                  <a:moveTo>
                    <a:pt x="1048" y="0"/>
                  </a:moveTo>
                  <a:cubicBezTo>
                    <a:pt x="465" y="0"/>
                    <a:pt x="0" y="465"/>
                    <a:pt x="0" y="1048"/>
                  </a:cubicBezTo>
                  <a:cubicBezTo>
                    <a:pt x="0" y="1632"/>
                    <a:pt x="465" y="2096"/>
                    <a:pt x="1048" y="2096"/>
                  </a:cubicBezTo>
                  <a:cubicBezTo>
                    <a:pt x="1620" y="2096"/>
                    <a:pt x="2096" y="1632"/>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9"/>
            <p:cNvSpPr/>
            <p:nvPr/>
          </p:nvSpPr>
          <p:spPr>
            <a:xfrm>
              <a:off x="27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9"/>
            <p:cNvSpPr/>
            <p:nvPr/>
          </p:nvSpPr>
          <p:spPr>
            <a:xfrm>
              <a:off x="3807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9"/>
            <p:cNvSpPr/>
            <p:nvPr/>
          </p:nvSpPr>
          <p:spPr>
            <a:xfrm>
              <a:off x="4825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9"/>
            <p:cNvSpPr/>
            <p:nvPr/>
          </p:nvSpPr>
          <p:spPr>
            <a:xfrm>
              <a:off x="58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9"/>
            <p:cNvSpPr/>
            <p:nvPr/>
          </p:nvSpPr>
          <p:spPr>
            <a:xfrm>
              <a:off x="68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9"/>
            <p:cNvSpPr/>
            <p:nvPr/>
          </p:nvSpPr>
          <p:spPr>
            <a:xfrm>
              <a:off x="7873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9"/>
            <p:cNvSpPr/>
            <p:nvPr/>
          </p:nvSpPr>
          <p:spPr>
            <a:xfrm>
              <a:off x="8888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9"/>
            <p:cNvSpPr/>
            <p:nvPr/>
          </p:nvSpPr>
          <p:spPr>
            <a:xfrm>
              <a:off x="99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9"/>
            <p:cNvSpPr/>
            <p:nvPr/>
          </p:nvSpPr>
          <p:spPr>
            <a:xfrm>
              <a:off x="10918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9"/>
            <p:cNvSpPr/>
            <p:nvPr/>
          </p:nvSpPr>
          <p:spPr>
            <a:xfrm>
              <a:off x="11936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9"/>
            <p:cNvSpPr/>
            <p:nvPr/>
          </p:nvSpPr>
          <p:spPr>
            <a:xfrm>
              <a:off x="12951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9"/>
            <p:cNvSpPr/>
            <p:nvPr/>
          </p:nvSpPr>
          <p:spPr>
            <a:xfrm>
              <a:off x="13966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9"/>
            <p:cNvSpPr/>
            <p:nvPr/>
          </p:nvSpPr>
          <p:spPr>
            <a:xfrm>
              <a:off x="1498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9"/>
            <p:cNvSpPr/>
            <p:nvPr/>
          </p:nvSpPr>
          <p:spPr>
            <a:xfrm>
              <a:off x="15999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9"/>
            <p:cNvSpPr/>
            <p:nvPr/>
          </p:nvSpPr>
          <p:spPr>
            <a:xfrm>
              <a:off x="17014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9"/>
            <p:cNvSpPr/>
            <p:nvPr/>
          </p:nvSpPr>
          <p:spPr>
            <a:xfrm>
              <a:off x="18029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9"/>
            <p:cNvSpPr/>
            <p:nvPr/>
          </p:nvSpPr>
          <p:spPr>
            <a:xfrm>
              <a:off x="1904400" y="3682725"/>
              <a:ext cx="52700" cy="52400"/>
            </a:xfrm>
            <a:custGeom>
              <a:rect b="b" l="l" r="r" t="t"/>
              <a:pathLst>
                <a:path extrusionOk="0" h="2096"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9"/>
            <p:cNvSpPr/>
            <p:nvPr/>
          </p:nvSpPr>
          <p:spPr>
            <a:xfrm>
              <a:off x="20062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9"/>
            <p:cNvSpPr/>
            <p:nvPr/>
          </p:nvSpPr>
          <p:spPr>
            <a:xfrm>
              <a:off x="210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9"/>
            <p:cNvSpPr/>
            <p:nvPr/>
          </p:nvSpPr>
          <p:spPr>
            <a:xfrm>
              <a:off x="22092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9"/>
            <p:cNvSpPr/>
            <p:nvPr/>
          </p:nvSpPr>
          <p:spPr>
            <a:xfrm>
              <a:off x="2311000" y="3682725"/>
              <a:ext cx="52400" cy="52400"/>
            </a:xfrm>
            <a:custGeom>
              <a:rect b="b" l="l" r="r" t="t"/>
              <a:pathLst>
                <a:path extrusionOk="0" h="2096"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9"/>
            <p:cNvSpPr/>
            <p:nvPr/>
          </p:nvSpPr>
          <p:spPr>
            <a:xfrm>
              <a:off x="241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9"/>
            <p:cNvSpPr/>
            <p:nvPr/>
          </p:nvSpPr>
          <p:spPr>
            <a:xfrm>
              <a:off x="25140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9"/>
            <p:cNvSpPr/>
            <p:nvPr/>
          </p:nvSpPr>
          <p:spPr>
            <a:xfrm>
              <a:off x="2615500" y="3682725"/>
              <a:ext cx="52700" cy="52400"/>
            </a:xfrm>
            <a:custGeom>
              <a:rect b="b" l="l" r="r" t="t"/>
              <a:pathLst>
                <a:path extrusionOk="0" h="2096"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9"/>
            <p:cNvSpPr/>
            <p:nvPr/>
          </p:nvSpPr>
          <p:spPr>
            <a:xfrm>
              <a:off x="271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9"/>
            <p:cNvSpPr/>
            <p:nvPr/>
          </p:nvSpPr>
          <p:spPr>
            <a:xfrm>
              <a:off x="281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9"/>
            <p:cNvSpPr/>
            <p:nvPr/>
          </p:nvSpPr>
          <p:spPr>
            <a:xfrm>
              <a:off x="2920300" y="3682725"/>
              <a:ext cx="52400" cy="52400"/>
            </a:xfrm>
            <a:custGeom>
              <a:rect b="b" l="l" r="r" t="t"/>
              <a:pathLst>
                <a:path extrusionOk="0" h="2096"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9"/>
            <p:cNvSpPr/>
            <p:nvPr/>
          </p:nvSpPr>
          <p:spPr>
            <a:xfrm>
              <a:off x="302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9"/>
            <p:cNvSpPr/>
            <p:nvPr/>
          </p:nvSpPr>
          <p:spPr>
            <a:xfrm>
              <a:off x="312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9"/>
            <p:cNvSpPr/>
            <p:nvPr/>
          </p:nvSpPr>
          <p:spPr>
            <a:xfrm>
              <a:off x="322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9"/>
            <p:cNvSpPr/>
            <p:nvPr/>
          </p:nvSpPr>
          <p:spPr>
            <a:xfrm>
              <a:off x="33266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9"/>
            <p:cNvSpPr/>
            <p:nvPr/>
          </p:nvSpPr>
          <p:spPr>
            <a:xfrm>
              <a:off x="342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9"/>
            <p:cNvSpPr/>
            <p:nvPr/>
          </p:nvSpPr>
          <p:spPr>
            <a:xfrm>
              <a:off x="352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9"/>
            <p:cNvSpPr/>
            <p:nvPr/>
          </p:nvSpPr>
          <p:spPr>
            <a:xfrm>
              <a:off x="363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9"/>
            <p:cNvSpPr/>
            <p:nvPr/>
          </p:nvSpPr>
          <p:spPr>
            <a:xfrm>
              <a:off x="373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9"/>
            <p:cNvSpPr/>
            <p:nvPr/>
          </p:nvSpPr>
          <p:spPr>
            <a:xfrm>
              <a:off x="3834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9"/>
            <p:cNvSpPr/>
            <p:nvPr/>
          </p:nvSpPr>
          <p:spPr>
            <a:xfrm>
              <a:off x="393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9"/>
            <p:cNvSpPr/>
            <p:nvPr/>
          </p:nvSpPr>
          <p:spPr>
            <a:xfrm>
              <a:off x="403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9"/>
            <p:cNvSpPr/>
            <p:nvPr/>
          </p:nvSpPr>
          <p:spPr>
            <a:xfrm>
              <a:off x="413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9"/>
            <p:cNvSpPr/>
            <p:nvPr/>
          </p:nvSpPr>
          <p:spPr>
            <a:xfrm>
              <a:off x="42407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9"/>
            <p:cNvSpPr/>
            <p:nvPr/>
          </p:nvSpPr>
          <p:spPr>
            <a:xfrm>
              <a:off x="434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9"/>
            <p:cNvSpPr/>
            <p:nvPr/>
          </p:nvSpPr>
          <p:spPr>
            <a:xfrm>
              <a:off x="444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9"/>
            <p:cNvSpPr/>
            <p:nvPr/>
          </p:nvSpPr>
          <p:spPr>
            <a:xfrm>
              <a:off x="45455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9"/>
            <p:cNvSpPr/>
            <p:nvPr/>
          </p:nvSpPr>
          <p:spPr>
            <a:xfrm>
              <a:off x="464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9"/>
            <p:cNvSpPr/>
            <p:nvPr/>
          </p:nvSpPr>
          <p:spPr>
            <a:xfrm>
              <a:off x="474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9"/>
            <p:cNvSpPr/>
            <p:nvPr/>
          </p:nvSpPr>
          <p:spPr>
            <a:xfrm>
              <a:off x="485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9"/>
            <p:cNvSpPr/>
            <p:nvPr/>
          </p:nvSpPr>
          <p:spPr>
            <a:xfrm>
              <a:off x="49518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9"/>
            <p:cNvSpPr/>
            <p:nvPr/>
          </p:nvSpPr>
          <p:spPr>
            <a:xfrm>
              <a:off x="505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9"/>
            <p:cNvSpPr/>
            <p:nvPr/>
          </p:nvSpPr>
          <p:spPr>
            <a:xfrm>
              <a:off x="515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9"/>
            <p:cNvSpPr/>
            <p:nvPr/>
          </p:nvSpPr>
          <p:spPr>
            <a:xfrm>
              <a:off x="52566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9"/>
            <p:cNvSpPr/>
            <p:nvPr/>
          </p:nvSpPr>
          <p:spPr>
            <a:xfrm>
              <a:off x="535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9"/>
            <p:cNvSpPr/>
            <p:nvPr/>
          </p:nvSpPr>
          <p:spPr>
            <a:xfrm>
              <a:off x="54599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9"/>
            <p:cNvSpPr/>
            <p:nvPr/>
          </p:nvSpPr>
          <p:spPr>
            <a:xfrm>
              <a:off x="5561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9"/>
            <p:cNvSpPr/>
            <p:nvPr/>
          </p:nvSpPr>
          <p:spPr>
            <a:xfrm>
              <a:off x="56629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9"/>
            <p:cNvSpPr/>
            <p:nvPr/>
          </p:nvSpPr>
          <p:spPr>
            <a:xfrm>
              <a:off x="5764400" y="3682725"/>
              <a:ext cx="52700" cy="52400"/>
            </a:xfrm>
            <a:custGeom>
              <a:rect b="b" l="l" r="r" t="t"/>
              <a:pathLst>
                <a:path extrusionOk="0" h="2096"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9"/>
            <p:cNvSpPr/>
            <p:nvPr/>
          </p:nvSpPr>
          <p:spPr>
            <a:xfrm>
              <a:off x="58662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9"/>
            <p:cNvSpPr/>
            <p:nvPr/>
          </p:nvSpPr>
          <p:spPr>
            <a:xfrm>
              <a:off x="59677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9"/>
            <p:cNvSpPr/>
            <p:nvPr/>
          </p:nvSpPr>
          <p:spPr>
            <a:xfrm>
              <a:off x="60692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9"/>
            <p:cNvSpPr/>
            <p:nvPr/>
          </p:nvSpPr>
          <p:spPr>
            <a:xfrm>
              <a:off x="61710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9"/>
            <p:cNvSpPr/>
            <p:nvPr/>
          </p:nvSpPr>
          <p:spPr>
            <a:xfrm>
              <a:off x="62725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9"/>
            <p:cNvSpPr/>
            <p:nvPr/>
          </p:nvSpPr>
          <p:spPr>
            <a:xfrm>
              <a:off x="63740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9"/>
            <p:cNvSpPr/>
            <p:nvPr/>
          </p:nvSpPr>
          <p:spPr>
            <a:xfrm>
              <a:off x="6475500" y="3682725"/>
              <a:ext cx="52700" cy="52400"/>
            </a:xfrm>
            <a:custGeom>
              <a:rect b="b" l="l" r="r" t="t"/>
              <a:pathLst>
                <a:path extrusionOk="0" h="2096"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9"/>
            <p:cNvSpPr/>
            <p:nvPr/>
          </p:nvSpPr>
          <p:spPr>
            <a:xfrm>
              <a:off x="65773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9"/>
            <p:cNvSpPr/>
            <p:nvPr/>
          </p:nvSpPr>
          <p:spPr>
            <a:xfrm>
              <a:off x="66788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9"/>
            <p:cNvSpPr/>
            <p:nvPr/>
          </p:nvSpPr>
          <p:spPr>
            <a:xfrm>
              <a:off x="6780300" y="3682725"/>
              <a:ext cx="52400" cy="52400"/>
            </a:xfrm>
            <a:custGeom>
              <a:rect b="b" l="l" r="r" t="t"/>
              <a:pathLst>
                <a:path extrusionOk="0" h="2096"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9"/>
            <p:cNvSpPr/>
            <p:nvPr/>
          </p:nvSpPr>
          <p:spPr>
            <a:xfrm>
              <a:off x="6881800" y="3682725"/>
              <a:ext cx="52700" cy="52400"/>
            </a:xfrm>
            <a:custGeom>
              <a:rect b="b" l="l" r="r" t="t"/>
              <a:pathLst>
                <a:path extrusionOk="0" h="2096"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9"/>
            <p:cNvSpPr/>
            <p:nvPr/>
          </p:nvSpPr>
          <p:spPr>
            <a:xfrm>
              <a:off x="69836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9"/>
            <p:cNvSpPr/>
            <p:nvPr/>
          </p:nvSpPr>
          <p:spPr>
            <a:xfrm>
              <a:off x="70851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9"/>
            <p:cNvSpPr/>
            <p:nvPr/>
          </p:nvSpPr>
          <p:spPr>
            <a:xfrm>
              <a:off x="7186600" y="3682725"/>
              <a:ext cx="52400" cy="52400"/>
            </a:xfrm>
            <a:custGeom>
              <a:rect b="b" l="l" r="r" t="t"/>
              <a:pathLst>
                <a:path extrusionOk="0" h="2096"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9"/>
            <p:cNvSpPr/>
            <p:nvPr/>
          </p:nvSpPr>
          <p:spPr>
            <a:xfrm>
              <a:off x="7288400" y="3682725"/>
              <a:ext cx="52400" cy="52400"/>
            </a:xfrm>
            <a:custGeom>
              <a:rect b="b" l="l" r="r" t="t"/>
              <a:pathLst>
                <a:path extrusionOk="0" h="2096"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9"/>
            <p:cNvSpPr/>
            <p:nvPr/>
          </p:nvSpPr>
          <p:spPr>
            <a:xfrm>
              <a:off x="27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7" y="1632"/>
                    <a:pt x="2107" y="1048"/>
                  </a:cubicBezTo>
                  <a:cubicBezTo>
                    <a:pt x="2107"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9"/>
            <p:cNvSpPr/>
            <p:nvPr/>
          </p:nvSpPr>
          <p:spPr>
            <a:xfrm>
              <a:off x="3807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9"/>
            <p:cNvSpPr/>
            <p:nvPr/>
          </p:nvSpPr>
          <p:spPr>
            <a:xfrm>
              <a:off x="4825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9"/>
            <p:cNvSpPr/>
            <p:nvPr/>
          </p:nvSpPr>
          <p:spPr>
            <a:xfrm>
              <a:off x="58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9"/>
            <p:cNvSpPr/>
            <p:nvPr/>
          </p:nvSpPr>
          <p:spPr>
            <a:xfrm>
              <a:off x="68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9"/>
            <p:cNvSpPr/>
            <p:nvPr/>
          </p:nvSpPr>
          <p:spPr>
            <a:xfrm>
              <a:off x="7873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9"/>
            <p:cNvSpPr/>
            <p:nvPr/>
          </p:nvSpPr>
          <p:spPr>
            <a:xfrm>
              <a:off x="8888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9"/>
            <p:cNvSpPr/>
            <p:nvPr/>
          </p:nvSpPr>
          <p:spPr>
            <a:xfrm>
              <a:off x="99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9"/>
            <p:cNvSpPr/>
            <p:nvPr/>
          </p:nvSpPr>
          <p:spPr>
            <a:xfrm>
              <a:off x="10918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9"/>
            <p:cNvSpPr/>
            <p:nvPr/>
          </p:nvSpPr>
          <p:spPr>
            <a:xfrm>
              <a:off x="11936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9"/>
            <p:cNvSpPr/>
            <p:nvPr/>
          </p:nvSpPr>
          <p:spPr>
            <a:xfrm>
              <a:off x="12951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9"/>
            <p:cNvSpPr/>
            <p:nvPr/>
          </p:nvSpPr>
          <p:spPr>
            <a:xfrm>
              <a:off x="13966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9"/>
            <p:cNvSpPr/>
            <p:nvPr/>
          </p:nvSpPr>
          <p:spPr>
            <a:xfrm>
              <a:off x="1498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9"/>
            <p:cNvSpPr/>
            <p:nvPr/>
          </p:nvSpPr>
          <p:spPr>
            <a:xfrm>
              <a:off x="15999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9"/>
            <p:cNvSpPr/>
            <p:nvPr/>
          </p:nvSpPr>
          <p:spPr>
            <a:xfrm>
              <a:off x="17014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9"/>
            <p:cNvSpPr/>
            <p:nvPr/>
          </p:nvSpPr>
          <p:spPr>
            <a:xfrm>
              <a:off x="18029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9"/>
            <p:cNvSpPr/>
            <p:nvPr/>
          </p:nvSpPr>
          <p:spPr>
            <a:xfrm>
              <a:off x="1904400" y="3837800"/>
              <a:ext cx="52700" cy="52425"/>
            </a:xfrm>
            <a:custGeom>
              <a:rect b="b" l="l" r="r" t="t"/>
              <a:pathLst>
                <a:path extrusionOk="0" h="2097" w="2108">
                  <a:moveTo>
                    <a:pt x="1060" y="1"/>
                  </a:moveTo>
                  <a:cubicBezTo>
                    <a:pt x="476" y="1"/>
                    <a:pt x="0" y="465"/>
                    <a:pt x="0" y="1048"/>
                  </a:cubicBezTo>
                  <a:cubicBezTo>
                    <a:pt x="0" y="1632"/>
                    <a:pt x="476" y="2096"/>
                    <a:pt x="1060" y="2096"/>
                  </a:cubicBezTo>
                  <a:cubicBezTo>
                    <a:pt x="1631" y="2096"/>
                    <a:pt x="2108" y="1632"/>
                    <a:pt x="2108" y="1048"/>
                  </a:cubicBezTo>
                  <a:cubicBezTo>
                    <a:pt x="2108" y="465"/>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9"/>
            <p:cNvSpPr/>
            <p:nvPr/>
          </p:nvSpPr>
          <p:spPr>
            <a:xfrm>
              <a:off x="20062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9"/>
            <p:cNvSpPr/>
            <p:nvPr/>
          </p:nvSpPr>
          <p:spPr>
            <a:xfrm>
              <a:off x="210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9"/>
            <p:cNvSpPr/>
            <p:nvPr/>
          </p:nvSpPr>
          <p:spPr>
            <a:xfrm>
              <a:off x="22092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9"/>
            <p:cNvSpPr/>
            <p:nvPr/>
          </p:nvSpPr>
          <p:spPr>
            <a:xfrm>
              <a:off x="2311000" y="3837800"/>
              <a:ext cx="52400" cy="52425"/>
            </a:xfrm>
            <a:custGeom>
              <a:rect b="b" l="l" r="r" t="t"/>
              <a:pathLst>
                <a:path extrusionOk="0" h="2097" w="2096">
                  <a:moveTo>
                    <a:pt x="1048" y="1"/>
                  </a:moveTo>
                  <a:cubicBezTo>
                    <a:pt x="464" y="1"/>
                    <a:pt x="0" y="465"/>
                    <a:pt x="0" y="1048"/>
                  </a:cubicBezTo>
                  <a:cubicBezTo>
                    <a:pt x="0" y="1632"/>
                    <a:pt x="464"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9"/>
            <p:cNvSpPr/>
            <p:nvPr/>
          </p:nvSpPr>
          <p:spPr>
            <a:xfrm>
              <a:off x="241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9"/>
            <p:cNvSpPr/>
            <p:nvPr/>
          </p:nvSpPr>
          <p:spPr>
            <a:xfrm>
              <a:off x="25140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9"/>
            <p:cNvSpPr/>
            <p:nvPr/>
          </p:nvSpPr>
          <p:spPr>
            <a:xfrm>
              <a:off x="2615500" y="3837800"/>
              <a:ext cx="52700" cy="52425"/>
            </a:xfrm>
            <a:custGeom>
              <a:rect b="b" l="l" r="r" t="t"/>
              <a:pathLst>
                <a:path extrusionOk="0" h="2097" w="2108">
                  <a:moveTo>
                    <a:pt x="1048" y="1"/>
                  </a:moveTo>
                  <a:cubicBezTo>
                    <a:pt x="476" y="1"/>
                    <a:pt x="0" y="465"/>
                    <a:pt x="0" y="1048"/>
                  </a:cubicBezTo>
                  <a:cubicBezTo>
                    <a:pt x="0" y="1632"/>
                    <a:pt x="476"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9"/>
            <p:cNvSpPr/>
            <p:nvPr/>
          </p:nvSpPr>
          <p:spPr>
            <a:xfrm>
              <a:off x="271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9"/>
            <p:cNvSpPr/>
            <p:nvPr/>
          </p:nvSpPr>
          <p:spPr>
            <a:xfrm>
              <a:off x="281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9"/>
            <p:cNvSpPr/>
            <p:nvPr/>
          </p:nvSpPr>
          <p:spPr>
            <a:xfrm>
              <a:off x="2920300" y="3837800"/>
              <a:ext cx="52400" cy="52425"/>
            </a:xfrm>
            <a:custGeom>
              <a:rect b="b" l="l" r="r" t="t"/>
              <a:pathLst>
                <a:path extrusionOk="0" h="2097" w="2096">
                  <a:moveTo>
                    <a:pt x="1048" y="1"/>
                  </a:moveTo>
                  <a:cubicBezTo>
                    <a:pt x="476" y="1"/>
                    <a:pt x="0" y="465"/>
                    <a:pt x="0" y="1048"/>
                  </a:cubicBezTo>
                  <a:cubicBezTo>
                    <a:pt x="0" y="1632"/>
                    <a:pt x="476"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9"/>
            <p:cNvSpPr/>
            <p:nvPr/>
          </p:nvSpPr>
          <p:spPr>
            <a:xfrm>
              <a:off x="302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9"/>
            <p:cNvSpPr/>
            <p:nvPr/>
          </p:nvSpPr>
          <p:spPr>
            <a:xfrm>
              <a:off x="312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9"/>
            <p:cNvSpPr/>
            <p:nvPr/>
          </p:nvSpPr>
          <p:spPr>
            <a:xfrm>
              <a:off x="322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9"/>
            <p:cNvSpPr/>
            <p:nvPr/>
          </p:nvSpPr>
          <p:spPr>
            <a:xfrm>
              <a:off x="33266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9"/>
            <p:cNvSpPr/>
            <p:nvPr/>
          </p:nvSpPr>
          <p:spPr>
            <a:xfrm>
              <a:off x="342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9"/>
            <p:cNvSpPr/>
            <p:nvPr/>
          </p:nvSpPr>
          <p:spPr>
            <a:xfrm>
              <a:off x="352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9"/>
            <p:cNvSpPr/>
            <p:nvPr/>
          </p:nvSpPr>
          <p:spPr>
            <a:xfrm>
              <a:off x="363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9"/>
            <p:cNvSpPr/>
            <p:nvPr/>
          </p:nvSpPr>
          <p:spPr>
            <a:xfrm>
              <a:off x="373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9"/>
            <p:cNvSpPr/>
            <p:nvPr/>
          </p:nvSpPr>
          <p:spPr>
            <a:xfrm>
              <a:off x="3834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19" y="2096"/>
                    <a:pt x="2096" y="1632"/>
                    <a:pt x="2096" y="1048"/>
                  </a:cubicBezTo>
                  <a:cubicBezTo>
                    <a:pt x="2096" y="465"/>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9"/>
            <p:cNvSpPr/>
            <p:nvPr/>
          </p:nvSpPr>
          <p:spPr>
            <a:xfrm>
              <a:off x="393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9"/>
            <p:cNvSpPr/>
            <p:nvPr/>
          </p:nvSpPr>
          <p:spPr>
            <a:xfrm>
              <a:off x="403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9"/>
            <p:cNvSpPr/>
            <p:nvPr/>
          </p:nvSpPr>
          <p:spPr>
            <a:xfrm>
              <a:off x="413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1" y="2096"/>
                    <a:pt x="2108" y="1632"/>
                    <a:pt x="2108" y="1048"/>
                  </a:cubicBezTo>
                  <a:cubicBezTo>
                    <a:pt x="2108"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9"/>
            <p:cNvSpPr/>
            <p:nvPr/>
          </p:nvSpPr>
          <p:spPr>
            <a:xfrm>
              <a:off x="42407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9"/>
            <p:cNvSpPr/>
            <p:nvPr/>
          </p:nvSpPr>
          <p:spPr>
            <a:xfrm>
              <a:off x="434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9"/>
            <p:cNvSpPr/>
            <p:nvPr/>
          </p:nvSpPr>
          <p:spPr>
            <a:xfrm>
              <a:off x="444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9"/>
            <p:cNvSpPr/>
            <p:nvPr/>
          </p:nvSpPr>
          <p:spPr>
            <a:xfrm>
              <a:off x="45455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9"/>
            <p:cNvSpPr/>
            <p:nvPr/>
          </p:nvSpPr>
          <p:spPr>
            <a:xfrm>
              <a:off x="464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9"/>
            <p:cNvSpPr/>
            <p:nvPr/>
          </p:nvSpPr>
          <p:spPr>
            <a:xfrm>
              <a:off x="474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1" y="2096"/>
                    <a:pt x="2096" y="1632"/>
                    <a:pt x="2096" y="1048"/>
                  </a:cubicBezTo>
                  <a:cubicBezTo>
                    <a:pt x="2096" y="465"/>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9"/>
            <p:cNvSpPr/>
            <p:nvPr/>
          </p:nvSpPr>
          <p:spPr>
            <a:xfrm>
              <a:off x="485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9"/>
            <p:cNvSpPr/>
            <p:nvPr/>
          </p:nvSpPr>
          <p:spPr>
            <a:xfrm>
              <a:off x="49518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9"/>
            <p:cNvSpPr/>
            <p:nvPr/>
          </p:nvSpPr>
          <p:spPr>
            <a:xfrm>
              <a:off x="505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9"/>
            <p:cNvSpPr/>
            <p:nvPr/>
          </p:nvSpPr>
          <p:spPr>
            <a:xfrm>
              <a:off x="515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9"/>
            <p:cNvSpPr/>
            <p:nvPr/>
          </p:nvSpPr>
          <p:spPr>
            <a:xfrm>
              <a:off x="52566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9"/>
            <p:cNvSpPr/>
            <p:nvPr/>
          </p:nvSpPr>
          <p:spPr>
            <a:xfrm>
              <a:off x="535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9"/>
            <p:cNvSpPr/>
            <p:nvPr/>
          </p:nvSpPr>
          <p:spPr>
            <a:xfrm>
              <a:off x="54599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9"/>
            <p:cNvSpPr/>
            <p:nvPr/>
          </p:nvSpPr>
          <p:spPr>
            <a:xfrm>
              <a:off x="5561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9"/>
            <p:cNvSpPr/>
            <p:nvPr/>
          </p:nvSpPr>
          <p:spPr>
            <a:xfrm>
              <a:off x="56629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9"/>
            <p:cNvSpPr/>
            <p:nvPr/>
          </p:nvSpPr>
          <p:spPr>
            <a:xfrm>
              <a:off x="5764400" y="3837800"/>
              <a:ext cx="52700" cy="52425"/>
            </a:xfrm>
            <a:custGeom>
              <a:rect b="b" l="l" r="r" t="t"/>
              <a:pathLst>
                <a:path extrusionOk="0" h="2097" w="2108">
                  <a:moveTo>
                    <a:pt x="1060" y="1"/>
                  </a:moveTo>
                  <a:cubicBezTo>
                    <a:pt x="477" y="1"/>
                    <a:pt x="0" y="465"/>
                    <a:pt x="0" y="1048"/>
                  </a:cubicBezTo>
                  <a:cubicBezTo>
                    <a:pt x="0"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9"/>
            <p:cNvSpPr/>
            <p:nvPr/>
          </p:nvSpPr>
          <p:spPr>
            <a:xfrm>
              <a:off x="58662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9"/>
            <p:cNvSpPr/>
            <p:nvPr/>
          </p:nvSpPr>
          <p:spPr>
            <a:xfrm>
              <a:off x="59677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9"/>
            <p:cNvSpPr/>
            <p:nvPr/>
          </p:nvSpPr>
          <p:spPr>
            <a:xfrm>
              <a:off x="60692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9"/>
            <p:cNvSpPr/>
            <p:nvPr/>
          </p:nvSpPr>
          <p:spPr>
            <a:xfrm>
              <a:off x="61710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9"/>
            <p:cNvSpPr/>
            <p:nvPr/>
          </p:nvSpPr>
          <p:spPr>
            <a:xfrm>
              <a:off x="62725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9"/>
            <p:cNvSpPr/>
            <p:nvPr/>
          </p:nvSpPr>
          <p:spPr>
            <a:xfrm>
              <a:off x="63740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9"/>
            <p:cNvSpPr/>
            <p:nvPr/>
          </p:nvSpPr>
          <p:spPr>
            <a:xfrm>
              <a:off x="6475500" y="3837800"/>
              <a:ext cx="52700" cy="52425"/>
            </a:xfrm>
            <a:custGeom>
              <a:rect b="b" l="l" r="r" t="t"/>
              <a:pathLst>
                <a:path extrusionOk="0" h="2097" w="2108">
                  <a:moveTo>
                    <a:pt x="1048" y="1"/>
                  </a:moveTo>
                  <a:cubicBezTo>
                    <a:pt x="477" y="1"/>
                    <a:pt x="0" y="465"/>
                    <a:pt x="0" y="1048"/>
                  </a:cubicBezTo>
                  <a:cubicBezTo>
                    <a:pt x="0" y="1632"/>
                    <a:pt x="477" y="2096"/>
                    <a:pt x="1048" y="2096"/>
                  </a:cubicBezTo>
                  <a:cubicBezTo>
                    <a:pt x="1632" y="2096"/>
                    <a:pt x="2108" y="1632"/>
                    <a:pt x="2108" y="1048"/>
                  </a:cubicBezTo>
                  <a:cubicBezTo>
                    <a:pt x="2108"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9"/>
            <p:cNvSpPr/>
            <p:nvPr/>
          </p:nvSpPr>
          <p:spPr>
            <a:xfrm>
              <a:off x="65773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9"/>
            <p:cNvSpPr/>
            <p:nvPr/>
          </p:nvSpPr>
          <p:spPr>
            <a:xfrm>
              <a:off x="66788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9"/>
            <p:cNvSpPr/>
            <p:nvPr/>
          </p:nvSpPr>
          <p:spPr>
            <a:xfrm>
              <a:off x="6780300" y="3837800"/>
              <a:ext cx="52400" cy="52425"/>
            </a:xfrm>
            <a:custGeom>
              <a:rect b="b" l="l" r="r" t="t"/>
              <a:pathLst>
                <a:path extrusionOk="0" h="2097" w="2096">
                  <a:moveTo>
                    <a:pt x="1048" y="1"/>
                  </a:moveTo>
                  <a:cubicBezTo>
                    <a:pt x="477" y="1"/>
                    <a:pt x="0" y="465"/>
                    <a:pt x="0" y="1048"/>
                  </a:cubicBezTo>
                  <a:cubicBezTo>
                    <a:pt x="0"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9"/>
            <p:cNvSpPr/>
            <p:nvPr/>
          </p:nvSpPr>
          <p:spPr>
            <a:xfrm>
              <a:off x="6881800" y="3837800"/>
              <a:ext cx="52700" cy="52425"/>
            </a:xfrm>
            <a:custGeom>
              <a:rect b="b" l="l" r="r" t="t"/>
              <a:pathLst>
                <a:path extrusionOk="0" h="2097" w="2108">
                  <a:moveTo>
                    <a:pt x="1060" y="1"/>
                  </a:moveTo>
                  <a:cubicBezTo>
                    <a:pt x="477" y="1"/>
                    <a:pt x="1" y="465"/>
                    <a:pt x="1" y="1048"/>
                  </a:cubicBezTo>
                  <a:cubicBezTo>
                    <a:pt x="1" y="1632"/>
                    <a:pt x="477" y="2096"/>
                    <a:pt x="1060" y="2096"/>
                  </a:cubicBezTo>
                  <a:cubicBezTo>
                    <a:pt x="1632" y="2096"/>
                    <a:pt x="2108" y="1632"/>
                    <a:pt x="2108" y="1048"/>
                  </a:cubicBezTo>
                  <a:cubicBezTo>
                    <a:pt x="2108" y="465"/>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9"/>
            <p:cNvSpPr/>
            <p:nvPr/>
          </p:nvSpPr>
          <p:spPr>
            <a:xfrm>
              <a:off x="69836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9"/>
            <p:cNvSpPr/>
            <p:nvPr/>
          </p:nvSpPr>
          <p:spPr>
            <a:xfrm>
              <a:off x="70851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9"/>
            <p:cNvSpPr/>
            <p:nvPr/>
          </p:nvSpPr>
          <p:spPr>
            <a:xfrm>
              <a:off x="7186600" y="3837800"/>
              <a:ext cx="52400" cy="52425"/>
            </a:xfrm>
            <a:custGeom>
              <a:rect b="b" l="l" r="r" t="t"/>
              <a:pathLst>
                <a:path extrusionOk="0" h="2097" w="2096">
                  <a:moveTo>
                    <a:pt x="1048" y="1"/>
                  </a:moveTo>
                  <a:cubicBezTo>
                    <a:pt x="477" y="1"/>
                    <a:pt x="1" y="465"/>
                    <a:pt x="1" y="1048"/>
                  </a:cubicBezTo>
                  <a:cubicBezTo>
                    <a:pt x="1" y="1632"/>
                    <a:pt x="477" y="2096"/>
                    <a:pt x="1048" y="2096"/>
                  </a:cubicBezTo>
                  <a:cubicBezTo>
                    <a:pt x="1632" y="2096"/>
                    <a:pt x="2096" y="1632"/>
                    <a:pt x="2096" y="1048"/>
                  </a:cubicBezTo>
                  <a:cubicBezTo>
                    <a:pt x="2096" y="465"/>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9"/>
            <p:cNvSpPr/>
            <p:nvPr/>
          </p:nvSpPr>
          <p:spPr>
            <a:xfrm>
              <a:off x="7288400" y="3837800"/>
              <a:ext cx="52400" cy="52425"/>
            </a:xfrm>
            <a:custGeom>
              <a:rect b="b" l="l" r="r" t="t"/>
              <a:pathLst>
                <a:path extrusionOk="0" h="2097" w="2096">
                  <a:moveTo>
                    <a:pt x="1048" y="1"/>
                  </a:moveTo>
                  <a:cubicBezTo>
                    <a:pt x="465" y="1"/>
                    <a:pt x="0" y="465"/>
                    <a:pt x="0" y="1048"/>
                  </a:cubicBezTo>
                  <a:cubicBezTo>
                    <a:pt x="0" y="1632"/>
                    <a:pt x="465" y="2096"/>
                    <a:pt x="1048" y="2096"/>
                  </a:cubicBezTo>
                  <a:cubicBezTo>
                    <a:pt x="1620" y="2096"/>
                    <a:pt x="2096" y="1632"/>
                    <a:pt x="2096" y="1048"/>
                  </a:cubicBezTo>
                  <a:cubicBezTo>
                    <a:pt x="2096" y="465"/>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9"/>
            <p:cNvSpPr/>
            <p:nvPr/>
          </p:nvSpPr>
          <p:spPr>
            <a:xfrm>
              <a:off x="27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9"/>
            <p:cNvSpPr/>
            <p:nvPr/>
          </p:nvSpPr>
          <p:spPr>
            <a:xfrm>
              <a:off x="3807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9"/>
            <p:cNvSpPr/>
            <p:nvPr/>
          </p:nvSpPr>
          <p:spPr>
            <a:xfrm>
              <a:off x="4825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9"/>
            <p:cNvSpPr/>
            <p:nvPr/>
          </p:nvSpPr>
          <p:spPr>
            <a:xfrm>
              <a:off x="58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9"/>
            <p:cNvSpPr/>
            <p:nvPr/>
          </p:nvSpPr>
          <p:spPr>
            <a:xfrm>
              <a:off x="68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9"/>
            <p:cNvSpPr/>
            <p:nvPr/>
          </p:nvSpPr>
          <p:spPr>
            <a:xfrm>
              <a:off x="7873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9"/>
            <p:cNvSpPr/>
            <p:nvPr/>
          </p:nvSpPr>
          <p:spPr>
            <a:xfrm>
              <a:off x="8888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9"/>
            <p:cNvSpPr/>
            <p:nvPr/>
          </p:nvSpPr>
          <p:spPr>
            <a:xfrm>
              <a:off x="99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9"/>
            <p:cNvSpPr/>
            <p:nvPr/>
          </p:nvSpPr>
          <p:spPr>
            <a:xfrm>
              <a:off x="10918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9"/>
            <p:cNvSpPr/>
            <p:nvPr/>
          </p:nvSpPr>
          <p:spPr>
            <a:xfrm>
              <a:off x="11936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9"/>
            <p:cNvSpPr/>
            <p:nvPr/>
          </p:nvSpPr>
          <p:spPr>
            <a:xfrm>
              <a:off x="12951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9"/>
            <p:cNvSpPr/>
            <p:nvPr/>
          </p:nvSpPr>
          <p:spPr>
            <a:xfrm>
              <a:off x="13966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9"/>
            <p:cNvSpPr/>
            <p:nvPr/>
          </p:nvSpPr>
          <p:spPr>
            <a:xfrm>
              <a:off x="1498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9"/>
            <p:cNvSpPr/>
            <p:nvPr/>
          </p:nvSpPr>
          <p:spPr>
            <a:xfrm>
              <a:off x="15999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9"/>
            <p:cNvSpPr/>
            <p:nvPr/>
          </p:nvSpPr>
          <p:spPr>
            <a:xfrm>
              <a:off x="17014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9"/>
            <p:cNvSpPr/>
            <p:nvPr/>
          </p:nvSpPr>
          <p:spPr>
            <a:xfrm>
              <a:off x="18029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9"/>
            <p:cNvSpPr/>
            <p:nvPr/>
          </p:nvSpPr>
          <p:spPr>
            <a:xfrm>
              <a:off x="1904400" y="3992875"/>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9"/>
            <p:cNvSpPr/>
            <p:nvPr/>
          </p:nvSpPr>
          <p:spPr>
            <a:xfrm>
              <a:off x="20062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9"/>
            <p:cNvSpPr/>
            <p:nvPr/>
          </p:nvSpPr>
          <p:spPr>
            <a:xfrm>
              <a:off x="210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9"/>
            <p:cNvSpPr/>
            <p:nvPr/>
          </p:nvSpPr>
          <p:spPr>
            <a:xfrm>
              <a:off x="22092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9"/>
            <p:cNvSpPr/>
            <p:nvPr/>
          </p:nvSpPr>
          <p:spPr>
            <a:xfrm>
              <a:off x="2311000" y="3992875"/>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9"/>
            <p:cNvSpPr/>
            <p:nvPr/>
          </p:nvSpPr>
          <p:spPr>
            <a:xfrm>
              <a:off x="241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9"/>
            <p:cNvSpPr/>
            <p:nvPr/>
          </p:nvSpPr>
          <p:spPr>
            <a:xfrm>
              <a:off x="25140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9"/>
            <p:cNvSpPr/>
            <p:nvPr/>
          </p:nvSpPr>
          <p:spPr>
            <a:xfrm>
              <a:off x="2615500" y="3992875"/>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9"/>
            <p:cNvSpPr/>
            <p:nvPr/>
          </p:nvSpPr>
          <p:spPr>
            <a:xfrm>
              <a:off x="271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9"/>
            <p:cNvSpPr/>
            <p:nvPr/>
          </p:nvSpPr>
          <p:spPr>
            <a:xfrm>
              <a:off x="281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9"/>
            <p:cNvSpPr/>
            <p:nvPr/>
          </p:nvSpPr>
          <p:spPr>
            <a:xfrm>
              <a:off x="2920300" y="3992875"/>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9"/>
            <p:cNvSpPr/>
            <p:nvPr/>
          </p:nvSpPr>
          <p:spPr>
            <a:xfrm>
              <a:off x="302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9"/>
            <p:cNvSpPr/>
            <p:nvPr/>
          </p:nvSpPr>
          <p:spPr>
            <a:xfrm>
              <a:off x="312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9"/>
            <p:cNvSpPr/>
            <p:nvPr/>
          </p:nvSpPr>
          <p:spPr>
            <a:xfrm>
              <a:off x="322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9"/>
            <p:cNvSpPr/>
            <p:nvPr/>
          </p:nvSpPr>
          <p:spPr>
            <a:xfrm>
              <a:off x="33266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9"/>
            <p:cNvSpPr/>
            <p:nvPr/>
          </p:nvSpPr>
          <p:spPr>
            <a:xfrm>
              <a:off x="342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9"/>
            <p:cNvSpPr/>
            <p:nvPr/>
          </p:nvSpPr>
          <p:spPr>
            <a:xfrm>
              <a:off x="352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9"/>
            <p:cNvSpPr/>
            <p:nvPr/>
          </p:nvSpPr>
          <p:spPr>
            <a:xfrm>
              <a:off x="363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9"/>
            <p:cNvSpPr/>
            <p:nvPr/>
          </p:nvSpPr>
          <p:spPr>
            <a:xfrm>
              <a:off x="373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9"/>
            <p:cNvSpPr/>
            <p:nvPr/>
          </p:nvSpPr>
          <p:spPr>
            <a:xfrm>
              <a:off x="3834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9"/>
            <p:cNvSpPr/>
            <p:nvPr/>
          </p:nvSpPr>
          <p:spPr>
            <a:xfrm>
              <a:off x="393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9"/>
            <p:cNvSpPr/>
            <p:nvPr/>
          </p:nvSpPr>
          <p:spPr>
            <a:xfrm>
              <a:off x="403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9"/>
            <p:cNvSpPr/>
            <p:nvPr/>
          </p:nvSpPr>
          <p:spPr>
            <a:xfrm>
              <a:off x="413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9"/>
            <p:cNvSpPr/>
            <p:nvPr/>
          </p:nvSpPr>
          <p:spPr>
            <a:xfrm>
              <a:off x="42407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9"/>
            <p:cNvSpPr/>
            <p:nvPr/>
          </p:nvSpPr>
          <p:spPr>
            <a:xfrm>
              <a:off x="434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9"/>
            <p:cNvSpPr/>
            <p:nvPr/>
          </p:nvSpPr>
          <p:spPr>
            <a:xfrm>
              <a:off x="444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9"/>
            <p:cNvSpPr/>
            <p:nvPr/>
          </p:nvSpPr>
          <p:spPr>
            <a:xfrm>
              <a:off x="45455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9"/>
            <p:cNvSpPr/>
            <p:nvPr/>
          </p:nvSpPr>
          <p:spPr>
            <a:xfrm>
              <a:off x="464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9"/>
            <p:cNvSpPr/>
            <p:nvPr/>
          </p:nvSpPr>
          <p:spPr>
            <a:xfrm>
              <a:off x="474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9"/>
            <p:cNvSpPr/>
            <p:nvPr/>
          </p:nvSpPr>
          <p:spPr>
            <a:xfrm>
              <a:off x="485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9"/>
            <p:cNvSpPr/>
            <p:nvPr/>
          </p:nvSpPr>
          <p:spPr>
            <a:xfrm>
              <a:off x="49518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9"/>
            <p:cNvSpPr/>
            <p:nvPr/>
          </p:nvSpPr>
          <p:spPr>
            <a:xfrm>
              <a:off x="505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9"/>
            <p:cNvSpPr/>
            <p:nvPr/>
          </p:nvSpPr>
          <p:spPr>
            <a:xfrm>
              <a:off x="515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9"/>
            <p:cNvSpPr/>
            <p:nvPr/>
          </p:nvSpPr>
          <p:spPr>
            <a:xfrm>
              <a:off x="52566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9"/>
            <p:cNvSpPr/>
            <p:nvPr/>
          </p:nvSpPr>
          <p:spPr>
            <a:xfrm>
              <a:off x="535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9"/>
            <p:cNvSpPr/>
            <p:nvPr/>
          </p:nvSpPr>
          <p:spPr>
            <a:xfrm>
              <a:off x="54599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9"/>
            <p:cNvSpPr/>
            <p:nvPr/>
          </p:nvSpPr>
          <p:spPr>
            <a:xfrm>
              <a:off x="5561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9"/>
            <p:cNvSpPr/>
            <p:nvPr/>
          </p:nvSpPr>
          <p:spPr>
            <a:xfrm>
              <a:off x="56629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9"/>
            <p:cNvSpPr/>
            <p:nvPr/>
          </p:nvSpPr>
          <p:spPr>
            <a:xfrm>
              <a:off x="5764400" y="3992875"/>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9"/>
            <p:cNvSpPr/>
            <p:nvPr/>
          </p:nvSpPr>
          <p:spPr>
            <a:xfrm>
              <a:off x="58662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9"/>
            <p:cNvSpPr/>
            <p:nvPr/>
          </p:nvSpPr>
          <p:spPr>
            <a:xfrm>
              <a:off x="59677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9"/>
            <p:cNvSpPr/>
            <p:nvPr/>
          </p:nvSpPr>
          <p:spPr>
            <a:xfrm>
              <a:off x="60692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9"/>
            <p:cNvSpPr/>
            <p:nvPr/>
          </p:nvSpPr>
          <p:spPr>
            <a:xfrm>
              <a:off x="61710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9"/>
            <p:cNvSpPr/>
            <p:nvPr/>
          </p:nvSpPr>
          <p:spPr>
            <a:xfrm>
              <a:off x="62725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9"/>
            <p:cNvSpPr/>
            <p:nvPr/>
          </p:nvSpPr>
          <p:spPr>
            <a:xfrm>
              <a:off x="63740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9"/>
            <p:cNvSpPr/>
            <p:nvPr/>
          </p:nvSpPr>
          <p:spPr>
            <a:xfrm>
              <a:off x="6475500" y="3992875"/>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9"/>
            <p:cNvSpPr/>
            <p:nvPr/>
          </p:nvSpPr>
          <p:spPr>
            <a:xfrm>
              <a:off x="65773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9"/>
            <p:cNvSpPr/>
            <p:nvPr/>
          </p:nvSpPr>
          <p:spPr>
            <a:xfrm>
              <a:off x="66788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9"/>
            <p:cNvSpPr/>
            <p:nvPr/>
          </p:nvSpPr>
          <p:spPr>
            <a:xfrm>
              <a:off x="6780300" y="3992875"/>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9"/>
            <p:cNvSpPr/>
            <p:nvPr/>
          </p:nvSpPr>
          <p:spPr>
            <a:xfrm>
              <a:off x="6881800" y="3992875"/>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9"/>
            <p:cNvSpPr/>
            <p:nvPr/>
          </p:nvSpPr>
          <p:spPr>
            <a:xfrm>
              <a:off x="69836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9"/>
            <p:cNvSpPr/>
            <p:nvPr/>
          </p:nvSpPr>
          <p:spPr>
            <a:xfrm>
              <a:off x="70851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9"/>
            <p:cNvSpPr/>
            <p:nvPr/>
          </p:nvSpPr>
          <p:spPr>
            <a:xfrm>
              <a:off x="7186600" y="3992875"/>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9"/>
            <p:cNvSpPr/>
            <p:nvPr/>
          </p:nvSpPr>
          <p:spPr>
            <a:xfrm>
              <a:off x="7288400" y="3992875"/>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9"/>
            <p:cNvSpPr/>
            <p:nvPr/>
          </p:nvSpPr>
          <p:spPr>
            <a:xfrm>
              <a:off x="27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7" y="1632"/>
                    <a:pt x="2107" y="1049"/>
                  </a:cubicBezTo>
                  <a:cubicBezTo>
                    <a:pt x="2107"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9"/>
            <p:cNvSpPr/>
            <p:nvPr/>
          </p:nvSpPr>
          <p:spPr>
            <a:xfrm>
              <a:off x="3807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9"/>
            <p:cNvSpPr/>
            <p:nvPr/>
          </p:nvSpPr>
          <p:spPr>
            <a:xfrm>
              <a:off x="4825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9"/>
            <p:cNvSpPr/>
            <p:nvPr/>
          </p:nvSpPr>
          <p:spPr>
            <a:xfrm>
              <a:off x="58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9"/>
            <p:cNvSpPr/>
            <p:nvPr/>
          </p:nvSpPr>
          <p:spPr>
            <a:xfrm>
              <a:off x="68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9"/>
            <p:cNvSpPr/>
            <p:nvPr/>
          </p:nvSpPr>
          <p:spPr>
            <a:xfrm>
              <a:off x="7873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9"/>
            <p:cNvSpPr/>
            <p:nvPr/>
          </p:nvSpPr>
          <p:spPr>
            <a:xfrm>
              <a:off x="8888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9"/>
            <p:cNvSpPr/>
            <p:nvPr/>
          </p:nvSpPr>
          <p:spPr>
            <a:xfrm>
              <a:off x="99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9"/>
            <p:cNvSpPr/>
            <p:nvPr/>
          </p:nvSpPr>
          <p:spPr>
            <a:xfrm>
              <a:off x="10918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9"/>
            <p:cNvSpPr/>
            <p:nvPr/>
          </p:nvSpPr>
          <p:spPr>
            <a:xfrm>
              <a:off x="11936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9"/>
            <p:cNvSpPr/>
            <p:nvPr/>
          </p:nvSpPr>
          <p:spPr>
            <a:xfrm>
              <a:off x="12951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9"/>
            <p:cNvSpPr/>
            <p:nvPr/>
          </p:nvSpPr>
          <p:spPr>
            <a:xfrm>
              <a:off x="13966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9"/>
            <p:cNvSpPr/>
            <p:nvPr/>
          </p:nvSpPr>
          <p:spPr>
            <a:xfrm>
              <a:off x="1498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9"/>
            <p:cNvSpPr/>
            <p:nvPr/>
          </p:nvSpPr>
          <p:spPr>
            <a:xfrm>
              <a:off x="15999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9"/>
            <p:cNvSpPr/>
            <p:nvPr/>
          </p:nvSpPr>
          <p:spPr>
            <a:xfrm>
              <a:off x="17014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9"/>
            <p:cNvSpPr/>
            <p:nvPr/>
          </p:nvSpPr>
          <p:spPr>
            <a:xfrm>
              <a:off x="18029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9"/>
            <p:cNvSpPr/>
            <p:nvPr/>
          </p:nvSpPr>
          <p:spPr>
            <a:xfrm>
              <a:off x="1904400" y="4147950"/>
              <a:ext cx="52700" cy="52425"/>
            </a:xfrm>
            <a:custGeom>
              <a:rect b="b" l="l" r="r" t="t"/>
              <a:pathLst>
                <a:path extrusionOk="0" h="2097" w="2108">
                  <a:moveTo>
                    <a:pt x="1060" y="1"/>
                  </a:moveTo>
                  <a:cubicBezTo>
                    <a:pt x="476" y="1"/>
                    <a:pt x="0" y="477"/>
                    <a:pt x="0" y="1049"/>
                  </a:cubicBezTo>
                  <a:cubicBezTo>
                    <a:pt x="0" y="1632"/>
                    <a:pt x="476" y="2096"/>
                    <a:pt x="1060" y="2096"/>
                  </a:cubicBezTo>
                  <a:cubicBezTo>
                    <a:pt x="1631" y="2096"/>
                    <a:pt x="2108" y="1632"/>
                    <a:pt x="2108" y="1049"/>
                  </a:cubicBezTo>
                  <a:cubicBezTo>
                    <a:pt x="2108" y="477"/>
                    <a:pt x="1631"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9"/>
            <p:cNvSpPr/>
            <p:nvPr/>
          </p:nvSpPr>
          <p:spPr>
            <a:xfrm>
              <a:off x="20062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9"/>
            <p:cNvSpPr/>
            <p:nvPr/>
          </p:nvSpPr>
          <p:spPr>
            <a:xfrm>
              <a:off x="210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9"/>
            <p:cNvSpPr/>
            <p:nvPr/>
          </p:nvSpPr>
          <p:spPr>
            <a:xfrm>
              <a:off x="22092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9"/>
            <p:cNvSpPr/>
            <p:nvPr/>
          </p:nvSpPr>
          <p:spPr>
            <a:xfrm>
              <a:off x="2311000" y="4147950"/>
              <a:ext cx="52400" cy="52425"/>
            </a:xfrm>
            <a:custGeom>
              <a:rect b="b" l="l" r="r" t="t"/>
              <a:pathLst>
                <a:path extrusionOk="0" h="2097" w="2096">
                  <a:moveTo>
                    <a:pt x="1048" y="1"/>
                  </a:moveTo>
                  <a:cubicBezTo>
                    <a:pt x="464" y="1"/>
                    <a:pt x="0" y="477"/>
                    <a:pt x="0" y="1049"/>
                  </a:cubicBezTo>
                  <a:cubicBezTo>
                    <a:pt x="0" y="1632"/>
                    <a:pt x="464"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9"/>
            <p:cNvSpPr/>
            <p:nvPr/>
          </p:nvSpPr>
          <p:spPr>
            <a:xfrm>
              <a:off x="241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9"/>
            <p:cNvSpPr/>
            <p:nvPr/>
          </p:nvSpPr>
          <p:spPr>
            <a:xfrm>
              <a:off x="25140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9"/>
            <p:cNvSpPr/>
            <p:nvPr/>
          </p:nvSpPr>
          <p:spPr>
            <a:xfrm>
              <a:off x="2615500" y="4147950"/>
              <a:ext cx="52700" cy="52425"/>
            </a:xfrm>
            <a:custGeom>
              <a:rect b="b" l="l" r="r" t="t"/>
              <a:pathLst>
                <a:path extrusionOk="0" h="2097" w="2108">
                  <a:moveTo>
                    <a:pt x="1048" y="1"/>
                  </a:moveTo>
                  <a:cubicBezTo>
                    <a:pt x="476" y="1"/>
                    <a:pt x="0" y="477"/>
                    <a:pt x="0" y="1049"/>
                  </a:cubicBezTo>
                  <a:cubicBezTo>
                    <a:pt x="0" y="1632"/>
                    <a:pt x="476"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9"/>
            <p:cNvSpPr/>
            <p:nvPr/>
          </p:nvSpPr>
          <p:spPr>
            <a:xfrm>
              <a:off x="271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9"/>
            <p:cNvSpPr/>
            <p:nvPr/>
          </p:nvSpPr>
          <p:spPr>
            <a:xfrm>
              <a:off x="281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9"/>
            <p:cNvSpPr/>
            <p:nvPr/>
          </p:nvSpPr>
          <p:spPr>
            <a:xfrm>
              <a:off x="2920300" y="4147950"/>
              <a:ext cx="52400" cy="52425"/>
            </a:xfrm>
            <a:custGeom>
              <a:rect b="b" l="l" r="r" t="t"/>
              <a:pathLst>
                <a:path extrusionOk="0" h="2097" w="2096">
                  <a:moveTo>
                    <a:pt x="1048" y="1"/>
                  </a:moveTo>
                  <a:cubicBezTo>
                    <a:pt x="476" y="1"/>
                    <a:pt x="0" y="477"/>
                    <a:pt x="0" y="1049"/>
                  </a:cubicBezTo>
                  <a:cubicBezTo>
                    <a:pt x="0" y="1632"/>
                    <a:pt x="476"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9"/>
            <p:cNvSpPr/>
            <p:nvPr/>
          </p:nvSpPr>
          <p:spPr>
            <a:xfrm>
              <a:off x="302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9"/>
            <p:cNvSpPr/>
            <p:nvPr/>
          </p:nvSpPr>
          <p:spPr>
            <a:xfrm>
              <a:off x="312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9"/>
            <p:cNvSpPr/>
            <p:nvPr/>
          </p:nvSpPr>
          <p:spPr>
            <a:xfrm>
              <a:off x="322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9"/>
            <p:cNvSpPr/>
            <p:nvPr/>
          </p:nvSpPr>
          <p:spPr>
            <a:xfrm>
              <a:off x="33266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9"/>
            <p:cNvSpPr/>
            <p:nvPr/>
          </p:nvSpPr>
          <p:spPr>
            <a:xfrm>
              <a:off x="342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9"/>
            <p:cNvSpPr/>
            <p:nvPr/>
          </p:nvSpPr>
          <p:spPr>
            <a:xfrm>
              <a:off x="352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9"/>
            <p:cNvSpPr/>
            <p:nvPr/>
          </p:nvSpPr>
          <p:spPr>
            <a:xfrm>
              <a:off x="363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9"/>
            <p:cNvSpPr/>
            <p:nvPr/>
          </p:nvSpPr>
          <p:spPr>
            <a:xfrm>
              <a:off x="373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9"/>
            <p:cNvSpPr/>
            <p:nvPr/>
          </p:nvSpPr>
          <p:spPr>
            <a:xfrm>
              <a:off x="3834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19" y="2096"/>
                    <a:pt x="2096" y="1632"/>
                    <a:pt x="2096" y="1049"/>
                  </a:cubicBezTo>
                  <a:cubicBezTo>
                    <a:pt x="2096" y="477"/>
                    <a:pt x="1619"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9"/>
            <p:cNvSpPr/>
            <p:nvPr/>
          </p:nvSpPr>
          <p:spPr>
            <a:xfrm>
              <a:off x="393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9"/>
            <p:cNvSpPr/>
            <p:nvPr/>
          </p:nvSpPr>
          <p:spPr>
            <a:xfrm>
              <a:off x="403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9"/>
            <p:cNvSpPr/>
            <p:nvPr/>
          </p:nvSpPr>
          <p:spPr>
            <a:xfrm>
              <a:off x="413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1" y="2096"/>
                    <a:pt x="2108" y="1632"/>
                    <a:pt x="2108" y="1049"/>
                  </a:cubicBezTo>
                  <a:cubicBezTo>
                    <a:pt x="2108"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9"/>
            <p:cNvSpPr/>
            <p:nvPr/>
          </p:nvSpPr>
          <p:spPr>
            <a:xfrm>
              <a:off x="42407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9"/>
            <p:cNvSpPr/>
            <p:nvPr/>
          </p:nvSpPr>
          <p:spPr>
            <a:xfrm>
              <a:off x="434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9"/>
            <p:cNvSpPr/>
            <p:nvPr/>
          </p:nvSpPr>
          <p:spPr>
            <a:xfrm>
              <a:off x="444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9"/>
            <p:cNvSpPr/>
            <p:nvPr/>
          </p:nvSpPr>
          <p:spPr>
            <a:xfrm>
              <a:off x="45455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9"/>
            <p:cNvSpPr/>
            <p:nvPr/>
          </p:nvSpPr>
          <p:spPr>
            <a:xfrm>
              <a:off x="464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9"/>
            <p:cNvSpPr/>
            <p:nvPr/>
          </p:nvSpPr>
          <p:spPr>
            <a:xfrm>
              <a:off x="474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1" y="2096"/>
                    <a:pt x="2096" y="1632"/>
                    <a:pt x="2096" y="1049"/>
                  </a:cubicBezTo>
                  <a:cubicBezTo>
                    <a:pt x="2096" y="477"/>
                    <a:pt x="1631"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9"/>
            <p:cNvSpPr/>
            <p:nvPr/>
          </p:nvSpPr>
          <p:spPr>
            <a:xfrm>
              <a:off x="485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9"/>
            <p:cNvSpPr/>
            <p:nvPr/>
          </p:nvSpPr>
          <p:spPr>
            <a:xfrm>
              <a:off x="49518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9"/>
            <p:cNvSpPr/>
            <p:nvPr/>
          </p:nvSpPr>
          <p:spPr>
            <a:xfrm>
              <a:off x="505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9"/>
            <p:cNvSpPr/>
            <p:nvPr/>
          </p:nvSpPr>
          <p:spPr>
            <a:xfrm>
              <a:off x="515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9"/>
            <p:cNvSpPr/>
            <p:nvPr/>
          </p:nvSpPr>
          <p:spPr>
            <a:xfrm>
              <a:off x="52566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9"/>
            <p:cNvSpPr/>
            <p:nvPr/>
          </p:nvSpPr>
          <p:spPr>
            <a:xfrm>
              <a:off x="535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9"/>
            <p:cNvSpPr/>
            <p:nvPr/>
          </p:nvSpPr>
          <p:spPr>
            <a:xfrm>
              <a:off x="54599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9"/>
            <p:cNvSpPr/>
            <p:nvPr/>
          </p:nvSpPr>
          <p:spPr>
            <a:xfrm>
              <a:off x="5561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9"/>
            <p:cNvSpPr/>
            <p:nvPr/>
          </p:nvSpPr>
          <p:spPr>
            <a:xfrm>
              <a:off x="56629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9"/>
            <p:cNvSpPr/>
            <p:nvPr/>
          </p:nvSpPr>
          <p:spPr>
            <a:xfrm>
              <a:off x="5764400" y="4147950"/>
              <a:ext cx="52700" cy="52425"/>
            </a:xfrm>
            <a:custGeom>
              <a:rect b="b" l="l" r="r" t="t"/>
              <a:pathLst>
                <a:path extrusionOk="0" h="2097" w="2108">
                  <a:moveTo>
                    <a:pt x="1060" y="1"/>
                  </a:moveTo>
                  <a:cubicBezTo>
                    <a:pt x="477" y="1"/>
                    <a:pt x="0" y="477"/>
                    <a:pt x="0" y="1049"/>
                  </a:cubicBezTo>
                  <a:cubicBezTo>
                    <a:pt x="0"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9"/>
            <p:cNvSpPr/>
            <p:nvPr/>
          </p:nvSpPr>
          <p:spPr>
            <a:xfrm>
              <a:off x="58662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9"/>
            <p:cNvSpPr/>
            <p:nvPr/>
          </p:nvSpPr>
          <p:spPr>
            <a:xfrm>
              <a:off x="59677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9"/>
            <p:cNvSpPr/>
            <p:nvPr/>
          </p:nvSpPr>
          <p:spPr>
            <a:xfrm>
              <a:off x="60692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9"/>
            <p:cNvSpPr/>
            <p:nvPr/>
          </p:nvSpPr>
          <p:spPr>
            <a:xfrm>
              <a:off x="61710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9"/>
            <p:cNvSpPr/>
            <p:nvPr/>
          </p:nvSpPr>
          <p:spPr>
            <a:xfrm>
              <a:off x="62725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9"/>
            <p:cNvSpPr/>
            <p:nvPr/>
          </p:nvSpPr>
          <p:spPr>
            <a:xfrm>
              <a:off x="63740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9"/>
            <p:cNvSpPr/>
            <p:nvPr/>
          </p:nvSpPr>
          <p:spPr>
            <a:xfrm>
              <a:off x="6475500" y="4147950"/>
              <a:ext cx="52700" cy="52425"/>
            </a:xfrm>
            <a:custGeom>
              <a:rect b="b" l="l" r="r" t="t"/>
              <a:pathLst>
                <a:path extrusionOk="0" h="2097" w="2108">
                  <a:moveTo>
                    <a:pt x="1048" y="1"/>
                  </a:moveTo>
                  <a:cubicBezTo>
                    <a:pt x="477" y="1"/>
                    <a:pt x="0" y="477"/>
                    <a:pt x="0" y="1049"/>
                  </a:cubicBezTo>
                  <a:cubicBezTo>
                    <a:pt x="0" y="1632"/>
                    <a:pt x="477" y="2096"/>
                    <a:pt x="1048" y="2096"/>
                  </a:cubicBezTo>
                  <a:cubicBezTo>
                    <a:pt x="1632" y="2096"/>
                    <a:pt x="2108" y="1632"/>
                    <a:pt x="2108" y="1049"/>
                  </a:cubicBezTo>
                  <a:cubicBezTo>
                    <a:pt x="2108"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9"/>
            <p:cNvSpPr/>
            <p:nvPr/>
          </p:nvSpPr>
          <p:spPr>
            <a:xfrm>
              <a:off x="65773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9"/>
            <p:cNvSpPr/>
            <p:nvPr/>
          </p:nvSpPr>
          <p:spPr>
            <a:xfrm>
              <a:off x="66788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9"/>
            <p:cNvSpPr/>
            <p:nvPr/>
          </p:nvSpPr>
          <p:spPr>
            <a:xfrm>
              <a:off x="6780300" y="4147950"/>
              <a:ext cx="52400" cy="52425"/>
            </a:xfrm>
            <a:custGeom>
              <a:rect b="b" l="l" r="r" t="t"/>
              <a:pathLst>
                <a:path extrusionOk="0" h="2097" w="2096">
                  <a:moveTo>
                    <a:pt x="1048" y="1"/>
                  </a:moveTo>
                  <a:cubicBezTo>
                    <a:pt x="477" y="1"/>
                    <a:pt x="0" y="477"/>
                    <a:pt x="0" y="1049"/>
                  </a:cubicBezTo>
                  <a:cubicBezTo>
                    <a:pt x="0"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9"/>
            <p:cNvSpPr/>
            <p:nvPr/>
          </p:nvSpPr>
          <p:spPr>
            <a:xfrm>
              <a:off x="6881800" y="4147950"/>
              <a:ext cx="52700" cy="52425"/>
            </a:xfrm>
            <a:custGeom>
              <a:rect b="b" l="l" r="r" t="t"/>
              <a:pathLst>
                <a:path extrusionOk="0" h="2097" w="2108">
                  <a:moveTo>
                    <a:pt x="1060" y="1"/>
                  </a:moveTo>
                  <a:cubicBezTo>
                    <a:pt x="477" y="1"/>
                    <a:pt x="1" y="477"/>
                    <a:pt x="1" y="1049"/>
                  </a:cubicBezTo>
                  <a:cubicBezTo>
                    <a:pt x="1" y="1632"/>
                    <a:pt x="477" y="2096"/>
                    <a:pt x="1060" y="2096"/>
                  </a:cubicBezTo>
                  <a:cubicBezTo>
                    <a:pt x="1632" y="2096"/>
                    <a:pt x="2108" y="1632"/>
                    <a:pt x="2108" y="1049"/>
                  </a:cubicBezTo>
                  <a:cubicBezTo>
                    <a:pt x="2108" y="477"/>
                    <a:pt x="1632" y="1"/>
                    <a:pt x="1060"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9"/>
            <p:cNvSpPr/>
            <p:nvPr/>
          </p:nvSpPr>
          <p:spPr>
            <a:xfrm>
              <a:off x="69836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9"/>
            <p:cNvSpPr/>
            <p:nvPr/>
          </p:nvSpPr>
          <p:spPr>
            <a:xfrm>
              <a:off x="70851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9"/>
            <p:cNvSpPr/>
            <p:nvPr/>
          </p:nvSpPr>
          <p:spPr>
            <a:xfrm>
              <a:off x="7186600" y="4147950"/>
              <a:ext cx="52400" cy="52425"/>
            </a:xfrm>
            <a:custGeom>
              <a:rect b="b" l="l" r="r" t="t"/>
              <a:pathLst>
                <a:path extrusionOk="0" h="2097" w="2096">
                  <a:moveTo>
                    <a:pt x="1048" y="1"/>
                  </a:moveTo>
                  <a:cubicBezTo>
                    <a:pt x="477" y="1"/>
                    <a:pt x="1" y="477"/>
                    <a:pt x="1" y="1049"/>
                  </a:cubicBezTo>
                  <a:cubicBezTo>
                    <a:pt x="1" y="1632"/>
                    <a:pt x="477" y="2096"/>
                    <a:pt x="1048" y="2096"/>
                  </a:cubicBezTo>
                  <a:cubicBezTo>
                    <a:pt x="1632" y="2096"/>
                    <a:pt x="2096" y="1632"/>
                    <a:pt x="2096" y="1049"/>
                  </a:cubicBezTo>
                  <a:cubicBezTo>
                    <a:pt x="2096" y="477"/>
                    <a:pt x="1632"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9"/>
            <p:cNvSpPr/>
            <p:nvPr/>
          </p:nvSpPr>
          <p:spPr>
            <a:xfrm>
              <a:off x="7288400" y="4147950"/>
              <a:ext cx="52400" cy="52425"/>
            </a:xfrm>
            <a:custGeom>
              <a:rect b="b" l="l" r="r" t="t"/>
              <a:pathLst>
                <a:path extrusionOk="0" h="2097" w="2096">
                  <a:moveTo>
                    <a:pt x="1048" y="1"/>
                  </a:moveTo>
                  <a:cubicBezTo>
                    <a:pt x="465" y="1"/>
                    <a:pt x="0" y="477"/>
                    <a:pt x="0" y="1049"/>
                  </a:cubicBezTo>
                  <a:cubicBezTo>
                    <a:pt x="0" y="1632"/>
                    <a:pt x="465" y="2096"/>
                    <a:pt x="1048" y="2096"/>
                  </a:cubicBezTo>
                  <a:cubicBezTo>
                    <a:pt x="1620" y="2096"/>
                    <a:pt x="2096" y="1632"/>
                    <a:pt x="2096" y="1049"/>
                  </a:cubicBezTo>
                  <a:cubicBezTo>
                    <a:pt x="2096" y="477"/>
                    <a:pt x="1620" y="1"/>
                    <a:pt x="1048" y="1"/>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9"/>
            <p:cNvSpPr/>
            <p:nvPr/>
          </p:nvSpPr>
          <p:spPr>
            <a:xfrm>
              <a:off x="27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7" y="1631"/>
                    <a:pt x="2107" y="1048"/>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9"/>
            <p:cNvSpPr/>
            <p:nvPr/>
          </p:nvSpPr>
          <p:spPr>
            <a:xfrm>
              <a:off x="3807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9"/>
            <p:cNvSpPr/>
            <p:nvPr/>
          </p:nvSpPr>
          <p:spPr>
            <a:xfrm>
              <a:off x="4825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9"/>
            <p:cNvSpPr/>
            <p:nvPr/>
          </p:nvSpPr>
          <p:spPr>
            <a:xfrm>
              <a:off x="58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9"/>
            <p:cNvSpPr/>
            <p:nvPr/>
          </p:nvSpPr>
          <p:spPr>
            <a:xfrm>
              <a:off x="68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9"/>
            <p:cNvSpPr/>
            <p:nvPr/>
          </p:nvSpPr>
          <p:spPr>
            <a:xfrm>
              <a:off x="7873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9"/>
            <p:cNvSpPr/>
            <p:nvPr/>
          </p:nvSpPr>
          <p:spPr>
            <a:xfrm>
              <a:off x="8888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9"/>
            <p:cNvSpPr/>
            <p:nvPr/>
          </p:nvSpPr>
          <p:spPr>
            <a:xfrm>
              <a:off x="99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9"/>
            <p:cNvSpPr/>
            <p:nvPr/>
          </p:nvSpPr>
          <p:spPr>
            <a:xfrm>
              <a:off x="10918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9"/>
            <p:cNvSpPr/>
            <p:nvPr/>
          </p:nvSpPr>
          <p:spPr>
            <a:xfrm>
              <a:off x="11936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9"/>
            <p:cNvSpPr/>
            <p:nvPr/>
          </p:nvSpPr>
          <p:spPr>
            <a:xfrm>
              <a:off x="12951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9"/>
            <p:cNvSpPr/>
            <p:nvPr/>
          </p:nvSpPr>
          <p:spPr>
            <a:xfrm>
              <a:off x="13966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9"/>
            <p:cNvSpPr/>
            <p:nvPr/>
          </p:nvSpPr>
          <p:spPr>
            <a:xfrm>
              <a:off x="1498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9"/>
            <p:cNvSpPr/>
            <p:nvPr/>
          </p:nvSpPr>
          <p:spPr>
            <a:xfrm>
              <a:off x="15999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9"/>
            <p:cNvSpPr/>
            <p:nvPr/>
          </p:nvSpPr>
          <p:spPr>
            <a:xfrm>
              <a:off x="17014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9"/>
            <p:cNvSpPr/>
            <p:nvPr/>
          </p:nvSpPr>
          <p:spPr>
            <a:xfrm>
              <a:off x="18029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9"/>
            <p:cNvSpPr/>
            <p:nvPr/>
          </p:nvSpPr>
          <p:spPr>
            <a:xfrm>
              <a:off x="1904400" y="4303050"/>
              <a:ext cx="52700" cy="52700"/>
            </a:xfrm>
            <a:custGeom>
              <a:rect b="b" l="l" r="r" t="t"/>
              <a:pathLst>
                <a:path extrusionOk="0" h="2108" w="2108">
                  <a:moveTo>
                    <a:pt x="1060" y="0"/>
                  </a:moveTo>
                  <a:cubicBezTo>
                    <a:pt x="476" y="0"/>
                    <a:pt x="0" y="476"/>
                    <a:pt x="0" y="1048"/>
                  </a:cubicBezTo>
                  <a:cubicBezTo>
                    <a:pt x="0" y="1631"/>
                    <a:pt x="476" y="2107"/>
                    <a:pt x="1060" y="2107"/>
                  </a:cubicBezTo>
                  <a:cubicBezTo>
                    <a:pt x="1631" y="2107"/>
                    <a:pt x="2108" y="1631"/>
                    <a:pt x="2108" y="1048"/>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9"/>
            <p:cNvSpPr/>
            <p:nvPr/>
          </p:nvSpPr>
          <p:spPr>
            <a:xfrm>
              <a:off x="20062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9"/>
            <p:cNvSpPr/>
            <p:nvPr/>
          </p:nvSpPr>
          <p:spPr>
            <a:xfrm>
              <a:off x="210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9"/>
            <p:cNvSpPr/>
            <p:nvPr/>
          </p:nvSpPr>
          <p:spPr>
            <a:xfrm>
              <a:off x="22092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9"/>
            <p:cNvSpPr/>
            <p:nvPr/>
          </p:nvSpPr>
          <p:spPr>
            <a:xfrm>
              <a:off x="2311000" y="4303050"/>
              <a:ext cx="52400" cy="52700"/>
            </a:xfrm>
            <a:custGeom>
              <a:rect b="b" l="l" r="r" t="t"/>
              <a:pathLst>
                <a:path extrusionOk="0" h="2108" w="2096">
                  <a:moveTo>
                    <a:pt x="1048" y="0"/>
                  </a:moveTo>
                  <a:cubicBezTo>
                    <a:pt x="464" y="0"/>
                    <a:pt x="0" y="476"/>
                    <a:pt x="0" y="1048"/>
                  </a:cubicBezTo>
                  <a:cubicBezTo>
                    <a:pt x="0" y="1631"/>
                    <a:pt x="464"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9"/>
            <p:cNvSpPr/>
            <p:nvPr/>
          </p:nvSpPr>
          <p:spPr>
            <a:xfrm>
              <a:off x="241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9"/>
            <p:cNvSpPr/>
            <p:nvPr/>
          </p:nvSpPr>
          <p:spPr>
            <a:xfrm>
              <a:off x="25140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9"/>
            <p:cNvSpPr/>
            <p:nvPr/>
          </p:nvSpPr>
          <p:spPr>
            <a:xfrm>
              <a:off x="2615500" y="4303050"/>
              <a:ext cx="52700" cy="52700"/>
            </a:xfrm>
            <a:custGeom>
              <a:rect b="b" l="l" r="r" t="t"/>
              <a:pathLst>
                <a:path extrusionOk="0" h="2108" w="2108">
                  <a:moveTo>
                    <a:pt x="1048" y="0"/>
                  </a:moveTo>
                  <a:cubicBezTo>
                    <a:pt x="476" y="0"/>
                    <a:pt x="0" y="476"/>
                    <a:pt x="0" y="1048"/>
                  </a:cubicBezTo>
                  <a:cubicBezTo>
                    <a:pt x="0" y="1631"/>
                    <a:pt x="476"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9"/>
            <p:cNvSpPr/>
            <p:nvPr/>
          </p:nvSpPr>
          <p:spPr>
            <a:xfrm>
              <a:off x="271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9"/>
            <p:cNvSpPr/>
            <p:nvPr/>
          </p:nvSpPr>
          <p:spPr>
            <a:xfrm>
              <a:off x="281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9"/>
            <p:cNvSpPr/>
            <p:nvPr/>
          </p:nvSpPr>
          <p:spPr>
            <a:xfrm>
              <a:off x="2920300" y="4303050"/>
              <a:ext cx="52400" cy="52700"/>
            </a:xfrm>
            <a:custGeom>
              <a:rect b="b" l="l" r="r" t="t"/>
              <a:pathLst>
                <a:path extrusionOk="0" h="2108" w="2096">
                  <a:moveTo>
                    <a:pt x="1048" y="0"/>
                  </a:moveTo>
                  <a:cubicBezTo>
                    <a:pt x="476" y="0"/>
                    <a:pt x="0" y="476"/>
                    <a:pt x="0" y="1048"/>
                  </a:cubicBezTo>
                  <a:cubicBezTo>
                    <a:pt x="0" y="1631"/>
                    <a:pt x="476"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9"/>
            <p:cNvSpPr/>
            <p:nvPr/>
          </p:nvSpPr>
          <p:spPr>
            <a:xfrm>
              <a:off x="302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9"/>
            <p:cNvSpPr/>
            <p:nvPr/>
          </p:nvSpPr>
          <p:spPr>
            <a:xfrm>
              <a:off x="312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9"/>
            <p:cNvSpPr/>
            <p:nvPr/>
          </p:nvSpPr>
          <p:spPr>
            <a:xfrm>
              <a:off x="322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9"/>
            <p:cNvSpPr/>
            <p:nvPr/>
          </p:nvSpPr>
          <p:spPr>
            <a:xfrm>
              <a:off x="33266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9"/>
            <p:cNvSpPr/>
            <p:nvPr/>
          </p:nvSpPr>
          <p:spPr>
            <a:xfrm>
              <a:off x="342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9"/>
            <p:cNvSpPr/>
            <p:nvPr/>
          </p:nvSpPr>
          <p:spPr>
            <a:xfrm>
              <a:off x="352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9"/>
            <p:cNvSpPr/>
            <p:nvPr/>
          </p:nvSpPr>
          <p:spPr>
            <a:xfrm>
              <a:off x="363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9"/>
            <p:cNvSpPr/>
            <p:nvPr/>
          </p:nvSpPr>
          <p:spPr>
            <a:xfrm>
              <a:off x="373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9"/>
            <p:cNvSpPr/>
            <p:nvPr/>
          </p:nvSpPr>
          <p:spPr>
            <a:xfrm>
              <a:off x="3834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19" y="2107"/>
                    <a:pt x="2096" y="1631"/>
                    <a:pt x="2096" y="1048"/>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9"/>
            <p:cNvSpPr/>
            <p:nvPr/>
          </p:nvSpPr>
          <p:spPr>
            <a:xfrm>
              <a:off x="393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9"/>
            <p:cNvSpPr/>
            <p:nvPr/>
          </p:nvSpPr>
          <p:spPr>
            <a:xfrm>
              <a:off x="403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9"/>
            <p:cNvSpPr/>
            <p:nvPr/>
          </p:nvSpPr>
          <p:spPr>
            <a:xfrm>
              <a:off x="413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1" y="2107"/>
                    <a:pt x="2108" y="1631"/>
                    <a:pt x="2108" y="1048"/>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9"/>
            <p:cNvSpPr/>
            <p:nvPr/>
          </p:nvSpPr>
          <p:spPr>
            <a:xfrm>
              <a:off x="42407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9"/>
            <p:cNvSpPr/>
            <p:nvPr/>
          </p:nvSpPr>
          <p:spPr>
            <a:xfrm>
              <a:off x="434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9"/>
            <p:cNvSpPr/>
            <p:nvPr/>
          </p:nvSpPr>
          <p:spPr>
            <a:xfrm>
              <a:off x="444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9"/>
            <p:cNvSpPr/>
            <p:nvPr/>
          </p:nvSpPr>
          <p:spPr>
            <a:xfrm>
              <a:off x="45455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9"/>
            <p:cNvSpPr/>
            <p:nvPr/>
          </p:nvSpPr>
          <p:spPr>
            <a:xfrm>
              <a:off x="464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9"/>
            <p:cNvSpPr/>
            <p:nvPr/>
          </p:nvSpPr>
          <p:spPr>
            <a:xfrm>
              <a:off x="474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1" y="2107"/>
                    <a:pt x="2096" y="1631"/>
                    <a:pt x="2096" y="1048"/>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9"/>
            <p:cNvSpPr/>
            <p:nvPr/>
          </p:nvSpPr>
          <p:spPr>
            <a:xfrm>
              <a:off x="485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9"/>
            <p:cNvSpPr/>
            <p:nvPr/>
          </p:nvSpPr>
          <p:spPr>
            <a:xfrm>
              <a:off x="49518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9"/>
            <p:cNvSpPr/>
            <p:nvPr/>
          </p:nvSpPr>
          <p:spPr>
            <a:xfrm>
              <a:off x="505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9"/>
            <p:cNvSpPr/>
            <p:nvPr/>
          </p:nvSpPr>
          <p:spPr>
            <a:xfrm>
              <a:off x="515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9"/>
            <p:cNvSpPr/>
            <p:nvPr/>
          </p:nvSpPr>
          <p:spPr>
            <a:xfrm>
              <a:off x="52566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9"/>
            <p:cNvSpPr/>
            <p:nvPr/>
          </p:nvSpPr>
          <p:spPr>
            <a:xfrm>
              <a:off x="535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9"/>
            <p:cNvSpPr/>
            <p:nvPr/>
          </p:nvSpPr>
          <p:spPr>
            <a:xfrm>
              <a:off x="54599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9"/>
            <p:cNvSpPr/>
            <p:nvPr/>
          </p:nvSpPr>
          <p:spPr>
            <a:xfrm>
              <a:off x="5561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9"/>
            <p:cNvSpPr/>
            <p:nvPr/>
          </p:nvSpPr>
          <p:spPr>
            <a:xfrm>
              <a:off x="56629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9"/>
            <p:cNvSpPr/>
            <p:nvPr/>
          </p:nvSpPr>
          <p:spPr>
            <a:xfrm>
              <a:off x="5764400" y="4303050"/>
              <a:ext cx="52700" cy="52700"/>
            </a:xfrm>
            <a:custGeom>
              <a:rect b="b" l="l" r="r" t="t"/>
              <a:pathLst>
                <a:path extrusionOk="0" h="2108" w="2108">
                  <a:moveTo>
                    <a:pt x="1060" y="0"/>
                  </a:moveTo>
                  <a:cubicBezTo>
                    <a:pt x="477" y="0"/>
                    <a:pt x="0" y="476"/>
                    <a:pt x="0" y="1048"/>
                  </a:cubicBezTo>
                  <a:cubicBezTo>
                    <a:pt x="0"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9"/>
            <p:cNvSpPr/>
            <p:nvPr/>
          </p:nvSpPr>
          <p:spPr>
            <a:xfrm>
              <a:off x="58662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9"/>
            <p:cNvSpPr/>
            <p:nvPr/>
          </p:nvSpPr>
          <p:spPr>
            <a:xfrm>
              <a:off x="59677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9"/>
            <p:cNvSpPr/>
            <p:nvPr/>
          </p:nvSpPr>
          <p:spPr>
            <a:xfrm>
              <a:off x="60692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9"/>
            <p:cNvSpPr/>
            <p:nvPr/>
          </p:nvSpPr>
          <p:spPr>
            <a:xfrm>
              <a:off x="61710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9"/>
            <p:cNvSpPr/>
            <p:nvPr/>
          </p:nvSpPr>
          <p:spPr>
            <a:xfrm>
              <a:off x="62725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9"/>
            <p:cNvSpPr/>
            <p:nvPr/>
          </p:nvSpPr>
          <p:spPr>
            <a:xfrm>
              <a:off x="63740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9"/>
            <p:cNvSpPr/>
            <p:nvPr/>
          </p:nvSpPr>
          <p:spPr>
            <a:xfrm>
              <a:off x="6475500" y="4303050"/>
              <a:ext cx="52700" cy="52700"/>
            </a:xfrm>
            <a:custGeom>
              <a:rect b="b" l="l" r="r" t="t"/>
              <a:pathLst>
                <a:path extrusionOk="0" h="2108" w="2108">
                  <a:moveTo>
                    <a:pt x="1048" y="0"/>
                  </a:moveTo>
                  <a:cubicBezTo>
                    <a:pt x="477" y="0"/>
                    <a:pt x="0" y="476"/>
                    <a:pt x="0" y="1048"/>
                  </a:cubicBezTo>
                  <a:cubicBezTo>
                    <a:pt x="0" y="1631"/>
                    <a:pt x="477" y="2107"/>
                    <a:pt x="1048" y="2107"/>
                  </a:cubicBezTo>
                  <a:cubicBezTo>
                    <a:pt x="1632" y="2107"/>
                    <a:pt x="2108" y="1631"/>
                    <a:pt x="2108" y="1048"/>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9"/>
            <p:cNvSpPr/>
            <p:nvPr/>
          </p:nvSpPr>
          <p:spPr>
            <a:xfrm>
              <a:off x="65773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9"/>
            <p:cNvSpPr/>
            <p:nvPr/>
          </p:nvSpPr>
          <p:spPr>
            <a:xfrm>
              <a:off x="66788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9"/>
            <p:cNvSpPr/>
            <p:nvPr/>
          </p:nvSpPr>
          <p:spPr>
            <a:xfrm>
              <a:off x="6780300" y="4303050"/>
              <a:ext cx="52400" cy="52700"/>
            </a:xfrm>
            <a:custGeom>
              <a:rect b="b" l="l" r="r" t="t"/>
              <a:pathLst>
                <a:path extrusionOk="0" h="2108" w="2096">
                  <a:moveTo>
                    <a:pt x="1048" y="0"/>
                  </a:moveTo>
                  <a:cubicBezTo>
                    <a:pt x="477" y="0"/>
                    <a:pt x="0" y="476"/>
                    <a:pt x="0" y="1048"/>
                  </a:cubicBezTo>
                  <a:cubicBezTo>
                    <a:pt x="0"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9"/>
            <p:cNvSpPr/>
            <p:nvPr/>
          </p:nvSpPr>
          <p:spPr>
            <a:xfrm>
              <a:off x="6881800" y="4303050"/>
              <a:ext cx="52700" cy="52700"/>
            </a:xfrm>
            <a:custGeom>
              <a:rect b="b" l="l" r="r" t="t"/>
              <a:pathLst>
                <a:path extrusionOk="0" h="2108" w="2108">
                  <a:moveTo>
                    <a:pt x="1060" y="0"/>
                  </a:moveTo>
                  <a:cubicBezTo>
                    <a:pt x="477" y="0"/>
                    <a:pt x="1" y="476"/>
                    <a:pt x="1" y="1048"/>
                  </a:cubicBezTo>
                  <a:cubicBezTo>
                    <a:pt x="1" y="1631"/>
                    <a:pt x="477" y="2107"/>
                    <a:pt x="1060" y="2107"/>
                  </a:cubicBezTo>
                  <a:cubicBezTo>
                    <a:pt x="1632" y="2107"/>
                    <a:pt x="2108" y="1631"/>
                    <a:pt x="2108" y="1048"/>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9"/>
            <p:cNvSpPr/>
            <p:nvPr/>
          </p:nvSpPr>
          <p:spPr>
            <a:xfrm>
              <a:off x="69836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9"/>
            <p:cNvSpPr/>
            <p:nvPr/>
          </p:nvSpPr>
          <p:spPr>
            <a:xfrm>
              <a:off x="70851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9"/>
            <p:cNvSpPr/>
            <p:nvPr/>
          </p:nvSpPr>
          <p:spPr>
            <a:xfrm>
              <a:off x="7186600" y="4303050"/>
              <a:ext cx="52400" cy="52700"/>
            </a:xfrm>
            <a:custGeom>
              <a:rect b="b" l="l" r="r" t="t"/>
              <a:pathLst>
                <a:path extrusionOk="0" h="2108" w="2096">
                  <a:moveTo>
                    <a:pt x="1048" y="0"/>
                  </a:moveTo>
                  <a:cubicBezTo>
                    <a:pt x="477" y="0"/>
                    <a:pt x="1" y="476"/>
                    <a:pt x="1" y="1048"/>
                  </a:cubicBezTo>
                  <a:cubicBezTo>
                    <a:pt x="1" y="1631"/>
                    <a:pt x="477" y="2107"/>
                    <a:pt x="1048" y="2107"/>
                  </a:cubicBezTo>
                  <a:cubicBezTo>
                    <a:pt x="1632" y="2107"/>
                    <a:pt x="2096" y="1631"/>
                    <a:pt x="2096" y="1048"/>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9"/>
            <p:cNvSpPr/>
            <p:nvPr/>
          </p:nvSpPr>
          <p:spPr>
            <a:xfrm>
              <a:off x="7288400" y="4303050"/>
              <a:ext cx="52400" cy="52700"/>
            </a:xfrm>
            <a:custGeom>
              <a:rect b="b" l="l" r="r" t="t"/>
              <a:pathLst>
                <a:path extrusionOk="0" h="2108" w="2096">
                  <a:moveTo>
                    <a:pt x="1048" y="0"/>
                  </a:moveTo>
                  <a:cubicBezTo>
                    <a:pt x="465" y="0"/>
                    <a:pt x="0" y="476"/>
                    <a:pt x="0" y="1048"/>
                  </a:cubicBezTo>
                  <a:cubicBezTo>
                    <a:pt x="0" y="1631"/>
                    <a:pt x="465" y="2107"/>
                    <a:pt x="1048" y="2107"/>
                  </a:cubicBezTo>
                  <a:cubicBezTo>
                    <a:pt x="1620" y="2107"/>
                    <a:pt x="2096" y="1631"/>
                    <a:pt x="2096" y="1048"/>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9"/>
            <p:cNvSpPr/>
            <p:nvPr/>
          </p:nvSpPr>
          <p:spPr>
            <a:xfrm>
              <a:off x="27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7" y="1631"/>
                    <a:pt x="2107" y="1060"/>
                  </a:cubicBezTo>
                  <a:cubicBezTo>
                    <a:pt x="2107"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9"/>
            <p:cNvSpPr/>
            <p:nvPr/>
          </p:nvSpPr>
          <p:spPr>
            <a:xfrm>
              <a:off x="3807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9"/>
            <p:cNvSpPr/>
            <p:nvPr/>
          </p:nvSpPr>
          <p:spPr>
            <a:xfrm>
              <a:off x="4825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9"/>
            <p:cNvSpPr/>
            <p:nvPr/>
          </p:nvSpPr>
          <p:spPr>
            <a:xfrm>
              <a:off x="58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9"/>
            <p:cNvSpPr/>
            <p:nvPr/>
          </p:nvSpPr>
          <p:spPr>
            <a:xfrm>
              <a:off x="68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9"/>
            <p:cNvSpPr/>
            <p:nvPr/>
          </p:nvSpPr>
          <p:spPr>
            <a:xfrm>
              <a:off x="7873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9"/>
            <p:cNvSpPr/>
            <p:nvPr/>
          </p:nvSpPr>
          <p:spPr>
            <a:xfrm>
              <a:off x="8888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9"/>
            <p:cNvSpPr/>
            <p:nvPr/>
          </p:nvSpPr>
          <p:spPr>
            <a:xfrm>
              <a:off x="99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9"/>
            <p:cNvSpPr/>
            <p:nvPr/>
          </p:nvSpPr>
          <p:spPr>
            <a:xfrm>
              <a:off x="10918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9"/>
            <p:cNvSpPr/>
            <p:nvPr/>
          </p:nvSpPr>
          <p:spPr>
            <a:xfrm>
              <a:off x="11936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9"/>
            <p:cNvSpPr/>
            <p:nvPr/>
          </p:nvSpPr>
          <p:spPr>
            <a:xfrm>
              <a:off x="12951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9"/>
            <p:cNvSpPr/>
            <p:nvPr/>
          </p:nvSpPr>
          <p:spPr>
            <a:xfrm>
              <a:off x="13966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9"/>
            <p:cNvSpPr/>
            <p:nvPr/>
          </p:nvSpPr>
          <p:spPr>
            <a:xfrm>
              <a:off x="1498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9"/>
            <p:cNvSpPr/>
            <p:nvPr/>
          </p:nvSpPr>
          <p:spPr>
            <a:xfrm>
              <a:off x="15999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9"/>
            <p:cNvSpPr/>
            <p:nvPr/>
          </p:nvSpPr>
          <p:spPr>
            <a:xfrm>
              <a:off x="17014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9"/>
            <p:cNvSpPr/>
            <p:nvPr/>
          </p:nvSpPr>
          <p:spPr>
            <a:xfrm>
              <a:off x="18029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9"/>
            <p:cNvSpPr/>
            <p:nvPr/>
          </p:nvSpPr>
          <p:spPr>
            <a:xfrm>
              <a:off x="1904400" y="4458125"/>
              <a:ext cx="52700" cy="52700"/>
            </a:xfrm>
            <a:custGeom>
              <a:rect b="b" l="l" r="r" t="t"/>
              <a:pathLst>
                <a:path extrusionOk="0" h="2108" w="2108">
                  <a:moveTo>
                    <a:pt x="1060" y="0"/>
                  </a:moveTo>
                  <a:cubicBezTo>
                    <a:pt x="476" y="0"/>
                    <a:pt x="0" y="476"/>
                    <a:pt x="0" y="1060"/>
                  </a:cubicBezTo>
                  <a:cubicBezTo>
                    <a:pt x="0" y="1631"/>
                    <a:pt x="476" y="2108"/>
                    <a:pt x="1060" y="2108"/>
                  </a:cubicBezTo>
                  <a:cubicBezTo>
                    <a:pt x="1631" y="2108"/>
                    <a:pt x="2108" y="1631"/>
                    <a:pt x="2108" y="1060"/>
                  </a:cubicBezTo>
                  <a:cubicBezTo>
                    <a:pt x="2108" y="476"/>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9"/>
            <p:cNvSpPr/>
            <p:nvPr/>
          </p:nvSpPr>
          <p:spPr>
            <a:xfrm>
              <a:off x="20062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9"/>
            <p:cNvSpPr/>
            <p:nvPr/>
          </p:nvSpPr>
          <p:spPr>
            <a:xfrm>
              <a:off x="210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9"/>
            <p:cNvSpPr/>
            <p:nvPr/>
          </p:nvSpPr>
          <p:spPr>
            <a:xfrm>
              <a:off x="22092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9"/>
            <p:cNvSpPr/>
            <p:nvPr/>
          </p:nvSpPr>
          <p:spPr>
            <a:xfrm>
              <a:off x="2311000" y="4458125"/>
              <a:ext cx="52400" cy="52700"/>
            </a:xfrm>
            <a:custGeom>
              <a:rect b="b" l="l" r="r" t="t"/>
              <a:pathLst>
                <a:path extrusionOk="0" h="2108" w="2096">
                  <a:moveTo>
                    <a:pt x="1048" y="0"/>
                  </a:moveTo>
                  <a:cubicBezTo>
                    <a:pt x="464" y="0"/>
                    <a:pt x="0" y="476"/>
                    <a:pt x="0" y="1060"/>
                  </a:cubicBezTo>
                  <a:cubicBezTo>
                    <a:pt x="0" y="1631"/>
                    <a:pt x="464"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9"/>
            <p:cNvSpPr/>
            <p:nvPr/>
          </p:nvSpPr>
          <p:spPr>
            <a:xfrm>
              <a:off x="241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9"/>
            <p:cNvSpPr/>
            <p:nvPr/>
          </p:nvSpPr>
          <p:spPr>
            <a:xfrm>
              <a:off x="25140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9"/>
            <p:cNvSpPr/>
            <p:nvPr/>
          </p:nvSpPr>
          <p:spPr>
            <a:xfrm>
              <a:off x="2615500" y="4458125"/>
              <a:ext cx="52700" cy="52700"/>
            </a:xfrm>
            <a:custGeom>
              <a:rect b="b" l="l" r="r" t="t"/>
              <a:pathLst>
                <a:path extrusionOk="0" h="2108" w="2108">
                  <a:moveTo>
                    <a:pt x="1048" y="0"/>
                  </a:moveTo>
                  <a:cubicBezTo>
                    <a:pt x="476" y="0"/>
                    <a:pt x="0" y="476"/>
                    <a:pt x="0" y="1060"/>
                  </a:cubicBezTo>
                  <a:cubicBezTo>
                    <a:pt x="0" y="1631"/>
                    <a:pt x="476"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9"/>
            <p:cNvSpPr/>
            <p:nvPr/>
          </p:nvSpPr>
          <p:spPr>
            <a:xfrm>
              <a:off x="271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9"/>
            <p:cNvSpPr/>
            <p:nvPr/>
          </p:nvSpPr>
          <p:spPr>
            <a:xfrm>
              <a:off x="281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9"/>
            <p:cNvSpPr/>
            <p:nvPr/>
          </p:nvSpPr>
          <p:spPr>
            <a:xfrm>
              <a:off x="2920300" y="4458125"/>
              <a:ext cx="52400" cy="52700"/>
            </a:xfrm>
            <a:custGeom>
              <a:rect b="b" l="l" r="r" t="t"/>
              <a:pathLst>
                <a:path extrusionOk="0" h="2108" w="2096">
                  <a:moveTo>
                    <a:pt x="1048" y="0"/>
                  </a:moveTo>
                  <a:cubicBezTo>
                    <a:pt x="476" y="0"/>
                    <a:pt x="0" y="476"/>
                    <a:pt x="0" y="1060"/>
                  </a:cubicBezTo>
                  <a:cubicBezTo>
                    <a:pt x="0" y="1631"/>
                    <a:pt x="476"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9"/>
            <p:cNvSpPr/>
            <p:nvPr/>
          </p:nvSpPr>
          <p:spPr>
            <a:xfrm>
              <a:off x="302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9"/>
            <p:cNvSpPr/>
            <p:nvPr/>
          </p:nvSpPr>
          <p:spPr>
            <a:xfrm>
              <a:off x="312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9"/>
            <p:cNvSpPr/>
            <p:nvPr/>
          </p:nvSpPr>
          <p:spPr>
            <a:xfrm>
              <a:off x="322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9"/>
            <p:cNvSpPr/>
            <p:nvPr/>
          </p:nvSpPr>
          <p:spPr>
            <a:xfrm>
              <a:off x="33266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9"/>
            <p:cNvSpPr/>
            <p:nvPr/>
          </p:nvSpPr>
          <p:spPr>
            <a:xfrm>
              <a:off x="342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9"/>
            <p:cNvSpPr/>
            <p:nvPr/>
          </p:nvSpPr>
          <p:spPr>
            <a:xfrm>
              <a:off x="352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9"/>
            <p:cNvSpPr/>
            <p:nvPr/>
          </p:nvSpPr>
          <p:spPr>
            <a:xfrm>
              <a:off x="363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9"/>
            <p:cNvSpPr/>
            <p:nvPr/>
          </p:nvSpPr>
          <p:spPr>
            <a:xfrm>
              <a:off x="373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9"/>
            <p:cNvSpPr/>
            <p:nvPr/>
          </p:nvSpPr>
          <p:spPr>
            <a:xfrm>
              <a:off x="3834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19" y="2108"/>
                    <a:pt x="2096" y="1631"/>
                    <a:pt x="2096" y="1060"/>
                  </a:cubicBezTo>
                  <a:cubicBezTo>
                    <a:pt x="2096" y="476"/>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9"/>
            <p:cNvSpPr/>
            <p:nvPr/>
          </p:nvSpPr>
          <p:spPr>
            <a:xfrm>
              <a:off x="393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9"/>
            <p:cNvSpPr/>
            <p:nvPr/>
          </p:nvSpPr>
          <p:spPr>
            <a:xfrm>
              <a:off x="403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9"/>
            <p:cNvSpPr/>
            <p:nvPr/>
          </p:nvSpPr>
          <p:spPr>
            <a:xfrm>
              <a:off x="413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1" y="2108"/>
                    <a:pt x="2108" y="1631"/>
                    <a:pt x="2108" y="1060"/>
                  </a:cubicBezTo>
                  <a:cubicBezTo>
                    <a:pt x="2108"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9"/>
            <p:cNvSpPr/>
            <p:nvPr/>
          </p:nvSpPr>
          <p:spPr>
            <a:xfrm>
              <a:off x="42407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9"/>
            <p:cNvSpPr/>
            <p:nvPr/>
          </p:nvSpPr>
          <p:spPr>
            <a:xfrm>
              <a:off x="434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9"/>
            <p:cNvSpPr/>
            <p:nvPr/>
          </p:nvSpPr>
          <p:spPr>
            <a:xfrm>
              <a:off x="444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9"/>
            <p:cNvSpPr/>
            <p:nvPr/>
          </p:nvSpPr>
          <p:spPr>
            <a:xfrm>
              <a:off x="45455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9"/>
            <p:cNvSpPr/>
            <p:nvPr/>
          </p:nvSpPr>
          <p:spPr>
            <a:xfrm>
              <a:off x="464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9"/>
            <p:cNvSpPr/>
            <p:nvPr/>
          </p:nvSpPr>
          <p:spPr>
            <a:xfrm>
              <a:off x="474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1" y="2108"/>
                    <a:pt x="2096" y="1631"/>
                    <a:pt x="2096" y="1060"/>
                  </a:cubicBezTo>
                  <a:cubicBezTo>
                    <a:pt x="2096" y="476"/>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9"/>
            <p:cNvSpPr/>
            <p:nvPr/>
          </p:nvSpPr>
          <p:spPr>
            <a:xfrm>
              <a:off x="485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9"/>
            <p:cNvSpPr/>
            <p:nvPr/>
          </p:nvSpPr>
          <p:spPr>
            <a:xfrm>
              <a:off x="49518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9"/>
            <p:cNvSpPr/>
            <p:nvPr/>
          </p:nvSpPr>
          <p:spPr>
            <a:xfrm>
              <a:off x="505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9"/>
            <p:cNvSpPr/>
            <p:nvPr/>
          </p:nvSpPr>
          <p:spPr>
            <a:xfrm>
              <a:off x="515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9"/>
            <p:cNvSpPr/>
            <p:nvPr/>
          </p:nvSpPr>
          <p:spPr>
            <a:xfrm>
              <a:off x="52566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9"/>
            <p:cNvSpPr/>
            <p:nvPr/>
          </p:nvSpPr>
          <p:spPr>
            <a:xfrm>
              <a:off x="535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9"/>
            <p:cNvSpPr/>
            <p:nvPr/>
          </p:nvSpPr>
          <p:spPr>
            <a:xfrm>
              <a:off x="54599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9"/>
            <p:cNvSpPr/>
            <p:nvPr/>
          </p:nvSpPr>
          <p:spPr>
            <a:xfrm>
              <a:off x="5561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9"/>
            <p:cNvSpPr/>
            <p:nvPr/>
          </p:nvSpPr>
          <p:spPr>
            <a:xfrm>
              <a:off x="56629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9"/>
            <p:cNvSpPr/>
            <p:nvPr/>
          </p:nvSpPr>
          <p:spPr>
            <a:xfrm>
              <a:off x="5764400" y="4458125"/>
              <a:ext cx="52700" cy="52700"/>
            </a:xfrm>
            <a:custGeom>
              <a:rect b="b" l="l" r="r" t="t"/>
              <a:pathLst>
                <a:path extrusionOk="0" h="2108" w="2108">
                  <a:moveTo>
                    <a:pt x="1060" y="0"/>
                  </a:moveTo>
                  <a:cubicBezTo>
                    <a:pt x="477" y="0"/>
                    <a:pt x="0" y="476"/>
                    <a:pt x="0" y="1060"/>
                  </a:cubicBezTo>
                  <a:cubicBezTo>
                    <a:pt x="0"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9"/>
            <p:cNvSpPr/>
            <p:nvPr/>
          </p:nvSpPr>
          <p:spPr>
            <a:xfrm>
              <a:off x="58662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9"/>
            <p:cNvSpPr/>
            <p:nvPr/>
          </p:nvSpPr>
          <p:spPr>
            <a:xfrm>
              <a:off x="59677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9"/>
            <p:cNvSpPr/>
            <p:nvPr/>
          </p:nvSpPr>
          <p:spPr>
            <a:xfrm>
              <a:off x="60692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9"/>
            <p:cNvSpPr/>
            <p:nvPr/>
          </p:nvSpPr>
          <p:spPr>
            <a:xfrm>
              <a:off x="61710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9"/>
            <p:cNvSpPr/>
            <p:nvPr/>
          </p:nvSpPr>
          <p:spPr>
            <a:xfrm>
              <a:off x="62725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9"/>
            <p:cNvSpPr/>
            <p:nvPr/>
          </p:nvSpPr>
          <p:spPr>
            <a:xfrm>
              <a:off x="63740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9"/>
            <p:cNvSpPr/>
            <p:nvPr/>
          </p:nvSpPr>
          <p:spPr>
            <a:xfrm>
              <a:off x="6475500" y="4458125"/>
              <a:ext cx="52700" cy="52700"/>
            </a:xfrm>
            <a:custGeom>
              <a:rect b="b" l="l" r="r" t="t"/>
              <a:pathLst>
                <a:path extrusionOk="0" h="2108" w="2108">
                  <a:moveTo>
                    <a:pt x="1048" y="0"/>
                  </a:moveTo>
                  <a:cubicBezTo>
                    <a:pt x="477" y="0"/>
                    <a:pt x="0" y="476"/>
                    <a:pt x="0" y="1060"/>
                  </a:cubicBezTo>
                  <a:cubicBezTo>
                    <a:pt x="0" y="1631"/>
                    <a:pt x="477" y="2108"/>
                    <a:pt x="1048" y="2108"/>
                  </a:cubicBezTo>
                  <a:cubicBezTo>
                    <a:pt x="1632" y="2108"/>
                    <a:pt x="2108" y="1631"/>
                    <a:pt x="2108" y="1060"/>
                  </a:cubicBezTo>
                  <a:cubicBezTo>
                    <a:pt x="2108"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9"/>
            <p:cNvSpPr/>
            <p:nvPr/>
          </p:nvSpPr>
          <p:spPr>
            <a:xfrm>
              <a:off x="65773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9"/>
            <p:cNvSpPr/>
            <p:nvPr/>
          </p:nvSpPr>
          <p:spPr>
            <a:xfrm>
              <a:off x="66788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9"/>
            <p:cNvSpPr/>
            <p:nvPr/>
          </p:nvSpPr>
          <p:spPr>
            <a:xfrm>
              <a:off x="6780300" y="4458125"/>
              <a:ext cx="52400" cy="52700"/>
            </a:xfrm>
            <a:custGeom>
              <a:rect b="b" l="l" r="r" t="t"/>
              <a:pathLst>
                <a:path extrusionOk="0" h="2108" w="2096">
                  <a:moveTo>
                    <a:pt x="1048" y="0"/>
                  </a:moveTo>
                  <a:cubicBezTo>
                    <a:pt x="477" y="0"/>
                    <a:pt x="0" y="476"/>
                    <a:pt x="0" y="1060"/>
                  </a:cubicBezTo>
                  <a:cubicBezTo>
                    <a:pt x="0"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9"/>
            <p:cNvSpPr/>
            <p:nvPr/>
          </p:nvSpPr>
          <p:spPr>
            <a:xfrm>
              <a:off x="6881800" y="4458125"/>
              <a:ext cx="52700" cy="52700"/>
            </a:xfrm>
            <a:custGeom>
              <a:rect b="b" l="l" r="r" t="t"/>
              <a:pathLst>
                <a:path extrusionOk="0" h="2108" w="2108">
                  <a:moveTo>
                    <a:pt x="1060" y="0"/>
                  </a:moveTo>
                  <a:cubicBezTo>
                    <a:pt x="477" y="0"/>
                    <a:pt x="1" y="476"/>
                    <a:pt x="1" y="1060"/>
                  </a:cubicBezTo>
                  <a:cubicBezTo>
                    <a:pt x="1" y="1631"/>
                    <a:pt x="477" y="2108"/>
                    <a:pt x="1060" y="2108"/>
                  </a:cubicBezTo>
                  <a:cubicBezTo>
                    <a:pt x="1632" y="2108"/>
                    <a:pt x="2108" y="1631"/>
                    <a:pt x="2108" y="1060"/>
                  </a:cubicBezTo>
                  <a:cubicBezTo>
                    <a:pt x="2108" y="476"/>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9"/>
            <p:cNvSpPr/>
            <p:nvPr/>
          </p:nvSpPr>
          <p:spPr>
            <a:xfrm>
              <a:off x="69836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9"/>
            <p:cNvSpPr/>
            <p:nvPr/>
          </p:nvSpPr>
          <p:spPr>
            <a:xfrm>
              <a:off x="70851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9"/>
            <p:cNvSpPr/>
            <p:nvPr/>
          </p:nvSpPr>
          <p:spPr>
            <a:xfrm>
              <a:off x="7186600" y="4458125"/>
              <a:ext cx="52400" cy="52700"/>
            </a:xfrm>
            <a:custGeom>
              <a:rect b="b" l="l" r="r" t="t"/>
              <a:pathLst>
                <a:path extrusionOk="0" h="2108" w="2096">
                  <a:moveTo>
                    <a:pt x="1048" y="0"/>
                  </a:moveTo>
                  <a:cubicBezTo>
                    <a:pt x="477" y="0"/>
                    <a:pt x="1" y="476"/>
                    <a:pt x="1" y="1060"/>
                  </a:cubicBezTo>
                  <a:cubicBezTo>
                    <a:pt x="1" y="1631"/>
                    <a:pt x="477" y="2108"/>
                    <a:pt x="1048" y="2108"/>
                  </a:cubicBezTo>
                  <a:cubicBezTo>
                    <a:pt x="1632" y="2108"/>
                    <a:pt x="2096" y="1631"/>
                    <a:pt x="2096" y="1060"/>
                  </a:cubicBezTo>
                  <a:cubicBezTo>
                    <a:pt x="2096" y="476"/>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9"/>
            <p:cNvSpPr/>
            <p:nvPr/>
          </p:nvSpPr>
          <p:spPr>
            <a:xfrm>
              <a:off x="7288400" y="4458125"/>
              <a:ext cx="52400" cy="52700"/>
            </a:xfrm>
            <a:custGeom>
              <a:rect b="b" l="l" r="r" t="t"/>
              <a:pathLst>
                <a:path extrusionOk="0" h="2108" w="2096">
                  <a:moveTo>
                    <a:pt x="1048" y="0"/>
                  </a:moveTo>
                  <a:cubicBezTo>
                    <a:pt x="465" y="0"/>
                    <a:pt x="0" y="476"/>
                    <a:pt x="0" y="1060"/>
                  </a:cubicBezTo>
                  <a:cubicBezTo>
                    <a:pt x="0" y="1631"/>
                    <a:pt x="465" y="2108"/>
                    <a:pt x="1048" y="2108"/>
                  </a:cubicBezTo>
                  <a:cubicBezTo>
                    <a:pt x="1620" y="2108"/>
                    <a:pt x="2096" y="1631"/>
                    <a:pt x="2096" y="1060"/>
                  </a:cubicBezTo>
                  <a:cubicBezTo>
                    <a:pt x="2096" y="476"/>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9"/>
            <p:cNvSpPr/>
            <p:nvPr/>
          </p:nvSpPr>
          <p:spPr>
            <a:xfrm>
              <a:off x="27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9"/>
            <p:cNvSpPr/>
            <p:nvPr/>
          </p:nvSpPr>
          <p:spPr>
            <a:xfrm>
              <a:off x="3807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9"/>
            <p:cNvSpPr/>
            <p:nvPr/>
          </p:nvSpPr>
          <p:spPr>
            <a:xfrm>
              <a:off x="4825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9"/>
            <p:cNvSpPr/>
            <p:nvPr/>
          </p:nvSpPr>
          <p:spPr>
            <a:xfrm>
              <a:off x="58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9"/>
            <p:cNvSpPr/>
            <p:nvPr/>
          </p:nvSpPr>
          <p:spPr>
            <a:xfrm>
              <a:off x="68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9"/>
            <p:cNvSpPr/>
            <p:nvPr/>
          </p:nvSpPr>
          <p:spPr>
            <a:xfrm>
              <a:off x="7873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9"/>
            <p:cNvSpPr/>
            <p:nvPr/>
          </p:nvSpPr>
          <p:spPr>
            <a:xfrm>
              <a:off x="8888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9"/>
            <p:cNvSpPr/>
            <p:nvPr/>
          </p:nvSpPr>
          <p:spPr>
            <a:xfrm>
              <a:off x="99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9"/>
            <p:cNvSpPr/>
            <p:nvPr/>
          </p:nvSpPr>
          <p:spPr>
            <a:xfrm>
              <a:off x="10918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9"/>
            <p:cNvSpPr/>
            <p:nvPr/>
          </p:nvSpPr>
          <p:spPr>
            <a:xfrm>
              <a:off x="11936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9"/>
            <p:cNvSpPr/>
            <p:nvPr/>
          </p:nvSpPr>
          <p:spPr>
            <a:xfrm>
              <a:off x="12951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9"/>
            <p:cNvSpPr/>
            <p:nvPr/>
          </p:nvSpPr>
          <p:spPr>
            <a:xfrm>
              <a:off x="13966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9"/>
            <p:cNvSpPr/>
            <p:nvPr/>
          </p:nvSpPr>
          <p:spPr>
            <a:xfrm>
              <a:off x="1498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9"/>
            <p:cNvSpPr/>
            <p:nvPr/>
          </p:nvSpPr>
          <p:spPr>
            <a:xfrm>
              <a:off x="15999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9"/>
            <p:cNvSpPr/>
            <p:nvPr/>
          </p:nvSpPr>
          <p:spPr>
            <a:xfrm>
              <a:off x="17014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9"/>
            <p:cNvSpPr/>
            <p:nvPr/>
          </p:nvSpPr>
          <p:spPr>
            <a:xfrm>
              <a:off x="18029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9"/>
            <p:cNvSpPr/>
            <p:nvPr/>
          </p:nvSpPr>
          <p:spPr>
            <a:xfrm>
              <a:off x="1904400" y="4613500"/>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9"/>
            <p:cNvSpPr/>
            <p:nvPr/>
          </p:nvSpPr>
          <p:spPr>
            <a:xfrm>
              <a:off x="20062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9"/>
            <p:cNvSpPr/>
            <p:nvPr/>
          </p:nvSpPr>
          <p:spPr>
            <a:xfrm>
              <a:off x="210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9"/>
            <p:cNvSpPr/>
            <p:nvPr/>
          </p:nvSpPr>
          <p:spPr>
            <a:xfrm>
              <a:off x="22092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9"/>
            <p:cNvSpPr/>
            <p:nvPr/>
          </p:nvSpPr>
          <p:spPr>
            <a:xfrm>
              <a:off x="2311000" y="4613500"/>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9"/>
            <p:cNvSpPr/>
            <p:nvPr/>
          </p:nvSpPr>
          <p:spPr>
            <a:xfrm>
              <a:off x="241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9"/>
            <p:cNvSpPr/>
            <p:nvPr/>
          </p:nvSpPr>
          <p:spPr>
            <a:xfrm>
              <a:off x="25140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9"/>
            <p:cNvSpPr/>
            <p:nvPr/>
          </p:nvSpPr>
          <p:spPr>
            <a:xfrm>
              <a:off x="2615500" y="4613500"/>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9"/>
            <p:cNvSpPr/>
            <p:nvPr/>
          </p:nvSpPr>
          <p:spPr>
            <a:xfrm>
              <a:off x="271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9"/>
            <p:cNvSpPr/>
            <p:nvPr/>
          </p:nvSpPr>
          <p:spPr>
            <a:xfrm>
              <a:off x="281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9"/>
            <p:cNvSpPr/>
            <p:nvPr/>
          </p:nvSpPr>
          <p:spPr>
            <a:xfrm>
              <a:off x="2920300" y="4613500"/>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9"/>
            <p:cNvSpPr/>
            <p:nvPr/>
          </p:nvSpPr>
          <p:spPr>
            <a:xfrm>
              <a:off x="302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9"/>
            <p:cNvSpPr/>
            <p:nvPr/>
          </p:nvSpPr>
          <p:spPr>
            <a:xfrm>
              <a:off x="312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9"/>
            <p:cNvSpPr/>
            <p:nvPr/>
          </p:nvSpPr>
          <p:spPr>
            <a:xfrm>
              <a:off x="322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9"/>
            <p:cNvSpPr/>
            <p:nvPr/>
          </p:nvSpPr>
          <p:spPr>
            <a:xfrm>
              <a:off x="33266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9"/>
            <p:cNvSpPr/>
            <p:nvPr/>
          </p:nvSpPr>
          <p:spPr>
            <a:xfrm>
              <a:off x="342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9"/>
            <p:cNvSpPr/>
            <p:nvPr/>
          </p:nvSpPr>
          <p:spPr>
            <a:xfrm>
              <a:off x="352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9"/>
            <p:cNvSpPr/>
            <p:nvPr/>
          </p:nvSpPr>
          <p:spPr>
            <a:xfrm>
              <a:off x="363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9"/>
            <p:cNvSpPr/>
            <p:nvPr/>
          </p:nvSpPr>
          <p:spPr>
            <a:xfrm>
              <a:off x="373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9"/>
            <p:cNvSpPr/>
            <p:nvPr/>
          </p:nvSpPr>
          <p:spPr>
            <a:xfrm>
              <a:off x="3834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9"/>
            <p:cNvSpPr/>
            <p:nvPr/>
          </p:nvSpPr>
          <p:spPr>
            <a:xfrm>
              <a:off x="393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9"/>
            <p:cNvSpPr/>
            <p:nvPr/>
          </p:nvSpPr>
          <p:spPr>
            <a:xfrm>
              <a:off x="403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9"/>
            <p:cNvSpPr/>
            <p:nvPr/>
          </p:nvSpPr>
          <p:spPr>
            <a:xfrm>
              <a:off x="413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9"/>
            <p:cNvSpPr/>
            <p:nvPr/>
          </p:nvSpPr>
          <p:spPr>
            <a:xfrm>
              <a:off x="42407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9"/>
            <p:cNvSpPr/>
            <p:nvPr/>
          </p:nvSpPr>
          <p:spPr>
            <a:xfrm>
              <a:off x="434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9"/>
            <p:cNvSpPr/>
            <p:nvPr/>
          </p:nvSpPr>
          <p:spPr>
            <a:xfrm>
              <a:off x="444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9"/>
            <p:cNvSpPr/>
            <p:nvPr/>
          </p:nvSpPr>
          <p:spPr>
            <a:xfrm>
              <a:off x="45455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9"/>
            <p:cNvSpPr/>
            <p:nvPr/>
          </p:nvSpPr>
          <p:spPr>
            <a:xfrm>
              <a:off x="464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9"/>
            <p:cNvSpPr/>
            <p:nvPr/>
          </p:nvSpPr>
          <p:spPr>
            <a:xfrm>
              <a:off x="474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9"/>
            <p:cNvSpPr/>
            <p:nvPr/>
          </p:nvSpPr>
          <p:spPr>
            <a:xfrm>
              <a:off x="485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9"/>
            <p:cNvSpPr/>
            <p:nvPr/>
          </p:nvSpPr>
          <p:spPr>
            <a:xfrm>
              <a:off x="49518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9"/>
            <p:cNvSpPr/>
            <p:nvPr/>
          </p:nvSpPr>
          <p:spPr>
            <a:xfrm>
              <a:off x="505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9"/>
            <p:cNvSpPr/>
            <p:nvPr/>
          </p:nvSpPr>
          <p:spPr>
            <a:xfrm>
              <a:off x="515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9"/>
            <p:cNvSpPr/>
            <p:nvPr/>
          </p:nvSpPr>
          <p:spPr>
            <a:xfrm>
              <a:off x="52566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9"/>
            <p:cNvSpPr/>
            <p:nvPr/>
          </p:nvSpPr>
          <p:spPr>
            <a:xfrm>
              <a:off x="535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9"/>
            <p:cNvSpPr/>
            <p:nvPr/>
          </p:nvSpPr>
          <p:spPr>
            <a:xfrm>
              <a:off x="54599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9"/>
            <p:cNvSpPr/>
            <p:nvPr/>
          </p:nvSpPr>
          <p:spPr>
            <a:xfrm>
              <a:off x="5561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9"/>
            <p:cNvSpPr/>
            <p:nvPr/>
          </p:nvSpPr>
          <p:spPr>
            <a:xfrm>
              <a:off x="56629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9"/>
            <p:cNvSpPr/>
            <p:nvPr/>
          </p:nvSpPr>
          <p:spPr>
            <a:xfrm>
              <a:off x="5764400" y="4613500"/>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9"/>
            <p:cNvSpPr/>
            <p:nvPr/>
          </p:nvSpPr>
          <p:spPr>
            <a:xfrm>
              <a:off x="58662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9"/>
            <p:cNvSpPr/>
            <p:nvPr/>
          </p:nvSpPr>
          <p:spPr>
            <a:xfrm>
              <a:off x="59677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9"/>
            <p:cNvSpPr/>
            <p:nvPr/>
          </p:nvSpPr>
          <p:spPr>
            <a:xfrm>
              <a:off x="60692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9"/>
            <p:cNvSpPr/>
            <p:nvPr/>
          </p:nvSpPr>
          <p:spPr>
            <a:xfrm>
              <a:off x="61710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9"/>
            <p:cNvSpPr/>
            <p:nvPr/>
          </p:nvSpPr>
          <p:spPr>
            <a:xfrm>
              <a:off x="62725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9"/>
            <p:cNvSpPr/>
            <p:nvPr/>
          </p:nvSpPr>
          <p:spPr>
            <a:xfrm>
              <a:off x="63740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9"/>
            <p:cNvSpPr/>
            <p:nvPr/>
          </p:nvSpPr>
          <p:spPr>
            <a:xfrm>
              <a:off x="6475500" y="4613500"/>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9"/>
            <p:cNvSpPr/>
            <p:nvPr/>
          </p:nvSpPr>
          <p:spPr>
            <a:xfrm>
              <a:off x="65773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9"/>
            <p:cNvSpPr/>
            <p:nvPr/>
          </p:nvSpPr>
          <p:spPr>
            <a:xfrm>
              <a:off x="66788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9"/>
            <p:cNvSpPr/>
            <p:nvPr/>
          </p:nvSpPr>
          <p:spPr>
            <a:xfrm>
              <a:off x="6780300" y="4613500"/>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9"/>
            <p:cNvSpPr/>
            <p:nvPr/>
          </p:nvSpPr>
          <p:spPr>
            <a:xfrm>
              <a:off x="6881800" y="4613500"/>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9"/>
            <p:cNvSpPr/>
            <p:nvPr/>
          </p:nvSpPr>
          <p:spPr>
            <a:xfrm>
              <a:off x="69836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9"/>
            <p:cNvSpPr/>
            <p:nvPr/>
          </p:nvSpPr>
          <p:spPr>
            <a:xfrm>
              <a:off x="70851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9"/>
            <p:cNvSpPr/>
            <p:nvPr/>
          </p:nvSpPr>
          <p:spPr>
            <a:xfrm>
              <a:off x="7186600" y="4613500"/>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9"/>
            <p:cNvSpPr/>
            <p:nvPr/>
          </p:nvSpPr>
          <p:spPr>
            <a:xfrm>
              <a:off x="7288400" y="4613500"/>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9"/>
            <p:cNvSpPr/>
            <p:nvPr/>
          </p:nvSpPr>
          <p:spPr>
            <a:xfrm>
              <a:off x="27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7" y="1620"/>
                    <a:pt x="2107" y="1048"/>
                  </a:cubicBezTo>
                  <a:cubicBezTo>
                    <a:pt x="2107"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9"/>
            <p:cNvSpPr/>
            <p:nvPr/>
          </p:nvSpPr>
          <p:spPr>
            <a:xfrm>
              <a:off x="3807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9"/>
            <p:cNvSpPr/>
            <p:nvPr/>
          </p:nvSpPr>
          <p:spPr>
            <a:xfrm>
              <a:off x="4825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9"/>
            <p:cNvSpPr/>
            <p:nvPr/>
          </p:nvSpPr>
          <p:spPr>
            <a:xfrm>
              <a:off x="58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9"/>
            <p:cNvSpPr/>
            <p:nvPr/>
          </p:nvSpPr>
          <p:spPr>
            <a:xfrm>
              <a:off x="68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9"/>
            <p:cNvSpPr/>
            <p:nvPr/>
          </p:nvSpPr>
          <p:spPr>
            <a:xfrm>
              <a:off x="7873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9"/>
            <p:cNvSpPr/>
            <p:nvPr/>
          </p:nvSpPr>
          <p:spPr>
            <a:xfrm>
              <a:off x="8888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9"/>
            <p:cNvSpPr/>
            <p:nvPr/>
          </p:nvSpPr>
          <p:spPr>
            <a:xfrm>
              <a:off x="99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9"/>
            <p:cNvSpPr/>
            <p:nvPr/>
          </p:nvSpPr>
          <p:spPr>
            <a:xfrm>
              <a:off x="10918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9"/>
            <p:cNvSpPr/>
            <p:nvPr/>
          </p:nvSpPr>
          <p:spPr>
            <a:xfrm>
              <a:off x="11936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9"/>
            <p:cNvSpPr/>
            <p:nvPr/>
          </p:nvSpPr>
          <p:spPr>
            <a:xfrm>
              <a:off x="12951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9"/>
            <p:cNvSpPr/>
            <p:nvPr/>
          </p:nvSpPr>
          <p:spPr>
            <a:xfrm>
              <a:off x="13966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9"/>
            <p:cNvSpPr/>
            <p:nvPr/>
          </p:nvSpPr>
          <p:spPr>
            <a:xfrm>
              <a:off x="1498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9"/>
            <p:cNvSpPr/>
            <p:nvPr/>
          </p:nvSpPr>
          <p:spPr>
            <a:xfrm>
              <a:off x="15999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9"/>
            <p:cNvSpPr/>
            <p:nvPr/>
          </p:nvSpPr>
          <p:spPr>
            <a:xfrm>
              <a:off x="17014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9"/>
            <p:cNvSpPr/>
            <p:nvPr/>
          </p:nvSpPr>
          <p:spPr>
            <a:xfrm>
              <a:off x="18029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9"/>
            <p:cNvSpPr/>
            <p:nvPr/>
          </p:nvSpPr>
          <p:spPr>
            <a:xfrm>
              <a:off x="1904400" y="4768575"/>
              <a:ext cx="52700" cy="52400"/>
            </a:xfrm>
            <a:custGeom>
              <a:rect b="b" l="l" r="r" t="t"/>
              <a:pathLst>
                <a:path extrusionOk="0" h="2096" w="2108">
                  <a:moveTo>
                    <a:pt x="1060" y="0"/>
                  </a:moveTo>
                  <a:cubicBezTo>
                    <a:pt x="476" y="0"/>
                    <a:pt x="0" y="465"/>
                    <a:pt x="0" y="1048"/>
                  </a:cubicBezTo>
                  <a:cubicBezTo>
                    <a:pt x="0" y="1620"/>
                    <a:pt x="476" y="2096"/>
                    <a:pt x="1060" y="2096"/>
                  </a:cubicBezTo>
                  <a:cubicBezTo>
                    <a:pt x="1631" y="2096"/>
                    <a:pt x="2108" y="1620"/>
                    <a:pt x="2108" y="1048"/>
                  </a:cubicBezTo>
                  <a:cubicBezTo>
                    <a:pt x="2108" y="465"/>
                    <a:pt x="1631"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9"/>
            <p:cNvSpPr/>
            <p:nvPr/>
          </p:nvSpPr>
          <p:spPr>
            <a:xfrm>
              <a:off x="20062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9"/>
            <p:cNvSpPr/>
            <p:nvPr/>
          </p:nvSpPr>
          <p:spPr>
            <a:xfrm>
              <a:off x="210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9"/>
            <p:cNvSpPr/>
            <p:nvPr/>
          </p:nvSpPr>
          <p:spPr>
            <a:xfrm>
              <a:off x="22092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9"/>
            <p:cNvSpPr/>
            <p:nvPr/>
          </p:nvSpPr>
          <p:spPr>
            <a:xfrm>
              <a:off x="2311000" y="4768575"/>
              <a:ext cx="52400" cy="52400"/>
            </a:xfrm>
            <a:custGeom>
              <a:rect b="b" l="l" r="r" t="t"/>
              <a:pathLst>
                <a:path extrusionOk="0" h="2096" w="2096">
                  <a:moveTo>
                    <a:pt x="1048" y="0"/>
                  </a:moveTo>
                  <a:cubicBezTo>
                    <a:pt x="464" y="0"/>
                    <a:pt x="0" y="465"/>
                    <a:pt x="0" y="1048"/>
                  </a:cubicBezTo>
                  <a:cubicBezTo>
                    <a:pt x="0" y="1620"/>
                    <a:pt x="464"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9"/>
            <p:cNvSpPr/>
            <p:nvPr/>
          </p:nvSpPr>
          <p:spPr>
            <a:xfrm>
              <a:off x="241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9"/>
            <p:cNvSpPr/>
            <p:nvPr/>
          </p:nvSpPr>
          <p:spPr>
            <a:xfrm>
              <a:off x="25140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9"/>
            <p:cNvSpPr/>
            <p:nvPr/>
          </p:nvSpPr>
          <p:spPr>
            <a:xfrm>
              <a:off x="2615500" y="4768575"/>
              <a:ext cx="52700" cy="52400"/>
            </a:xfrm>
            <a:custGeom>
              <a:rect b="b" l="l" r="r" t="t"/>
              <a:pathLst>
                <a:path extrusionOk="0" h="2096" w="2108">
                  <a:moveTo>
                    <a:pt x="1048" y="0"/>
                  </a:moveTo>
                  <a:cubicBezTo>
                    <a:pt x="476" y="0"/>
                    <a:pt x="0" y="465"/>
                    <a:pt x="0" y="1048"/>
                  </a:cubicBezTo>
                  <a:cubicBezTo>
                    <a:pt x="0" y="1620"/>
                    <a:pt x="476"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9"/>
            <p:cNvSpPr/>
            <p:nvPr/>
          </p:nvSpPr>
          <p:spPr>
            <a:xfrm>
              <a:off x="271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9"/>
            <p:cNvSpPr/>
            <p:nvPr/>
          </p:nvSpPr>
          <p:spPr>
            <a:xfrm>
              <a:off x="281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9"/>
            <p:cNvSpPr/>
            <p:nvPr/>
          </p:nvSpPr>
          <p:spPr>
            <a:xfrm>
              <a:off x="2920300" y="4768575"/>
              <a:ext cx="52400" cy="52400"/>
            </a:xfrm>
            <a:custGeom>
              <a:rect b="b" l="l" r="r" t="t"/>
              <a:pathLst>
                <a:path extrusionOk="0" h="2096" w="2096">
                  <a:moveTo>
                    <a:pt x="1048" y="0"/>
                  </a:moveTo>
                  <a:cubicBezTo>
                    <a:pt x="476" y="0"/>
                    <a:pt x="0" y="465"/>
                    <a:pt x="0" y="1048"/>
                  </a:cubicBezTo>
                  <a:cubicBezTo>
                    <a:pt x="0" y="1620"/>
                    <a:pt x="476"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9"/>
            <p:cNvSpPr/>
            <p:nvPr/>
          </p:nvSpPr>
          <p:spPr>
            <a:xfrm>
              <a:off x="302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9"/>
            <p:cNvSpPr/>
            <p:nvPr/>
          </p:nvSpPr>
          <p:spPr>
            <a:xfrm>
              <a:off x="312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9"/>
            <p:cNvSpPr/>
            <p:nvPr/>
          </p:nvSpPr>
          <p:spPr>
            <a:xfrm>
              <a:off x="322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9"/>
            <p:cNvSpPr/>
            <p:nvPr/>
          </p:nvSpPr>
          <p:spPr>
            <a:xfrm>
              <a:off x="33266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9"/>
            <p:cNvSpPr/>
            <p:nvPr/>
          </p:nvSpPr>
          <p:spPr>
            <a:xfrm>
              <a:off x="342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9"/>
            <p:cNvSpPr/>
            <p:nvPr/>
          </p:nvSpPr>
          <p:spPr>
            <a:xfrm>
              <a:off x="352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9"/>
            <p:cNvSpPr/>
            <p:nvPr/>
          </p:nvSpPr>
          <p:spPr>
            <a:xfrm>
              <a:off x="363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9"/>
            <p:cNvSpPr/>
            <p:nvPr/>
          </p:nvSpPr>
          <p:spPr>
            <a:xfrm>
              <a:off x="373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9"/>
            <p:cNvSpPr/>
            <p:nvPr/>
          </p:nvSpPr>
          <p:spPr>
            <a:xfrm>
              <a:off x="3834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19" y="2096"/>
                    <a:pt x="2096" y="1620"/>
                    <a:pt x="2096" y="1048"/>
                  </a:cubicBezTo>
                  <a:cubicBezTo>
                    <a:pt x="2096" y="465"/>
                    <a:pt x="1619"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9"/>
            <p:cNvSpPr/>
            <p:nvPr/>
          </p:nvSpPr>
          <p:spPr>
            <a:xfrm>
              <a:off x="393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9"/>
            <p:cNvSpPr/>
            <p:nvPr/>
          </p:nvSpPr>
          <p:spPr>
            <a:xfrm>
              <a:off x="403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9"/>
            <p:cNvSpPr/>
            <p:nvPr/>
          </p:nvSpPr>
          <p:spPr>
            <a:xfrm>
              <a:off x="413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1" y="2096"/>
                    <a:pt x="2108" y="1620"/>
                    <a:pt x="2108" y="1048"/>
                  </a:cubicBezTo>
                  <a:cubicBezTo>
                    <a:pt x="2108"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9"/>
            <p:cNvSpPr/>
            <p:nvPr/>
          </p:nvSpPr>
          <p:spPr>
            <a:xfrm>
              <a:off x="42407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9"/>
            <p:cNvSpPr/>
            <p:nvPr/>
          </p:nvSpPr>
          <p:spPr>
            <a:xfrm>
              <a:off x="434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9"/>
            <p:cNvSpPr/>
            <p:nvPr/>
          </p:nvSpPr>
          <p:spPr>
            <a:xfrm>
              <a:off x="444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9"/>
            <p:cNvSpPr/>
            <p:nvPr/>
          </p:nvSpPr>
          <p:spPr>
            <a:xfrm>
              <a:off x="45455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9"/>
            <p:cNvSpPr/>
            <p:nvPr/>
          </p:nvSpPr>
          <p:spPr>
            <a:xfrm>
              <a:off x="464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9"/>
            <p:cNvSpPr/>
            <p:nvPr/>
          </p:nvSpPr>
          <p:spPr>
            <a:xfrm>
              <a:off x="474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1" y="2096"/>
                    <a:pt x="2096" y="1620"/>
                    <a:pt x="2096" y="1048"/>
                  </a:cubicBezTo>
                  <a:cubicBezTo>
                    <a:pt x="2096" y="465"/>
                    <a:pt x="1631"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9"/>
            <p:cNvSpPr/>
            <p:nvPr/>
          </p:nvSpPr>
          <p:spPr>
            <a:xfrm>
              <a:off x="485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9"/>
            <p:cNvSpPr/>
            <p:nvPr/>
          </p:nvSpPr>
          <p:spPr>
            <a:xfrm>
              <a:off x="49518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9"/>
            <p:cNvSpPr/>
            <p:nvPr/>
          </p:nvSpPr>
          <p:spPr>
            <a:xfrm>
              <a:off x="505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9"/>
            <p:cNvSpPr/>
            <p:nvPr/>
          </p:nvSpPr>
          <p:spPr>
            <a:xfrm>
              <a:off x="515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9"/>
            <p:cNvSpPr/>
            <p:nvPr/>
          </p:nvSpPr>
          <p:spPr>
            <a:xfrm>
              <a:off x="52566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9"/>
            <p:cNvSpPr/>
            <p:nvPr/>
          </p:nvSpPr>
          <p:spPr>
            <a:xfrm>
              <a:off x="535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9"/>
            <p:cNvSpPr/>
            <p:nvPr/>
          </p:nvSpPr>
          <p:spPr>
            <a:xfrm>
              <a:off x="54599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9"/>
            <p:cNvSpPr/>
            <p:nvPr/>
          </p:nvSpPr>
          <p:spPr>
            <a:xfrm>
              <a:off x="5561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9"/>
            <p:cNvSpPr/>
            <p:nvPr/>
          </p:nvSpPr>
          <p:spPr>
            <a:xfrm>
              <a:off x="56629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9"/>
            <p:cNvSpPr/>
            <p:nvPr/>
          </p:nvSpPr>
          <p:spPr>
            <a:xfrm>
              <a:off x="5764400" y="4768575"/>
              <a:ext cx="52700" cy="52400"/>
            </a:xfrm>
            <a:custGeom>
              <a:rect b="b" l="l" r="r" t="t"/>
              <a:pathLst>
                <a:path extrusionOk="0" h="2096" w="2108">
                  <a:moveTo>
                    <a:pt x="1060" y="0"/>
                  </a:moveTo>
                  <a:cubicBezTo>
                    <a:pt x="477" y="0"/>
                    <a:pt x="0" y="465"/>
                    <a:pt x="0" y="1048"/>
                  </a:cubicBezTo>
                  <a:cubicBezTo>
                    <a:pt x="0"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9"/>
            <p:cNvSpPr/>
            <p:nvPr/>
          </p:nvSpPr>
          <p:spPr>
            <a:xfrm>
              <a:off x="58662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9"/>
            <p:cNvSpPr/>
            <p:nvPr/>
          </p:nvSpPr>
          <p:spPr>
            <a:xfrm>
              <a:off x="59677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9"/>
            <p:cNvSpPr/>
            <p:nvPr/>
          </p:nvSpPr>
          <p:spPr>
            <a:xfrm>
              <a:off x="60692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9"/>
            <p:cNvSpPr/>
            <p:nvPr/>
          </p:nvSpPr>
          <p:spPr>
            <a:xfrm>
              <a:off x="61710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9"/>
            <p:cNvSpPr/>
            <p:nvPr/>
          </p:nvSpPr>
          <p:spPr>
            <a:xfrm>
              <a:off x="62725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9"/>
            <p:cNvSpPr/>
            <p:nvPr/>
          </p:nvSpPr>
          <p:spPr>
            <a:xfrm>
              <a:off x="63740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9"/>
            <p:cNvSpPr/>
            <p:nvPr/>
          </p:nvSpPr>
          <p:spPr>
            <a:xfrm>
              <a:off x="6475500" y="4768575"/>
              <a:ext cx="52700" cy="52400"/>
            </a:xfrm>
            <a:custGeom>
              <a:rect b="b" l="l" r="r" t="t"/>
              <a:pathLst>
                <a:path extrusionOk="0" h="2096" w="2108">
                  <a:moveTo>
                    <a:pt x="1048" y="0"/>
                  </a:moveTo>
                  <a:cubicBezTo>
                    <a:pt x="477" y="0"/>
                    <a:pt x="0" y="465"/>
                    <a:pt x="0" y="1048"/>
                  </a:cubicBezTo>
                  <a:cubicBezTo>
                    <a:pt x="0" y="1620"/>
                    <a:pt x="477" y="2096"/>
                    <a:pt x="1048" y="2096"/>
                  </a:cubicBezTo>
                  <a:cubicBezTo>
                    <a:pt x="1632" y="2096"/>
                    <a:pt x="2108" y="1620"/>
                    <a:pt x="2108" y="1048"/>
                  </a:cubicBezTo>
                  <a:cubicBezTo>
                    <a:pt x="2108"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9"/>
            <p:cNvSpPr/>
            <p:nvPr/>
          </p:nvSpPr>
          <p:spPr>
            <a:xfrm>
              <a:off x="65773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9"/>
            <p:cNvSpPr/>
            <p:nvPr/>
          </p:nvSpPr>
          <p:spPr>
            <a:xfrm>
              <a:off x="66788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9"/>
            <p:cNvSpPr/>
            <p:nvPr/>
          </p:nvSpPr>
          <p:spPr>
            <a:xfrm>
              <a:off x="6780300" y="4768575"/>
              <a:ext cx="52400" cy="52400"/>
            </a:xfrm>
            <a:custGeom>
              <a:rect b="b" l="l" r="r" t="t"/>
              <a:pathLst>
                <a:path extrusionOk="0" h="2096" w="2096">
                  <a:moveTo>
                    <a:pt x="1048" y="0"/>
                  </a:moveTo>
                  <a:cubicBezTo>
                    <a:pt x="477" y="0"/>
                    <a:pt x="0" y="465"/>
                    <a:pt x="0" y="1048"/>
                  </a:cubicBezTo>
                  <a:cubicBezTo>
                    <a:pt x="0"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9"/>
            <p:cNvSpPr/>
            <p:nvPr/>
          </p:nvSpPr>
          <p:spPr>
            <a:xfrm>
              <a:off x="6881800" y="4768575"/>
              <a:ext cx="52700" cy="52400"/>
            </a:xfrm>
            <a:custGeom>
              <a:rect b="b" l="l" r="r" t="t"/>
              <a:pathLst>
                <a:path extrusionOk="0" h="2096" w="2108">
                  <a:moveTo>
                    <a:pt x="1060" y="0"/>
                  </a:moveTo>
                  <a:cubicBezTo>
                    <a:pt x="477" y="0"/>
                    <a:pt x="1" y="465"/>
                    <a:pt x="1" y="1048"/>
                  </a:cubicBezTo>
                  <a:cubicBezTo>
                    <a:pt x="1" y="1620"/>
                    <a:pt x="477" y="2096"/>
                    <a:pt x="1060" y="2096"/>
                  </a:cubicBezTo>
                  <a:cubicBezTo>
                    <a:pt x="1632" y="2096"/>
                    <a:pt x="2108" y="1620"/>
                    <a:pt x="2108" y="1048"/>
                  </a:cubicBezTo>
                  <a:cubicBezTo>
                    <a:pt x="2108" y="465"/>
                    <a:pt x="1632" y="0"/>
                    <a:pt x="1060"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9"/>
            <p:cNvSpPr/>
            <p:nvPr/>
          </p:nvSpPr>
          <p:spPr>
            <a:xfrm>
              <a:off x="69836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9"/>
            <p:cNvSpPr/>
            <p:nvPr/>
          </p:nvSpPr>
          <p:spPr>
            <a:xfrm>
              <a:off x="70851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9"/>
            <p:cNvSpPr/>
            <p:nvPr/>
          </p:nvSpPr>
          <p:spPr>
            <a:xfrm>
              <a:off x="7186600" y="4768575"/>
              <a:ext cx="52400" cy="52400"/>
            </a:xfrm>
            <a:custGeom>
              <a:rect b="b" l="l" r="r" t="t"/>
              <a:pathLst>
                <a:path extrusionOk="0" h="2096" w="2096">
                  <a:moveTo>
                    <a:pt x="1048" y="0"/>
                  </a:moveTo>
                  <a:cubicBezTo>
                    <a:pt x="477" y="0"/>
                    <a:pt x="1" y="465"/>
                    <a:pt x="1" y="1048"/>
                  </a:cubicBezTo>
                  <a:cubicBezTo>
                    <a:pt x="1" y="1620"/>
                    <a:pt x="477" y="2096"/>
                    <a:pt x="1048" y="2096"/>
                  </a:cubicBezTo>
                  <a:cubicBezTo>
                    <a:pt x="1632" y="2096"/>
                    <a:pt x="2096" y="1620"/>
                    <a:pt x="2096" y="1048"/>
                  </a:cubicBezTo>
                  <a:cubicBezTo>
                    <a:pt x="2096" y="465"/>
                    <a:pt x="1632"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9"/>
            <p:cNvSpPr/>
            <p:nvPr/>
          </p:nvSpPr>
          <p:spPr>
            <a:xfrm>
              <a:off x="7288400" y="4768575"/>
              <a:ext cx="52400" cy="52400"/>
            </a:xfrm>
            <a:custGeom>
              <a:rect b="b" l="l" r="r" t="t"/>
              <a:pathLst>
                <a:path extrusionOk="0" h="2096" w="2096">
                  <a:moveTo>
                    <a:pt x="1048" y="0"/>
                  </a:moveTo>
                  <a:cubicBezTo>
                    <a:pt x="465" y="0"/>
                    <a:pt x="0" y="465"/>
                    <a:pt x="0" y="1048"/>
                  </a:cubicBezTo>
                  <a:cubicBezTo>
                    <a:pt x="0" y="1620"/>
                    <a:pt x="465" y="2096"/>
                    <a:pt x="1048" y="2096"/>
                  </a:cubicBezTo>
                  <a:cubicBezTo>
                    <a:pt x="1620" y="2096"/>
                    <a:pt x="2096" y="1620"/>
                    <a:pt x="2096" y="1048"/>
                  </a:cubicBezTo>
                  <a:cubicBezTo>
                    <a:pt x="2096" y="465"/>
                    <a:pt x="1620" y="0"/>
                    <a:pt x="1048" y="0"/>
                  </a:cubicBezTo>
                  <a:close/>
                </a:path>
              </a:pathLst>
            </a:custGeom>
            <a:solidFill>
              <a:srgbClr val="8D495C">
                <a:alpha val="15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3" name="Google Shape;14733;p9"/>
          <p:cNvGrpSpPr/>
          <p:nvPr/>
        </p:nvGrpSpPr>
        <p:grpSpPr>
          <a:xfrm>
            <a:off x="223221" y="255838"/>
            <a:ext cx="8706833" cy="4631825"/>
            <a:chOff x="261561" y="255838"/>
            <a:chExt cx="8706833" cy="4631825"/>
          </a:xfrm>
        </p:grpSpPr>
        <p:grpSp>
          <p:nvGrpSpPr>
            <p:cNvPr id="14734" name="Google Shape;14734;p9"/>
            <p:cNvGrpSpPr/>
            <p:nvPr/>
          </p:nvGrpSpPr>
          <p:grpSpPr>
            <a:xfrm>
              <a:off x="261561" y="255838"/>
              <a:ext cx="8706833" cy="4631825"/>
              <a:chOff x="391650" y="259200"/>
              <a:chExt cx="8360700" cy="4631825"/>
            </a:xfrm>
          </p:grpSpPr>
          <p:sp>
            <p:nvSpPr>
              <p:cNvPr id="14735" name="Google Shape;14735;p9"/>
              <p:cNvSpPr/>
              <p:nvPr/>
            </p:nvSpPr>
            <p:spPr>
              <a:xfrm>
                <a:off x="391650" y="259200"/>
                <a:ext cx="8360700" cy="4625100"/>
              </a:xfrm>
              <a:prstGeom prst="rect">
                <a:avLst/>
              </a:prstGeom>
              <a:solidFill>
                <a:schemeClr val="lt1"/>
              </a:solidFill>
              <a:ln cap="flat" cmpd="sng" w="9525">
                <a:solidFill>
                  <a:schemeClr val="dk1"/>
                </a:solidFill>
                <a:prstDash val="solid"/>
                <a:round/>
                <a:headEnd len="sm" w="sm" type="none"/>
                <a:tailEnd len="sm" w="sm" type="none"/>
              </a:ln>
              <a:effectLst>
                <a:outerShdw rotWithShape="0" algn="bl" dir="2940000" dist="66675">
                  <a:schemeClr val="dk1"/>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736" name="Google Shape;14736;p9"/>
              <p:cNvCxnSpPr/>
              <p:nvPr/>
            </p:nvCxnSpPr>
            <p:spPr>
              <a:xfrm>
                <a:off x="393750" y="713825"/>
                <a:ext cx="7942500" cy="0"/>
              </a:xfrm>
              <a:prstGeom prst="straightConnector1">
                <a:avLst/>
              </a:prstGeom>
              <a:noFill/>
              <a:ln cap="flat" cmpd="sng" w="9525">
                <a:solidFill>
                  <a:schemeClr val="dk1"/>
                </a:solidFill>
                <a:prstDash val="solid"/>
                <a:round/>
                <a:headEnd len="med" w="med" type="none"/>
                <a:tailEnd len="med" w="med" type="none"/>
              </a:ln>
            </p:spPr>
          </p:cxnSp>
          <p:cxnSp>
            <p:nvCxnSpPr>
              <p:cNvPr id="14737" name="Google Shape;14737;p9"/>
              <p:cNvCxnSpPr/>
              <p:nvPr/>
            </p:nvCxnSpPr>
            <p:spPr>
              <a:xfrm>
                <a:off x="8336400" y="260525"/>
                <a:ext cx="0" cy="4630500"/>
              </a:xfrm>
              <a:prstGeom prst="straightConnector1">
                <a:avLst/>
              </a:prstGeom>
              <a:noFill/>
              <a:ln cap="flat" cmpd="sng" w="9525">
                <a:solidFill>
                  <a:schemeClr val="dk1"/>
                </a:solidFill>
                <a:prstDash val="solid"/>
                <a:round/>
                <a:headEnd len="med" w="med" type="none"/>
                <a:tailEnd len="med" w="med" type="none"/>
              </a:ln>
            </p:spPr>
          </p:cxnSp>
          <p:grpSp>
            <p:nvGrpSpPr>
              <p:cNvPr id="14738" name="Google Shape;14738;p9"/>
              <p:cNvGrpSpPr/>
              <p:nvPr/>
            </p:nvGrpSpPr>
            <p:grpSpPr>
              <a:xfrm>
                <a:off x="8448356" y="454710"/>
                <a:ext cx="205838" cy="289853"/>
                <a:chOff x="3555900" y="1631296"/>
                <a:chExt cx="390956" cy="550529"/>
              </a:xfrm>
            </p:grpSpPr>
            <p:cxnSp>
              <p:nvCxnSpPr>
                <p:cNvPr id="14739" name="Google Shape;14739;p9"/>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14740" name="Google Shape;14740;p9"/>
                <p:cNvGrpSpPr/>
                <p:nvPr/>
              </p:nvGrpSpPr>
              <p:grpSpPr>
                <a:xfrm rot="-8100000">
                  <a:off x="3614579" y="1687125"/>
                  <a:ext cx="273597" cy="279297"/>
                  <a:chOff x="4572000" y="2331513"/>
                  <a:chExt cx="273600" cy="279300"/>
                </a:xfrm>
              </p:grpSpPr>
              <p:cxnSp>
                <p:nvCxnSpPr>
                  <p:cNvPr id="14741" name="Google Shape;14741;p9"/>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14742" name="Google Shape;14742;p9"/>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cxnSp>
            <p:nvCxnSpPr>
              <p:cNvPr id="14743" name="Google Shape;14743;p9"/>
              <p:cNvCxnSpPr/>
              <p:nvPr/>
            </p:nvCxnSpPr>
            <p:spPr>
              <a:xfrm>
                <a:off x="8551337" y="1671588"/>
                <a:ext cx="0" cy="1823700"/>
              </a:xfrm>
              <a:prstGeom prst="straightConnector1">
                <a:avLst/>
              </a:prstGeom>
              <a:noFill/>
              <a:ln cap="flat" cmpd="sng" w="19050">
                <a:solidFill>
                  <a:schemeClr val="dk1"/>
                </a:solidFill>
                <a:prstDash val="solid"/>
                <a:round/>
                <a:headEnd len="med" w="med" type="none"/>
                <a:tailEnd len="med" w="med" type="none"/>
              </a:ln>
            </p:spPr>
          </p:cxnSp>
          <p:grpSp>
            <p:nvGrpSpPr>
              <p:cNvPr id="14744" name="Google Shape;14744;p9"/>
              <p:cNvGrpSpPr/>
              <p:nvPr/>
            </p:nvGrpSpPr>
            <p:grpSpPr>
              <a:xfrm flipH="1" rot="10800000">
                <a:off x="8448406" y="4422299"/>
                <a:ext cx="205838" cy="289853"/>
                <a:chOff x="3555900" y="1631296"/>
                <a:chExt cx="390956" cy="550529"/>
              </a:xfrm>
            </p:grpSpPr>
            <p:cxnSp>
              <p:nvCxnSpPr>
                <p:cNvPr id="14745" name="Google Shape;14745;p9"/>
                <p:cNvCxnSpPr/>
                <p:nvPr/>
              </p:nvCxnSpPr>
              <p:spPr>
                <a:xfrm>
                  <a:off x="3751375" y="1641225"/>
                  <a:ext cx="0" cy="540600"/>
                </a:xfrm>
                <a:prstGeom prst="straightConnector1">
                  <a:avLst/>
                </a:prstGeom>
                <a:noFill/>
                <a:ln cap="flat" cmpd="sng" w="19050">
                  <a:solidFill>
                    <a:schemeClr val="dk1"/>
                  </a:solidFill>
                  <a:prstDash val="solid"/>
                  <a:round/>
                  <a:headEnd len="med" w="med" type="none"/>
                  <a:tailEnd len="med" w="med" type="none"/>
                </a:ln>
              </p:spPr>
            </p:cxnSp>
            <p:grpSp>
              <p:nvGrpSpPr>
                <p:cNvPr id="14746" name="Google Shape;14746;p9"/>
                <p:cNvGrpSpPr/>
                <p:nvPr/>
              </p:nvGrpSpPr>
              <p:grpSpPr>
                <a:xfrm rot="-8100000">
                  <a:off x="3614579" y="1687125"/>
                  <a:ext cx="273597" cy="279297"/>
                  <a:chOff x="4572000" y="2331513"/>
                  <a:chExt cx="273600" cy="279300"/>
                </a:xfrm>
              </p:grpSpPr>
              <p:cxnSp>
                <p:nvCxnSpPr>
                  <p:cNvPr id="14747" name="Google Shape;14747;p9"/>
                  <p:cNvCxnSpPr/>
                  <p:nvPr/>
                </p:nvCxnSpPr>
                <p:spPr>
                  <a:xfrm rot="10800000">
                    <a:off x="4572000" y="2604300"/>
                    <a:ext cx="273600" cy="0"/>
                  </a:xfrm>
                  <a:prstGeom prst="straightConnector1">
                    <a:avLst/>
                  </a:prstGeom>
                  <a:noFill/>
                  <a:ln cap="flat" cmpd="sng" w="19050">
                    <a:solidFill>
                      <a:schemeClr val="dk1"/>
                    </a:solidFill>
                    <a:prstDash val="solid"/>
                    <a:round/>
                    <a:headEnd len="med" w="med" type="none"/>
                    <a:tailEnd len="med" w="med" type="none"/>
                  </a:ln>
                </p:spPr>
              </p:cxnSp>
              <p:cxnSp>
                <p:nvCxnSpPr>
                  <p:cNvPr id="14748" name="Google Shape;14748;p9"/>
                  <p:cNvCxnSpPr/>
                  <p:nvPr/>
                </p:nvCxnSpPr>
                <p:spPr>
                  <a:xfrm rot="10800000">
                    <a:off x="4839087" y="2331513"/>
                    <a:ext cx="0" cy="279300"/>
                  </a:xfrm>
                  <a:prstGeom prst="straightConnector1">
                    <a:avLst/>
                  </a:prstGeom>
                  <a:noFill/>
                  <a:ln cap="flat" cmpd="sng" w="19050">
                    <a:solidFill>
                      <a:schemeClr val="dk1"/>
                    </a:solidFill>
                    <a:prstDash val="solid"/>
                    <a:round/>
                    <a:headEnd len="med" w="med" type="none"/>
                    <a:tailEnd len="med" w="med" type="none"/>
                  </a:ln>
                </p:spPr>
              </p:cxnSp>
            </p:grpSp>
          </p:grpSp>
        </p:grpSp>
        <p:sp>
          <p:nvSpPr>
            <p:cNvPr id="14749" name="Google Shape;14749;p9"/>
            <p:cNvSpPr/>
            <p:nvPr/>
          </p:nvSpPr>
          <p:spPr>
            <a:xfrm>
              <a:off x="39077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9"/>
            <p:cNvSpPr/>
            <p:nvPr/>
          </p:nvSpPr>
          <p:spPr>
            <a:xfrm>
              <a:off x="599050"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9"/>
            <p:cNvSpPr/>
            <p:nvPr/>
          </p:nvSpPr>
          <p:spPr>
            <a:xfrm>
              <a:off x="807325" y="388600"/>
              <a:ext cx="183000" cy="183000"/>
            </a:xfrm>
            <a:prstGeom prst="ellipse">
              <a:avLst/>
            </a:prstGeom>
            <a:solidFill>
              <a:schemeClr val="lt1"/>
            </a:solidFill>
            <a:ln cap="flat" cmpd="sng" w="9525">
              <a:solidFill>
                <a:schemeClr val="dk1"/>
              </a:solidFill>
              <a:prstDash val="solid"/>
              <a:round/>
              <a:headEnd len="sm" w="sm" type="none"/>
              <a:tailEnd len="sm" w="sm" type="none"/>
            </a:ln>
            <a:effectLst>
              <a:outerShdw rotWithShape="0" algn="bl" dir="2580000" dist="3810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52" name="Google Shape;14752;p9"/>
          <p:cNvSpPr txBox="1"/>
          <p:nvPr>
            <p:ph type="title"/>
          </p:nvPr>
        </p:nvSpPr>
        <p:spPr>
          <a:xfrm>
            <a:off x="2977350" y="1593375"/>
            <a:ext cx="3189300" cy="1011900"/>
          </a:xfrm>
          <a:prstGeom prst="rect">
            <a:avLst/>
          </a:prstGeom>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a:spcBef>
                <a:spcPts val="0"/>
              </a:spcBef>
              <a:spcAft>
                <a:spcPts val="0"/>
              </a:spcAft>
              <a:buSzPts val="4200"/>
              <a:buNone/>
              <a:defRPr sz="38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14753" name="Google Shape;14753;p9"/>
          <p:cNvSpPr txBox="1"/>
          <p:nvPr>
            <p:ph idx="1" type="subTitle"/>
          </p:nvPr>
        </p:nvSpPr>
        <p:spPr>
          <a:xfrm>
            <a:off x="1965450" y="2704675"/>
            <a:ext cx="5213100" cy="758700"/>
          </a:xfrm>
          <a:prstGeom prst="rect">
            <a:avLst/>
          </a:prstGeom>
        </p:spPr>
        <p:txBody>
          <a:bodyPr anchorCtr="0" anchor="b" bIns="91425" lIns="91425" spcFirstLastPara="1" rIns="91425" wrap="square" tIns="91425">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4754" name="Shape 14754"/>
        <p:cNvGrpSpPr/>
        <p:nvPr/>
      </p:nvGrpSpPr>
      <p:grpSpPr>
        <a:xfrm>
          <a:off x="0" y="0"/>
          <a:ext cx="0" cy="0"/>
          <a:chOff x="0" y="0"/>
          <a:chExt cx="0" cy="0"/>
        </a:xfrm>
      </p:grpSpPr>
      <p:sp>
        <p:nvSpPr>
          <p:cNvPr id="14755" name="Google Shape;14755;p10"/>
          <p:cNvSpPr txBox="1"/>
          <p:nvPr>
            <p:ph idx="1" type="body"/>
          </p:nvPr>
        </p:nvSpPr>
        <p:spPr>
          <a:xfrm>
            <a:off x="1405180" y="3729324"/>
            <a:ext cx="6313500" cy="605100"/>
          </a:xfrm>
          <a:prstGeom prst="rect">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SzPts val="1400"/>
              <a:buNone/>
              <a:defRPr b="1" sz="3000">
                <a:latin typeface="Abhaya Libre"/>
                <a:ea typeface="Abhaya Libre"/>
                <a:cs typeface="Abhaya Libre"/>
                <a:sym typeface="Abhaya Libre"/>
              </a:defRPr>
            </a:lvl1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7" Type="http://schemas.openxmlformats.org/officeDocument/2006/relationships/theme" Target="../theme/theme1.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dk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802838" y="707525"/>
            <a:ext cx="7538400" cy="5727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chemeClr val="dk1"/>
              </a:buClr>
              <a:buSzPts val="3000"/>
              <a:buFont typeface="Abhaya Libre"/>
              <a:buNone/>
              <a:defRPr b="1" sz="3000">
                <a:solidFill>
                  <a:schemeClr val="dk1"/>
                </a:solidFill>
                <a:latin typeface="Abhaya Libre"/>
                <a:ea typeface="Abhaya Libre"/>
                <a:cs typeface="Abhaya Libre"/>
                <a:sym typeface="Abhaya Libre"/>
              </a:defRPr>
            </a:lvl1pPr>
            <a:lvl2pPr lvl="1" rtl="0">
              <a:spcBef>
                <a:spcPts val="0"/>
              </a:spcBef>
              <a:spcAft>
                <a:spcPts val="0"/>
              </a:spcAft>
              <a:buClr>
                <a:schemeClr val="dk1"/>
              </a:buClr>
              <a:buSzPts val="3000"/>
              <a:buFont typeface="Abhaya Libre"/>
              <a:buNone/>
              <a:defRPr b="1" sz="3000">
                <a:solidFill>
                  <a:schemeClr val="dk1"/>
                </a:solidFill>
                <a:latin typeface="Abhaya Libre"/>
                <a:ea typeface="Abhaya Libre"/>
                <a:cs typeface="Abhaya Libre"/>
                <a:sym typeface="Abhaya Libre"/>
              </a:defRPr>
            </a:lvl2pPr>
            <a:lvl3pPr lvl="2" rtl="0">
              <a:spcBef>
                <a:spcPts val="0"/>
              </a:spcBef>
              <a:spcAft>
                <a:spcPts val="0"/>
              </a:spcAft>
              <a:buClr>
                <a:schemeClr val="dk1"/>
              </a:buClr>
              <a:buSzPts val="3000"/>
              <a:buFont typeface="Abhaya Libre"/>
              <a:buNone/>
              <a:defRPr b="1" sz="3000">
                <a:solidFill>
                  <a:schemeClr val="dk1"/>
                </a:solidFill>
                <a:latin typeface="Abhaya Libre"/>
                <a:ea typeface="Abhaya Libre"/>
                <a:cs typeface="Abhaya Libre"/>
                <a:sym typeface="Abhaya Libre"/>
              </a:defRPr>
            </a:lvl3pPr>
            <a:lvl4pPr lvl="3" rtl="0">
              <a:spcBef>
                <a:spcPts val="0"/>
              </a:spcBef>
              <a:spcAft>
                <a:spcPts val="0"/>
              </a:spcAft>
              <a:buClr>
                <a:schemeClr val="dk1"/>
              </a:buClr>
              <a:buSzPts val="3000"/>
              <a:buFont typeface="Abhaya Libre"/>
              <a:buNone/>
              <a:defRPr b="1" sz="3000">
                <a:solidFill>
                  <a:schemeClr val="dk1"/>
                </a:solidFill>
                <a:latin typeface="Abhaya Libre"/>
                <a:ea typeface="Abhaya Libre"/>
                <a:cs typeface="Abhaya Libre"/>
                <a:sym typeface="Abhaya Libre"/>
              </a:defRPr>
            </a:lvl4pPr>
            <a:lvl5pPr lvl="4" rtl="0">
              <a:spcBef>
                <a:spcPts val="0"/>
              </a:spcBef>
              <a:spcAft>
                <a:spcPts val="0"/>
              </a:spcAft>
              <a:buClr>
                <a:schemeClr val="dk1"/>
              </a:buClr>
              <a:buSzPts val="3000"/>
              <a:buFont typeface="Abhaya Libre"/>
              <a:buNone/>
              <a:defRPr b="1" sz="3000">
                <a:solidFill>
                  <a:schemeClr val="dk1"/>
                </a:solidFill>
                <a:latin typeface="Abhaya Libre"/>
                <a:ea typeface="Abhaya Libre"/>
                <a:cs typeface="Abhaya Libre"/>
                <a:sym typeface="Abhaya Libre"/>
              </a:defRPr>
            </a:lvl5pPr>
            <a:lvl6pPr lvl="5" rtl="0">
              <a:spcBef>
                <a:spcPts val="0"/>
              </a:spcBef>
              <a:spcAft>
                <a:spcPts val="0"/>
              </a:spcAft>
              <a:buClr>
                <a:schemeClr val="dk1"/>
              </a:buClr>
              <a:buSzPts val="3000"/>
              <a:buFont typeface="Abhaya Libre"/>
              <a:buNone/>
              <a:defRPr b="1" sz="3000">
                <a:solidFill>
                  <a:schemeClr val="dk1"/>
                </a:solidFill>
                <a:latin typeface="Abhaya Libre"/>
                <a:ea typeface="Abhaya Libre"/>
                <a:cs typeface="Abhaya Libre"/>
                <a:sym typeface="Abhaya Libre"/>
              </a:defRPr>
            </a:lvl6pPr>
            <a:lvl7pPr lvl="6" rtl="0">
              <a:spcBef>
                <a:spcPts val="0"/>
              </a:spcBef>
              <a:spcAft>
                <a:spcPts val="0"/>
              </a:spcAft>
              <a:buClr>
                <a:schemeClr val="dk1"/>
              </a:buClr>
              <a:buSzPts val="3000"/>
              <a:buFont typeface="Abhaya Libre"/>
              <a:buNone/>
              <a:defRPr b="1" sz="3000">
                <a:solidFill>
                  <a:schemeClr val="dk1"/>
                </a:solidFill>
                <a:latin typeface="Abhaya Libre"/>
                <a:ea typeface="Abhaya Libre"/>
                <a:cs typeface="Abhaya Libre"/>
                <a:sym typeface="Abhaya Libre"/>
              </a:defRPr>
            </a:lvl7pPr>
            <a:lvl8pPr lvl="7" rtl="0">
              <a:spcBef>
                <a:spcPts val="0"/>
              </a:spcBef>
              <a:spcAft>
                <a:spcPts val="0"/>
              </a:spcAft>
              <a:buClr>
                <a:schemeClr val="dk1"/>
              </a:buClr>
              <a:buSzPts val="3000"/>
              <a:buFont typeface="Abhaya Libre"/>
              <a:buNone/>
              <a:defRPr b="1" sz="3000">
                <a:solidFill>
                  <a:schemeClr val="dk1"/>
                </a:solidFill>
                <a:latin typeface="Abhaya Libre"/>
                <a:ea typeface="Abhaya Libre"/>
                <a:cs typeface="Abhaya Libre"/>
                <a:sym typeface="Abhaya Libre"/>
              </a:defRPr>
            </a:lvl8pPr>
            <a:lvl9pPr lvl="8" rtl="0">
              <a:spcBef>
                <a:spcPts val="0"/>
              </a:spcBef>
              <a:spcAft>
                <a:spcPts val="0"/>
              </a:spcAft>
              <a:buClr>
                <a:schemeClr val="dk1"/>
              </a:buClr>
              <a:buSzPts val="3000"/>
              <a:buFont typeface="Abhaya Libre"/>
              <a:buNone/>
              <a:defRPr b="1" sz="3000">
                <a:solidFill>
                  <a:schemeClr val="dk1"/>
                </a:solidFill>
                <a:latin typeface="Abhaya Libre"/>
                <a:ea typeface="Abhaya Libre"/>
                <a:cs typeface="Abhaya Libre"/>
                <a:sym typeface="Abhaya Libre"/>
              </a:defRPr>
            </a:lvl9pPr>
          </a:lstStyle>
          <a:p/>
        </p:txBody>
      </p:sp>
      <p:sp>
        <p:nvSpPr>
          <p:cNvPr id="7" name="Google Shape;7;p1"/>
          <p:cNvSpPr txBox="1"/>
          <p:nvPr>
            <p:ph idx="1" type="body"/>
          </p:nvPr>
        </p:nvSpPr>
        <p:spPr>
          <a:xfrm>
            <a:off x="802800" y="1280225"/>
            <a:ext cx="7538400" cy="32886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Red Hat Display"/>
              <a:buChar char="●"/>
              <a:defRPr>
                <a:solidFill>
                  <a:schemeClr val="dk1"/>
                </a:solidFill>
                <a:latin typeface="Red Hat Display"/>
                <a:ea typeface="Red Hat Display"/>
                <a:cs typeface="Red Hat Display"/>
                <a:sym typeface="Red Hat Display"/>
              </a:defRPr>
            </a:lvl1pPr>
            <a:lvl2pPr indent="-317500" lvl="1" marL="914400">
              <a:lnSpc>
                <a:spcPct val="100000"/>
              </a:lnSpc>
              <a:spcBef>
                <a:spcPts val="0"/>
              </a:spcBef>
              <a:spcAft>
                <a:spcPts val="0"/>
              </a:spcAft>
              <a:buClr>
                <a:schemeClr val="dk1"/>
              </a:buClr>
              <a:buSzPts val="1400"/>
              <a:buFont typeface="Red Hat Display"/>
              <a:buChar char="○"/>
              <a:defRPr>
                <a:solidFill>
                  <a:schemeClr val="dk1"/>
                </a:solidFill>
                <a:latin typeface="Red Hat Display"/>
                <a:ea typeface="Red Hat Display"/>
                <a:cs typeface="Red Hat Display"/>
                <a:sym typeface="Red Hat Display"/>
              </a:defRPr>
            </a:lvl2pPr>
            <a:lvl3pPr indent="-317500" lvl="2" marL="1371600">
              <a:lnSpc>
                <a:spcPct val="100000"/>
              </a:lnSpc>
              <a:spcBef>
                <a:spcPts val="0"/>
              </a:spcBef>
              <a:spcAft>
                <a:spcPts val="0"/>
              </a:spcAft>
              <a:buClr>
                <a:schemeClr val="dk1"/>
              </a:buClr>
              <a:buSzPts val="1400"/>
              <a:buFont typeface="Red Hat Display"/>
              <a:buChar char="■"/>
              <a:defRPr>
                <a:solidFill>
                  <a:schemeClr val="dk1"/>
                </a:solidFill>
                <a:latin typeface="Red Hat Display"/>
                <a:ea typeface="Red Hat Display"/>
                <a:cs typeface="Red Hat Display"/>
                <a:sym typeface="Red Hat Display"/>
              </a:defRPr>
            </a:lvl3pPr>
            <a:lvl4pPr indent="-317500" lvl="3" marL="1828800">
              <a:lnSpc>
                <a:spcPct val="100000"/>
              </a:lnSpc>
              <a:spcBef>
                <a:spcPts val="0"/>
              </a:spcBef>
              <a:spcAft>
                <a:spcPts val="0"/>
              </a:spcAft>
              <a:buClr>
                <a:schemeClr val="dk1"/>
              </a:buClr>
              <a:buSzPts val="1400"/>
              <a:buFont typeface="Red Hat Display"/>
              <a:buChar char="●"/>
              <a:defRPr>
                <a:solidFill>
                  <a:schemeClr val="dk1"/>
                </a:solidFill>
                <a:latin typeface="Red Hat Display"/>
                <a:ea typeface="Red Hat Display"/>
                <a:cs typeface="Red Hat Display"/>
                <a:sym typeface="Red Hat Display"/>
              </a:defRPr>
            </a:lvl4pPr>
            <a:lvl5pPr indent="-317500" lvl="4" marL="2286000">
              <a:lnSpc>
                <a:spcPct val="100000"/>
              </a:lnSpc>
              <a:spcBef>
                <a:spcPts val="0"/>
              </a:spcBef>
              <a:spcAft>
                <a:spcPts val="0"/>
              </a:spcAft>
              <a:buClr>
                <a:schemeClr val="dk1"/>
              </a:buClr>
              <a:buSzPts val="1400"/>
              <a:buFont typeface="Red Hat Display"/>
              <a:buChar char="○"/>
              <a:defRPr>
                <a:solidFill>
                  <a:schemeClr val="dk1"/>
                </a:solidFill>
                <a:latin typeface="Red Hat Display"/>
                <a:ea typeface="Red Hat Display"/>
                <a:cs typeface="Red Hat Display"/>
                <a:sym typeface="Red Hat Display"/>
              </a:defRPr>
            </a:lvl5pPr>
            <a:lvl6pPr indent="-317500" lvl="5" marL="2743200">
              <a:lnSpc>
                <a:spcPct val="100000"/>
              </a:lnSpc>
              <a:spcBef>
                <a:spcPts val="0"/>
              </a:spcBef>
              <a:spcAft>
                <a:spcPts val="0"/>
              </a:spcAft>
              <a:buClr>
                <a:schemeClr val="dk1"/>
              </a:buClr>
              <a:buSzPts val="1400"/>
              <a:buFont typeface="Red Hat Display"/>
              <a:buChar char="■"/>
              <a:defRPr>
                <a:solidFill>
                  <a:schemeClr val="dk1"/>
                </a:solidFill>
                <a:latin typeface="Red Hat Display"/>
                <a:ea typeface="Red Hat Display"/>
                <a:cs typeface="Red Hat Display"/>
                <a:sym typeface="Red Hat Display"/>
              </a:defRPr>
            </a:lvl6pPr>
            <a:lvl7pPr indent="-317500" lvl="6" marL="3200400">
              <a:lnSpc>
                <a:spcPct val="100000"/>
              </a:lnSpc>
              <a:spcBef>
                <a:spcPts val="0"/>
              </a:spcBef>
              <a:spcAft>
                <a:spcPts val="0"/>
              </a:spcAft>
              <a:buClr>
                <a:schemeClr val="dk1"/>
              </a:buClr>
              <a:buSzPts val="1400"/>
              <a:buFont typeface="Red Hat Display"/>
              <a:buChar char="●"/>
              <a:defRPr>
                <a:solidFill>
                  <a:schemeClr val="dk1"/>
                </a:solidFill>
                <a:latin typeface="Red Hat Display"/>
                <a:ea typeface="Red Hat Display"/>
                <a:cs typeface="Red Hat Display"/>
                <a:sym typeface="Red Hat Display"/>
              </a:defRPr>
            </a:lvl7pPr>
            <a:lvl8pPr indent="-317500" lvl="7" marL="3657600">
              <a:lnSpc>
                <a:spcPct val="100000"/>
              </a:lnSpc>
              <a:spcBef>
                <a:spcPts val="0"/>
              </a:spcBef>
              <a:spcAft>
                <a:spcPts val="0"/>
              </a:spcAft>
              <a:buClr>
                <a:schemeClr val="dk1"/>
              </a:buClr>
              <a:buSzPts val="1400"/>
              <a:buFont typeface="Red Hat Display"/>
              <a:buChar char="○"/>
              <a:defRPr>
                <a:solidFill>
                  <a:schemeClr val="dk1"/>
                </a:solidFill>
                <a:latin typeface="Red Hat Display"/>
                <a:ea typeface="Red Hat Display"/>
                <a:cs typeface="Red Hat Display"/>
                <a:sym typeface="Red Hat Display"/>
              </a:defRPr>
            </a:lvl8pPr>
            <a:lvl9pPr indent="-317500" lvl="8" marL="4114800">
              <a:lnSpc>
                <a:spcPct val="100000"/>
              </a:lnSpc>
              <a:spcBef>
                <a:spcPts val="0"/>
              </a:spcBef>
              <a:spcAft>
                <a:spcPts val="0"/>
              </a:spcAft>
              <a:buClr>
                <a:schemeClr val="dk1"/>
              </a:buClr>
              <a:buSzPts val="1400"/>
              <a:buFont typeface="Red Hat Display"/>
              <a:buChar char="■"/>
              <a:defRPr>
                <a:solidFill>
                  <a:schemeClr val="dk1"/>
                </a:solidFill>
                <a:latin typeface="Red Hat Display"/>
                <a:ea typeface="Red Hat Display"/>
                <a:cs typeface="Red Hat Display"/>
                <a:sym typeface="Red Hat Display"/>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 Id="rId3" Type="http://schemas.openxmlformats.org/officeDocument/2006/relationships/hyperlink" Target="http://www.youtube.com/watch?v=v_336X798aU" TargetMode="External"/><Relationship Id="rId4" Type="http://schemas.openxmlformats.org/officeDocument/2006/relationships/image" Target="../media/image8.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 Id="rId3" Type="http://schemas.openxmlformats.org/officeDocument/2006/relationships/image" Target="../media/image7.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xml"/><Relationship Id="rId3" Type="http://schemas.openxmlformats.org/officeDocument/2006/relationships/hyperlink" Target="http://www.youtube.com/watch?v=ad79nYk2keg" TargetMode="External"/><Relationship Id="rId4" Type="http://schemas.openxmlformats.org/officeDocument/2006/relationships/image" Target="../media/image9.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xml"/><Relationship Id="rId3" Type="http://schemas.openxmlformats.org/officeDocument/2006/relationships/image" Target="../media/image10.jp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 Id="rId3" Type="http://schemas.openxmlformats.org/officeDocument/2006/relationships/image" Target="../media/image1.jp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 Id="rId3" Type="http://schemas.openxmlformats.org/officeDocument/2006/relationships/image" Target="../media/image5.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xml"/><Relationship Id="rId3" Type="http://schemas.openxmlformats.org/officeDocument/2006/relationships/hyperlink" Target="http://www.youtube.com/watch?v=kQPC4_DsJ8I" TargetMode="External"/><Relationship Id="rId4" Type="http://schemas.openxmlformats.org/officeDocument/2006/relationships/image" Target="../media/image3.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xml"/><Relationship Id="rId3" Type="http://schemas.openxmlformats.org/officeDocument/2006/relationships/image" Target="../media/image2.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xml"/><Relationship Id="rId3" Type="http://schemas.openxmlformats.org/officeDocument/2006/relationships/hyperlink" Target="http://www.youtube.com/watch?v=HGaO-s4AtGY" TargetMode="External"/><Relationship Id="rId4" Type="http://schemas.openxmlformats.org/officeDocument/2006/relationships/image" Target="../media/image4.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xml"/><Relationship Id="rId3" Type="http://schemas.openxmlformats.org/officeDocument/2006/relationships/image" Target="../media/image6.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656" name="Shape 40656"/>
        <p:cNvGrpSpPr/>
        <p:nvPr/>
      </p:nvGrpSpPr>
      <p:grpSpPr>
        <a:xfrm>
          <a:off x="0" y="0"/>
          <a:ext cx="0" cy="0"/>
          <a:chOff x="0" y="0"/>
          <a:chExt cx="0" cy="0"/>
        </a:xfrm>
      </p:grpSpPr>
      <p:sp>
        <p:nvSpPr>
          <p:cNvPr id="40657" name="Google Shape;40657;p28"/>
          <p:cNvSpPr txBox="1"/>
          <p:nvPr>
            <p:ph type="ctrTitle"/>
          </p:nvPr>
        </p:nvSpPr>
        <p:spPr>
          <a:xfrm>
            <a:off x="1706400" y="1282050"/>
            <a:ext cx="5731200" cy="1811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0" lang="en">
                <a:latin typeface="Abhaya Libre Medium"/>
                <a:ea typeface="Abhaya Libre Medium"/>
                <a:cs typeface="Abhaya Libre Medium"/>
                <a:sym typeface="Abhaya Libre Medium"/>
              </a:rPr>
              <a:t>Artificial Intelligence</a:t>
            </a:r>
            <a:endParaRPr sz="5300"/>
          </a:p>
        </p:txBody>
      </p:sp>
      <p:grpSp>
        <p:nvGrpSpPr>
          <p:cNvPr id="40658" name="Google Shape;40658;p28"/>
          <p:cNvGrpSpPr/>
          <p:nvPr/>
        </p:nvGrpSpPr>
        <p:grpSpPr>
          <a:xfrm>
            <a:off x="2494875" y="3477088"/>
            <a:ext cx="468600" cy="468600"/>
            <a:chOff x="2516325" y="3485375"/>
            <a:chExt cx="468600" cy="468600"/>
          </a:xfrm>
        </p:grpSpPr>
        <p:sp>
          <p:nvSpPr>
            <p:cNvPr id="40659" name="Google Shape;40659;p28"/>
            <p:cNvSpPr/>
            <p:nvPr/>
          </p:nvSpPr>
          <p:spPr>
            <a:xfrm>
              <a:off x="2516325" y="3485375"/>
              <a:ext cx="468600" cy="468600"/>
            </a:xfrm>
            <a:prstGeom prst="rect">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0" name="Google Shape;40660;p28"/>
            <p:cNvSpPr/>
            <p:nvPr/>
          </p:nvSpPr>
          <p:spPr>
            <a:xfrm>
              <a:off x="2579325" y="3548375"/>
              <a:ext cx="342600" cy="342600"/>
            </a:xfrm>
            <a:prstGeom prst="star4">
              <a:avLst>
                <a:gd fmla="val 12183" name="adj"/>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61" name="Google Shape;40661;p28"/>
          <p:cNvGrpSpPr/>
          <p:nvPr/>
        </p:nvGrpSpPr>
        <p:grpSpPr>
          <a:xfrm>
            <a:off x="6176325" y="3477088"/>
            <a:ext cx="468600" cy="468600"/>
            <a:chOff x="2516325" y="3485375"/>
            <a:chExt cx="468600" cy="468600"/>
          </a:xfrm>
        </p:grpSpPr>
        <p:sp>
          <p:nvSpPr>
            <p:cNvPr id="40662" name="Google Shape;40662;p28"/>
            <p:cNvSpPr/>
            <p:nvPr/>
          </p:nvSpPr>
          <p:spPr>
            <a:xfrm>
              <a:off x="2516325" y="3485375"/>
              <a:ext cx="468600" cy="468600"/>
            </a:xfrm>
            <a:prstGeom prst="rect">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3" name="Google Shape;40663;p28"/>
            <p:cNvSpPr/>
            <p:nvPr/>
          </p:nvSpPr>
          <p:spPr>
            <a:xfrm>
              <a:off x="2579325" y="3548375"/>
              <a:ext cx="342600" cy="342600"/>
            </a:xfrm>
            <a:prstGeom prst="star4">
              <a:avLst>
                <a:gd fmla="val 12183" name="adj"/>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664" name="Google Shape;40664;p28"/>
          <p:cNvSpPr/>
          <p:nvPr/>
        </p:nvSpPr>
        <p:spPr>
          <a:xfrm>
            <a:off x="1643650" y="1654850"/>
            <a:ext cx="296700" cy="342600"/>
          </a:xfrm>
          <a:prstGeom prst="star6">
            <a:avLst>
              <a:gd fmla="val 17141" name="adj"/>
              <a:gd fmla="val 115470" name="hf"/>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5" name="Google Shape;40665;p28"/>
          <p:cNvSpPr/>
          <p:nvPr/>
        </p:nvSpPr>
        <p:spPr>
          <a:xfrm>
            <a:off x="7203650" y="2528900"/>
            <a:ext cx="296700" cy="342600"/>
          </a:xfrm>
          <a:prstGeom prst="star6">
            <a:avLst>
              <a:gd fmla="val 17141" name="adj"/>
              <a:gd fmla="val 115470" name="hf"/>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731" name="Shape 40731"/>
        <p:cNvGrpSpPr/>
        <p:nvPr/>
      </p:nvGrpSpPr>
      <p:grpSpPr>
        <a:xfrm>
          <a:off x="0" y="0"/>
          <a:ext cx="0" cy="0"/>
          <a:chOff x="0" y="0"/>
          <a:chExt cx="0" cy="0"/>
        </a:xfrm>
      </p:grpSpPr>
      <p:sp>
        <p:nvSpPr>
          <p:cNvPr id="40732" name="Google Shape;40732;p37"/>
          <p:cNvSpPr txBox="1"/>
          <p:nvPr>
            <p:ph type="title"/>
          </p:nvPr>
        </p:nvSpPr>
        <p:spPr>
          <a:xfrm>
            <a:off x="802838" y="707525"/>
            <a:ext cx="7538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AI in Healthcare</a:t>
            </a:r>
            <a:endParaRPr/>
          </a:p>
        </p:txBody>
      </p:sp>
      <p:pic>
        <p:nvPicPr>
          <p:cNvPr descr="Welcome to Medilab Zone! In this video, we will explore the benefits of artificial intelligence in healthcare. Since diseases have been around since the beginning of life, healthcare has had to develop to match the speed at which these diseases get aggressive. AI is helping us in the field of health by providing numerous potential applications in the disciplines of medicine and healthcare. In this video, we will explore the top benefits of AI in healthcare, including how it helps with surgery, medical imaging, diagnosis and treatment, accelerated drug development, expanding access to healthcare in underserved regions, clinical decision-making, data collection, administrative tasks, and getting real-time data. Watch this video to learn how AI is revolutionizing healthcare and helping doctors and other medical professionals make critical therapeutic decisions more quickly and effectively using real-time, precise data.&#10;&#10;#artificialintelligence  #AI #healthcare  #healthcaretechnology  #aiinhealthcare" id="40733" name="Google Shape;40733;p37" title="10 Benefits of Artificial intelligence in Healthcare">
            <a:hlinkClick r:id="rId3"/>
          </p:cNvPr>
          <p:cNvPicPr preferRelativeResize="0"/>
          <p:nvPr/>
        </p:nvPicPr>
        <p:blipFill>
          <a:blip r:embed="rId4">
            <a:alphaModFix/>
          </a:blip>
          <a:stretch>
            <a:fillRect/>
          </a:stretch>
        </p:blipFill>
        <p:spPr>
          <a:xfrm>
            <a:off x="2269463" y="1713150"/>
            <a:ext cx="4605075" cy="259035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0733"/>
                                        </p:tgtEl>
                                        <p:attrNameLst>
                                          <p:attrName>style.visibility</p:attrName>
                                        </p:attrNameLst>
                                      </p:cBhvr>
                                      <p:to>
                                        <p:strVal val="visible"/>
                                      </p:to>
                                    </p:set>
                                    <p:animEffect filter="fade" transition="in">
                                      <p:cBhvr>
                                        <p:cTn dur="1000"/>
                                        <p:tgtEl>
                                          <p:spTgt spid="4073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737" name="Shape 40737"/>
        <p:cNvGrpSpPr/>
        <p:nvPr/>
      </p:nvGrpSpPr>
      <p:grpSpPr>
        <a:xfrm>
          <a:off x="0" y="0"/>
          <a:ext cx="0" cy="0"/>
          <a:chOff x="0" y="0"/>
          <a:chExt cx="0" cy="0"/>
        </a:xfrm>
      </p:grpSpPr>
      <p:sp>
        <p:nvSpPr>
          <p:cNvPr id="40738" name="Google Shape;40738;p38"/>
          <p:cNvSpPr txBox="1"/>
          <p:nvPr>
            <p:ph type="title"/>
          </p:nvPr>
        </p:nvSpPr>
        <p:spPr>
          <a:xfrm>
            <a:off x="802838" y="707525"/>
            <a:ext cx="7538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AI</a:t>
            </a:r>
            <a:endParaRPr/>
          </a:p>
        </p:txBody>
      </p:sp>
      <p:sp>
        <p:nvSpPr>
          <p:cNvPr id="40739" name="Google Shape;40739;p38"/>
          <p:cNvSpPr txBox="1"/>
          <p:nvPr/>
        </p:nvSpPr>
        <p:spPr>
          <a:xfrm>
            <a:off x="4046600" y="1539375"/>
            <a:ext cx="10509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Red Hat Display"/>
                <a:ea typeface="Red Hat Display"/>
                <a:cs typeface="Red Hat Display"/>
                <a:sym typeface="Red Hat Display"/>
              </a:rPr>
              <a:t>What is AI?</a:t>
            </a:r>
            <a:endParaRPr>
              <a:latin typeface="Red Hat Display"/>
              <a:ea typeface="Red Hat Display"/>
              <a:cs typeface="Red Hat Display"/>
              <a:sym typeface="Red Hat Display"/>
            </a:endParaRPr>
          </a:p>
        </p:txBody>
      </p:sp>
      <p:sp>
        <p:nvSpPr>
          <p:cNvPr id="40740" name="Google Shape;40740;p38"/>
          <p:cNvSpPr txBox="1"/>
          <p:nvPr/>
        </p:nvSpPr>
        <p:spPr>
          <a:xfrm>
            <a:off x="2604050" y="2608600"/>
            <a:ext cx="39360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Red Hat Display"/>
                <a:ea typeface="Red Hat Display"/>
                <a:cs typeface="Red Hat Display"/>
                <a:sym typeface="Red Hat Display"/>
              </a:rPr>
              <a:t>How do you think it could be used in healthcare?</a:t>
            </a:r>
            <a:endParaRPr>
              <a:latin typeface="Red Hat Display"/>
              <a:ea typeface="Red Hat Display"/>
              <a:cs typeface="Red Hat Display"/>
              <a:sym typeface="Red Hat Display"/>
            </a:endParaRPr>
          </a:p>
        </p:txBody>
      </p:sp>
      <p:sp>
        <p:nvSpPr>
          <p:cNvPr id="40741" name="Google Shape;40741;p38"/>
          <p:cNvSpPr/>
          <p:nvPr/>
        </p:nvSpPr>
        <p:spPr>
          <a:xfrm>
            <a:off x="4484450" y="1987738"/>
            <a:ext cx="175200" cy="572700"/>
          </a:xfrm>
          <a:prstGeom prst="downArrow">
            <a:avLst>
              <a:gd fmla="val 50000" name="adj1"/>
              <a:gd fmla="val 50000" name="adj2"/>
            </a:avLst>
          </a:prstGeom>
          <a:solidFill>
            <a:srgbClr val="325D79"/>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745" name="Shape 40745"/>
        <p:cNvGrpSpPr/>
        <p:nvPr/>
      </p:nvGrpSpPr>
      <p:grpSpPr>
        <a:xfrm>
          <a:off x="0" y="0"/>
          <a:ext cx="0" cy="0"/>
          <a:chOff x="0" y="0"/>
          <a:chExt cx="0" cy="0"/>
        </a:xfrm>
      </p:grpSpPr>
      <p:sp>
        <p:nvSpPr>
          <p:cNvPr id="40746" name="Google Shape;40746;p39"/>
          <p:cNvSpPr txBox="1"/>
          <p:nvPr>
            <p:ph type="title"/>
          </p:nvPr>
        </p:nvSpPr>
        <p:spPr>
          <a:xfrm>
            <a:off x="802788" y="761075"/>
            <a:ext cx="7538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Benefits of Using AI in Healthcare</a:t>
            </a:r>
            <a:endParaRPr/>
          </a:p>
        </p:txBody>
      </p:sp>
      <p:sp>
        <p:nvSpPr>
          <p:cNvPr id="40747" name="Google Shape;40747;p39"/>
          <p:cNvSpPr txBox="1"/>
          <p:nvPr/>
        </p:nvSpPr>
        <p:spPr>
          <a:xfrm>
            <a:off x="588900" y="1873775"/>
            <a:ext cx="1927200" cy="400200"/>
          </a:xfrm>
          <a:prstGeom prst="rect">
            <a:avLst/>
          </a:prstGeom>
          <a:noFill/>
          <a:ln cap="flat" cmpd="sng" w="28575">
            <a:solidFill>
              <a:srgbClr val="325D79"/>
            </a:solidFill>
            <a:prstDash val="solid"/>
            <a:round/>
            <a:headEnd len="sm" w="sm" type="none"/>
            <a:tailEnd len="sm" w="sm" type="none"/>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Red Hat Display"/>
                <a:ea typeface="Red Hat Display"/>
                <a:cs typeface="Red Hat Display"/>
                <a:sym typeface="Red Hat Display"/>
              </a:rPr>
              <a:t>Avoiding human error</a:t>
            </a:r>
            <a:endParaRPr>
              <a:latin typeface="Red Hat Display"/>
              <a:ea typeface="Red Hat Display"/>
              <a:cs typeface="Red Hat Display"/>
              <a:sym typeface="Red Hat Display"/>
            </a:endParaRPr>
          </a:p>
        </p:txBody>
      </p:sp>
      <p:sp>
        <p:nvSpPr>
          <p:cNvPr id="40748" name="Google Shape;40748;p39"/>
          <p:cNvSpPr txBox="1"/>
          <p:nvPr/>
        </p:nvSpPr>
        <p:spPr>
          <a:xfrm>
            <a:off x="5150200" y="1766075"/>
            <a:ext cx="2997900" cy="615600"/>
          </a:xfrm>
          <a:prstGeom prst="rect">
            <a:avLst/>
          </a:prstGeom>
          <a:noFill/>
          <a:ln cap="flat" cmpd="sng" w="28575">
            <a:solidFill>
              <a:srgbClr val="325D79"/>
            </a:solidFill>
            <a:prstDash val="solid"/>
            <a:round/>
            <a:headEnd len="sm" w="sm" type="none"/>
            <a:tailEnd len="sm" w="sm" type="none"/>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Red Hat Display"/>
                <a:ea typeface="Red Hat Display"/>
                <a:cs typeface="Red Hat Display"/>
                <a:sym typeface="Red Hat Display"/>
              </a:rPr>
              <a:t>Accessing small areas in surgeries that </a:t>
            </a:r>
            <a:r>
              <a:rPr lang="en">
                <a:latin typeface="Red Hat Display"/>
                <a:ea typeface="Red Hat Display"/>
                <a:cs typeface="Red Hat Display"/>
                <a:sym typeface="Red Hat Display"/>
              </a:rPr>
              <a:t>humans</a:t>
            </a:r>
            <a:r>
              <a:rPr lang="en">
                <a:latin typeface="Red Hat Display"/>
                <a:ea typeface="Red Hat Display"/>
                <a:cs typeface="Red Hat Display"/>
                <a:sym typeface="Red Hat Display"/>
              </a:rPr>
              <a:t> cannot reach</a:t>
            </a:r>
            <a:endParaRPr>
              <a:latin typeface="Red Hat Display"/>
              <a:ea typeface="Red Hat Display"/>
              <a:cs typeface="Red Hat Display"/>
              <a:sym typeface="Red Hat Display"/>
            </a:endParaRPr>
          </a:p>
        </p:txBody>
      </p:sp>
      <p:sp>
        <p:nvSpPr>
          <p:cNvPr id="40749" name="Google Shape;40749;p39"/>
          <p:cNvSpPr txBox="1"/>
          <p:nvPr/>
        </p:nvSpPr>
        <p:spPr>
          <a:xfrm>
            <a:off x="1948750" y="3163900"/>
            <a:ext cx="974400" cy="400200"/>
          </a:xfrm>
          <a:prstGeom prst="rect">
            <a:avLst/>
          </a:prstGeom>
          <a:noFill/>
          <a:ln cap="flat" cmpd="sng" w="28575">
            <a:solidFill>
              <a:srgbClr val="325D79"/>
            </a:solidFill>
            <a:prstDash val="solid"/>
            <a:round/>
            <a:headEnd len="sm" w="sm" type="none"/>
            <a:tailEnd len="sm" w="sm" type="none"/>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Red Hat Display"/>
                <a:ea typeface="Red Hat Display"/>
                <a:cs typeface="Red Hat Display"/>
                <a:sym typeface="Red Hat Display"/>
              </a:rPr>
              <a:t>Sort data</a:t>
            </a:r>
            <a:endParaRPr>
              <a:latin typeface="Red Hat Display"/>
              <a:ea typeface="Red Hat Display"/>
              <a:cs typeface="Red Hat Display"/>
              <a:sym typeface="Red Hat Display"/>
            </a:endParaRPr>
          </a:p>
        </p:txBody>
      </p:sp>
      <p:pic>
        <p:nvPicPr>
          <p:cNvPr descr="Top 5 Use Cases for AI in Healthcare - Glorium Technologies" id="40750" name="Google Shape;40750;p39"/>
          <p:cNvPicPr preferRelativeResize="0"/>
          <p:nvPr/>
        </p:nvPicPr>
        <p:blipFill>
          <a:blip r:embed="rId3">
            <a:alphaModFix/>
          </a:blip>
          <a:stretch>
            <a:fillRect/>
          </a:stretch>
        </p:blipFill>
        <p:spPr>
          <a:xfrm>
            <a:off x="3663266" y="2596448"/>
            <a:ext cx="3478234" cy="2134100"/>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754" name="Shape 40754"/>
        <p:cNvGrpSpPr/>
        <p:nvPr/>
      </p:nvGrpSpPr>
      <p:grpSpPr>
        <a:xfrm>
          <a:off x="0" y="0"/>
          <a:ext cx="0" cy="0"/>
          <a:chOff x="0" y="0"/>
          <a:chExt cx="0" cy="0"/>
        </a:xfrm>
      </p:grpSpPr>
      <p:sp>
        <p:nvSpPr>
          <p:cNvPr id="40755" name="Google Shape;40755;p40"/>
          <p:cNvSpPr txBox="1"/>
          <p:nvPr>
            <p:ph type="title"/>
          </p:nvPr>
        </p:nvSpPr>
        <p:spPr>
          <a:xfrm>
            <a:off x="802838" y="707525"/>
            <a:ext cx="7538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AI in Healthcare</a:t>
            </a:r>
            <a:endParaRPr/>
          </a:p>
        </p:txBody>
      </p:sp>
      <p:sp>
        <p:nvSpPr>
          <p:cNvPr id="40756" name="Google Shape;40756;p40"/>
          <p:cNvSpPr txBox="1"/>
          <p:nvPr/>
        </p:nvSpPr>
        <p:spPr>
          <a:xfrm>
            <a:off x="931050" y="2156950"/>
            <a:ext cx="72819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Red Hat Display"/>
                <a:ea typeface="Red Hat Display"/>
                <a:cs typeface="Red Hat Display"/>
                <a:sym typeface="Red Hat Display"/>
              </a:rPr>
              <a:t>What are some of the benefits of using AI in healthcare?  What are some of the downsides?</a:t>
            </a:r>
            <a:endParaRPr>
              <a:latin typeface="Red Hat Display"/>
              <a:ea typeface="Red Hat Display"/>
              <a:cs typeface="Red Hat Display"/>
              <a:sym typeface="Red Hat Display"/>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669" name="Shape 40669"/>
        <p:cNvGrpSpPr/>
        <p:nvPr/>
      </p:nvGrpSpPr>
      <p:grpSpPr>
        <a:xfrm>
          <a:off x="0" y="0"/>
          <a:ext cx="0" cy="0"/>
          <a:chOff x="0" y="0"/>
          <a:chExt cx="0" cy="0"/>
        </a:xfrm>
      </p:grpSpPr>
      <p:sp>
        <p:nvSpPr>
          <p:cNvPr id="40670" name="Google Shape;40670;p29"/>
          <p:cNvSpPr txBox="1"/>
          <p:nvPr>
            <p:ph type="title"/>
          </p:nvPr>
        </p:nvSpPr>
        <p:spPr>
          <a:xfrm>
            <a:off x="802838" y="707525"/>
            <a:ext cx="7538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Artificial</a:t>
            </a:r>
            <a:r>
              <a:rPr lang="en"/>
              <a:t> Intelligence</a:t>
            </a:r>
            <a:endParaRPr/>
          </a:p>
        </p:txBody>
      </p:sp>
      <p:pic>
        <p:nvPicPr>
          <p:cNvPr descr="🔥AI &amp; Machine Learning Bootcamp(US Only): https://www.simplilearn.com/ai-machine-learning-bootcamp?utm_campaign=Artificial-Intelligence-In-5-Minutes-ad79nYk2keg&amp;utm_medium=DescriptionFirstFold&amp;utm_source=youtube&#10;🔥 Purdue Post Graduate Program In AI And Machine Learning: https://www.simplilearn.com/pgp-ai-machine-learning-certification-training-course?utm_campaign=Artificial-Intelligence-In-5-Minutes-ad79nYk2keg&amp;utm_medium=DescriptionFirstFold&amp;utm_source=youtube&#10;&#10;This video on &quot;What is Artificial Intelligence&quot; will give you a brief overview of artificial intelligence as a technology in just 5 minutes. We will start with a minor introduction to artificial intelligence in which we will know what is artificial intelligence with the help of examples. Moving ahead we will see what are the uses of AI, what is strong AI and what is weak AI. We will warp up this video by making you understand the major difference between AI ML and Deep Learning which will be followed by the future scope of artificial intelligence. &#10;&#10;By the end of this video, you will understand:&#10;00:00 What is AI?&#10;00:37 Uses of AI (Artificial Intelligence)&#10;01:48 What is AI (Artificial Intelligence)&#10;02:02 Weak AI  (Artificial Intelligence)&#10;02:18 Strong AI  (Artificial Intelligence)&#10;03:13 Difference between AI ML and Deep learning&#10;05:00 Future of Artificial Intelligence&#10;&#10;Don't forget to take the quiz at 04:10!&#10;&#10;&#10;Subscribe to our YouTube channel: https://www.youtube.com/user/Simplilearn?sub_confirmation=1.&#10;&#10;Watch more videos on Artificial Intelligence: https://www.youtube.com/playlist?list=PLEiEAq2VkUULg2pAmFCfrpSXPHmNP6Map.&#10;&#10;#whatIsAI #whatisartificialintelligence #AritificialIntelligence #WhatIsArtificialIntelligenceExactly #AritificialIntelligenceTutorial #WhatIsAi #WhatIsArtificialIntelligence #AiIn5Minutes #AITutorial #AITutorialForBeginners #AritificialIntelligenceBasics #AI #Simplilearn&#10;&#10;What is Artificial Intelligence?&#10;Artificial Intelligence or AI is the combination of algorithms used for the purpose of creating intelligent machines that have the same skills as a human being. It uses machine learning and deep learning techniques to build complex systems.&#10;&#10;✅ About Caltech Post Graduate Program In AI And Machine Learning:&#10;&#10;Designed to boost your career as an AI and ML professional, this program showcases Caltech CTME's excellence and IBM's industry prowess. The artificial intelligence course covers key concepts like Statistics, Data Science with Python, Machine Learning, Deep Learning, NLP, and Reinforcement Learning through an interactive learning model with live sessions.&#10;&#10;✅ Key Features&#10;- Simplilearn's JobAssist helps you get noticed by top hiring companies&#10;- PGP AI &amp; ML completion certificate from Caltech CTME&#10;- Masterclasses delivered by distinguished Caltech faculty and IBM experts&#10;- Caltech CTME Circle Membership&#10;- Earn up to 22 CEUs from Caltech CTME&#10;- Online convocation by Caltech CTME Program Director&#10;- IBM certificates for IBM courses&#10;- Access to hackathons and Ask Me Anything sessions from IBM&#10;- 25+ hands-on projects from the likes of Twitter, Mercedes Benz, Uber, and many more&#10;- Seamless access to integrated labs&#10;- Capstone projects in 3 domains&#10;- 8X higher interaction in live online classes by industry experts&#10;&#10;✅ Skills Covered&#10;- Statistics&#10;- Python&#10;- Supervised Learning&#10;- Unsupervised Learning&#10;- Recommendation Systems&#10;- NLP&#10;- Neural Networks&#10;- GANs&#10;- Deep Learning&#10;- Reinforcement Learning&#10;- Speech Recognition&#10;- Ensemble Learning&#10;- Computer Vision&#10;&#10;✅ Tools Covered&#10;- Python&#10;- Keras&#10;- TensorFlow&#10;- Matplotlib&#10;- Scikit Learn&#10;- Django&#10;- Flask&#10;- OpenCV&#10;&#10;✅ Eligibility Criteria&#10;&#10;For admission to this Post Graduate Program in AI and ML, candidates should have:&#10;- 2+ years of work experience preferred&#10;- A bachelor's degree with an average of 50% or higher marks&#10;- Basic understanding of programming concepts and mathematics&#10;&#10;👉 Learn more at: https://www.simplilearn.com/artificial-intelligence-masters-program-training-course?utm_campaign=Artificial-Intelligence-In-5-Minutes-ad79nYk2keg&amp;utm_medium=Tutorials&amp;utm_source=youtube&#10;&#10;🔥 Enroll for FREE Artificial Intelligence Course &amp; Get your Completion Certificate:  https://www.simplilearn.com/learn-ai-basics-skillup?utm_campaign=Artificial-Intelligence-In-5-Minutes-ad79nYk2keg&amp;utm_medium=DescriptionFirstFold&amp;utm_source=youtube&#10;&#10;&#10;🔥🔥 Interested in Attending Live Classes? Call Us: IN - 18002127688 / US - +18445327688" id="40671" name="Google Shape;40671;p29" title="What Is AI? | Artificial Intelligence | What is Artificial Intelligence? | AI In 5 Mins |Simplilearn">
            <a:hlinkClick r:id="rId3"/>
          </p:cNvPr>
          <p:cNvPicPr preferRelativeResize="0"/>
          <p:nvPr/>
        </p:nvPicPr>
        <p:blipFill>
          <a:blip r:embed="rId4">
            <a:alphaModFix/>
          </a:blip>
          <a:stretch>
            <a:fillRect/>
          </a:stretch>
        </p:blipFill>
        <p:spPr>
          <a:xfrm>
            <a:off x="2104025" y="1655475"/>
            <a:ext cx="4936050" cy="27765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0671"/>
                                        </p:tgtEl>
                                        <p:attrNameLst>
                                          <p:attrName>style.visibility</p:attrName>
                                        </p:attrNameLst>
                                      </p:cBhvr>
                                      <p:to>
                                        <p:strVal val="visible"/>
                                      </p:to>
                                    </p:set>
                                    <p:animEffect filter="fade" transition="in">
                                      <p:cBhvr>
                                        <p:cTn dur="1000"/>
                                        <p:tgtEl>
                                          <p:spTgt spid="4067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675" name="Shape 40675"/>
        <p:cNvGrpSpPr/>
        <p:nvPr/>
      </p:nvGrpSpPr>
      <p:grpSpPr>
        <a:xfrm>
          <a:off x="0" y="0"/>
          <a:ext cx="0" cy="0"/>
          <a:chOff x="0" y="0"/>
          <a:chExt cx="0" cy="0"/>
        </a:xfrm>
      </p:grpSpPr>
      <p:sp>
        <p:nvSpPr>
          <p:cNvPr id="40676" name="Google Shape;40676;p30"/>
          <p:cNvSpPr txBox="1"/>
          <p:nvPr>
            <p:ph type="title"/>
          </p:nvPr>
        </p:nvSpPr>
        <p:spPr>
          <a:xfrm>
            <a:off x="802838" y="707525"/>
            <a:ext cx="7538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What is Artificial Intelligence (AI)?</a:t>
            </a:r>
            <a:endParaRPr/>
          </a:p>
        </p:txBody>
      </p:sp>
      <p:sp>
        <p:nvSpPr>
          <p:cNvPr id="40677" name="Google Shape;40677;p30"/>
          <p:cNvSpPr txBox="1"/>
          <p:nvPr/>
        </p:nvSpPr>
        <p:spPr>
          <a:xfrm>
            <a:off x="2101700" y="1493300"/>
            <a:ext cx="49407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Red Hat Display"/>
                <a:ea typeface="Red Hat Display"/>
                <a:cs typeface="Red Hat Display"/>
                <a:sym typeface="Red Hat Display"/>
              </a:rPr>
              <a:t>Machines with  human like intelligence who can perform tasks</a:t>
            </a:r>
            <a:endParaRPr>
              <a:latin typeface="Red Hat Display"/>
              <a:ea typeface="Red Hat Display"/>
              <a:cs typeface="Red Hat Display"/>
              <a:sym typeface="Red Hat Display"/>
            </a:endParaRPr>
          </a:p>
        </p:txBody>
      </p:sp>
      <p:sp>
        <p:nvSpPr>
          <p:cNvPr id="40678" name="Google Shape;40678;p30"/>
          <p:cNvSpPr txBox="1"/>
          <p:nvPr/>
        </p:nvSpPr>
        <p:spPr>
          <a:xfrm>
            <a:off x="4178000" y="2074563"/>
            <a:ext cx="7881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latin typeface="Red Hat Display"/>
                <a:ea typeface="Red Hat Display"/>
                <a:cs typeface="Red Hat Display"/>
                <a:sym typeface="Red Hat Display"/>
              </a:rPr>
              <a:t>AI can:</a:t>
            </a:r>
            <a:endParaRPr b="1">
              <a:latin typeface="Red Hat Display"/>
              <a:ea typeface="Red Hat Display"/>
              <a:cs typeface="Red Hat Display"/>
              <a:sym typeface="Red Hat Display"/>
            </a:endParaRPr>
          </a:p>
        </p:txBody>
      </p:sp>
      <p:sp>
        <p:nvSpPr>
          <p:cNvPr id="40679" name="Google Shape;40679;p30"/>
          <p:cNvSpPr txBox="1"/>
          <p:nvPr/>
        </p:nvSpPr>
        <p:spPr>
          <a:xfrm>
            <a:off x="2580975" y="2594025"/>
            <a:ext cx="691200" cy="400200"/>
          </a:xfrm>
          <a:prstGeom prst="rect">
            <a:avLst/>
          </a:prstGeom>
          <a:noFill/>
          <a:ln cap="flat" cmpd="sng" w="28575">
            <a:solidFill>
              <a:schemeClr val="dk1"/>
            </a:solidFill>
            <a:prstDash val="solid"/>
            <a:round/>
            <a:headEnd len="sm" w="sm" type="none"/>
            <a:tailEnd len="sm" w="sm" type="none"/>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Red Hat Display"/>
                <a:ea typeface="Red Hat Display"/>
                <a:cs typeface="Red Hat Display"/>
                <a:sym typeface="Red Hat Display"/>
              </a:rPr>
              <a:t>Adapt</a:t>
            </a:r>
            <a:endParaRPr>
              <a:latin typeface="Red Hat Display"/>
              <a:ea typeface="Red Hat Display"/>
              <a:cs typeface="Red Hat Display"/>
              <a:sym typeface="Red Hat Display"/>
            </a:endParaRPr>
          </a:p>
        </p:txBody>
      </p:sp>
      <p:sp>
        <p:nvSpPr>
          <p:cNvPr id="40680" name="Google Shape;40680;p30"/>
          <p:cNvSpPr txBox="1"/>
          <p:nvPr/>
        </p:nvSpPr>
        <p:spPr>
          <a:xfrm>
            <a:off x="4152600" y="2594025"/>
            <a:ext cx="838800" cy="400200"/>
          </a:xfrm>
          <a:prstGeom prst="rect">
            <a:avLst/>
          </a:prstGeom>
          <a:noFill/>
          <a:ln cap="flat" cmpd="sng" w="28575">
            <a:solidFill>
              <a:schemeClr val="dk1"/>
            </a:solidFill>
            <a:prstDash val="solid"/>
            <a:round/>
            <a:headEnd len="sm" w="sm" type="none"/>
            <a:tailEnd len="sm" w="sm" type="none"/>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Red Hat Display"/>
                <a:ea typeface="Red Hat Display"/>
                <a:cs typeface="Red Hat Display"/>
                <a:sym typeface="Red Hat Display"/>
              </a:rPr>
              <a:t>Reason</a:t>
            </a:r>
            <a:endParaRPr>
              <a:latin typeface="Red Hat Display"/>
              <a:ea typeface="Red Hat Display"/>
              <a:cs typeface="Red Hat Display"/>
              <a:sym typeface="Red Hat Display"/>
            </a:endParaRPr>
          </a:p>
        </p:txBody>
      </p:sp>
      <p:sp>
        <p:nvSpPr>
          <p:cNvPr id="40681" name="Google Shape;40681;p30"/>
          <p:cNvSpPr txBox="1"/>
          <p:nvPr/>
        </p:nvSpPr>
        <p:spPr>
          <a:xfrm>
            <a:off x="5512200" y="2594025"/>
            <a:ext cx="1576200" cy="400200"/>
          </a:xfrm>
          <a:prstGeom prst="rect">
            <a:avLst/>
          </a:prstGeom>
          <a:noFill/>
          <a:ln cap="flat" cmpd="sng" w="28575">
            <a:solidFill>
              <a:schemeClr val="dk1"/>
            </a:solidFill>
            <a:prstDash val="solid"/>
            <a:round/>
            <a:headEnd len="sm" w="sm" type="none"/>
            <a:tailEnd len="sm" w="sm" type="none"/>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Red Hat Display"/>
                <a:ea typeface="Red Hat Display"/>
                <a:cs typeface="Red Hat Display"/>
                <a:sym typeface="Red Hat Display"/>
              </a:rPr>
              <a:t>Provide Solutions</a:t>
            </a:r>
            <a:endParaRPr>
              <a:latin typeface="Red Hat Display"/>
              <a:ea typeface="Red Hat Display"/>
              <a:cs typeface="Red Hat Display"/>
              <a:sym typeface="Red Hat Display"/>
            </a:endParaRPr>
          </a:p>
        </p:txBody>
      </p:sp>
      <p:pic>
        <p:nvPicPr>
          <p:cNvPr descr="The Transformative Impact of Artificial Intelligence on Hardware  Development: Its Applications, Need for Redesigning Chips, Market Growth  and Who is the Leading Chipmaker for AI - MarkTechPost" id="40682" name="Google Shape;40682;p30"/>
          <p:cNvPicPr preferRelativeResize="0"/>
          <p:nvPr/>
        </p:nvPicPr>
        <p:blipFill>
          <a:blip r:embed="rId3">
            <a:alphaModFix/>
          </a:blip>
          <a:stretch>
            <a:fillRect/>
          </a:stretch>
        </p:blipFill>
        <p:spPr>
          <a:xfrm>
            <a:off x="3543922" y="3269100"/>
            <a:ext cx="2056250" cy="13683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686" name="Shape 40686"/>
        <p:cNvGrpSpPr/>
        <p:nvPr/>
      </p:nvGrpSpPr>
      <p:grpSpPr>
        <a:xfrm>
          <a:off x="0" y="0"/>
          <a:ext cx="0" cy="0"/>
          <a:chOff x="0" y="0"/>
          <a:chExt cx="0" cy="0"/>
        </a:xfrm>
      </p:grpSpPr>
      <p:sp>
        <p:nvSpPr>
          <p:cNvPr id="40687" name="Google Shape;40687;p31"/>
          <p:cNvSpPr txBox="1"/>
          <p:nvPr>
            <p:ph type="title"/>
          </p:nvPr>
        </p:nvSpPr>
        <p:spPr>
          <a:xfrm>
            <a:off x="802838" y="707525"/>
            <a:ext cx="7538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Weak vs Strong AI</a:t>
            </a:r>
            <a:endParaRPr/>
          </a:p>
        </p:txBody>
      </p:sp>
      <p:sp>
        <p:nvSpPr>
          <p:cNvPr id="40688" name="Google Shape;40688;p31"/>
          <p:cNvSpPr txBox="1"/>
          <p:nvPr>
            <p:ph idx="1" type="body"/>
          </p:nvPr>
        </p:nvSpPr>
        <p:spPr>
          <a:xfrm>
            <a:off x="1469075" y="2195125"/>
            <a:ext cx="2909400" cy="471300"/>
          </a:xfrm>
          <a:prstGeom prst="rect">
            <a:avLst/>
          </a:prstGeom>
        </p:spPr>
        <p:txBody>
          <a:bodyPr anchorCtr="0" anchor="b" bIns="91425" lIns="91425" spcFirstLastPara="1" rIns="91425" wrap="square" tIns="91425">
            <a:noAutofit/>
          </a:bodyPr>
          <a:lstStyle/>
          <a:p>
            <a:pPr indent="-317500" lvl="0" marL="457200" rtl="0" algn="l">
              <a:spcBef>
                <a:spcPts val="1000"/>
              </a:spcBef>
              <a:spcAft>
                <a:spcPts val="0"/>
              </a:spcAft>
              <a:buSzPts val="1400"/>
              <a:buChar char="-"/>
            </a:pPr>
            <a:r>
              <a:rPr lang="en"/>
              <a:t>Can only perform one task</a:t>
            </a:r>
            <a:endParaRPr/>
          </a:p>
        </p:txBody>
      </p:sp>
      <p:sp>
        <p:nvSpPr>
          <p:cNvPr id="40689" name="Google Shape;40689;p31"/>
          <p:cNvSpPr txBox="1"/>
          <p:nvPr>
            <p:ph idx="2" type="body"/>
          </p:nvPr>
        </p:nvSpPr>
        <p:spPr>
          <a:xfrm>
            <a:off x="5117225" y="2195125"/>
            <a:ext cx="2824800" cy="1213500"/>
          </a:xfrm>
          <a:prstGeom prst="rect">
            <a:avLst/>
          </a:prstGeom>
        </p:spPr>
        <p:txBody>
          <a:bodyPr anchorCtr="0" anchor="b" bIns="91425" lIns="91425" spcFirstLastPara="1" rIns="91425" wrap="square" tIns="91425">
            <a:noAutofit/>
          </a:bodyPr>
          <a:lstStyle/>
          <a:p>
            <a:pPr indent="-317500" lvl="0" marL="457200" rtl="0" algn="l">
              <a:spcBef>
                <a:spcPts val="1000"/>
              </a:spcBef>
              <a:spcAft>
                <a:spcPts val="0"/>
              </a:spcAft>
              <a:buSzPts val="1400"/>
              <a:buChar char="-"/>
            </a:pPr>
            <a:r>
              <a:rPr lang="en"/>
              <a:t>Self aware</a:t>
            </a:r>
            <a:endParaRPr/>
          </a:p>
          <a:p>
            <a:pPr indent="-317500" lvl="0" marL="457200" rtl="0" algn="l">
              <a:spcBef>
                <a:spcPts val="0"/>
              </a:spcBef>
              <a:spcAft>
                <a:spcPts val="0"/>
              </a:spcAft>
              <a:buSzPts val="1400"/>
              <a:buChar char="-"/>
            </a:pPr>
            <a:r>
              <a:rPr lang="en"/>
              <a:t>Develops emotions </a:t>
            </a:r>
            <a:endParaRPr/>
          </a:p>
          <a:p>
            <a:pPr indent="-317500" lvl="0" marL="457200" rtl="0" algn="l">
              <a:spcBef>
                <a:spcPts val="0"/>
              </a:spcBef>
              <a:spcAft>
                <a:spcPts val="0"/>
              </a:spcAft>
              <a:buSzPts val="1400"/>
              <a:buChar char="-"/>
            </a:pPr>
            <a:r>
              <a:rPr lang="en"/>
              <a:t>Unpredictable response</a:t>
            </a:r>
            <a:endParaRPr/>
          </a:p>
          <a:p>
            <a:pPr indent="0" lvl="0" marL="0" rtl="0" algn="l">
              <a:spcBef>
                <a:spcPts val="1200"/>
              </a:spcBef>
              <a:spcAft>
                <a:spcPts val="1200"/>
              </a:spcAft>
              <a:buNone/>
            </a:pPr>
            <a:r>
              <a:t/>
            </a:r>
            <a:endParaRPr/>
          </a:p>
        </p:txBody>
      </p:sp>
      <p:sp>
        <p:nvSpPr>
          <p:cNvPr id="40690" name="Google Shape;40690;p31"/>
          <p:cNvSpPr txBox="1"/>
          <p:nvPr>
            <p:ph idx="3" type="subTitle"/>
          </p:nvPr>
        </p:nvSpPr>
        <p:spPr>
          <a:xfrm>
            <a:off x="2217425" y="1502025"/>
            <a:ext cx="783300" cy="4713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Weak</a:t>
            </a:r>
            <a:endParaRPr/>
          </a:p>
        </p:txBody>
      </p:sp>
      <p:sp>
        <p:nvSpPr>
          <p:cNvPr id="40691" name="Google Shape;40691;p31"/>
          <p:cNvSpPr txBox="1"/>
          <p:nvPr>
            <p:ph idx="4" type="subTitle"/>
          </p:nvPr>
        </p:nvSpPr>
        <p:spPr>
          <a:xfrm>
            <a:off x="6035075" y="1502025"/>
            <a:ext cx="989100" cy="4713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Strong</a:t>
            </a:r>
            <a:endParaRPr/>
          </a:p>
        </p:txBody>
      </p:sp>
      <p:pic>
        <p:nvPicPr>
          <p:cNvPr descr="Weak AI vs Strong AI - What is the Difference? [2023 Update]" id="40692" name="Google Shape;40692;p31"/>
          <p:cNvPicPr preferRelativeResize="0"/>
          <p:nvPr/>
        </p:nvPicPr>
        <p:blipFill>
          <a:blip r:embed="rId3">
            <a:alphaModFix/>
          </a:blip>
          <a:stretch>
            <a:fillRect/>
          </a:stretch>
        </p:blipFill>
        <p:spPr>
          <a:xfrm>
            <a:off x="1403250" y="2888225"/>
            <a:ext cx="3131875" cy="17538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696" name="Shape 40696"/>
        <p:cNvGrpSpPr/>
        <p:nvPr/>
      </p:nvGrpSpPr>
      <p:grpSpPr>
        <a:xfrm>
          <a:off x="0" y="0"/>
          <a:ext cx="0" cy="0"/>
          <a:chOff x="0" y="0"/>
          <a:chExt cx="0" cy="0"/>
        </a:xfrm>
      </p:grpSpPr>
      <p:sp>
        <p:nvSpPr>
          <p:cNvPr id="40697" name="Google Shape;40697;p32"/>
          <p:cNvSpPr txBox="1"/>
          <p:nvPr>
            <p:ph type="title"/>
          </p:nvPr>
        </p:nvSpPr>
        <p:spPr>
          <a:xfrm>
            <a:off x="802838" y="707525"/>
            <a:ext cx="7538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Point of Singularity</a:t>
            </a:r>
            <a:endParaRPr/>
          </a:p>
        </p:txBody>
      </p:sp>
      <p:sp>
        <p:nvSpPr>
          <p:cNvPr id="40698" name="Google Shape;40698;p32"/>
          <p:cNvSpPr txBox="1"/>
          <p:nvPr/>
        </p:nvSpPr>
        <p:spPr>
          <a:xfrm>
            <a:off x="1996250" y="4289000"/>
            <a:ext cx="5151600" cy="400200"/>
          </a:xfrm>
          <a:prstGeom prst="rect">
            <a:avLst/>
          </a:prstGeom>
          <a:noFill/>
          <a:ln cap="flat" cmpd="sng" w="28575">
            <a:solidFill>
              <a:srgbClr val="445D73"/>
            </a:solidFill>
            <a:prstDash val="solid"/>
            <a:round/>
            <a:headEnd len="sm" w="sm" type="none"/>
            <a:tailEnd len="sm" w="sm" type="none"/>
          </a:ln>
        </p:spPr>
        <p:txBody>
          <a:bodyPr anchorCtr="0" anchor="t" bIns="91425" lIns="91425" spcFirstLastPara="1" rIns="91425" wrap="square" tIns="91425">
            <a:spAutoFit/>
          </a:bodyPr>
          <a:lstStyle/>
          <a:p>
            <a:pPr indent="0" lvl="0" marL="0" rtl="0" algn="l">
              <a:spcBef>
                <a:spcPts val="0"/>
              </a:spcBef>
              <a:spcAft>
                <a:spcPts val="0"/>
              </a:spcAft>
              <a:buNone/>
            </a:pPr>
            <a:r>
              <a:rPr b="1" lang="en">
                <a:latin typeface="Red Hat Display"/>
                <a:ea typeface="Red Hat Display"/>
                <a:cs typeface="Red Hat Display"/>
                <a:sym typeface="Red Hat Display"/>
              </a:rPr>
              <a:t>Point of Singularity</a:t>
            </a:r>
            <a:r>
              <a:rPr lang="en">
                <a:latin typeface="Red Hat Display"/>
                <a:ea typeface="Red Hat Display"/>
                <a:cs typeface="Red Hat Display"/>
                <a:sym typeface="Red Hat Display"/>
              </a:rPr>
              <a:t>: when robots become as smart as humans</a:t>
            </a:r>
            <a:endParaRPr>
              <a:latin typeface="Red Hat Display"/>
              <a:ea typeface="Red Hat Display"/>
              <a:cs typeface="Red Hat Display"/>
              <a:sym typeface="Red Hat Display"/>
            </a:endParaRPr>
          </a:p>
        </p:txBody>
      </p:sp>
      <p:pic>
        <p:nvPicPr>
          <p:cNvPr descr="Singularity may not require AGI. “Singularity”, the point where AI can… |  by Alan Tan | Towards Data Science" id="40699" name="Google Shape;40699;p32"/>
          <p:cNvPicPr preferRelativeResize="0"/>
          <p:nvPr/>
        </p:nvPicPr>
        <p:blipFill>
          <a:blip r:embed="rId3">
            <a:alphaModFix/>
          </a:blip>
          <a:stretch>
            <a:fillRect/>
          </a:stretch>
        </p:blipFill>
        <p:spPr>
          <a:xfrm>
            <a:off x="2178525" y="1397275"/>
            <a:ext cx="4786950" cy="2665301"/>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703" name="Shape 40703"/>
        <p:cNvGrpSpPr/>
        <p:nvPr/>
      </p:nvGrpSpPr>
      <p:grpSpPr>
        <a:xfrm>
          <a:off x="0" y="0"/>
          <a:ext cx="0" cy="0"/>
          <a:chOff x="0" y="0"/>
          <a:chExt cx="0" cy="0"/>
        </a:xfrm>
      </p:grpSpPr>
      <p:sp>
        <p:nvSpPr>
          <p:cNvPr id="40704" name="Google Shape;40704;p33"/>
          <p:cNvSpPr txBox="1"/>
          <p:nvPr>
            <p:ph type="title"/>
          </p:nvPr>
        </p:nvSpPr>
        <p:spPr>
          <a:xfrm>
            <a:off x="802838" y="707525"/>
            <a:ext cx="7538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What is AI?</a:t>
            </a:r>
            <a:endParaRPr/>
          </a:p>
        </p:txBody>
      </p:sp>
      <p:pic>
        <p:nvPicPr>
          <p:cNvPr descr="Pop over to https://learningmole.com/pricing/ to subscribe and access over 2500 fabulous educational videos AND we are offering the first 6 months subscription for just £1.99 p/m on all our student and teacher plans.&#10;&#10;What is Artificial Intelligence for Kids | What is AI | AI for Kids | AI explained for Kids |AI Kids&#10;&#10;Hey there, young explorers! 🚀 Welcome to our latest video, &quot;What is AI? A Fun and Easy Guide for Kids!&quot; In this exciting adventure, we'll be diving into the fascinating world of Artificial Intelligence (AI) and exploring how it's changing our lives in so many cool ways! 🤖 So, gather your friends, family, or even your favorite stuffed animal, and let's embark on this journey to understand AI together! 👩‍🚀👨‍🚀&#10;&#10;You've probably heard grown-ups talk about AI, or maybe you've seen some robots and gadgets in movies or video games. But what exactly is AI, and how does it work? 🧐 In this video, we'll be breaking down the basics of AI in a fun and simple way, so you can understand this amazing technology and impress everyone with your newfound knowledge! 🧠💡&#10;&#10;Here's what you can expect to learn from our video:&#10;&#10;1️⃣ What AI is and how it's different from regular computers and machines 🖥️🌟&#10;2️⃣ How AI learns and thinks just like us, using something called algorithms and machine learning 🎓🔍&#10;3️⃣ Examples of AI in action, from voice assistants like Siri and Alexa, to self-driving cars 🚗💬&#10;4️⃣ How AI is helping make the world a better place, from improving healthcare to protecting the environment 🏥🌳&#10;5️⃣ The future of AI and the exciting possibilities it holds for us all 🚀🌌&#10;&#10;Plus, we've sprinkled in some fun animations, quizzes, and activities throughout the video to keep you entertained and engaged. By the end of our AI adventure, you'll be an AI expert! 🌟👩‍🎓👨‍🎓&#10;&#10;But wait, there's more! Don't forget to check out the extra resources we've included in the video description below. We've got links to some awesome articles, games, and apps that will help you explore the world of AI even further. And if you have any questions or want to share your thoughts on AI, leave a comment below – we'd love to hear from you! 💬" id="40705" name="Google Shape;40705;p33" title="What is Artificial Intelligence for Kids | What is AI | AI for Kids | AI explained for Kids |AI Kids">
            <a:hlinkClick r:id="rId3"/>
          </p:cNvPr>
          <p:cNvPicPr preferRelativeResize="0"/>
          <p:nvPr/>
        </p:nvPicPr>
        <p:blipFill>
          <a:blip r:embed="rId4">
            <a:alphaModFix/>
          </a:blip>
          <a:stretch>
            <a:fillRect/>
          </a:stretch>
        </p:blipFill>
        <p:spPr>
          <a:xfrm>
            <a:off x="2459875" y="1970125"/>
            <a:ext cx="4224350" cy="23762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0705"/>
                                        </p:tgtEl>
                                        <p:attrNameLst>
                                          <p:attrName>style.visibility</p:attrName>
                                        </p:attrNameLst>
                                      </p:cBhvr>
                                      <p:to>
                                        <p:strVal val="visible"/>
                                      </p:to>
                                    </p:set>
                                    <p:animEffect filter="fade" transition="in">
                                      <p:cBhvr>
                                        <p:cTn dur="1000"/>
                                        <p:tgtEl>
                                          <p:spTgt spid="4070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709" name="Shape 40709"/>
        <p:cNvGrpSpPr/>
        <p:nvPr/>
      </p:nvGrpSpPr>
      <p:grpSpPr>
        <a:xfrm>
          <a:off x="0" y="0"/>
          <a:ext cx="0" cy="0"/>
          <a:chOff x="0" y="0"/>
          <a:chExt cx="0" cy="0"/>
        </a:xfrm>
      </p:grpSpPr>
      <p:sp>
        <p:nvSpPr>
          <p:cNvPr id="40710" name="Google Shape;40710;p34"/>
          <p:cNvSpPr txBox="1"/>
          <p:nvPr>
            <p:ph type="title"/>
          </p:nvPr>
        </p:nvSpPr>
        <p:spPr>
          <a:xfrm>
            <a:off x="802838" y="707525"/>
            <a:ext cx="7538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What is Artificial Intelligence (AI)?</a:t>
            </a:r>
            <a:endParaRPr/>
          </a:p>
        </p:txBody>
      </p:sp>
      <p:sp>
        <p:nvSpPr>
          <p:cNvPr id="40711" name="Google Shape;40711;p34"/>
          <p:cNvSpPr txBox="1"/>
          <p:nvPr/>
        </p:nvSpPr>
        <p:spPr>
          <a:xfrm>
            <a:off x="2553300" y="1567000"/>
            <a:ext cx="4037400" cy="400200"/>
          </a:xfrm>
          <a:prstGeom prst="rect">
            <a:avLst/>
          </a:prstGeom>
          <a:noFill/>
          <a:ln cap="flat" cmpd="sng" w="28575">
            <a:solidFill>
              <a:srgbClr val="325D79"/>
            </a:solidFill>
            <a:prstDash val="solid"/>
            <a:round/>
            <a:headEnd len="sm" w="sm" type="none"/>
            <a:tailEnd len="sm" w="sm" type="none"/>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rgbClr val="325D79"/>
                </a:solidFill>
                <a:latin typeface="Red Hat Display"/>
                <a:ea typeface="Red Hat Display"/>
                <a:cs typeface="Red Hat Display"/>
                <a:sym typeface="Red Hat Display"/>
              </a:rPr>
              <a:t>AI</a:t>
            </a:r>
            <a:r>
              <a:rPr lang="en">
                <a:latin typeface="Red Hat Display"/>
                <a:ea typeface="Red Hat Display"/>
                <a:cs typeface="Red Hat Display"/>
                <a:sym typeface="Red Hat Display"/>
              </a:rPr>
              <a:t>: machines that can think and learn like humans</a:t>
            </a:r>
            <a:endParaRPr>
              <a:latin typeface="Red Hat Display"/>
              <a:ea typeface="Red Hat Display"/>
              <a:cs typeface="Red Hat Display"/>
              <a:sym typeface="Red Hat Display"/>
            </a:endParaRPr>
          </a:p>
        </p:txBody>
      </p:sp>
      <p:sp>
        <p:nvSpPr>
          <p:cNvPr id="40712" name="Google Shape;40712;p34"/>
          <p:cNvSpPr txBox="1"/>
          <p:nvPr/>
        </p:nvSpPr>
        <p:spPr>
          <a:xfrm>
            <a:off x="331825" y="2396600"/>
            <a:ext cx="4607100" cy="2339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latin typeface="Red Hat Display"/>
                <a:ea typeface="Red Hat Display"/>
                <a:cs typeface="Red Hat Display"/>
                <a:sym typeface="Red Hat Display"/>
              </a:rPr>
              <a:t>AI can:</a:t>
            </a:r>
            <a:endParaRPr b="1">
              <a:latin typeface="Red Hat Display"/>
              <a:ea typeface="Red Hat Display"/>
              <a:cs typeface="Red Hat Display"/>
              <a:sym typeface="Red Hat Display"/>
            </a:endParaRPr>
          </a:p>
          <a:p>
            <a:pPr indent="0" lvl="0" marL="0" rtl="0" algn="l">
              <a:spcBef>
                <a:spcPts val="0"/>
              </a:spcBef>
              <a:spcAft>
                <a:spcPts val="0"/>
              </a:spcAft>
              <a:buNone/>
            </a:pPr>
            <a:r>
              <a:t/>
            </a:r>
            <a:endParaRPr b="1">
              <a:latin typeface="Red Hat Display"/>
              <a:ea typeface="Red Hat Display"/>
              <a:cs typeface="Red Hat Display"/>
              <a:sym typeface="Red Hat Display"/>
            </a:endParaRPr>
          </a:p>
          <a:p>
            <a:pPr indent="-317500" lvl="0" marL="457200" rtl="0" algn="l">
              <a:spcBef>
                <a:spcPts val="0"/>
              </a:spcBef>
              <a:spcAft>
                <a:spcPts val="0"/>
              </a:spcAft>
              <a:buSzPts val="1400"/>
              <a:buFont typeface="Red Hat Display"/>
              <a:buChar char="-"/>
            </a:pPr>
            <a:r>
              <a:rPr lang="en">
                <a:latin typeface="Red Hat Display"/>
                <a:ea typeface="Red Hat Display"/>
                <a:cs typeface="Red Hat Display"/>
                <a:sym typeface="Red Hat Display"/>
              </a:rPr>
              <a:t>Process information </a:t>
            </a:r>
            <a:endParaRPr>
              <a:latin typeface="Red Hat Display"/>
              <a:ea typeface="Red Hat Display"/>
              <a:cs typeface="Red Hat Display"/>
              <a:sym typeface="Red Hat Display"/>
            </a:endParaRPr>
          </a:p>
          <a:p>
            <a:pPr indent="0" lvl="0" marL="457200" rtl="0" algn="l">
              <a:spcBef>
                <a:spcPts val="0"/>
              </a:spcBef>
              <a:spcAft>
                <a:spcPts val="0"/>
              </a:spcAft>
              <a:buNone/>
            </a:pPr>
            <a:r>
              <a:t/>
            </a:r>
            <a:endParaRPr>
              <a:latin typeface="Red Hat Display"/>
              <a:ea typeface="Red Hat Display"/>
              <a:cs typeface="Red Hat Display"/>
              <a:sym typeface="Red Hat Display"/>
            </a:endParaRPr>
          </a:p>
          <a:p>
            <a:pPr indent="-317500" lvl="0" marL="457200" rtl="0" algn="l">
              <a:spcBef>
                <a:spcPts val="0"/>
              </a:spcBef>
              <a:spcAft>
                <a:spcPts val="0"/>
              </a:spcAft>
              <a:buSzPts val="1400"/>
              <a:buFont typeface="Red Hat Display"/>
              <a:buChar char="-"/>
            </a:pPr>
            <a:r>
              <a:rPr lang="en">
                <a:latin typeface="Red Hat Display"/>
                <a:ea typeface="Red Hat Display"/>
                <a:cs typeface="Red Hat Display"/>
                <a:sym typeface="Red Hat Display"/>
              </a:rPr>
              <a:t>Make decisions </a:t>
            </a:r>
            <a:endParaRPr>
              <a:latin typeface="Red Hat Display"/>
              <a:ea typeface="Red Hat Display"/>
              <a:cs typeface="Red Hat Display"/>
              <a:sym typeface="Red Hat Display"/>
            </a:endParaRPr>
          </a:p>
          <a:p>
            <a:pPr indent="0" lvl="0" marL="457200" rtl="0" algn="l">
              <a:spcBef>
                <a:spcPts val="0"/>
              </a:spcBef>
              <a:spcAft>
                <a:spcPts val="0"/>
              </a:spcAft>
              <a:buNone/>
            </a:pPr>
            <a:r>
              <a:t/>
            </a:r>
            <a:endParaRPr>
              <a:latin typeface="Red Hat Display"/>
              <a:ea typeface="Red Hat Display"/>
              <a:cs typeface="Red Hat Display"/>
              <a:sym typeface="Red Hat Display"/>
            </a:endParaRPr>
          </a:p>
          <a:p>
            <a:pPr indent="-317500" lvl="0" marL="457200" rtl="0" algn="l">
              <a:spcBef>
                <a:spcPts val="0"/>
              </a:spcBef>
              <a:spcAft>
                <a:spcPts val="0"/>
              </a:spcAft>
              <a:buSzPts val="1400"/>
              <a:buFont typeface="Red Hat Display"/>
              <a:buChar char="-"/>
            </a:pPr>
            <a:r>
              <a:rPr lang="en">
                <a:latin typeface="Red Hat Display"/>
                <a:ea typeface="Red Hat Display"/>
                <a:cs typeface="Red Hat Display"/>
                <a:sym typeface="Red Hat Display"/>
              </a:rPr>
              <a:t>Adapt to new situations</a:t>
            </a:r>
            <a:endParaRPr>
              <a:latin typeface="Red Hat Display"/>
              <a:ea typeface="Red Hat Display"/>
              <a:cs typeface="Red Hat Display"/>
              <a:sym typeface="Red Hat Display"/>
            </a:endParaRPr>
          </a:p>
          <a:p>
            <a:pPr indent="0" lvl="0" marL="457200" rtl="0" algn="l">
              <a:spcBef>
                <a:spcPts val="0"/>
              </a:spcBef>
              <a:spcAft>
                <a:spcPts val="0"/>
              </a:spcAft>
              <a:buNone/>
            </a:pPr>
            <a:r>
              <a:t/>
            </a:r>
            <a:endParaRPr>
              <a:latin typeface="Red Hat Display"/>
              <a:ea typeface="Red Hat Display"/>
              <a:cs typeface="Red Hat Display"/>
              <a:sym typeface="Red Hat Display"/>
            </a:endParaRPr>
          </a:p>
          <a:p>
            <a:pPr indent="-317500" lvl="0" marL="457200" rtl="0" algn="l">
              <a:spcBef>
                <a:spcPts val="0"/>
              </a:spcBef>
              <a:spcAft>
                <a:spcPts val="0"/>
              </a:spcAft>
              <a:buSzPts val="1400"/>
              <a:buFont typeface="Red Hat Display"/>
              <a:buChar char="-"/>
            </a:pPr>
            <a:r>
              <a:rPr lang="en">
                <a:latin typeface="Red Hat Display"/>
                <a:ea typeface="Red Hat Display"/>
                <a:cs typeface="Red Hat Display"/>
                <a:sym typeface="Red Hat Display"/>
              </a:rPr>
              <a:t>Perform tasks that typically require human intelligence</a:t>
            </a:r>
            <a:endParaRPr>
              <a:latin typeface="Red Hat Display"/>
              <a:ea typeface="Red Hat Display"/>
              <a:cs typeface="Red Hat Display"/>
              <a:sym typeface="Red Hat Display"/>
            </a:endParaRPr>
          </a:p>
        </p:txBody>
      </p:sp>
      <p:pic>
        <p:nvPicPr>
          <p:cNvPr descr="Artificial intelligence, revealed - Engineering at Meta" id="40713" name="Google Shape;40713;p34"/>
          <p:cNvPicPr preferRelativeResize="0"/>
          <p:nvPr/>
        </p:nvPicPr>
        <p:blipFill>
          <a:blip r:embed="rId3">
            <a:alphaModFix/>
          </a:blip>
          <a:stretch>
            <a:fillRect/>
          </a:stretch>
        </p:blipFill>
        <p:spPr>
          <a:xfrm>
            <a:off x="4547440" y="2348225"/>
            <a:ext cx="3793810" cy="233970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717" name="Shape 40717"/>
        <p:cNvGrpSpPr/>
        <p:nvPr/>
      </p:nvGrpSpPr>
      <p:grpSpPr>
        <a:xfrm>
          <a:off x="0" y="0"/>
          <a:ext cx="0" cy="0"/>
          <a:chOff x="0" y="0"/>
          <a:chExt cx="0" cy="0"/>
        </a:xfrm>
      </p:grpSpPr>
      <p:sp>
        <p:nvSpPr>
          <p:cNvPr id="40718" name="Google Shape;40718;p35"/>
          <p:cNvSpPr txBox="1"/>
          <p:nvPr>
            <p:ph type="title"/>
          </p:nvPr>
        </p:nvSpPr>
        <p:spPr>
          <a:xfrm>
            <a:off x="802838" y="707525"/>
            <a:ext cx="7538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AI</a:t>
            </a:r>
            <a:endParaRPr/>
          </a:p>
        </p:txBody>
      </p:sp>
      <p:pic>
        <p:nvPicPr>
          <p:cNvPr descr="Lots of kids dream about never having to do homework again.&#10;&#10;But with the dawn of AI chatbots like ChatGPT, they may be wondering if that dream is becoming a reality.&#10;&#10;ChatGPT is an AI Chatbot developed by a San Francisco based company called OpenAI.&#10;&#10;It can generate natural, human-like text or text-to-speech based on questions or prompts from a user.&#10;&#10;ChatGPT uses a language model called GPT-3 to generate it’s human-like responses.&#10;&#10;That model was developed by training it using millions of documents and billions of words.&#10;&#10;It’s impressive, human-like responses have raised questions: should kids use it for homework, and if they do, is it cheating?. &#10;&#10;CBC Kids News is a website for kids, covering the information you want to know. Real Kids. Real News. Check it out at https://www.cbc.ca/kidsnews&#10;&#10;Follow us:&#10;Instagram - https://www.instagram.com/cbckidsnews&#10;Twitter - https://twitter.com/CBCKidsNews&#10;&#10;#chatgpt #ai" id="40719" name="Google Shape;40719;p35" title="ChatGPT means the end of homework … or does it? | CBC Kids News">
            <a:hlinkClick r:id="rId3"/>
          </p:cNvPr>
          <p:cNvPicPr preferRelativeResize="0"/>
          <p:nvPr/>
        </p:nvPicPr>
        <p:blipFill>
          <a:blip r:embed="rId4">
            <a:alphaModFix/>
          </a:blip>
          <a:stretch>
            <a:fillRect/>
          </a:stretch>
        </p:blipFill>
        <p:spPr>
          <a:xfrm>
            <a:off x="2050438" y="1648750"/>
            <a:ext cx="5043125" cy="283675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0719"/>
                                        </p:tgtEl>
                                        <p:attrNameLst>
                                          <p:attrName>style.visibility</p:attrName>
                                        </p:attrNameLst>
                                      </p:cBhvr>
                                      <p:to>
                                        <p:strVal val="visible"/>
                                      </p:to>
                                    </p:set>
                                    <p:animEffect filter="fade" transition="in">
                                      <p:cBhvr>
                                        <p:cTn dur="1000"/>
                                        <p:tgtEl>
                                          <p:spTgt spid="4071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723" name="Shape 40723"/>
        <p:cNvGrpSpPr/>
        <p:nvPr/>
      </p:nvGrpSpPr>
      <p:grpSpPr>
        <a:xfrm>
          <a:off x="0" y="0"/>
          <a:ext cx="0" cy="0"/>
          <a:chOff x="0" y="0"/>
          <a:chExt cx="0" cy="0"/>
        </a:xfrm>
      </p:grpSpPr>
      <p:sp>
        <p:nvSpPr>
          <p:cNvPr id="40724" name="Google Shape;40724;p36"/>
          <p:cNvSpPr txBox="1"/>
          <p:nvPr>
            <p:ph type="title"/>
          </p:nvPr>
        </p:nvSpPr>
        <p:spPr>
          <a:xfrm>
            <a:off x="802838" y="707525"/>
            <a:ext cx="7538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Chat GPT</a:t>
            </a:r>
            <a:endParaRPr/>
          </a:p>
        </p:txBody>
      </p:sp>
      <p:sp>
        <p:nvSpPr>
          <p:cNvPr id="40725" name="Google Shape;40725;p36"/>
          <p:cNvSpPr txBox="1"/>
          <p:nvPr/>
        </p:nvSpPr>
        <p:spPr>
          <a:xfrm>
            <a:off x="682125" y="1714500"/>
            <a:ext cx="5309400" cy="1477500"/>
          </a:xfrm>
          <a:prstGeom prst="rect">
            <a:avLst/>
          </a:prstGeom>
          <a:noFill/>
          <a:ln>
            <a:noFill/>
          </a:ln>
        </p:spPr>
        <p:txBody>
          <a:bodyPr anchorCtr="0" anchor="t" bIns="91425" lIns="91425" spcFirstLastPara="1" rIns="91425" wrap="square" tIns="91425">
            <a:spAutoFit/>
          </a:bodyPr>
          <a:lstStyle/>
          <a:p>
            <a:pPr indent="-317500" lvl="0" marL="457200" rtl="0" algn="l">
              <a:spcBef>
                <a:spcPts val="0"/>
              </a:spcBef>
              <a:spcAft>
                <a:spcPts val="0"/>
              </a:spcAft>
              <a:buSzPts val="1400"/>
              <a:buFont typeface="Red Hat Display"/>
              <a:buChar char="-"/>
            </a:pPr>
            <a:r>
              <a:rPr lang="en">
                <a:latin typeface="Red Hat Display"/>
                <a:ea typeface="Red Hat Display"/>
                <a:cs typeface="Red Hat Display"/>
                <a:sym typeface="Red Hat Display"/>
              </a:rPr>
              <a:t>Type of AI</a:t>
            </a:r>
            <a:endParaRPr>
              <a:latin typeface="Red Hat Display"/>
              <a:ea typeface="Red Hat Display"/>
              <a:cs typeface="Red Hat Display"/>
              <a:sym typeface="Red Hat Display"/>
            </a:endParaRPr>
          </a:p>
          <a:p>
            <a:pPr indent="0" lvl="0" marL="457200" rtl="0" algn="l">
              <a:spcBef>
                <a:spcPts val="0"/>
              </a:spcBef>
              <a:spcAft>
                <a:spcPts val="0"/>
              </a:spcAft>
              <a:buNone/>
            </a:pPr>
            <a:r>
              <a:t/>
            </a:r>
            <a:endParaRPr>
              <a:latin typeface="Red Hat Display"/>
              <a:ea typeface="Red Hat Display"/>
              <a:cs typeface="Red Hat Display"/>
              <a:sym typeface="Red Hat Display"/>
            </a:endParaRPr>
          </a:p>
          <a:p>
            <a:pPr indent="-317500" lvl="0" marL="457200" rtl="0" algn="l">
              <a:spcBef>
                <a:spcPts val="0"/>
              </a:spcBef>
              <a:spcAft>
                <a:spcPts val="0"/>
              </a:spcAft>
              <a:buSzPts val="1400"/>
              <a:buFont typeface="Red Hat Display"/>
              <a:buChar char="-"/>
            </a:pPr>
            <a:r>
              <a:rPr lang="en">
                <a:latin typeface="Red Hat Display"/>
                <a:ea typeface="Red Hat Display"/>
                <a:cs typeface="Red Hat Display"/>
                <a:sym typeface="Red Hat Display"/>
              </a:rPr>
              <a:t>Write human like text</a:t>
            </a:r>
            <a:endParaRPr>
              <a:latin typeface="Red Hat Display"/>
              <a:ea typeface="Red Hat Display"/>
              <a:cs typeface="Red Hat Display"/>
              <a:sym typeface="Red Hat Display"/>
            </a:endParaRPr>
          </a:p>
          <a:p>
            <a:pPr indent="0" lvl="0" marL="457200" rtl="0" algn="l">
              <a:spcBef>
                <a:spcPts val="0"/>
              </a:spcBef>
              <a:spcAft>
                <a:spcPts val="0"/>
              </a:spcAft>
              <a:buNone/>
            </a:pPr>
            <a:r>
              <a:t/>
            </a:r>
            <a:endParaRPr>
              <a:latin typeface="Red Hat Display"/>
              <a:ea typeface="Red Hat Display"/>
              <a:cs typeface="Red Hat Display"/>
              <a:sym typeface="Red Hat Display"/>
            </a:endParaRPr>
          </a:p>
          <a:p>
            <a:pPr indent="-317500" lvl="0" marL="457200" rtl="0" algn="l">
              <a:spcBef>
                <a:spcPts val="0"/>
              </a:spcBef>
              <a:spcAft>
                <a:spcPts val="0"/>
              </a:spcAft>
              <a:buSzPts val="1400"/>
              <a:buFont typeface="Red Hat Display"/>
              <a:buChar char="-"/>
            </a:pPr>
            <a:r>
              <a:rPr lang="en">
                <a:latin typeface="Red Hat Display"/>
                <a:ea typeface="Red Hat Display"/>
                <a:cs typeface="Red Hat Display"/>
                <a:sym typeface="Red Hat Display"/>
              </a:rPr>
              <a:t>Can engage in conversations </a:t>
            </a:r>
            <a:endParaRPr>
              <a:latin typeface="Red Hat Display"/>
              <a:ea typeface="Red Hat Display"/>
              <a:cs typeface="Red Hat Display"/>
              <a:sym typeface="Red Hat Display"/>
            </a:endParaRPr>
          </a:p>
          <a:p>
            <a:pPr indent="0" lvl="0" marL="0" rtl="0" algn="l">
              <a:spcBef>
                <a:spcPts val="0"/>
              </a:spcBef>
              <a:spcAft>
                <a:spcPts val="0"/>
              </a:spcAft>
              <a:buNone/>
            </a:pPr>
            <a:r>
              <a:t/>
            </a:r>
            <a:endParaRPr>
              <a:latin typeface="Red Hat Display"/>
              <a:ea typeface="Red Hat Display"/>
              <a:cs typeface="Red Hat Display"/>
              <a:sym typeface="Red Hat Display"/>
            </a:endParaRPr>
          </a:p>
        </p:txBody>
      </p:sp>
      <p:pic>
        <p:nvPicPr>
          <p:cNvPr descr="What is GPT CHAT and Its Uses? - Market Business News" id="40726" name="Google Shape;40726;p36"/>
          <p:cNvPicPr preferRelativeResize="0"/>
          <p:nvPr/>
        </p:nvPicPr>
        <p:blipFill>
          <a:blip r:embed="rId3">
            <a:alphaModFix/>
          </a:blip>
          <a:stretch>
            <a:fillRect/>
          </a:stretch>
        </p:blipFill>
        <p:spPr>
          <a:xfrm>
            <a:off x="4479800" y="1659225"/>
            <a:ext cx="3484301" cy="1961975"/>
          </a:xfrm>
          <a:prstGeom prst="rect">
            <a:avLst/>
          </a:prstGeom>
          <a:noFill/>
          <a:ln>
            <a:noFill/>
          </a:ln>
        </p:spPr>
      </p:pic>
      <p:sp>
        <p:nvSpPr>
          <p:cNvPr id="40727" name="Google Shape;40727;p36"/>
          <p:cNvSpPr txBox="1"/>
          <p:nvPr/>
        </p:nvSpPr>
        <p:spPr>
          <a:xfrm>
            <a:off x="1705275" y="3548825"/>
            <a:ext cx="2470500" cy="831300"/>
          </a:xfrm>
          <a:prstGeom prst="rect">
            <a:avLst/>
          </a:prstGeom>
          <a:noFill/>
          <a:ln cap="flat" cmpd="sng" w="28575">
            <a:solidFill>
              <a:srgbClr val="325D79"/>
            </a:solidFill>
            <a:prstDash val="solid"/>
            <a:round/>
            <a:headEnd len="sm" w="sm" type="none"/>
            <a:tailEnd len="sm" w="sm" type="none"/>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Red Hat Display"/>
                <a:ea typeface="Red Hat Display"/>
                <a:cs typeface="Red Hat Display"/>
                <a:sym typeface="Red Hat Display"/>
              </a:rPr>
              <a:t>You can ask ChatGPT a question and it will provide a text response</a:t>
            </a:r>
            <a:endParaRPr>
              <a:latin typeface="Red Hat Display"/>
              <a:ea typeface="Red Hat Display"/>
              <a:cs typeface="Red Hat Display"/>
              <a:sym typeface="Red Hat Display"/>
            </a:endParaRPr>
          </a:p>
        </p:txBody>
      </p:sp>
    </p:spTree>
  </p:cSld>
  <p:clrMapOvr>
    <a:masterClrMapping/>
  </p:clrMapOvr>
</p:sld>
</file>

<file path=ppt/theme/theme1.xml><?xml version="1.0" encoding="utf-8"?>
<a:theme xmlns:a="http://schemas.openxmlformats.org/drawingml/2006/main" xmlns:r="http://schemas.openxmlformats.org/officeDocument/2006/relationships" name="Elegant Interface Grammar Thesis by Slidesgo">
  <a:themeElements>
    <a:clrScheme name="Simple Light">
      <a:dk1>
        <a:srgbClr val="141414"/>
      </a:dk1>
      <a:lt1>
        <a:srgbClr val="FCF8F2"/>
      </a:lt1>
      <a:dk2>
        <a:srgbClr val="FFF4E4"/>
      </a:dk2>
      <a:lt2>
        <a:srgbClr val="E7DBC9"/>
      </a:lt2>
      <a:accent1>
        <a:srgbClr val="FFFFFF"/>
      </a:accent1>
      <a:accent2>
        <a:srgbClr val="FFFFFF"/>
      </a:accent2>
      <a:accent3>
        <a:srgbClr val="FFFFFF"/>
      </a:accent3>
      <a:accent4>
        <a:srgbClr val="FFFFFF"/>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